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3" r:id="rId9"/>
    <p:sldId id="266" r:id="rId10"/>
    <p:sldId id="267" r:id="rId11"/>
    <p:sldId id="270" r:id="rId12"/>
    <p:sldId id="284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Nhập môn</a:t>
            </a:r>
            <a:r>
              <a:rPr spc="-95" dirty="0"/>
              <a:t> </a:t>
            </a:r>
            <a:r>
              <a:rPr dirty="0"/>
              <a:t>CNTT&amp;TT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SoICT</a:t>
            </a:r>
            <a:r>
              <a:rPr spc="-60" dirty="0"/>
              <a:t> </a:t>
            </a:r>
            <a:r>
              <a:rPr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Nhập môn</a:t>
            </a:r>
            <a:r>
              <a:rPr spc="-95" dirty="0"/>
              <a:t> </a:t>
            </a:r>
            <a:r>
              <a:rPr dirty="0"/>
              <a:t>CNTT&amp;TT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SoICT</a:t>
            </a:r>
            <a:r>
              <a:rPr spc="-60" dirty="0"/>
              <a:t> </a:t>
            </a:r>
            <a:r>
              <a:rPr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Nhập môn</a:t>
            </a:r>
            <a:r>
              <a:rPr spc="-95" dirty="0"/>
              <a:t> </a:t>
            </a:r>
            <a:r>
              <a:rPr dirty="0"/>
              <a:t>CNTT&amp;TT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SoICT</a:t>
            </a:r>
            <a:r>
              <a:rPr spc="-60" dirty="0"/>
              <a:t> </a:t>
            </a:r>
            <a:r>
              <a:rPr dirty="0"/>
              <a:t>2017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Nhập môn</a:t>
            </a:r>
            <a:r>
              <a:rPr spc="-95" dirty="0"/>
              <a:t> </a:t>
            </a:r>
            <a:r>
              <a:rPr dirty="0"/>
              <a:t>CNTT&amp;TT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SoICT</a:t>
            </a:r>
            <a:r>
              <a:rPr spc="-60" dirty="0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3" y="0"/>
            <a:ext cx="9142475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4114799"/>
            <a:ext cx="9140952" cy="2743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Nhập môn</a:t>
            </a:r>
            <a:r>
              <a:rPr spc="-95" dirty="0"/>
              <a:t> </a:t>
            </a:r>
            <a:r>
              <a:rPr dirty="0"/>
              <a:t>CNTT&amp;TT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SoICT</a:t>
            </a:r>
            <a:r>
              <a:rPr spc="-60" dirty="0"/>
              <a:t> </a:t>
            </a:r>
            <a:r>
              <a:rPr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3" y="0"/>
            <a:ext cx="9142475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5005" y="2497962"/>
            <a:ext cx="21424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644" y="1395729"/>
            <a:ext cx="7966710" cy="313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25315" y="6601764"/>
            <a:ext cx="12922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Nhập môn</a:t>
            </a:r>
            <a:r>
              <a:rPr spc="-95" dirty="0"/>
              <a:t> </a:t>
            </a:r>
            <a:r>
              <a:rPr dirty="0"/>
              <a:t>CNTT&amp;TT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7340" y="6601764"/>
            <a:ext cx="87756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 </a:t>
            </a:r>
            <a:r>
              <a:rPr spc="-5" dirty="0"/>
              <a:t>SoICT</a:t>
            </a:r>
            <a:r>
              <a:rPr spc="-60" dirty="0"/>
              <a:t> </a:t>
            </a:r>
            <a:r>
              <a:rPr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0411" y="660176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21" y="2061210"/>
            <a:ext cx="7992745" cy="12073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VỆ ĐỒ ÁN III</a:t>
            </a: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lang="en-US" sz="2800" b="1" spc="-10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DIỆN CÁC LOẠI PH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ƠNG TIỆN GIAO THÔNG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1523" y="3047"/>
            <a:ext cx="9144000" cy="1597660"/>
          </a:xfrm>
          <a:custGeom>
            <a:avLst/>
            <a:gdLst/>
            <a:ahLst/>
            <a:cxnLst/>
            <a:rect l="l" t="t" r="r" b="b"/>
            <a:pathLst>
              <a:path w="9144000" h="1597660">
                <a:moveTo>
                  <a:pt x="9144000" y="0"/>
                </a:moveTo>
                <a:lnTo>
                  <a:pt x="0" y="0"/>
                </a:lnTo>
                <a:lnTo>
                  <a:pt x="0" y="1597152"/>
                </a:lnTo>
                <a:lnTo>
                  <a:pt x="9144000" y="15971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6280" y="596645"/>
            <a:ext cx="3442970" cy="401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TRƯỜNG </a:t>
            </a:r>
            <a:r>
              <a:rPr sz="1400" b="1" spc="-20" dirty="0">
                <a:latin typeface="Arial"/>
                <a:cs typeface="Arial"/>
              </a:rPr>
              <a:t>ĐẠI </a:t>
            </a:r>
            <a:r>
              <a:rPr sz="1400" b="1" spc="-5" dirty="0">
                <a:latin typeface="Arial"/>
                <a:cs typeface="Arial"/>
              </a:rPr>
              <a:t>HỌC BÁCH KHOA HÀ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NỘI</a:t>
            </a:r>
            <a:endParaRPr sz="14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10"/>
              </a:spcBef>
            </a:pP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HANOI UNIVERSITY </a:t>
            </a:r>
            <a:r>
              <a:rPr sz="1050" spc="-5" dirty="0">
                <a:solidFill>
                  <a:srgbClr val="7E7E7E"/>
                </a:solidFill>
                <a:latin typeface="Arial"/>
                <a:cs typeface="Arial"/>
              </a:rPr>
              <a:t>OF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SCIENCE AND</a:t>
            </a:r>
            <a:r>
              <a:rPr sz="1050" spc="-2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TECHNOLOGY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27659"/>
            <a:ext cx="990600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8003A-FA58-4225-94EB-C5629394F8CB}"/>
              </a:ext>
            </a:extLst>
          </p:cNvPr>
          <p:cNvSpPr txBox="1"/>
          <p:nvPr/>
        </p:nvSpPr>
        <p:spPr>
          <a:xfrm>
            <a:off x="1295400" y="4419600"/>
            <a:ext cx="6380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T.s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8A58C-AAB4-4C3E-A8A3-990167565839}"/>
              </a:ext>
            </a:extLst>
          </p:cNvPr>
          <p:cNvSpPr txBox="1"/>
          <p:nvPr/>
        </p:nvSpPr>
        <p:spPr>
          <a:xfrm>
            <a:off x="4495800" y="5943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Tuấn-20172896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9433" y="111963"/>
            <a:ext cx="6255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KẾT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307340" y="6601764"/>
            <a:ext cx="8775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8/2021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925315" y="6601764"/>
            <a:ext cx="129222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9EC94-7D98-4C8E-B032-B2EF9924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2393949"/>
            <a:ext cx="2446408" cy="2616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F115A4-CAF8-499C-9A4B-A39C8B6B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84" y="2415069"/>
            <a:ext cx="2453082" cy="2574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8880AB-1F03-402C-849E-3DE1CF895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891" y="2409717"/>
            <a:ext cx="2446407" cy="25747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7270" y="111963"/>
            <a:ext cx="77412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07340" y="6601764"/>
            <a:ext cx="8775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8/2021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925315" y="6601764"/>
            <a:ext cx="129222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ĐỒ ÁN 3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9B4C14-F64C-4D2A-8468-48D21EA4B6C2}"/>
              </a:ext>
            </a:extLst>
          </p:cNvPr>
          <p:cNvSpPr/>
          <p:nvPr/>
        </p:nvSpPr>
        <p:spPr>
          <a:xfrm>
            <a:off x="457199" y="1371601"/>
            <a:ext cx="8173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ảnh,video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yolo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detection)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517" y="2905146"/>
            <a:ext cx="547814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05"/>
              </a:lnSpc>
            </a:pPr>
            <a:r>
              <a:rPr sz="3800" b="1" dirty="0">
                <a:solidFill>
                  <a:srgbClr val="950000"/>
                </a:solidFill>
                <a:latin typeface="Arial"/>
                <a:cs typeface="Arial"/>
              </a:rPr>
              <a:t>CÁM ƠN </a:t>
            </a:r>
            <a:r>
              <a:rPr sz="3800" b="1" spc="-10" dirty="0">
                <a:solidFill>
                  <a:srgbClr val="950000"/>
                </a:solidFill>
                <a:latin typeface="Arial"/>
                <a:cs typeface="Arial"/>
              </a:rPr>
              <a:t>SỰ </a:t>
            </a:r>
            <a:r>
              <a:rPr sz="3800" b="1" dirty="0">
                <a:solidFill>
                  <a:srgbClr val="950000"/>
                </a:solidFill>
                <a:latin typeface="Arial"/>
                <a:cs typeface="Arial"/>
              </a:rPr>
              <a:t>THEO</a:t>
            </a:r>
            <a:r>
              <a:rPr sz="3800" b="1" spc="-90" dirty="0">
                <a:solidFill>
                  <a:srgbClr val="950000"/>
                </a:solidFill>
                <a:latin typeface="Arial"/>
                <a:cs typeface="Arial"/>
              </a:rPr>
              <a:t> </a:t>
            </a:r>
            <a:r>
              <a:rPr sz="3800" b="1" spc="-5" dirty="0">
                <a:solidFill>
                  <a:srgbClr val="950000"/>
                </a:solidFill>
                <a:latin typeface="Arial"/>
                <a:cs typeface="Arial"/>
              </a:rPr>
              <a:t>DÕI!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2600" y="2497962"/>
            <a:ext cx="6629399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THẦY VÀ CÁC BẠN ĐÃ LẮNG NGHE!</a:t>
            </a:r>
            <a:endParaRPr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307340" y="6601764"/>
            <a:ext cx="8775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8/2021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925315" y="6601764"/>
            <a:ext cx="129222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810" y="111963"/>
            <a:ext cx="395859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BÀI TOÁN Đ</a:t>
            </a:r>
            <a:r>
              <a:rPr lang="vi-VN" sz="3200" dirty="0"/>
              <a:t>Ư</a:t>
            </a:r>
            <a:r>
              <a:rPr lang="en-US" sz="3200" dirty="0"/>
              <a:t>A RA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307340" y="6601764"/>
            <a:ext cx="8775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8/2021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5315" y="6601764"/>
            <a:ext cx="12922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ĐÒ ÁN 3</a:t>
            </a:r>
          </a:p>
          <a:p>
            <a:pPr marL="12700" algn="ctr">
              <a:lnSpc>
                <a:spcPts val="1240"/>
              </a:lnSpc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8135" y="660176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ABF68-0279-400D-8E2D-1D52776BCB2B}"/>
              </a:ext>
            </a:extLst>
          </p:cNvPr>
          <p:cNvSpPr txBox="1"/>
          <p:nvPr/>
        </p:nvSpPr>
        <p:spPr>
          <a:xfrm>
            <a:off x="838200" y="1828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207287"/>
            <a:ext cx="6285230" cy="1601721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810"/>
              </a:spcBef>
              <a:buClr>
                <a:srgbClr val="3366FF"/>
              </a:buClr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  <a:p>
            <a:pPr marL="583565" indent="-571500">
              <a:lnSpc>
                <a:spcPct val="100000"/>
              </a:lnSpc>
              <a:spcBef>
                <a:spcPts val="810"/>
              </a:spcBef>
              <a:buClr>
                <a:srgbClr val="3366FF"/>
              </a:buClr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</a:p>
          <a:p>
            <a:pPr marL="583565" indent="-571500">
              <a:lnSpc>
                <a:spcPct val="100000"/>
              </a:lnSpc>
              <a:spcBef>
                <a:spcPts val="810"/>
              </a:spcBef>
              <a:buClr>
                <a:srgbClr val="3366FF"/>
              </a:buClr>
              <a:buFont typeface="+mj-lt"/>
              <a:buAutoNum type="romanUcPeriod"/>
              <a:tabLst>
                <a:tab pos="355600" algn="l"/>
                <a:tab pos="356235" algn="l"/>
              </a:tabLst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307340" y="6601764"/>
            <a:ext cx="8775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8/2021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925315" y="6601764"/>
            <a:ext cx="129222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398" y="111963"/>
            <a:ext cx="3766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307340" y="6601764"/>
            <a:ext cx="8775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8/2021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5315" y="6601764"/>
            <a:ext cx="129222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8135" y="660176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58B2B-2AA5-47DB-A5C1-E64A43678688}"/>
              </a:ext>
            </a:extLst>
          </p:cNvPr>
          <p:cNvSpPr txBox="1"/>
          <p:nvPr/>
        </p:nvSpPr>
        <p:spPr>
          <a:xfrm>
            <a:off x="609600" y="1461076"/>
            <a:ext cx="7543800" cy="153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1.Thu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2.Thiết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3.Train model CNN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78436"/>
            <a:ext cx="35661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307340" y="6601764"/>
            <a:ext cx="8775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8/2021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5315" y="6601764"/>
            <a:ext cx="129222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ĐÒ ÁN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8135" y="660176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847BB-FA65-4C80-804E-D88E827BC331}"/>
              </a:ext>
            </a:extLst>
          </p:cNvPr>
          <p:cNvSpPr txBox="1"/>
          <p:nvPr/>
        </p:nvSpPr>
        <p:spPr>
          <a:xfrm>
            <a:off x="685800" y="1447800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1.Thu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 Thu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images,loại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class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tô,xe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1.b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128x128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one-hot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label.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CC0484-05FF-4E6D-A064-298556F7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789" y="4576646"/>
            <a:ext cx="3238952" cy="16671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85" y="111963"/>
            <a:ext cx="3881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307340" y="6601764"/>
            <a:ext cx="8775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/>
              <a:t>8/2021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5315" y="6601764"/>
            <a:ext cx="129222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3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8135" y="660176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AAA48-CB86-4022-8BE4-6DF6434A075B}"/>
              </a:ext>
            </a:extLst>
          </p:cNvPr>
          <p:cNvSpPr txBox="1"/>
          <p:nvPr/>
        </p:nvSpPr>
        <p:spPr>
          <a:xfrm>
            <a:off x="609600" y="16764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2.Thiết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A3139-54B2-4A76-BC9A-246644C9D3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2288783"/>
            <a:ext cx="5243514" cy="2549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E462D3-59D5-45E5-A101-91272AE7EC66}"/>
              </a:ext>
            </a:extLst>
          </p:cNvPr>
          <p:cNvSpPr/>
          <p:nvPr/>
        </p:nvSpPr>
        <p:spPr>
          <a:xfrm>
            <a:off x="609600" y="2088012"/>
            <a:ext cx="3048000" cy="374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C2DD5-63EF-4412-9C99-A50622BF0800}"/>
              </a:ext>
            </a:extLst>
          </p:cNvPr>
          <p:cNvSpPr txBox="1"/>
          <p:nvPr/>
        </p:nvSpPr>
        <p:spPr>
          <a:xfrm>
            <a:off x="5410200" y="49530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VGG16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74508"/>
            <a:ext cx="23215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307340" y="6601764"/>
            <a:ext cx="877569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8/2021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5315" y="6601764"/>
            <a:ext cx="129222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ĐÒ ÁN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05B09-E6BF-41EE-9D3F-1669AAACD7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162175"/>
            <a:ext cx="4961890" cy="2533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9819BC-15CE-4C4D-9DF8-FB3E44308EDE}"/>
              </a:ext>
            </a:extLst>
          </p:cNvPr>
          <p:cNvSpPr/>
          <p:nvPr/>
        </p:nvSpPr>
        <p:spPr>
          <a:xfrm>
            <a:off x="6781800" y="2286000"/>
            <a:ext cx="609600" cy="2409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P(11)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19872A-8387-48C1-A2BE-B8BC7FE3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"/>
            <a:ext cx="2666999" cy="492443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1BEBB-78BD-4194-AA20-078D976F4C54}"/>
              </a:ext>
            </a:extLst>
          </p:cNvPr>
          <p:cNvSpPr txBox="1"/>
          <p:nvPr/>
        </p:nvSpPr>
        <p:spPr>
          <a:xfrm>
            <a:off x="762000" y="1371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3.Train model CNN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2D689F-27BF-4D5D-99D1-CD4AE4F64CC5}"/>
              </a:ext>
            </a:extLst>
          </p:cNvPr>
          <p:cNvSpPr/>
          <p:nvPr/>
        </p:nvSpPr>
        <p:spPr>
          <a:xfrm>
            <a:off x="990600" y="1828799"/>
            <a:ext cx="5867400" cy="351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augmentation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model CNN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overfit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nhau.Sẽ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augment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3.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b 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Đào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Nếu như mọi lần chúng ta sử dụng lệnh model.fit để train thì lần này chúng ta sẽ sử dụng model.fit_generator .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vi-V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ạo checkpoint để lưu lại các weights tốt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C4039-F5F2-43B8-B9AD-14CE92A1813D}"/>
              </a:ext>
            </a:extLst>
          </p:cNvPr>
          <p:cNvSpPr txBox="1"/>
          <p:nvPr/>
        </p:nvSpPr>
        <p:spPr>
          <a:xfrm rot="10800000" flipV="1">
            <a:off x="8610600" y="650406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70BB9-0DD2-4A7B-BA6D-3639C0E99BE7}"/>
              </a:ext>
            </a:extLst>
          </p:cNvPr>
          <p:cNvSpPr txBox="1"/>
          <p:nvPr/>
        </p:nvSpPr>
        <p:spPr>
          <a:xfrm>
            <a:off x="4191000" y="658574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DF7A78-4CF4-41FA-AD5F-0F7A7AF507E3}"/>
              </a:ext>
            </a:extLst>
          </p:cNvPr>
          <p:cNvSpPr txBox="1"/>
          <p:nvPr/>
        </p:nvSpPr>
        <p:spPr>
          <a:xfrm>
            <a:off x="152400" y="658574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8/2021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307340" y="6601764"/>
            <a:ext cx="1064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8/2021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925315" y="6601764"/>
            <a:ext cx="163728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30411" y="6601764"/>
            <a:ext cx="2317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229" y="111963"/>
            <a:ext cx="5708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A2F83-54CD-46A3-8651-A448669A6A1F}"/>
              </a:ext>
            </a:extLst>
          </p:cNvPr>
          <p:cNvSpPr txBox="1"/>
          <p:nvPr/>
        </p:nvSpPr>
        <p:spPr>
          <a:xfrm>
            <a:off x="762000" y="1600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25843-226C-4980-844F-4CD03A8E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609" y="1684839"/>
            <a:ext cx="2602905" cy="2846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3E4616-A09B-4B78-9F30-663DA2553907}"/>
              </a:ext>
            </a:extLst>
          </p:cNvPr>
          <p:cNvSpPr/>
          <p:nvPr/>
        </p:nvSpPr>
        <p:spPr>
          <a:xfrm>
            <a:off x="762000" y="24384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FC2F1A-58BA-4931-A6A0-F7A62C55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853451"/>
            <a:ext cx="4096322" cy="21243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4B3F3D-0087-47EA-B2C8-A49BE24D87A8}"/>
              </a:ext>
            </a:extLst>
          </p:cNvPr>
          <p:cNvSpPr/>
          <p:nvPr/>
        </p:nvSpPr>
        <p:spPr>
          <a:xfrm>
            <a:off x="762000" y="1143001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0,998846 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551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Carlito</vt:lpstr>
      <vt:lpstr>Arial</vt:lpstr>
      <vt:lpstr>Calibri</vt:lpstr>
      <vt:lpstr>Times New Roman</vt:lpstr>
      <vt:lpstr>Office Theme</vt:lpstr>
      <vt:lpstr>PowerPoint Presentation</vt:lpstr>
      <vt:lpstr>BÀI TOÁN ĐƯA RA</vt:lpstr>
      <vt:lpstr>PowerPoint Presentation</vt:lpstr>
      <vt:lpstr>NỘI DUNG</vt:lpstr>
      <vt:lpstr>NỘI DUNG</vt:lpstr>
      <vt:lpstr>NỘI DUNG</vt:lpstr>
      <vt:lpstr>NỘI DUNG</vt:lpstr>
      <vt:lpstr>NỘI DUNG</vt:lpstr>
      <vt:lpstr>KẾT QUẢ</vt:lpstr>
      <vt:lpstr>KẾT QUẢ</vt:lpstr>
      <vt:lpstr>HẠN CHẾ</vt:lpstr>
      <vt:lpstr>CẢM ƠN THẦY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 hang</dc:creator>
  <cp:lastModifiedBy>Do Dinh Tuan 20172896</cp:lastModifiedBy>
  <cp:revision>4</cp:revision>
  <dcterms:created xsi:type="dcterms:W3CDTF">2021-08-05T13:15:43Z</dcterms:created>
  <dcterms:modified xsi:type="dcterms:W3CDTF">2021-08-06T12:17:51Z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2021-08-05T00:00:00Z</vt:filetime>
  </property>
</Properties>
</file>