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35"/>
    <a:srgbClr val="FF0D97"/>
    <a:srgbClr val="0000CC"/>
    <a:srgbClr val="9EFF29"/>
    <a:srgbClr val="C80064"/>
    <a:srgbClr val="C33A1F"/>
    <a:srgbClr val="FF2549"/>
    <a:srgbClr val="007033"/>
    <a:srgbClr val="D6370C"/>
    <a:srgbClr val="1D3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9" d="100"/>
          <a:sy n="129" d="100"/>
        </p:scale>
        <p:origin x="-348" y="-6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5188" y="3303638"/>
            <a:ext cx="8008376" cy="951271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5188" y="4254909"/>
            <a:ext cx="8001000" cy="678426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858518"/>
            <a:ext cx="8259098" cy="763526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614948"/>
            <a:ext cx="8246070" cy="3163527"/>
          </a:xfrm>
        </p:spPr>
        <p:txBody>
          <a:bodyPr/>
          <a:lstStyle>
            <a:lvl1pPr algn="ctr">
              <a:defRPr sz="28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4344" y="406537"/>
            <a:ext cx="6805594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2936" y="1143000"/>
            <a:ext cx="6828503" cy="3545497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8" y="832084"/>
            <a:ext cx="8093365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73662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209022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73662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209022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5691" y="3414252"/>
            <a:ext cx="8067368" cy="884898"/>
          </a:xfrm>
        </p:spPr>
        <p:txBody>
          <a:bodyPr>
            <a:normAutofit/>
          </a:bodyPr>
          <a:lstStyle/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6194" y="4306524"/>
            <a:ext cx="8096864" cy="730043"/>
          </a:xfrm>
        </p:spPr>
        <p:txBody>
          <a:bodyPr/>
          <a:lstStyle/>
          <a:p>
            <a:r>
              <a:rPr lang="en-US" dirty="0"/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Click to edit Master title style</vt:lpstr>
      <vt:lpstr>Slide Title</vt:lpstr>
      <vt:lpstr>Slide Title</vt:lpstr>
      <vt:lpstr>Slide Title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2018-09-21T18:00:08Z</dcterms:modified>
</cp:coreProperties>
</file>