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1688692"/>
            <a:ext cx="8067368" cy="1755053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3760833"/>
            <a:ext cx="8096864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2018-10-04T07:10:46Z</dcterms:modified>
</cp:coreProperties>
</file>