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9" r:id="rId4"/>
    <p:sldId id="258" r:id="rId5"/>
    <p:sldId id="260" r:id="rId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76537"/>
    <a:srgbClr val="BB7733"/>
    <a:srgbClr val="E0664E"/>
    <a:srgbClr val="680E17"/>
    <a:srgbClr val="37287B"/>
    <a:srgbClr val="5146AF"/>
    <a:srgbClr val="DA5431"/>
    <a:srgbClr val="1A1A1A"/>
    <a:srgbClr val="FFD41D"/>
    <a:srgbClr val="FFE4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102" y="7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96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76986" y="586585"/>
            <a:ext cx="8272947" cy="1527050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986" y="2149036"/>
            <a:ext cx="8272947" cy="880830"/>
          </a:xfrm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8470"/>
            <a:ext cx="8246070" cy="899840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0730" y="1197405"/>
            <a:ext cx="8246070" cy="3569858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348" y="460824"/>
            <a:ext cx="6410827" cy="763525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348" y="1323749"/>
            <a:ext cx="6393606" cy="3344113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552" y="135155"/>
            <a:ext cx="8076896" cy="902860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655520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127917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655520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127917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9/25/2020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FPPT.com</a:t>
            </a: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Make Effective Presentations</a:t>
            </a:r>
          </a:p>
          <a:p>
            <a:r>
              <a:rPr lang="en-US"/>
              <a:t>Using Awesome Backgrounds</a:t>
            </a:r>
          </a:p>
          <a:p>
            <a:r>
              <a:rPr lang="en-US"/>
              <a:t>Engage your Audience</a:t>
            </a:r>
          </a:p>
          <a:p>
            <a:r>
              <a:rPr lang="en-US"/>
              <a:t>Capture Audience Attention</a:t>
            </a:r>
          </a:p>
          <a:p>
            <a:endParaRPr lang="en-US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Slide Title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Make Effective Presentations</a:t>
            </a:r>
          </a:p>
          <a:p>
            <a:r>
              <a:rPr lang="en-US"/>
              <a:t>Using Awesome Backgrounds</a:t>
            </a:r>
          </a:p>
          <a:p>
            <a:r>
              <a:rPr lang="en-US"/>
              <a:t>Engage your Audience</a:t>
            </a:r>
          </a:p>
          <a:p>
            <a:r>
              <a:rPr lang="en-US"/>
              <a:t>Capture Audience Attention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Slide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Product 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/>
              <a:t>Feature 1</a:t>
            </a:r>
          </a:p>
          <a:p>
            <a:r>
              <a:rPr lang="en-US"/>
              <a:t>Feature 2</a:t>
            </a:r>
          </a:p>
          <a:p>
            <a:r>
              <a:rPr lang="en-US"/>
              <a:t>Feature 3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/>
              <a:t>Product B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/>
              <a:t>Feature 1</a:t>
            </a:r>
          </a:p>
          <a:p>
            <a:r>
              <a:rPr lang="en-US"/>
              <a:t>Feature 2</a:t>
            </a:r>
          </a:p>
          <a:p>
            <a:r>
              <a:rPr lang="en-US"/>
              <a:t>Feature 3</a:t>
            </a:r>
          </a:p>
        </p:txBody>
      </p: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:\websites\free-power-point-templates\2012\logo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</Words>
  <Application>Microsoft Office PowerPoint</Application>
  <PresentationFormat>On-screen Show (16:9)</PresentationFormat>
  <Paragraphs>22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Click to edit  Master title style</vt:lpstr>
      <vt:lpstr>Slide Title</vt:lpstr>
      <vt:lpstr>Slide Title</vt:lpstr>
      <vt:lpstr>Slide Title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2017-08-01T15:40:51Z</dcterms:created>
  <dcterms:modified xsi:type="dcterms:W3CDTF">2020-09-25T20:18:22Z</dcterms:modified>
</cp:coreProperties>
</file>