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855" y="1350111"/>
            <a:ext cx="6551425" cy="16696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54936"/>
            <a:ext cx="655808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801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68268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64170"/>
            <a:ext cx="6108200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77487"/>
            <a:ext cx="800545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2021-01-15T08:59:36Z</dcterms:modified>
</cp:coreProperties>
</file>