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6" y="1655520"/>
            <a:ext cx="7016194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6" y="3487980"/>
            <a:ext cx="702443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376238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644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38" y="376237"/>
            <a:ext cx="5947261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39" y="1197405"/>
            <a:ext cx="5947261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7748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2021-02-18T20:07:08Z</dcterms:modified>
</cp:coreProperties>
</file>