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F2"/>
    <a:srgbClr val="E50D79"/>
    <a:srgbClr val="CC0099"/>
    <a:srgbClr val="E2109C"/>
    <a:srgbClr val="990099"/>
    <a:srgbClr val="FE9202"/>
    <a:srgbClr val="007033"/>
    <a:srgbClr val="6C1A00"/>
    <a:srgbClr val="00AACC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96" y="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281175"/>
            <a:ext cx="8229600" cy="165264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5770" y="1197405"/>
            <a:ext cx="5175500" cy="65474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6619"/>
            <a:ext cx="8246070" cy="9661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81175"/>
            <a:ext cx="6389896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2343"/>
            <a:ext cx="6389896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586585"/>
            <a:ext cx="8076896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</a:t>
            </a:r>
            <a:r>
              <a:rPr lang="en-US"/>
              <a:t>edit </a:t>
            </a:r>
            <a:br>
              <a:rPr lang="en-US"/>
            </a:br>
            <a:r>
              <a:rPr lang="en-US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2021-03-03T19:31:33Z</dcterms:modified>
</cp:coreProperties>
</file>