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Catamaran"/>
      <p:regular r:id="rId45"/>
      <p:bold r:id="rId46"/>
    </p:embeddedFont>
    <p:embeddedFont>
      <p:font typeface="Catamaran Thin"/>
      <p:regular r:id="rId47"/>
      <p:bold r:id="rId48"/>
    </p:embeddedFont>
    <p:embeddedFont>
      <p:font typeface="Montserrat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Catamaran-bold.fntdata"/><Relationship Id="rId45" Type="http://schemas.openxmlformats.org/officeDocument/2006/relationships/font" Target="fonts/Catamaran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atamaranThin-bold.fntdata"/><Relationship Id="rId47" Type="http://schemas.openxmlformats.org/officeDocument/2006/relationships/font" Target="fonts/CatamaranThin-regular.fntdata"/><Relationship Id="rId49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italic.fntdata"/><Relationship Id="rId50" Type="http://schemas.openxmlformats.org/officeDocument/2006/relationships/font" Target="fonts/Montserrat-bold.fntdata"/><Relationship Id="rId52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9c6d70173_1_13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d9c6d70173_1_1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b2f7c811e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b2f7c811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b2f7c811ed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b2f7c811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b2f7c811ed_0_4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b2f7c811ed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b2f7c811ed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b2f7c811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b2f7c811ed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b2f7c811e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b2f7c811ed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b2f7c811e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b2f7c811ed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b2f7c811e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b2f7c811ed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b2f7c811e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b2f7c811ed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b2f7c811e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b2f7c811ed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b2f7c811e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77ac4a4f4f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77ac4a4f4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/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lor background">
  <p:cSld name="BLANK_1">
    <p:bg>
      <p:bgPr>
        <a:solidFill>
          <a:schemeClr val="accen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/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" name="Google Shape;53;p3"/>
          <p:cNvSpPr txBox="1"/>
          <p:nvPr>
            <p:ph idx="1" type="subTitle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2500800" y="285475"/>
            <a:ext cx="4142388" cy="4572547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508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4239143" y="104898"/>
            <a:ext cx="665704" cy="734888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57" name="Google Shape;57;p4"/>
          <p:cNvSpPr txBox="1"/>
          <p:nvPr>
            <p:ph idx="1" type="body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indent="-330200" lvl="1" marL="914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indent="-330200" lvl="2" marL="1371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indent="-381000" lvl="3" marL="18288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indent="-381000" lvl="4" marL="22860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indent="-381000" lvl="5" marL="27432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indent="-381000" lvl="6" marL="3200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indent="-381000" lvl="7" marL="3657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indent="-381000" lvl="8" marL="4114800" rtl="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4"/>
          <p:cNvSpPr txBox="1"/>
          <p:nvPr/>
        </p:nvSpPr>
        <p:spPr>
          <a:xfrm>
            <a:off x="3593400" y="38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" name="Google Shape;59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4"/>
          <p:cNvSpPr/>
          <p:nvPr/>
        </p:nvSpPr>
        <p:spPr>
          <a:xfrm rot="10800000">
            <a:off x="6914577" y="-3"/>
            <a:ext cx="2002536" cy="734878"/>
          </a:xfrm>
          <a:custGeom>
            <a:rect b="b" l="l" r="r" t="t"/>
            <a:pathLst>
              <a:path extrusionOk="0" h="21175" w="2160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1" name="Google Shape;61;p4"/>
          <p:cNvSpPr/>
          <p:nvPr/>
        </p:nvSpPr>
        <p:spPr>
          <a:xfrm rot="10800000">
            <a:off x="2189989" y="-3"/>
            <a:ext cx="2002536" cy="734878"/>
          </a:xfrm>
          <a:custGeom>
            <a:rect b="b" l="l" r="r" t="t"/>
            <a:pathLst>
              <a:path extrusionOk="0" h="21175" w="2160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609650" y="4039228"/>
            <a:ext cx="2001186" cy="1104224"/>
          </a:xfrm>
          <a:custGeom>
            <a:rect b="b" l="l" r="r" t="t"/>
            <a:pathLst>
              <a:path extrusionOk="0" h="21315" w="2160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591188" y="4039228"/>
            <a:ext cx="2001186" cy="1104224"/>
          </a:xfrm>
          <a:custGeom>
            <a:rect b="b" l="l" r="r" t="t"/>
            <a:pathLst>
              <a:path extrusionOk="0" h="21315" w="2160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875251" y="3108746"/>
            <a:ext cx="1238537" cy="1367251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6750099" y="2565690"/>
            <a:ext cx="1670713" cy="184417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8078502" y="1646297"/>
            <a:ext cx="1238537" cy="1367197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-276225" y="372088"/>
            <a:ext cx="2001163" cy="2208980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6750100" y="993931"/>
            <a:ext cx="874503" cy="965303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-211075" y="4039231"/>
            <a:ext cx="874503" cy="965303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6" name="Google Shape;8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90" name="Google Shape;90;p6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6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2" name="Google Shape;102;p6"/>
          <p:cNvSpPr txBox="1"/>
          <p:nvPr>
            <p:ph idx="1" type="body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3" name="Google Shape;103;p6"/>
          <p:cNvSpPr txBox="1"/>
          <p:nvPr>
            <p:ph idx="2" type="body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08" name="Google Shape;108;p7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idx="2" type="body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3" type="body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27" name="Google Shape;127;p8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38" name="Google Shape;138;p8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9" name="Google Shape;139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9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42" name="Google Shape;142;p9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54" name="Google Shape;154;p9"/>
          <p:cNvSpPr txBox="1"/>
          <p:nvPr>
            <p:ph idx="1" type="body"/>
          </p:nvPr>
        </p:nvSpPr>
        <p:spPr>
          <a:xfrm>
            <a:off x="855300" y="4330100"/>
            <a:ext cx="7433400" cy="28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55" name="Google Shape;155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9"/>
          <p:cNvSpPr/>
          <p:nvPr/>
        </p:nvSpPr>
        <p:spPr>
          <a:xfrm>
            <a:off x="4259988" y="4686556"/>
            <a:ext cx="624024" cy="456891"/>
          </a:xfrm>
          <a:custGeom>
            <a:rect b="b" l="l" r="r" t="t"/>
            <a:pathLst>
              <a:path extrusionOk="0" h="21385" w="2160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indent="-3302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indent="-3302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fonts.google.com/specimen/Catamaran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jpg"/><Relationship Id="rId4" Type="http://schemas.openxmlformats.org/officeDocument/2006/relationships/image" Target="../media/image8.jpg"/><Relationship Id="rId5" Type="http://schemas.openxmlformats.org/officeDocument/2006/relationships/image" Target="../media/image7.jpg"/><Relationship Id="rId6" Type="http://schemas.openxmlformats.org/officeDocument/2006/relationships/image" Target="../media/image1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twitter.com/googledocs/status/730087240156643328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2"/>
          <p:cNvPicPr preferRelativeResize="0"/>
          <p:nvPr/>
        </p:nvPicPr>
        <p:blipFill rotWithShape="1">
          <a:blip r:embed="rId3">
            <a:alphaModFix/>
          </a:blip>
          <a:srcRect b="0" l="20843" r="20837" t="3474"/>
          <a:stretch/>
        </p:blipFill>
        <p:spPr>
          <a:xfrm>
            <a:off x="4699001" y="-290734"/>
            <a:ext cx="4044927" cy="4465423"/>
          </a:xfrm>
          <a:custGeom>
            <a:rect b="b" l="l" r="r" t="t"/>
            <a:pathLst>
              <a:path extrusionOk="0" h="21456" w="21598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9" name="Google Shape;199;p12"/>
          <p:cNvSpPr txBox="1"/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00" name="Google Shape;300;p21"/>
          <p:cNvSpPr txBox="1"/>
          <p:nvPr>
            <p:ph idx="1" type="body"/>
          </p:nvPr>
        </p:nvSpPr>
        <p:spPr>
          <a:xfrm>
            <a:off x="779100" y="1655950"/>
            <a:ext cx="31086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301" name="Google Shape;301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2" name="Google Shape;302;p21"/>
          <p:cNvGrpSpPr/>
          <p:nvPr/>
        </p:nvGrpSpPr>
        <p:grpSpPr>
          <a:xfrm>
            <a:off x="103661" y="901067"/>
            <a:ext cx="319747" cy="266140"/>
            <a:chOff x="1244325" y="314425"/>
            <a:chExt cx="444525" cy="370050"/>
          </a:xfrm>
        </p:grpSpPr>
        <p:sp>
          <p:nvSpPr>
            <p:cNvPr id="303" name="Google Shape;303;p21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05" name="Google Shape;305;p21"/>
          <p:cNvPicPr preferRelativeResize="0"/>
          <p:nvPr/>
        </p:nvPicPr>
        <p:blipFill rotWithShape="1">
          <a:blip r:embed="rId3">
            <a:alphaModFix/>
          </a:blip>
          <a:srcRect b="7269" l="0" r="0" t="19518"/>
          <a:stretch/>
        </p:blipFill>
        <p:spPr>
          <a:xfrm>
            <a:off x="4303909" y="1851982"/>
            <a:ext cx="4495770" cy="3291462"/>
          </a:xfrm>
          <a:custGeom>
            <a:rect b="b" l="l" r="r" t="t"/>
            <a:pathLst>
              <a:path extrusionOk="0" h="21600" w="21600">
                <a:moveTo>
                  <a:pt x="10798" y="0"/>
                </a:moveTo>
                <a:cubicBezTo>
                  <a:pt x="10182" y="0"/>
                  <a:pt x="9569" y="218"/>
                  <a:pt x="9017" y="653"/>
                </a:cubicBezTo>
                <a:lnTo>
                  <a:pt x="1785" y="6357"/>
                </a:lnTo>
                <a:cubicBezTo>
                  <a:pt x="681" y="7228"/>
                  <a:pt x="0" y="8834"/>
                  <a:pt x="0" y="10576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10576"/>
                </a:lnTo>
                <a:cubicBezTo>
                  <a:pt x="21600" y="8834"/>
                  <a:pt x="20919" y="7228"/>
                  <a:pt x="19815" y="6357"/>
                </a:cubicBezTo>
                <a:lnTo>
                  <a:pt x="12583" y="653"/>
                </a:lnTo>
                <a:cubicBezTo>
                  <a:pt x="12031" y="218"/>
                  <a:pt x="11414" y="0"/>
                  <a:pt x="10798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"/>
          <p:cNvSpPr txBox="1"/>
          <p:nvPr>
            <p:ph idx="4294967295" type="title"/>
          </p:nvPr>
        </p:nvSpPr>
        <p:spPr>
          <a:xfrm>
            <a:off x="2765775" y="3768800"/>
            <a:ext cx="3612600" cy="109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Want big impact?</a:t>
            </a:r>
            <a:endParaRPr b="0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311" name="Google Shape;311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317" name="Google Shape;317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8" name="Google Shape;318;p23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319" name="Google Shape;319;p23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23" name="Google Shape;323;p23"/>
          <p:cNvSpPr/>
          <p:nvPr/>
        </p:nvSpPr>
        <p:spPr>
          <a:xfrm>
            <a:off x="3194043" y="1758000"/>
            <a:ext cx="1420200" cy="546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4" name="Google Shape;324;p23"/>
          <p:cNvSpPr/>
          <p:nvPr/>
        </p:nvSpPr>
        <p:spPr>
          <a:xfrm>
            <a:off x="4828566" y="2869687"/>
            <a:ext cx="1420200" cy="5469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5" name="Google Shape;325;p23"/>
          <p:cNvSpPr/>
          <p:nvPr/>
        </p:nvSpPr>
        <p:spPr>
          <a:xfrm>
            <a:off x="1559520" y="2869687"/>
            <a:ext cx="1420200" cy="5469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6" name="Google Shape;326;p23"/>
          <p:cNvSpPr/>
          <p:nvPr/>
        </p:nvSpPr>
        <p:spPr>
          <a:xfrm>
            <a:off x="779100" y="3981373"/>
            <a:ext cx="1420200" cy="546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7" name="Google Shape;327;p23"/>
          <p:cNvSpPr/>
          <p:nvPr/>
        </p:nvSpPr>
        <p:spPr>
          <a:xfrm>
            <a:off x="2339940" y="3981373"/>
            <a:ext cx="1420200" cy="546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8" name="Google Shape;328;p23"/>
          <p:cNvSpPr/>
          <p:nvPr/>
        </p:nvSpPr>
        <p:spPr>
          <a:xfrm>
            <a:off x="4048152" y="3981373"/>
            <a:ext cx="1420200" cy="546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29" name="Google Shape;329;p23"/>
          <p:cNvSpPr/>
          <p:nvPr/>
        </p:nvSpPr>
        <p:spPr>
          <a:xfrm>
            <a:off x="5608992" y="3981373"/>
            <a:ext cx="1420200" cy="546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Lorem Ipsum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330" name="Google Shape;330;p23"/>
          <p:cNvCxnSpPr>
            <a:stCxn id="323" idx="2"/>
            <a:endCxn id="324" idx="0"/>
          </p:cNvCxnSpPr>
          <p:nvPr/>
        </p:nvCxnSpPr>
        <p:spPr>
          <a:xfrm flipH="1" rot="-5400000">
            <a:off x="4438893" y="1770150"/>
            <a:ext cx="564900" cy="1634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1" name="Google Shape;331;p23"/>
          <p:cNvCxnSpPr>
            <a:stCxn id="325" idx="0"/>
            <a:endCxn id="323" idx="2"/>
          </p:cNvCxnSpPr>
          <p:nvPr/>
        </p:nvCxnSpPr>
        <p:spPr>
          <a:xfrm rot="-5400000">
            <a:off x="2804370" y="1770037"/>
            <a:ext cx="564900" cy="1634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" name="Google Shape;332;p23"/>
          <p:cNvCxnSpPr>
            <a:stCxn id="325" idx="2"/>
            <a:endCxn id="327" idx="0"/>
          </p:cNvCxnSpPr>
          <p:nvPr/>
        </p:nvCxnSpPr>
        <p:spPr>
          <a:xfrm flipH="1" rot="-5400000">
            <a:off x="2377320" y="3308887"/>
            <a:ext cx="564900" cy="78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3" name="Google Shape;333;p23"/>
          <p:cNvCxnSpPr>
            <a:stCxn id="326" idx="0"/>
            <a:endCxn id="325" idx="2"/>
          </p:cNvCxnSpPr>
          <p:nvPr/>
        </p:nvCxnSpPr>
        <p:spPr>
          <a:xfrm rot="-5400000">
            <a:off x="1596900" y="3308773"/>
            <a:ext cx="564900" cy="78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4" name="Google Shape;334;p23"/>
          <p:cNvCxnSpPr>
            <a:stCxn id="324" idx="2"/>
            <a:endCxn id="329" idx="0"/>
          </p:cNvCxnSpPr>
          <p:nvPr/>
        </p:nvCxnSpPr>
        <p:spPr>
          <a:xfrm flipH="1" rot="-5400000">
            <a:off x="5646366" y="3308887"/>
            <a:ext cx="564900" cy="78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5" name="Google Shape;335;p23"/>
          <p:cNvCxnSpPr>
            <a:stCxn id="328" idx="0"/>
            <a:endCxn id="324" idx="2"/>
          </p:cNvCxnSpPr>
          <p:nvPr/>
        </p:nvCxnSpPr>
        <p:spPr>
          <a:xfrm rot="-5400000">
            <a:off x="4865952" y="3308773"/>
            <a:ext cx="564900" cy="78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41" name="Google Shape;341;p24"/>
          <p:cNvGraphicFramePr/>
          <p:nvPr/>
        </p:nvGraphicFramePr>
        <p:xfrm>
          <a:off x="855300" y="17655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{93EC2C83-4F27-46E9-AB52-EA9CB43B9D6F}</a:tableStyleId>
              </a:tblPr>
              <a:tblGrid>
                <a:gridCol w="1441200"/>
                <a:gridCol w="1441200"/>
                <a:gridCol w="1441200"/>
                <a:gridCol w="1441200"/>
              </a:tblGrid>
              <a:tr h="67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70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70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30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70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42" name="Google Shape;342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3" name="Google Shape;343;p24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344" name="Google Shape;344;p24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5" name="Google Shape;345;p24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/>
          <p:nvPr/>
        </p:nvSpPr>
        <p:spPr>
          <a:xfrm>
            <a:off x="5147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85750" rotWithShape="0" algn="bl">
              <a:schemeClr val="accent1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5"/>
          <p:cNvSpPr txBox="1"/>
          <p:nvPr>
            <p:ph idx="4294967295" type="title"/>
          </p:nvPr>
        </p:nvSpPr>
        <p:spPr>
          <a:xfrm>
            <a:off x="1566750" y="26025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54" name="Google Shape;354;p25"/>
          <p:cNvSpPr/>
          <p:nvPr/>
        </p:nvSpPr>
        <p:spPr>
          <a:xfrm>
            <a:off x="2009875" y="1778275"/>
            <a:ext cx="7137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our office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55" name="Google Shape;355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6" name="Google Shape;356;p25"/>
          <p:cNvSpPr txBox="1"/>
          <p:nvPr>
            <p:ph idx="4294967295" type="body"/>
          </p:nvPr>
        </p:nvSpPr>
        <p:spPr>
          <a:xfrm>
            <a:off x="712350" y="4714625"/>
            <a:ext cx="77193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Find more maps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357" name="Google Shape;357;p25"/>
          <p:cNvSpPr/>
          <p:nvPr/>
        </p:nvSpPr>
        <p:spPr>
          <a:xfrm>
            <a:off x="1134324" y="2081173"/>
            <a:ext cx="152809" cy="202513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8" name="Google Shape;358;p25"/>
          <p:cNvSpPr/>
          <p:nvPr/>
        </p:nvSpPr>
        <p:spPr>
          <a:xfrm>
            <a:off x="2796624" y="3729348"/>
            <a:ext cx="152809" cy="202513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9" name="Google Shape;359;p25"/>
          <p:cNvSpPr/>
          <p:nvPr/>
        </p:nvSpPr>
        <p:spPr>
          <a:xfrm>
            <a:off x="3873299" y="1878673"/>
            <a:ext cx="152809" cy="202513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0" name="Google Shape;360;p25"/>
          <p:cNvSpPr/>
          <p:nvPr/>
        </p:nvSpPr>
        <p:spPr>
          <a:xfrm>
            <a:off x="4611299" y="3991798"/>
            <a:ext cx="152809" cy="202513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1" name="Google Shape;361;p25"/>
          <p:cNvSpPr/>
          <p:nvPr/>
        </p:nvSpPr>
        <p:spPr>
          <a:xfrm>
            <a:off x="6718074" y="2380323"/>
            <a:ext cx="152809" cy="202513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2" name="Google Shape;362;p25"/>
          <p:cNvSpPr/>
          <p:nvPr/>
        </p:nvSpPr>
        <p:spPr>
          <a:xfrm>
            <a:off x="7378499" y="4035573"/>
            <a:ext cx="152809" cy="202513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/>
          <p:nvPr>
            <p:ph idx="4294967295" type="ctrTitle"/>
          </p:nvPr>
        </p:nvSpPr>
        <p:spPr>
          <a:xfrm>
            <a:off x="855300" y="1583350"/>
            <a:ext cx="7433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89,526,124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368" name="Google Shape;368;p26"/>
          <p:cNvSpPr txBox="1"/>
          <p:nvPr>
            <p:ph idx="4294967295" type="subTitle"/>
          </p:nvPr>
        </p:nvSpPr>
        <p:spPr>
          <a:xfrm>
            <a:off x="855300" y="2840054"/>
            <a:ext cx="7433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lt1"/>
                </a:solidFill>
              </a:rPr>
              <a:t>Whoa! That’s a big number, aren’t you proud?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9" name="Google Shape;369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 txBox="1"/>
          <p:nvPr>
            <p:ph idx="4294967295" type="ctrTitle"/>
          </p:nvPr>
        </p:nvSpPr>
        <p:spPr>
          <a:xfrm>
            <a:off x="855300" y="724200"/>
            <a:ext cx="7433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highlight>
                  <a:schemeClr val="accent1"/>
                </a:highlight>
              </a:rPr>
              <a:t>89,526,124$</a:t>
            </a:r>
            <a:endParaRPr sz="480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375" name="Google Shape;375;p27"/>
          <p:cNvSpPr txBox="1"/>
          <p:nvPr>
            <p:ph idx="4294967295" type="subTitle"/>
          </p:nvPr>
        </p:nvSpPr>
        <p:spPr>
          <a:xfrm>
            <a:off x="855300" y="1487508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That’s a lot of money</a:t>
            </a:r>
            <a:endParaRPr sz="2000"/>
          </a:p>
        </p:txBody>
      </p:sp>
      <p:sp>
        <p:nvSpPr>
          <p:cNvPr id="376" name="Google Shape;376;p27"/>
          <p:cNvSpPr txBox="1"/>
          <p:nvPr>
            <p:ph idx="4294967295" type="ctrTitle"/>
          </p:nvPr>
        </p:nvSpPr>
        <p:spPr>
          <a:xfrm>
            <a:off x="855300" y="3353093"/>
            <a:ext cx="7433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highlight>
                  <a:schemeClr val="accent1"/>
                </a:highlight>
              </a:rPr>
              <a:t>100%</a:t>
            </a:r>
            <a:endParaRPr sz="480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377" name="Google Shape;377;p27"/>
          <p:cNvSpPr txBox="1"/>
          <p:nvPr>
            <p:ph idx="4294967295" type="subTitle"/>
          </p:nvPr>
        </p:nvSpPr>
        <p:spPr>
          <a:xfrm>
            <a:off x="855300" y="4116401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378" name="Google Shape;378;p27"/>
          <p:cNvSpPr txBox="1"/>
          <p:nvPr>
            <p:ph idx="4294967295" type="ctrTitle"/>
          </p:nvPr>
        </p:nvSpPr>
        <p:spPr>
          <a:xfrm>
            <a:off x="855300" y="2038647"/>
            <a:ext cx="7433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highlight>
                  <a:schemeClr val="accent1"/>
                </a:highlight>
              </a:rPr>
              <a:t>185,244 users</a:t>
            </a:r>
            <a:endParaRPr sz="480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  <p:sp>
        <p:nvSpPr>
          <p:cNvPr id="379" name="Google Shape;379;p27"/>
          <p:cNvSpPr txBox="1"/>
          <p:nvPr>
            <p:ph idx="4294967295" type="subTitle"/>
          </p:nvPr>
        </p:nvSpPr>
        <p:spPr>
          <a:xfrm>
            <a:off x="855300" y="2801955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And a lot of users</a:t>
            </a:r>
            <a:endParaRPr sz="2000"/>
          </a:p>
        </p:txBody>
      </p:sp>
      <p:sp>
        <p:nvSpPr>
          <p:cNvPr id="380" name="Google Shape;380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86" name="Google Shape;386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7" name="Google Shape;387;p28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388" name="Google Shape;388;p2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92" name="Google Shape;392;p28"/>
          <p:cNvGrpSpPr/>
          <p:nvPr/>
        </p:nvGrpSpPr>
        <p:grpSpPr>
          <a:xfrm>
            <a:off x="245709" y="2654906"/>
            <a:ext cx="2635657" cy="1151444"/>
            <a:chOff x="323513" y="1986800"/>
            <a:chExt cx="2952125" cy="1289700"/>
          </a:xfrm>
        </p:grpSpPr>
        <p:sp>
          <p:nvSpPr>
            <p:cNvPr id="393" name="Google Shape;393;p28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Vestibulum congue tempus</a:t>
              </a:r>
              <a:endParaRPr b="1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394" name="Google Shape;394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95" name="Google Shape;395;p28"/>
          <p:cNvGrpSpPr/>
          <p:nvPr/>
        </p:nvGrpSpPr>
        <p:grpSpPr>
          <a:xfrm>
            <a:off x="4608220" y="1827771"/>
            <a:ext cx="3223588" cy="1151444"/>
            <a:chOff x="5209838" y="1060350"/>
            <a:chExt cx="3610650" cy="1289700"/>
          </a:xfrm>
        </p:grpSpPr>
        <p:sp>
          <p:nvSpPr>
            <p:cNvPr id="396" name="Google Shape;396;p28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Vestibulum congue tempus</a:t>
              </a:r>
              <a:endParaRPr b="1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397" name="Google Shape;397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98" name="Google Shape;398;p28"/>
          <p:cNvGrpSpPr/>
          <p:nvPr/>
        </p:nvGrpSpPr>
        <p:grpSpPr>
          <a:xfrm>
            <a:off x="4608220" y="3577749"/>
            <a:ext cx="3223588" cy="1151444"/>
            <a:chOff x="5209838" y="3020450"/>
            <a:chExt cx="3610650" cy="1289700"/>
          </a:xfrm>
        </p:grpSpPr>
        <p:sp>
          <p:nvSpPr>
            <p:cNvPr id="399" name="Google Shape;399;p28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Vestibulum congue tempus</a:t>
              </a:r>
              <a:endParaRPr b="1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400" name="Google Shape;400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401" name="Google Shape;401;p28"/>
          <p:cNvGrpSpPr/>
          <p:nvPr/>
        </p:nvGrpSpPr>
        <p:grpSpPr>
          <a:xfrm>
            <a:off x="2333701" y="1531461"/>
            <a:ext cx="3405884" cy="3384245"/>
            <a:chOff x="2662213" y="676344"/>
            <a:chExt cx="3814835" cy="3790597"/>
          </a:xfrm>
        </p:grpSpPr>
        <p:sp>
          <p:nvSpPr>
            <p:cNvPr id="402" name="Google Shape;402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5" name="Google Shape;405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406" name="Google Shape;406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8" name="Google Shape;408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409" name="Google Shape;409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1" name="Google Shape;411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412" name="Google Shape;412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4" name="Google Shape;414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03 </a:t>
              </a:r>
              <a:endParaRPr b="1" sz="1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15" name="Google Shape;415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01 </a:t>
              </a:r>
              <a:endParaRPr b="1" sz="1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416" name="Google Shape;416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02 </a:t>
              </a:r>
              <a:endParaRPr b="1" sz="1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9"/>
          <p:cNvSpPr txBox="1"/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22" name="Google Shape;422;p29"/>
          <p:cNvSpPr txBox="1"/>
          <p:nvPr>
            <p:ph idx="1" type="body"/>
          </p:nvPr>
        </p:nvSpPr>
        <p:spPr>
          <a:xfrm>
            <a:off x="779100" y="1503550"/>
            <a:ext cx="2079900" cy="136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23" name="Google Shape;423;p29"/>
          <p:cNvSpPr txBox="1"/>
          <p:nvPr>
            <p:ph idx="2" type="body"/>
          </p:nvPr>
        </p:nvSpPr>
        <p:spPr>
          <a:xfrm>
            <a:off x="3077673" y="1503550"/>
            <a:ext cx="2079900" cy="136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24" name="Google Shape;424;p29"/>
          <p:cNvSpPr txBox="1"/>
          <p:nvPr>
            <p:ph idx="3" type="body"/>
          </p:nvPr>
        </p:nvSpPr>
        <p:spPr>
          <a:xfrm>
            <a:off x="5376246" y="1503550"/>
            <a:ext cx="2079900" cy="136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5" name="Google Shape;425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6" name="Google Shape;426;p2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427" name="Google Shape;427;p2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31" name="Google Shape;431;p29"/>
          <p:cNvSpPr txBox="1"/>
          <p:nvPr>
            <p:ph idx="1" type="body"/>
          </p:nvPr>
        </p:nvSpPr>
        <p:spPr>
          <a:xfrm>
            <a:off x="779100" y="3179950"/>
            <a:ext cx="2079900" cy="136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32" name="Google Shape;432;p29"/>
          <p:cNvSpPr txBox="1"/>
          <p:nvPr>
            <p:ph idx="2" type="body"/>
          </p:nvPr>
        </p:nvSpPr>
        <p:spPr>
          <a:xfrm>
            <a:off x="3077673" y="3179950"/>
            <a:ext cx="2079900" cy="136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33" name="Google Shape;433;p29"/>
          <p:cNvSpPr txBox="1"/>
          <p:nvPr>
            <p:ph idx="3" type="body"/>
          </p:nvPr>
        </p:nvSpPr>
        <p:spPr>
          <a:xfrm>
            <a:off x="5376246" y="3179950"/>
            <a:ext cx="2079900" cy="136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0"/>
          <p:cNvSpPr txBox="1"/>
          <p:nvPr>
            <p:ph idx="1" type="body"/>
          </p:nvPr>
        </p:nvSpPr>
        <p:spPr>
          <a:xfrm>
            <a:off x="855300" y="4330100"/>
            <a:ext cx="7433400" cy="28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439" name="Google Shape;439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0" name="Google Shape;440;p30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30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30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30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30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5" name="Google Shape;445;p30"/>
          <p:cNvSpPr txBox="1"/>
          <p:nvPr/>
        </p:nvSpPr>
        <p:spPr>
          <a:xfrm>
            <a:off x="952500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4000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3000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2000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1000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0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46" name="Google Shape;446;p30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0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0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0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0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0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0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0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0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0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0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0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" name="Google Shape;458;p30"/>
          <p:cNvGrpSpPr/>
          <p:nvPr/>
        </p:nvGrpSpPr>
        <p:grpSpPr>
          <a:xfrm>
            <a:off x="4455156" y="4860977"/>
            <a:ext cx="233683" cy="171336"/>
            <a:chOff x="3936375" y="3703750"/>
            <a:chExt cx="453050" cy="332175"/>
          </a:xfrm>
        </p:grpSpPr>
        <p:sp>
          <p:nvSpPr>
            <p:cNvPr id="459" name="Google Shape;459;p30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205" name="Google Shape;205;p13"/>
          <p:cNvSpPr txBox="1"/>
          <p:nvPr>
            <p:ph idx="2" type="body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206" name="Google Shape;206;p13"/>
          <p:cNvSpPr txBox="1"/>
          <p:nvPr>
            <p:ph idx="1" type="body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207" name="Google Shape;207;p13"/>
          <p:cNvSpPr txBox="1"/>
          <p:nvPr>
            <p:ph idx="2" type="body"/>
          </p:nvPr>
        </p:nvSpPr>
        <p:spPr>
          <a:xfrm>
            <a:off x="779075" y="3970850"/>
            <a:ext cx="6010500" cy="65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More info on how to use this template at </a:t>
            </a:r>
            <a:r>
              <a:rPr b="1" lang="en" sz="12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slidescarnival.com/help-use-presentation-template</a:t>
            </a: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</a:rPr>
              <a:t>This template is free to use under </a:t>
            </a:r>
            <a:r>
              <a:rPr lang="en" sz="1200" u="sng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chemeClr val="accent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208" name="Google Shape;208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"/>
          <p:cNvSpPr txBox="1"/>
          <p:nvPr>
            <p:ph idx="4294967295" type="body"/>
          </p:nvPr>
        </p:nvSpPr>
        <p:spPr>
          <a:xfrm>
            <a:off x="855300" y="373575"/>
            <a:ext cx="33057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MOBILE PROJECT</a:t>
            </a:r>
            <a:endParaRPr b="1" sz="3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69" name="Google Shape;469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70" name="Google Shape;470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471" name="Google Shape;471;p3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75" name="Google Shape;475;p31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81" name="Google Shape;481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482" name="Google Shape;482;p32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6" name="Google Shape;4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32"/>
          <p:cNvSpPr txBox="1"/>
          <p:nvPr>
            <p:ph idx="4294967295" type="body"/>
          </p:nvPr>
        </p:nvSpPr>
        <p:spPr>
          <a:xfrm>
            <a:off x="855300" y="373575"/>
            <a:ext cx="33057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TABLET</a:t>
            </a:r>
            <a:r>
              <a:rPr b="1" lang="en" sz="3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 PROJECT</a:t>
            </a:r>
            <a:endParaRPr b="1" sz="3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493" name="Google Shape;493;p33"/>
          <p:cNvGrpSpPr/>
          <p:nvPr/>
        </p:nvGrpSpPr>
        <p:grpSpPr>
          <a:xfrm>
            <a:off x="3938374" y="1241129"/>
            <a:ext cx="4542205" cy="2661224"/>
            <a:chOff x="1177450" y="241631"/>
            <a:chExt cx="6173152" cy="3616776"/>
          </a:xfrm>
        </p:grpSpPr>
        <p:sp>
          <p:nvSpPr>
            <p:cNvPr id="494" name="Google Shape;494;p33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8" name="Google Shape;498;p33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4445550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33"/>
          <p:cNvSpPr txBox="1"/>
          <p:nvPr>
            <p:ph idx="4294967295" type="body"/>
          </p:nvPr>
        </p:nvSpPr>
        <p:spPr>
          <a:xfrm>
            <a:off x="855300" y="373575"/>
            <a:ext cx="27996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DESKTOP</a:t>
            </a:r>
            <a:r>
              <a:rPr b="1" lang="en" sz="3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 PROJECT</a:t>
            </a:r>
            <a:endParaRPr b="1" sz="3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/>
          <p:nvPr>
            <p:ph idx="4294967295" type="ctrTitle"/>
          </p:nvPr>
        </p:nvSpPr>
        <p:spPr>
          <a:xfrm>
            <a:off x="3381175" y="1054175"/>
            <a:ext cx="4422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THANKS!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505" name="Google Shape;505;p34"/>
          <p:cNvSpPr txBox="1"/>
          <p:nvPr>
            <p:ph idx="4294967295" type="subTitle"/>
          </p:nvPr>
        </p:nvSpPr>
        <p:spPr>
          <a:xfrm>
            <a:off x="3381175" y="2253798"/>
            <a:ext cx="4422300" cy="166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Any questions?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You can find me at:</a:t>
            </a:r>
            <a:endParaRPr b="1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</a:pPr>
            <a:r>
              <a:rPr b="1" lang="en">
                <a:solidFill>
                  <a:schemeClr val="lt1"/>
                </a:solidFill>
              </a:rPr>
              <a:t>@username</a:t>
            </a:r>
            <a:endParaRPr b="1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</a:pPr>
            <a:r>
              <a:rPr b="1" lang="en">
                <a:solidFill>
                  <a:schemeClr val="lt1"/>
                </a:solidFill>
              </a:rPr>
              <a:t>user@mail.me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06" name="Google Shape;506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507" name="Google Shape;507;p34"/>
          <p:cNvPicPr preferRelativeResize="0"/>
          <p:nvPr/>
        </p:nvPicPr>
        <p:blipFill rotWithShape="1">
          <a:blip r:embed="rId3">
            <a:alphaModFix/>
          </a:blip>
          <a:srcRect b="0" l="19835" r="19835" t="0"/>
          <a:stretch/>
        </p:blipFill>
        <p:spPr>
          <a:xfrm>
            <a:off x="1188150" y="401625"/>
            <a:ext cx="1975353" cy="2180734"/>
          </a:xfrm>
          <a:custGeom>
            <a:rect b="b" l="l" r="r" t="t"/>
            <a:pathLst>
              <a:path extrusionOk="0" h="21456" w="21598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13" name="Google Shape;513;p35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⬢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⬢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514" name="Google Shape;514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5" name="Google Shape;515;p35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516" name="Google Shape;516;p35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6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25" name="Google Shape;525;p36"/>
          <p:cNvSpPr txBox="1"/>
          <p:nvPr>
            <p:ph idx="1" type="body"/>
          </p:nvPr>
        </p:nvSpPr>
        <p:spPr>
          <a:xfrm>
            <a:off x="855300" y="1353949"/>
            <a:ext cx="7433400" cy="23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⬢"/>
            </a:pPr>
            <a:r>
              <a:rPr lang="en" sz="1800"/>
              <a:t>Titles: Catamaran Bold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⬢"/>
            </a:pPr>
            <a:r>
              <a:rPr lang="en" sz="1800"/>
              <a:t>Body copy: Catamaran Light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https://fonts.google.com/specimen/Catamaran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6" name="Google Shape;526;p36"/>
          <p:cNvSpPr txBox="1"/>
          <p:nvPr/>
        </p:nvSpPr>
        <p:spPr>
          <a:xfrm>
            <a:off x="855300" y="3799775"/>
            <a:ext cx="60105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27" name="Google Shape;527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8" name="Google Shape;528;p36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529" name="Google Shape;529;p36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7"/>
          <p:cNvSpPr txBox="1"/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538" name="Google Shape;538;p37"/>
          <p:cNvSpPr txBox="1"/>
          <p:nvPr>
            <p:ph idx="1" type="subTitle"/>
          </p:nvPr>
        </p:nvSpPr>
        <p:spPr>
          <a:xfrm>
            <a:off x="2305150" y="3385428"/>
            <a:ext cx="5811000" cy="30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For Business Plans, Marketing Plans, Project Proposals, Lessons, etc</a:t>
            </a:r>
            <a:endParaRPr sz="1600"/>
          </a:p>
        </p:txBody>
      </p:sp>
      <p:sp>
        <p:nvSpPr>
          <p:cNvPr id="539" name="Google Shape;539;p37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 b="1" sz="96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8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545" name="Google Shape;545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6850186" y="2755950"/>
            <a:ext cx="7287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DEC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7" name="Google Shape;547;p38"/>
          <p:cNvSpPr/>
          <p:nvPr/>
        </p:nvSpPr>
        <p:spPr>
          <a:xfrm>
            <a:off x="6265625" y="2755950"/>
            <a:ext cx="7287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NOV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8" name="Google Shape;548;p38"/>
          <p:cNvSpPr/>
          <p:nvPr/>
        </p:nvSpPr>
        <p:spPr>
          <a:xfrm>
            <a:off x="5681064" y="2755950"/>
            <a:ext cx="7287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OCT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9" name="Google Shape;549;p38"/>
          <p:cNvSpPr/>
          <p:nvPr/>
        </p:nvSpPr>
        <p:spPr>
          <a:xfrm>
            <a:off x="5096503" y="2755950"/>
            <a:ext cx="7287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SEP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0" name="Google Shape;550;p38"/>
          <p:cNvSpPr/>
          <p:nvPr/>
        </p:nvSpPr>
        <p:spPr>
          <a:xfrm>
            <a:off x="4511943" y="2755950"/>
            <a:ext cx="7287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AUG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1" name="Google Shape;551;p38"/>
          <p:cNvSpPr/>
          <p:nvPr/>
        </p:nvSpPr>
        <p:spPr>
          <a:xfrm>
            <a:off x="3927382" y="2755950"/>
            <a:ext cx="7287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JUL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2" name="Google Shape;552;p38"/>
          <p:cNvSpPr/>
          <p:nvPr/>
        </p:nvSpPr>
        <p:spPr>
          <a:xfrm>
            <a:off x="3342821" y="2755950"/>
            <a:ext cx="7287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JUN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3" name="Google Shape;553;p38"/>
          <p:cNvSpPr/>
          <p:nvPr/>
        </p:nvSpPr>
        <p:spPr>
          <a:xfrm>
            <a:off x="2758261" y="2755950"/>
            <a:ext cx="7287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MAY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4" name="Google Shape;554;p38"/>
          <p:cNvSpPr/>
          <p:nvPr/>
        </p:nvSpPr>
        <p:spPr>
          <a:xfrm>
            <a:off x="2173700" y="2755950"/>
            <a:ext cx="7287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APR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5" name="Google Shape;555;p38"/>
          <p:cNvSpPr/>
          <p:nvPr/>
        </p:nvSpPr>
        <p:spPr>
          <a:xfrm>
            <a:off x="1589139" y="2755950"/>
            <a:ext cx="7287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MAR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6" name="Google Shape;556;p38"/>
          <p:cNvSpPr/>
          <p:nvPr/>
        </p:nvSpPr>
        <p:spPr>
          <a:xfrm>
            <a:off x="1004579" y="2755950"/>
            <a:ext cx="7287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FEB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7" name="Google Shape;557;p38"/>
          <p:cNvSpPr/>
          <p:nvPr/>
        </p:nvSpPr>
        <p:spPr>
          <a:xfrm>
            <a:off x="420018" y="2755950"/>
            <a:ext cx="7287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JAN</a:t>
            </a:r>
            <a:endParaRPr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8" name="Google Shape;558;p38"/>
          <p:cNvSpPr/>
          <p:nvPr/>
        </p:nvSpPr>
        <p:spPr>
          <a:xfrm>
            <a:off x="0" y="2755950"/>
            <a:ext cx="5643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559" name="Google Shape;559;p38"/>
          <p:cNvCxnSpPr/>
          <p:nvPr/>
        </p:nvCxnSpPr>
        <p:spPr>
          <a:xfrm rot="10800000">
            <a:off x="680946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60" name="Google Shape;560;p38"/>
          <p:cNvSpPr txBox="1"/>
          <p:nvPr/>
        </p:nvSpPr>
        <p:spPr>
          <a:xfrm>
            <a:off x="644618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1" name="Google Shape;561;p38"/>
          <p:cNvCxnSpPr/>
          <p:nvPr/>
        </p:nvCxnSpPr>
        <p:spPr>
          <a:xfrm rot="10800000">
            <a:off x="185101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62" name="Google Shape;562;p38"/>
          <p:cNvSpPr txBox="1"/>
          <p:nvPr/>
        </p:nvSpPr>
        <p:spPr>
          <a:xfrm>
            <a:off x="1816018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Red is the colour of danger and courage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3" name="Google Shape;563;p38"/>
          <p:cNvCxnSpPr/>
          <p:nvPr/>
        </p:nvCxnSpPr>
        <p:spPr>
          <a:xfrm rot="10800000">
            <a:off x="3021079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64" name="Google Shape;564;p38"/>
          <p:cNvSpPr txBox="1"/>
          <p:nvPr/>
        </p:nvSpPr>
        <p:spPr>
          <a:xfrm>
            <a:off x="2987419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5" name="Google Shape;565;p38"/>
          <p:cNvCxnSpPr/>
          <p:nvPr/>
        </p:nvCxnSpPr>
        <p:spPr>
          <a:xfrm rot="10800000">
            <a:off x="4191145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66" name="Google Shape;566;p38"/>
          <p:cNvSpPr txBox="1"/>
          <p:nvPr/>
        </p:nvSpPr>
        <p:spPr>
          <a:xfrm>
            <a:off x="4158819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7" name="Google Shape;567;p38"/>
          <p:cNvCxnSpPr/>
          <p:nvPr/>
        </p:nvCxnSpPr>
        <p:spPr>
          <a:xfrm rot="10800000">
            <a:off x="5361211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68" name="Google Shape;568;p38"/>
          <p:cNvSpPr txBox="1"/>
          <p:nvPr/>
        </p:nvSpPr>
        <p:spPr>
          <a:xfrm>
            <a:off x="5330220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69" name="Google Shape;569;p38"/>
          <p:cNvCxnSpPr/>
          <p:nvPr/>
        </p:nvCxnSpPr>
        <p:spPr>
          <a:xfrm rot="10800000">
            <a:off x="6531277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70" name="Google Shape;570;p38"/>
          <p:cNvSpPr txBox="1"/>
          <p:nvPr/>
        </p:nvSpPr>
        <p:spPr>
          <a:xfrm>
            <a:off x="6501620" y="172720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1" name="Google Shape;571;p38"/>
          <p:cNvCxnSpPr/>
          <p:nvPr/>
        </p:nvCxnSpPr>
        <p:spPr>
          <a:xfrm rot="10800000">
            <a:off x="1274965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72" name="Google Shape;572;p38"/>
          <p:cNvSpPr txBox="1"/>
          <p:nvPr/>
        </p:nvSpPr>
        <p:spPr>
          <a:xfrm>
            <a:off x="1212851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3" name="Google Shape;573;p38"/>
          <p:cNvCxnSpPr/>
          <p:nvPr/>
        </p:nvCxnSpPr>
        <p:spPr>
          <a:xfrm rot="10800000">
            <a:off x="2445031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74" name="Google Shape;574;p38"/>
          <p:cNvSpPr txBox="1"/>
          <p:nvPr/>
        </p:nvSpPr>
        <p:spPr>
          <a:xfrm>
            <a:off x="2391030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5" name="Google Shape;575;p38"/>
          <p:cNvCxnSpPr/>
          <p:nvPr/>
        </p:nvCxnSpPr>
        <p:spPr>
          <a:xfrm rot="10800000">
            <a:off x="361509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76" name="Google Shape;576;p38"/>
          <p:cNvSpPr txBox="1"/>
          <p:nvPr/>
        </p:nvSpPr>
        <p:spPr>
          <a:xfrm>
            <a:off x="3569209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7" name="Google Shape;577;p38"/>
          <p:cNvCxnSpPr/>
          <p:nvPr/>
        </p:nvCxnSpPr>
        <p:spPr>
          <a:xfrm rot="10800000">
            <a:off x="4785163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78" name="Google Shape;578;p38"/>
          <p:cNvSpPr txBox="1"/>
          <p:nvPr/>
        </p:nvSpPr>
        <p:spPr>
          <a:xfrm>
            <a:off x="4747388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Red is the colour of danger and courage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79" name="Google Shape;579;p38"/>
          <p:cNvCxnSpPr/>
          <p:nvPr/>
        </p:nvCxnSpPr>
        <p:spPr>
          <a:xfrm rot="10800000">
            <a:off x="5955229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80" name="Google Shape;580;p38"/>
          <p:cNvSpPr txBox="1"/>
          <p:nvPr/>
        </p:nvSpPr>
        <p:spPr>
          <a:xfrm>
            <a:off x="5925566" y="3648150"/>
            <a:ext cx="110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81" name="Google Shape;581;p38"/>
          <p:cNvCxnSpPr/>
          <p:nvPr/>
        </p:nvCxnSpPr>
        <p:spPr>
          <a:xfrm rot="10800000">
            <a:off x="7125296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82" name="Google Shape;582;p38"/>
          <p:cNvSpPr txBox="1"/>
          <p:nvPr/>
        </p:nvSpPr>
        <p:spPr>
          <a:xfrm>
            <a:off x="7091831" y="3648150"/>
            <a:ext cx="916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583" name="Google Shape;583;p38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584" name="Google Shape;584;p3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9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593" name="Google Shape;593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4" name="Google Shape;594;p39"/>
          <p:cNvSpPr/>
          <p:nvPr/>
        </p:nvSpPr>
        <p:spPr>
          <a:xfrm>
            <a:off x="0" y="25234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39"/>
          <p:cNvSpPr/>
          <p:nvPr/>
        </p:nvSpPr>
        <p:spPr>
          <a:xfrm>
            <a:off x="0" y="25234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6" name="Google Shape;596;p39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597" name="Google Shape;597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1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599" name="Google Shape;599;p39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600" name="Google Shape;600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3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02" name="Google Shape;602;p39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603" name="Google Shape;603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5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05" name="Google Shape;605;p39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606" name="Google Shape;606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07" name="Google Shape;607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6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08" name="Google Shape;608;p39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609" name="Google Shape;609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10" name="Google Shape;610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4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611" name="Google Shape;611;p39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612" name="Google Shape;612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613" name="Google Shape;613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2</a:t>
              </a:r>
              <a:endParaRPr sz="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sp>
        <p:nvSpPr>
          <p:cNvPr id="614" name="Google Shape;614;p39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5" name="Google Shape;615;p39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Red is the colour of danger and courage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6" name="Google Shape;616;p39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7" name="Google Shape;617;p39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8" name="Google Shape;618;p39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9" name="Google Shape;619;p39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620" name="Google Shape;620;p3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621" name="Google Shape;621;p3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0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630" name="Google Shape;630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31" name="Google Shape;631;p40"/>
          <p:cNvGraphicFramePr/>
          <p:nvPr/>
        </p:nvGraphicFramePr>
        <p:xfrm>
          <a:off x="7790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{93EC2C83-4F27-46E9-AB52-EA9CB43B9D6F}</a:tableStyleId>
              </a:tblPr>
              <a:tblGrid>
                <a:gridCol w="1059225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1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Week 1</a:t>
                      </a:r>
                      <a:endParaRPr b="1"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Week 2</a:t>
                      </a:r>
                      <a:endParaRPr b="1"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09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9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09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9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09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9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09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09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pSp>
        <p:nvGrpSpPr>
          <p:cNvPr id="632" name="Google Shape;632;p40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633" name="Google Shape;633;p40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/>
          <p:nvPr>
            <p:ph idx="4294967295" type="ctrTitle"/>
          </p:nvPr>
        </p:nvSpPr>
        <p:spPr>
          <a:xfrm>
            <a:off x="3381175" y="1054175"/>
            <a:ext cx="44223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219" name="Google Shape;219;p14"/>
          <p:cNvSpPr txBox="1"/>
          <p:nvPr>
            <p:ph idx="4294967295" type="subTitle"/>
          </p:nvPr>
        </p:nvSpPr>
        <p:spPr>
          <a:xfrm>
            <a:off x="3381175" y="2253798"/>
            <a:ext cx="4422300" cy="166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 am Jayden Smith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220" name="Google Shape;220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1" name="Google Shape;221;p14"/>
          <p:cNvPicPr preferRelativeResize="0"/>
          <p:nvPr/>
        </p:nvPicPr>
        <p:blipFill rotWithShape="1">
          <a:blip r:embed="rId3">
            <a:alphaModFix/>
          </a:blip>
          <a:srcRect b="3934" l="13256" r="13256" t="14942"/>
          <a:stretch/>
        </p:blipFill>
        <p:spPr>
          <a:xfrm>
            <a:off x="1188150" y="401625"/>
            <a:ext cx="1975353" cy="2180734"/>
          </a:xfrm>
          <a:custGeom>
            <a:rect b="b" l="l" r="r" t="t"/>
            <a:pathLst>
              <a:path extrusionOk="0" h="21456" w="21598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1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642" name="Google Shape;642;p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3" name="Google Shape;643;p41"/>
          <p:cNvSpPr/>
          <p:nvPr/>
        </p:nvSpPr>
        <p:spPr>
          <a:xfrm>
            <a:off x="779100" y="1550050"/>
            <a:ext cx="3683400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>
              <a:schemeClr val="accent1">
                <a:alpha val="40000"/>
              </a:schemeClr>
            </a:outerShdw>
          </a:effectLst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STRENGTHS</a:t>
            </a: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4" name="Google Shape;644;p41"/>
          <p:cNvSpPr/>
          <p:nvPr/>
        </p:nvSpPr>
        <p:spPr>
          <a:xfrm>
            <a:off x="4614885" y="1550050"/>
            <a:ext cx="3683400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>
              <a:schemeClr val="accent1">
                <a:alpha val="40000"/>
              </a:schemeClr>
            </a:outerShdw>
          </a:effectLst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WEAKNESSES</a:t>
            </a: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5" name="Google Shape;645;p41"/>
          <p:cNvSpPr/>
          <p:nvPr/>
        </p:nvSpPr>
        <p:spPr>
          <a:xfrm>
            <a:off x="779100" y="3089941"/>
            <a:ext cx="3683400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>
              <a:schemeClr val="accent1">
                <a:alpha val="40000"/>
              </a:schemeClr>
            </a:outerShdw>
          </a:effectLst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Black is the color of ebony and of outer space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OPPORTUNITIES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6" name="Google Shape;646;p41"/>
          <p:cNvSpPr/>
          <p:nvPr/>
        </p:nvSpPr>
        <p:spPr>
          <a:xfrm>
            <a:off x="4614885" y="3089941"/>
            <a:ext cx="3683400" cy="13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>
              <a:schemeClr val="accent1">
                <a:alpha val="40000"/>
              </a:schemeClr>
            </a:outerShdw>
          </a:effectLst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White is the color of milk and fresh snow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THREATS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47" name="Google Shape;647;p41"/>
          <p:cNvSpPr/>
          <p:nvPr/>
        </p:nvSpPr>
        <p:spPr>
          <a:xfrm>
            <a:off x="3405163" y="1878422"/>
            <a:ext cx="2116500" cy="21165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41"/>
          <p:cNvSpPr/>
          <p:nvPr/>
        </p:nvSpPr>
        <p:spPr>
          <a:xfrm rot="5400000">
            <a:off x="3557886" y="1878422"/>
            <a:ext cx="2116500" cy="21165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41"/>
          <p:cNvSpPr/>
          <p:nvPr/>
        </p:nvSpPr>
        <p:spPr>
          <a:xfrm rot="10800000">
            <a:off x="3557886" y="2032323"/>
            <a:ext cx="2116500" cy="21165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41"/>
          <p:cNvSpPr/>
          <p:nvPr/>
        </p:nvSpPr>
        <p:spPr>
          <a:xfrm rot="-5400000">
            <a:off x="3405163" y="2032323"/>
            <a:ext cx="2116500" cy="21165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41"/>
          <p:cNvSpPr/>
          <p:nvPr/>
        </p:nvSpPr>
        <p:spPr>
          <a:xfrm>
            <a:off x="3892462" y="2319932"/>
            <a:ext cx="314767" cy="4007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S</a:t>
            </a:r>
          </a:p>
        </p:txBody>
      </p:sp>
      <p:sp>
        <p:nvSpPr>
          <p:cNvPr id="652" name="Google Shape;652;p41"/>
          <p:cNvSpPr/>
          <p:nvPr/>
        </p:nvSpPr>
        <p:spPr>
          <a:xfrm>
            <a:off x="4781831" y="2326691"/>
            <a:ext cx="507846" cy="3872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W</a:t>
            </a:r>
          </a:p>
        </p:txBody>
      </p:sp>
      <p:sp>
        <p:nvSpPr>
          <p:cNvPr id="653" name="Google Shape;653;p41"/>
          <p:cNvSpPr/>
          <p:nvPr/>
        </p:nvSpPr>
        <p:spPr>
          <a:xfrm>
            <a:off x="3862175" y="3288767"/>
            <a:ext cx="375341" cy="40020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O</a:t>
            </a:r>
          </a:p>
        </p:txBody>
      </p:sp>
      <p:sp>
        <p:nvSpPr>
          <p:cNvPr id="654" name="Google Shape;654;p41"/>
          <p:cNvSpPr/>
          <p:nvPr/>
        </p:nvSpPr>
        <p:spPr>
          <a:xfrm>
            <a:off x="4881886" y="3295527"/>
            <a:ext cx="307737" cy="3872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T</a:t>
            </a:r>
          </a:p>
        </p:txBody>
      </p:sp>
      <p:grpSp>
        <p:nvGrpSpPr>
          <p:cNvPr id="655" name="Google Shape;655;p41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656" name="Google Shape;656;p41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9" name="Google Shape;659;p41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2"/>
          <p:cNvSpPr txBox="1"/>
          <p:nvPr>
            <p:ph idx="4294967295"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BUSINESS MODEL CANVAS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65" name="Google Shape;665;p4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66" name="Google Shape;666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Key Activities</a:t>
            </a:r>
            <a:endParaRPr b="1"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b="1" sz="8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67" name="Google Shape;667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Key Resources</a:t>
            </a:r>
            <a:endParaRPr b="1"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b="1"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68" name="Google Shape;668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Value Propositions</a:t>
            </a:r>
            <a:endParaRPr b="1"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b="1"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69" name="Google Shape;669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Customer Relationships</a:t>
            </a:r>
            <a:endParaRPr b="1"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b="1"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70" name="Google Shape;670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Channels</a:t>
            </a:r>
            <a:endParaRPr b="1"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b="1"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71" name="Google Shape;671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Customer Segments</a:t>
            </a:r>
            <a:endParaRPr b="1"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b="1"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72" name="Google Shape;672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Key Partners</a:t>
            </a:r>
            <a:endParaRPr b="1"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b="1" sz="8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73" name="Google Shape;673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Cost Structure</a:t>
            </a:r>
            <a:endParaRPr b="1"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b="1"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74" name="Google Shape;674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Revenue Streams</a:t>
            </a:r>
            <a:endParaRPr b="1"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b="1" sz="9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75" name="Google Shape;675;p42"/>
          <p:cNvSpPr/>
          <p:nvPr/>
        </p:nvSpPr>
        <p:spPr>
          <a:xfrm>
            <a:off x="4279907" y="3732570"/>
            <a:ext cx="215901" cy="214638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6" name="Google Shape;676;p42"/>
          <p:cNvSpPr/>
          <p:nvPr/>
        </p:nvSpPr>
        <p:spPr>
          <a:xfrm>
            <a:off x="6866281" y="543303"/>
            <a:ext cx="215257" cy="193236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7" name="Google Shape;677;p42"/>
          <p:cNvSpPr/>
          <p:nvPr/>
        </p:nvSpPr>
        <p:spPr>
          <a:xfrm>
            <a:off x="1702716" y="543215"/>
            <a:ext cx="207088" cy="207075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8" name="Google Shape;678;p42"/>
          <p:cNvSpPr/>
          <p:nvPr/>
        </p:nvSpPr>
        <p:spPr>
          <a:xfrm>
            <a:off x="8608585" y="543301"/>
            <a:ext cx="197012" cy="20770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79" name="Google Shape;679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680" name="Google Shape;680;p42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82" name="Google Shape;682;p42"/>
          <p:cNvSpPr/>
          <p:nvPr/>
        </p:nvSpPr>
        <p:spPr>
          <a:xfrm>
            <a:off x="3424268" y="543232"/>
            <a:ext cx="209587" cy="20960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83" name="Google Shape;683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684" name="Google Shape;684;p42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7" name="Google Shape;687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688" name="Google Shape;688;p42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9" name="Google Shape;689;p42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2" name="Google Shape;692;p42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3" name="Google Shape;693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694" name="Google Shape;694;p4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3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705" name="Google Shape;705;p4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6" name="Google Shape;706;p43"/>
          <p:cNvGrpSpPr/>
          <p:nvPr/>
        </p:nvGrpSpPr>
        <p:grpSpPr>
          <a:xfrm>
            <a:off x="779266" y="1412873"/>
            <a:ext cx="3354866" cy="3016024"/>
            <a:chOff x="3778727" y="4460423"/>
            <a:chExt cx="720160" cy="647438"/>
          </a:xfrm>
        </p:grpSpPr>
        <p:sp>
          <p:nvSpPr>
            <p:cNvPr id="707" name="Google Shape;707;p43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cxnSp>
        <p:nvCxnSpPr>
          <p:cNvPr id="714" name="Google Shape;714;p43"/>
          <p:cNvCxnSpPr/>
          <p:nvPr/>
        </p:nvCxnSpPr>
        <p:spPr>
          <a:xfrm>
            <a:off x="4059589" y="1912367"/>
            <a:ext cx="982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15" name="Google Shape;715;p43"/>
          <p:cNvSpPr txBox="1"/>
          <p:nvPr/>
        </p:nvSpPr>
        <p:spPr>
          <a:xfrm>
            <a:off x="5099543" y="1752400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16" name="Google Shape;716;p43"/>
          <p:cNvCxnSpPr/>
          <p:nvPr/>
        </p:nvCxnSpPr>
        <p:spPr>
          <a:xfrm>
            <a:off x="3914846" y="2360169"/>
            <a:ext cx="11274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17" name="Google Shape;717;p43"/>
          <p:cNvSpPr txBox="1"/>
          <p:nvPr/>
        </p:nvSpPr>
        <p:spPr>
          <a:xfrm>
            <a:off x="5099543" y="2200192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18" name="Google Shape;718;p43"/>
          <p:cNvCxnSpPr/>
          <p:nvPr/>
        </p:nvCxnSpPr>
        <p:spPr>
          <a:xfrm>
            <a:off x="3709156" y="2807971"/>
            <a:ext cx="13329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19" name="Google Shape;719;p43"/>
          <p:cNvSpPr txBox="1"/>
          <p:nvPr/>
        </p:nvSpPr>
        <p:spPr>
          <a:xfrm>
            <a:off x="5099543" y="2647985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20" name="Google Shape;720;p43"/>
          <p:cNvCxnSpPr/>
          <p:nvPr/>
        </p:nvCxnSpPr>
        <p:spPr>
          <a:xfrm>
            <a:off x="3533940" y="3255749"/>
            <a:ext cx="1508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21" name="Google Shape;721;p43"/>
          <p:cNvSpPr txBox="1"/>
          <p:nvPr/>
        </p:nvSpPr>
        <p:spPr>
          <a:xfrm>
            <a:off x="5099543" y="3095777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22" name="Google Shape;722;p43"/>
          <p:cNvCxnSpPr/>
          <p:nvPr/>
        </p:nvCxnSpPr>
        <p:spPr>
          <a:xfrm>
            <a:off x="3343475" y="3703551"/>
            <a:ext cx="16986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23" name="Google Shape;723;p43"/>
          <p:cNvSpPr txBox="1"/>
          <p:nvPr/>
        </p:nvSpPr>
        <p:spPr>
          <a:xfrm>
            <a:off x="5099543" y="3543570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724" name="Google Shape;724;p43"/>
          <p:cNvCxnSpPr/>
          <p:nvPr/>
        </p:nvCxnSpPr>
        <p:spPr>
          <a:xfrm>
            <a:off x="3145410" y="4151329"/>
            <a:ext cx="18888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25" name="Google Shape;725;p43"/>
          <p:cNvSpPr txBox="1"/>
          <p:nvPr/>
        </p:nvSpPr>
        <p:spPr>
          <a:xfrm>
            <a:off x="5099543" y="3991362"/>
            <a:ext cx="25911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Insert your content</a:t>
            </a:r>
            <a:endParaRPr sz="1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726" name="Google Shape;726;p43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727" name="Google Shape;727;p43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4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736" name="Google Shape;736;p4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7" name="Google Shape;737;p44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7791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38" name="Google Shape;738;p44"/>
          <p:cNvSpPr txBox="1"/>
          <p:nvPr/>
        </p:nvSpPr>
        <p:spPr>
          <a:xfrm>
            <a:off x="7841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Imani</a:t>
            </a: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Jackson</a:t>
            </a:r>
            <a:br>
              <a:rPr lang="en">
                <a:latin typeface="Catamaran"/>
                <a:ea typeface="Catamaran"/>
                <a:cs typeface="Catamaran"/>
                <a:sym typeface="Catamaran"/>
              </a:rPr>
            </a:b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JOB TITLE</a:t>
            </a:r>
            <a:endParaRPr sz="8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739" name="Google Shape;73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88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40" name="Google Shape;740;p44"/>
          <p:cNvSpPr txBox="1"/>
          <p:nvPr/>
        </p:nvSpPr>
        <p:spPr>
          <a:xfrm>
            <a:off x="27638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Marcos</a:t>
            </a: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Galán</a:t>
            </a:r>
            <a:br>
              <a:rPr lang="en">
                <a:latin typeface="Catamaran"/>
                <a:ea typeface="Catamaran"/>
                <a:cs typeface="Catamaran"/>
                <a:sym typeface="Catamaran"/>
              </a:rPr>
            </a:b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JOB TITLE</a:t>
            </a:r>
            <a:endParaRPr sz="8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741" name="Google Shape;741;p44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7385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42" name="Google Shape;742;p44"/>
          <p:cNvSpPr txBox="1"/>
          <p:nvPr/>
        </p:nvSpPr>
        <p:spPr>
          <a:xfrm>
            <a:off x="47435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Ixchel Valdía</a:t>
            </a:r>
            <a:br>
              <a:rPr lang="en">
                <a:latin typeface="Catamaran"/>
                <a:ea typeface="Catamaran"/>
                <a:cs typeface="Catamaran"/>
                <a:sym typeface="Catamaran"/>
              </a:rPr>
            </a:b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JOB TITLE</a:t>
            </a:r>
            <a:endParaRPr sz="8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743" name="Google Shape;743;p44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7182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44" name="Google Shape;744;p44"/>
          <p:cNvSpPr txBox="1"/>
          <p:nvPr/>
        </p:nvSpPr>
        <p:spPr>
          <a:xfrm>
            <a:off x="67233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Nils Årud</a:t>
            </a:r>
            <a:br>
              <a:rPr lang="en">
                <a:latin typeface="Catamaran"/>
                <a:ea typeface="Catamaran"/>
                <a:cs typeface="Catamaran"/>
                <a:sym typeface="Catamaran"/>
              </a:rPr>
            </a:br>
            <a:r>
              <a:rPr lang="en" sz="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JOB TITLE</a:t>
            </a:r>
            <a:endParaRPr sz="8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Blue is the colour of the clear sky and the deep sea</a:t>
            </a:r>
            <a:endParaRPr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745" name="Google Shape;745;p44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746" name="Google Shape;746;p44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5"/>
          <p:cNvSpPr txBox="1"/>
          <p:nvPr>
            <p:ph idx="4294967295"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COMPETITOR MATRIX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755" name="Google Shape;755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756" name="Google Shape;756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7" name="Google Shape;757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8" name="Google Shape;758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" name="Google Shape;759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" name="Google Shape;760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" name="Google Shape;761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2" name="Google Shape;762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3" name="Google Shape;763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4" name="Google Shape;764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5" name="Google Shape;765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6" name="Google Shape;766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7" name="Google Shape;767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" name="Google Shape;768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" name="Google Shape;769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0" name="Google Shape;770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" name="Google Shape;771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2" name="Google Shape;772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3" name="Google Shape;773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4" name="Google Shape;774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5" name="Google Shape;775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6" name="Google Shape;776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7" name="Google Shape;777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8" name="Google Shape;778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9" name="Google Shape;779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0" name="Google Shape;780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1" name="Google Shape;781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2" name="Google Shape;782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3" name="Google Shape;783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4" name="Google Shape;784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5" name="Google Shape;785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6" name="Google Shape;786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7" name="Google Shape;787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8" name="Google Shape;788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9" name="Google Shape;789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0" name="Google Shape;790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1" name="Google Shape;791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2" name="Google Shape;792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3" name="Google Shape;793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4" name="Google Shape;794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5" name="Google Shape;795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6" name="Google Shape;796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7" name="Google Shape;797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8" name="Google Shape;798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9" name="Google Shape;799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0" name="Google Shape;800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1" name="Google Shape;801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02" name="Google Shape;802;p4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803" name="Google Shape;803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804" name="Google Shape;804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5" name="Google Shape;805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6" name="Google Shape;806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7" name="Google Shape;807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8" name="Google Shape;808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9" name="Google Shape;809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0" name="Google Shape;810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9" name="Google Shape;819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1" name="Google Shape;821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2" name="Google Shape;822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3" name="Google Shape;823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4" name="Google Shape;824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5" name="Google Shape;825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826" name="Google Shape;826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827" name="Google Shape;827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828" name="Google Shape;828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LOW VALUE 1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29" name="Google Shape;829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HIGH</a:t>
            </a: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 VALUE 1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0" name="Google Shape;830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LOW VALUE 2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1" name="Google Shape;831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HIGH</a:t>
            </a: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 VALUE 2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2" name="Google Shape;832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Our company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3" name="Google Shape;833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4" name="Google Shape;834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5" name="Google Shape;835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6" name="Google Shape;836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7" name="Google Shape;837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38" name="Google Shape;838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Competitor</a:t>
            </a:r>
            <a:endParaRPr sz="8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46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844" name="Google Shape;844;p4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45" name="Google Shape;845;p46"/>
          <p:cNvGraphicFramePr/>
          <p:nvPr/>
        </p:nvGraphicFramePr>
        <p:xfrm>
          <a:off x="77910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{477553AC-1573-4A18-AE2D-678138A4FA22}</a:tableStyleId>
              </a:tblPr>
              <a:tblGrid>
                <a:gridCol w="697350"/>
                <a:gridCol w="799275"/>
                <a:gridCol w="799275"/>
                <a:gridCol w="799275"/>
                <a:gridCol w="799275"/>
                <a:gridCol w="799275"/>
                <a:gridCol w="799275"/>
                <a:gridCol w="7992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9:00 - 9:45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10:00</a:t>
                      </a: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 - 10:45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11:00 - </a:t>
                      </a: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11:45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12:00 - 13:15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13:30</a:t>
                      </a: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 - 14:15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14:30</a:t>
                      </a: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 - 15:15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15:30</a:t>
                      </a:r>
                      <a:r>
                        <a:rPr lang="en" sz="700">
                          <a:solidFill>
                            <a:schemeClr val="dk2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 - 16:15</a:t>
                      </a:r>
                      <a:endParaRPr sz="700">
                        <a:solidFill>
                          <a:schemeClr val="dk2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846" name="Google Shape;846;p46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847" name="Google Shape;847;p46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8" name="Google Shape;848;p46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9" name="Google Shape;849;p46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0" name="Google Shape;850;p46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7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148590" lvl="0" marL="182880" rtl="0" algn="l">
              <a:spcBef>
                <a:spcPts val="0"/>
              </a:spcBef>
              <a:spcAft>
                <a:spcPts val="0"/>
              </a:spcAft>
              <a:buSzPts val="900"/>
              <a:buChar char="⬢"/>
            </a:pPr>
            <a:r>
              <a:rPr lang="en" sz="900"/>
              <a:t>Resize them without losing quality.</a:t>
            </a:r>
            <a:endParaRPr sz="900"/>
          </a:p>
          <a:p>
            <a:pPr indent="-148590" lvl="0" marL="182880" rtl="0" algn="l">
              <a:spcBef>
                <a:spcPts val="0"/>
              </a:spcBef>
              <a:spcAft>
                <a:spcPts val="0"/>
              </a:spcAft>
              <a:buSzPts val="900"/>
              <a:buChar char="⬢"/>
            </a:pPr>
            <a:r>
              <a:rPr lang="en" sz="900"/>
              <a:t>Change fill color and opacity.</a:t>
            </a:r>
            <a:endParaRPr sz="900"/>
          </a:p>
          <a:p>
            <a:pPr indent="-148590" lvl="0" marL="182880" rtl="0" algn="l">
              <a:spcBef>
                <a:spcPts val="0"/>
              </a:spcBef>
              <a:spcAft>
                <a:spcPts val="0"/>
              </a:spcAft>
              <a:buSzPts val="900"/>
              <a:buChar char="⬢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grpSp>
        <p:nvGrpSpPr>
          <p:cNvPr id="856" name="Google Shape;856;p4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857" name="Google Shape;857;p47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0" name="Google Shape;860;p47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3" name="Google Shape;863;p4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864" name="Google Shape;864;p47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6" name="Google Shape;866;p4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867" name="Google Shape;867;p47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8" name="Google Shape;868;p47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69" name="Google Shape;869;p47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0" name="Google Shape;870;p47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71" name="Google Shape;871;p4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872" name="Google Shape;872;p47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5" name="Google Shape;875;p4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876" name="Google Shape;876;p47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7" name="Google Shape;877;p47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80" name="Google Shape;880;p47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81" name="Google Shape;881;p4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882" name="Google Shape;882;p47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02" name="Google Shape;902;p4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903" name="Google Shape;903;p47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05" name="Google Shape;905;p4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906" name="Google Shape;906;p47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7" name="Google Shape;907;p47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09" name="Google Shape;909;p4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910" name="Google Shape;910;p47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13" name="Google Shape;913;p4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914" name="Google Shape;914;p47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18" name="Google Shape;918;p47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9" name="Google Shape;919;p47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0" name="Google Shape;920;p47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1" name="Google Shape;921;p47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22" name="Google Shape;922;p4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923" name="Google Shape;923;p47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25" name="Google Shape;925;p4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926" name="Google Shape;926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28" name="Google Shape;928;p4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929" name="Google Shape;929;p47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31" name="Google Shape;931;p4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932" name="Google Shape;932;p47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34" name="Google Shape;934;p4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935" name="Google Shape;935;p47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39" name="Google Shape;939;p4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940" name="Google Shape;940;p47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42" name="Google Shape;942;p4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943" name="Google Shape;943;p47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46" name="Google Shape;946;p47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47" name="Google Shape;947;p4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948" name="Google Shape;948;p47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9" name="Google Shape;949;p47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0" name="Google Shape;950;p4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951" name="Google Shape;951;p47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6" name="Google Shape;956;p4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957" name="Google Shape;957;p47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59" name="Google Shape;959;p4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960" name="Google Shape;960;p47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65" name="Google Shape;965;p4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966" name="Google Shape;966;p47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71" name="Google Shape;971;p4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972" name="Google Shape;972;p47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4" name="Google Shape;974;p47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76" name="Google Shape;976;p47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7" name="Google Shape;977;p47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8" name="Google Shape;978;p47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79" name="Google Shape;979;p4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980" name="Google Shape;980;p47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82" name="Google Shape;982;p4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983" name="Google Shape;983;p47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85" name="Google Shape;985;p4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986" name="Google Shape;986;p47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88" name="Google Shape;988;p47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89" name="Google Shape;989;p4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990" name="Google Shape;990;p4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1" name="Google Shape;991;p4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92" name="Google Shape;992;p4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993" name="Google Shape;993;p4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98" name="Google Shape;998;p4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999" name="Google Shape;999;p47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01" name="Google Shape;1001;p47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2" name="Google Shape;1002;p47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003" name="Google Shape;1003;p4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004" name="Google Shape;1004;p47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06" name="Google Shape;1006;p4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007" name="Google Shape;1007;p47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09" name="Google Shape;1009;p47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010" name="Google Shape;1010;p4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011" name="Google Shape;1011;p4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13" name="Google Shape;1013;p4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014" name="Google Shape;1014;p47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17" name="Google Shape;1017;p47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8" name="Google Shape;1018;p47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019" name="Google Shape;1019;p4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020" name="Google Shape;1020;p47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22" name="Google Shape;1022;p4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023" name="Google Shape;1023;p47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27" name="Google Shape;1027;p4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028" name="Google Shape;1028;p47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31" name="Google Shape;1031;p4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032" name="Google Shape;1032;p47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34" name="Google Shape;1034;p4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035" name="Google Shape;1035;p47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38" name="Google Shape;1038;p4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039" name="Google Shape;1039;p47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44" name="Google Shape;1044;p4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045" name="Google Shape;1045;p47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6" name="Google Shape;1046;p47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47" name="Google Shape;1047;p4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048" name="Google Shape;1048;p47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9" name="Google Shape;1049;p47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53" name="Google Shape;1053;p47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054" name="Google Shape;1054;p4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055" name="Google Shape;1055;p4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57" name="Google Shape;1057;p4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058" name="Google Shape;1058;p4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0" name="Google Shape;1060;p4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1" name="Google Shape;1061;p4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62" name="Google Shape;1062;p47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063" name="Google Shape;1063;p4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064" name="Google Shape;1064;p47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67" name="Google Shape;1067;p4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068" name="Google Shape;1068;p47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71" name="Google Shape;1071;p47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2" name="Google Shape;1072;p47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3" name="Google Shape;1073;p47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074" name="Google Shape;1074;p4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075" name="Google Shape;1075;p47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78" name="Google Shape;1078;p47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079" name="Google Shape;1079;p4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080" name="Google Shape;1080;p47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83" name="Google Shape;1083;p47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084" name="Google Shape;1084;p4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085" name="Google Shape;1085;p47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90" name="Google Shape;1090;p4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091" name="Google Shape;1091;p47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94" name="Google Shape;1094;p4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095" name="Google Shape;1095;p47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98" name="Google Shape;1098;p4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099" name="Google Shape;1099;p47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04" name="Google Shape;1104;p4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105" name="Google Shape;1105;p47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10" name="Google Shape;1110;p4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111" name="Google Shape;1111;p47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13" name="Google Shape;1113;p4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114" name="Google Shape;1114;p4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6" name="Google Shape;1116;p4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7" name="Google Shape;1117;p4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120" name="Google Shape;1120;p47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21" name="Google Shape;1121;p4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122" name="Google Shape;1122;p47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6" name="Google Shape;1126;p47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27" name="Google Shape;1127;p47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128" name="Google Shape;1128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130" name="Google Shape;1130;p47"/>
          <p:cNvSpPr/>
          <p:nvPr/>
        </p:nvSpPr>
        <p:spPr>
          <a:xfrm>
            <a:off x="6553538" y="2113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1" name="Google Shape;1131;p47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132" name="Google Shape;1132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4" name="Google Shape;1134;p47"/>
          <p:cNvSpPr/>
          <p:nvPr/>
        </p:nvSpPr>
        <p:spPr>
          <a:xfrm>
            <a:off x="7438526" y="2093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5" name="Google Shape;1135;p47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136" name="Google Shape;1136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8" name="Google Shape;1138;p47"/>
          <p:cNvSpPr/>
          <p:nvPr/>
        </p:nvSpPr>
        <p:spPr>
          <a:xfrm>
            <a:off x="6842198" y="3193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6D9EE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4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0" name="Google Shape;1140;p47"/>
          <p:cNvSpPr txBox="1"/>
          <p:nvPr>
            <p:ph idx="4294967295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Find</a:t>
            </a:r>
            <a:r>
              <a:rPr b="1" lang="en" sz="900"/>
              <a:t>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5" name="Google Shape;1145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46" name="Google Shape;1146;p48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52" name="Google Shape;1152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53" name="Google Shape;1153;p48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57" name="Google Shape;1157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58" name="Google Shape;1158;p48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61" name="Google Shape;1161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62" name="Google Shape;1162;p48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67" name="Google Shape;1167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68" name="Google Shape;1168;p48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71" name="Google Shape;1171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72" name="Google Shape;1172;p48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3" name="Google Shape;1173;p48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76" name="Google Shape;1176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77" name="Google Shape;1177;p48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82" name="Google Shape;1182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183" name="Google Shape;1183;p48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89" name="Google Shape;1189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190" name="Google Shape;1190;p48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92" name="Google Shape;1192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193" name="Google Shape;1193;p48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196" name="Google Shape;1196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197" name="Google Shape;1197;p48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03" name="Google Shape;1203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04" name="Google Shape;1204;p48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09" name="Google Shape;1209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10" name="Google Shape;1210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13" name="Google Shape;1213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14" name="Google Shape;1214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15" name="Google Shape;1215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16" name="Google Shape;1216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17" name="Google Shape;1217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18" name="Google Shape;1218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19" name="Google Shape;1219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0" name="Google Shape;1220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1" name="Google Shape;1221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2" name="Google Shape;1222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3" name="Google Shape;1223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24" name="Google Shape;1224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sp>
          <p:nvSpPr>
            <p:cNvPr id="1225" name="Google Shape;1225;p48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31" name="Google Shape;1231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32" name="Google Shape;1232;p48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36" name="Google Shape;1236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37" name="Google Shape;1237;p48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42" name="Google Shape;1242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43" name="Google Shape;1243;p48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49" name="Google Shape;1249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50" name="Google Shape;1250;p48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54" name="Google Shape;1254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55" name="Google Shape;1255;p48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259" name="Google Shape;1259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60" name="Google Shape;1260;p48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grpSp>
          <p:nvGrpSpPr>
            <p:cNvPr id="1265" name="Google Shape;1265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66" name="Google Shape;1266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67" name="Google Shape;1267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68" name="Google Shape;1268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69" name="Google Shape;1269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0" name="Google Shape;1270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1" name="Google Shape;1271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2" name="Google Shape;1272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3" name="Google Shape;1273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4" name="Google Shape;1274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75" name="Google Shape;1275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1276" name="Google Shape;1276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77" name="Google Shape;1277;p48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grpSp>
          <p:nvGrpSpPr>
            <p:cNvPr id="1280" name="Google Shape;1280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81" name="Google Shape;1281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2" name="Google Shape;1282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3" name="Google Shape;1283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4" name="Google Shape;1284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5" name="Google Shape;1285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6" name="Google Shape;1286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7" name="Google Shape;1287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8" name="Google Shape;1288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89" name="Google Shape;1289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90" name="Google Shape;1290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1291" name="Google Shape;1291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292" name="Google Shape;1292;p48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grpSp>
          <p:nvGrpSpPr>
            <p:cNvPr id="1296" name="Google Shape;1296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97" name="Google Shape;1297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98" name="Google Shape;1298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299" name="Google Shape;1299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0" name="Google Shape;1300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1" name="Google Shape;1301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2" name="Google Shape;1302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3" name="Google Shape;1303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4" name="Google Shape;1304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5" name="Google Shape;1305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06" name="Google Shape;1306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1307" name="Google Shape;1307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08" name="Google Shape;1308;p48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15" name="Google Shape;1315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16" name="Google Shape;1316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20" name="Google Shape;1320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21" name="Google Shape;1321;p48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25" name="Google Shape;1325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26" name="Google Shape;1326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29" name="Google Shape;1329;p48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0" name="Google Shape;1330;p48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31" name="Google Shape;1331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32" name="Google Shape;1332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38" name="Google Shape;1338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39" name="Google Shape;1339;p48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42" name="Google Shape;1342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43" name="Google Shape;1343;p48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48" name="Google Shape;1348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49" name="Google Shape;1349;p48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55" name="Google Shape;1355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56" name="Google Shape;1356;p48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59" name="Google Shape;1359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60" name="Google Shape;1360;p48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64" name="Google Shape;1364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65" name="Google Shape;1365;p48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71" name="Google Shape;1371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72" name="Google Shape;1372;p48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79" name="Google Shape;1379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80" name="Google Shape;1380;p48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84" name="Google Shape;1384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385" name="Google Shape;1385;p48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88" name="Google Shape;1388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389" name="Google Shape;1389;p48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92" name="Google Shape;1392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393" name="Google Shape;1393;p48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397" name="Google Shape;1397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398" name="Google Shape;1398;p48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399" name="Google Shape;1399;p48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02" name="Google Shape;1402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03" name="Google Shape;1403;p48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08" name="Google Shape;1408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09" name="Google Shape;1409;p48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1" name="Google Shape;1411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2" name="Google Shape;1412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3" name="Google Shape;1413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4" name="Google Shape;1414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15" name="Google Shape;1415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16" name="Google Shape;1416;p48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23" name="Google Shape;1423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24" name="Google Shape;1424;p48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36" name="Google Shape;1436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37" name="Google Shape;1437;p48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41" name="Google Shape;1441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42" name="Google Shape;1442;p48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45" name="Google Shape;1445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46" name="Google Shape;1446;p48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1" name="Google Shape;1451;p48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52" name="Google Shape;1452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53" name="Google Shape;1453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4" name="Google Shape;1454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5" name="Google Shape;1455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7" name="Google Shape;1457;p48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8" name="Google Shape;1458;p48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59" name="Google Shape;1459;p48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61" name="Google Shape;1461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62" name="Google Shape;1462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6" name="Google Shape;1466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7" name="Google Shape;1467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74" name="Google Shape;1474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75" name="Google Shape;1475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487" name="Google Shape;1487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488" name="Google Shape;1488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89" name="Google Shape;1489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5" name="Google Shape;1495;p48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6" name="Google Shape;1496;p48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00" name="Google Shape;1500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01" name="Google Shape;1501;p48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4" name="Google Shape;1504;p48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07" name="Google Shape;1507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08" name="Google Shape;1508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2" name="Google Shape;1512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3" name="Google Shape;1513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7" name="Google Shape;1517;p48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8" name="Google Shape;1518;p48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23" name="Google Shape;1523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24" name="Google Shape;1524;p48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28" name="Google Shape;1528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29" name="Google Shape;1529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30" name="Google Shape;1530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1" name="Google Shape;1531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2" name="Google Shape;1532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33" name="Google Shape;1533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34" name="Google Shape;1534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5" name="Google Shape;1535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6" name="Google Shape;1536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37" name="Google Shape;1537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38" name="Google Shape;1538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39" name="Google Shape;1539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40" name="Google Shape;1540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41" name="Google Shape;1541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42" name="Google Shape;1542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43" name="Google Shape;1543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44" name="Google Shape;1544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1545" name="Google Shape;1545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46" name="Google Shape;1546;p48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47" name="Google Shape;1547;p48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48" name="Google Shape;1548;p48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49" name="Google Shape;1549;p48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0" name="Google Shape;1550;p48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1" name="Google Shape;1551;p48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2" name="Google Shape;1552;p48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3" name="Google Shape;1553;p48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54" name="Google Shape;1554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55" name="Google Shape;1555;p48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6" name="Google Shape;1556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7" name="Google Shape;1557;p48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8" name="Google Shape;1558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59" name="Google Shape;1559;p48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0" name="Google Shape;1560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1" name="Google Shape;1561;p48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2" name="Google Shape;1562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3" name="Google Shape;1563;p48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4" name="Google Shape;1564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5" name="Google Shape;1565;p48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6" name="Google Shape;1566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7" name="Google Shape;1567;p48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8" name="Google Shape;1568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69" name="Google Shape;1569;p48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0" name="Google Shape;1570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 u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1" name="Google Shape;1571;p48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2" name="Google Shape;1572;p48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3" name="Google Shape;1573;p48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4" name="Google Shape;1574;p48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5" name="Google Shape;1575;p48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6" name="Google Shape;1576;p48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7" name="Google Shape;1577;p48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1578" name="Google Shape;1578;p48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grpSp>
        <p:nvGrpSpPr>
          <p:cNvPr id="1579" name="Google Shape;1579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80" name="Google Shape;1580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81" name="Google Shape;1581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82" name="Google Shape;1582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83" name="Google Shape;1583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84" name="Google Shape;1584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85" name="Google Shape;1585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86" name="Google Shape;1586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87" name="Google Shape;1587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88" name="Google Shape;1588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i="0" sz="1400" u="none" cap="none" strike="noStrike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sp>
        <p:nvSpPr>
          <p:cNvPr id="1589" name="Google Shape;1589;p48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90" name="Google Shape;1590;p4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49"/>
          <p:cNvSpPr txBox="1"/>
          <p:nvPr/>
        </p:nvSpPr>
        <p:spPr>
          <a:xfrm>
            <a:off x="908200" y="2298050"/>
            <a:ext cx="7327500" cy="1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1"/>
                </a:highlight>
                <a:latin typeface="Catamaran"/>
                <a:ea typeface="Catamaran"/>
                <a:cs typeface="Catamaran"/>
                <a:sym typeface="Catamaran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1"/>
              </a:highlight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6" name="Google Shape;1596;p4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7" name="Google Shape;1597;p49"/>
          <p:cNvSpPr txBox="1"/>
          <p:nvPr>
            <p:ph idx="4294967295" type="body"/>
          </p:nvPr>
        </p:nvSpPr>
        <p:spPr>
          <a:xfrm>
            <a:off x="908328" y="932625"/>
            <a:ext cx="73275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2" name="Google Shape;1602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3" name="Google Shape;1603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04" name="Google Shape;1604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05" name="Google Shape;1605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06" name="Google Shape;1606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07" name="Google Shape;1607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08" name="Google Shape;1608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09" name="Google Shape;1609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0" name="Google Shape;1610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11" name="Google Shape;1611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12" name="Google Shape;1612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3" name="Google Shape;1613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14" name="Google Shape;1614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15" name="Google Shape;1615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16" name="Google Shape;1616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617" name="Google Shape;1617;p5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/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27" name="Google Shape;227;p15"/>
          <p:cNvSpPr txBox="1"/>
          <p:nvPr>
            <p:ph idx="1" type="subTitle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28" name="Google Shape;228;p1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b="1" sz="96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/>
          <p:nvPr>
            <p:ph idx="1" type="body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34" name="Google Shape;234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40" name="Google Shape;240;p17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Here you have a list of items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And some text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41" name="Google Shape;241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2" name="Google Shape;242;p17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43" name="Google Shape;243;p17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/>
          <p:nvPr>
            <p:ph idx="4294967295" type="ctrTitle"/>
          </p:nvPr>
        </p:nvSpPr>
        <p:spPr>
          <a:xfrm>
            <a:off x="714200" y="688675"/>
            <a:ext cx="4182300" cy="19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BIG CONCEPT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252" name="Google Shape;252;p18"/>
          <p:cNvSpPr txBox="1"/>
          <p:nvPr>
            <p:ph idx="4294967295" type="subTitle"/>
          </p:nvPr>
        </p:nvSpPr>
        <p:spPr>
          <a:xfrm>
            <a:off x="714200" y="2667850"/>
            <a:ext cx="3118200" cy="130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lt2"/>
                </a:solidFill>
              </a:rPr>
              <a:t>Bring the attention of your audience over a key concept using icons or illustrations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53" name="Google Shape;253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4303900" y="1851926"/>
            <a:ext cx="4495770" cy="3291579"/>
          </a:xfrm>
          <a:custGeom>
            <a:rect b="b" l="l" r="r" t="t"/>
            <a:pathLst>
              <a:path extrusionOk="0" h="21385" w="2160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28625" rotWithShape="0" algn="bl" dir="16200000" dist="95250">
              <a:schemeClr val="dk1">
                <a:alpha val="25000"/>
              </a:scheme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6842030" y="4523001"/>
            <a:ext cx="322719" cy="30814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6" name="Google Shape;256;p18"/>
          <p:cNvGrpSpPr/>
          <p:nvPr/>
        </p:nvGrpSpPr>
        <p:grpSpPr>
          <a:xfrm>
            <a:off x="6441204" y="2792568"/>
            <a:ext cx="1382431" cy="1382802"/>
            <a:chOff x="6654650" y="3665275"/>
            <a:chExt cx="409100" cy="409125"/>
          </a:xfrm>
        </p:grpSpPr>
        <p:sp>
          <p:nvSpPr>
            <p:cNvPr id="257" name="Google Shape;257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" name="Google Shape;259;p18"/>
          <p:cNvGrpSpPr/>
          <p:nvPr/>
        </p:nvGrpSpPr>
        <p:grpSpPr>
          <a:xfrm rot="1056760">
            <a:off x="5109434" y="3879281"/>
            <a:ext cx="913321" cy="913402"/>
            <a:chOff x="570875" y="4322250"/>
            <a:chExt cx="443300" cy="443325"/>
          </a:xfrm>
        </p:grpSpPr>
        <p:sp>
          <p:nvSpPr>
            <p:cNvPr id="260" name="Google Shape;260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18"/>
          <p:cNvSpPr/>
          <p:nvPr/>
        </p:nvSpPr>
        <p:spPr>
          <a:xfrm rot="2466650">
            <a:off x="5211679" y="3060758"/>
            <a:ext cx="448377" cy="4281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8"/>
          <p:cNvSpPr/>
          <p:nvPr/>
        </p:nvSpPr>
        <p:spPr>
          <a:xfrm rot="-1609598">
            <a:off x="5867355" y="3330098"/>
            <a:ext cx="322650" cy="30806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8"/>
          <p:cNvSpPr/>
          <p:nvPr/>
        </p:nvSpPr>
        <p:spPr>
          <a:xfrm rot="2925957">
            <a:off x="7823620" y="3574180"/>
            <a:ext cx="241702" cy="23078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8"/>
          <p:cNvSpPr/>
          <p:nvPr/>
        </p:nvSpPr>
        <p:spPr>
          <a:xfrm rot="-1609409">
            <a:off x="6408419" y="2595964"/>
            <a:ext cx="217724" cy="20789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/>
          <p:nvPr>
            <p:ph idx="1" type="body"/>
          </p:nvPr>
        </p:nvSpPr>
        <p:spPr>
          <a:xfrm>
            <a:off x="779075" y="1763900"/>
            <a:ext cx="2808300" cy="300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73" name="Google Shape;273;p19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74" name="Google Shape;274;p19"/>
          <p:cNvSpPr txBox="1"/>
          <p:nvPr>
            <p:ph idx="2" type="body"/>
          </p:nvPr>
        </p:nvSpPr>
        <p:spPr>
          <a:xfrm>
            <a:off x="3981302" y="1763900"/>
            <a:ext cx="2808300" cy="300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ebony and of outer space. It </a:t>
            </a:r>
            <a:r>
              <a:rPr lang="en"/>
              <a:t>has been the symbolic color of elegance, solemnity and authority.</a:t>
            </a:r>
            <a:endParaRPr/>
          </a:p>
        </p:txBody>
      </p:sp>
      <p:sp>
        <p:nvSpPr>
          <p:cNvPr id="275" name="Google Shape;275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6" name="Google Shape;276;p19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77" name="Google Shape;277;p1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 txBox="1"/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86" name="Google Shape;286;p20"/>
          <p:cNvSpPr txBox="1"/>
          <p:nvPr>
            <p:ph idx="1" type="body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87" name="Google Shape;287;p20"/>
          <p:cNvSpPr txBox="1"/>
          <p:nvPr>
            <p:ph idx="2" type="body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88" name="Google Shape;288;p20"/>
          <p:cNvSpPr txBox="1"/>
          <p:nvPr>
            <p:ph idx="3" type="body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0" name="Google Shape;290;p20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91" name="Google Shape;291;p20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