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Titillium Web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italic.fntdata"/><Relationship Id="rId50" Type="http://schemas.openxmlformats.org/officeDocument/2006/relationships/font" Target="fonts/TitilliumWeb-bold.fntdata"/><Relationship Id="rId52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49fc024d8_0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49fc024d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2f7bc390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2f7bc3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2f7bc390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2f7bc3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2f7bc390d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2f7bc39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2f7bc390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2f7bc39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2f7bc390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2f7bc39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2f7bc390d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2f7bc39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bc390d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bc390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2f7bc390d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2f7bc390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2f7bc390d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2f7bc390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2f7bc390d_0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2f7bc390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www.heropattern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heropattern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33248" r="0" t="0"/>
          <a:stretch/>
        </p:blipFill>
        <p:spPr>
          <a:xfrm>
            <a:off x="4893200" y="892700"/>
            <a:ext cx="4250800" cy="42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1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175" name="Google Shape;175;p21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>
            <p:ph type="title"/>
          </p:nvPr>
        </p:nvSpPr>
        <p:spPr>
          <a:xfrm>
            <a:off x="855300" y="836000"/>
            <a:ext cx="3403500" cy="11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PICTURE IS WORTH A THOUSAND WORDS</a:t>
            </a:r>
            <a:endParaRPr sz="2800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55300" y="1817175"/>
            <a:ext cx="3403500" cy="23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4294967295" type="title"/>
          </p:nvPr>
        </p:nvSpPr>
        <p:spPr>
          <a:xfrm>
            <a:off x="3595600" y="2946678"/>
            <a:ext cx="1717200" cy="5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Want big impact?</a:t>
            </a:r>
            <a:endParaRPr b="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BIG IMAGE</a:t>
            </a:r>
            <a:r>
              <a:rPr lang="en" sz="1600"/>
              <a:t>.</a:t>
            </a:r>
            <a:endParaRPr sz="16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55300" y="836000"/>
            <a:ext cx="7433400" cy="10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2" name="Google Shape;192;p23"/>
          <p:cNvCxnSpPr>
            <a:stCxn id="193" idx="2"/>
            <a:endCxn id="194" idx="0"/>
          </p:cNvCxnSpPr>
          <p:nvPr/>
        </p:nvCxnSpPr>
        <p:spPr>
          <a:xfrm flipH="1" rot="-5400000">
            <a:off x="4778600" y="1459888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5" name="Google Shape;195;p23"/>
          <p:cNvCxnSpPr>
            <a:stCxn id="196" idx="0"/>
            <a:endCxn id="193" idx="2"/>
          </p:cNvCxnSpPr>
          <p:nvPr/>
        </p:nvCxnSpPr>
        <p:spPr>
          <a:xfrm rot="-5400000">
            <a:off x="3008300" y="1459888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7" name="Google Shape;197;p23"/>
          <p:cNvCxnSpPr>
            <a:stCxn id="196" idx="2"/>
            <a:endCxn id="198" idx="0"/>
          </p:cNvCxnSpPr>
          <p:nvPr/>
        </p:nvCxnSpPr>
        <p:spPr>
          <a:xfrm flipH="1" rot="-5400000">
            <a:off x="2545850" y="31268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9" name="Google Shape;199;p23"/>
          <p:cNvCxnSpPr>
            <a:stCxn id="200" idx="0"/>
            <a:endCxn id="196" idx="2"/>
          </p:cNvCxnSpPr>
          <p:nvPr/>
        </p:nvCxnSpPr>
        <p:spPr>
          <a:xfrm rot="-5400000">
            <a:off x="1700600" y="312691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>
            <a:stCxn id="194" idx="2"/>
            <a:endCxn id="202" idx="0"/>
          </p:cNvCxnSpPr>
          <p:nvPr/>
        </p:nvCxnSpPr>
        <p:spPr>
          <a:xfrm flipH="1" rot="-5400000">
            <a:off x="6086450" y="31268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3" name="Google Shape;203;p23"/>
          <p:cNvCxnSpPr>
            <a:stCxn id="204" idx="0"/>
            <a:endCxn id="194" idx="2"/>
          </p:cNvCxnSpPr>
          <p:nvPr/>
        </p:nvCxnSpPr>
        <p:spPr>
          <a:xfrm rot="-5400000">
            <a:off x="5241200" y="312691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05" name="Google Shape;205;p23"/>
          <p:cNvGrpSpPr/>
          <p:nvPr/>
        </p:nvGrpSpPr>
        <p:grpSpPr>
          <a:xfrm>
            <a:off x="3505400" y="1521525"/>
            <a:ext cx="1538100" cy="442513"/>
            <a:chOff x="3802950" y="1145950"/>
            <a:chExt cx="1538100" cy="442513"/>
          </a:xfrm>
        </p:grpSpPr>
        <p:sp>
          <p:nvSpPr>
            <p:cNvPr id="193" name="Google Shape;193;p23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7" name="Google Shape;207;p23"/>
          <p:cNvGrpSpPr/>
          <p:nvPr/>
        </p:nvGrpSpPr>
        <p:grpSpPr>
          <a:xfrm>
            <a:off x="1735100" y="2726025"/>
            <a:ext cx="1538100" cy="442513"/>
            <a:chOff x="2032650" y="2350450"/>
            <a:chExt cx="1538100" cy="442513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5275700" y="2726025"/>
            <a:ext cx="1538100" cy="442513"/>
            <a:chOff x="5573250" y="2350450"/>
            <a:chExt cx="1538100" cy="442513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6120950" y="3930600"/>
            <a:ext cx="1538100" cy="442513"/>
            <a:chOff x="6418500" y="3555025"/>
            <a:chExt cx="1538100" cy="442513"/>
          </a:xfrm>
        </p:grpSpPr>
        <p:sp>
          <p:nvSpPr>
            <p:cNvPr id="202" name="Google Shape;202;p23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>
            <a:off x="4430450" y="3930613"/>
            <a:ext cx="1538100" cy="442500"/>
            <a:chOff x="4728000" y="3555038"/>
            <a:chExt cx="1538100" cy="442500"/>
          </a:xfrm>
        </p:grpSpPr>
        <p:sp>
          <p:nvSpPr>
            <p:cNvPr id="204" name="Google Shape;204;p23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2580350" y="3930613"/>
            <a:ext cx="1538100" cy="442500"/>
            <a:chOff x="2877900" y="3555038"/>
            <a:chExt cx="1538100" cy="442500"/>
          </a:xfrm>
        </p:grpSpPr>
        <p:sp>
          <p:nvSpPr>
            <p:cNvPr id="198" name="Google Shape;198;p23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889850" y="3930613"/>
            <a:ext cx="1538100" cy="442500"/>
            <a:chOff x="1187400" y="3555038"/>
            <a:chExt cx="1538100" cy="442500"/>
          </a:xfrm>
        </p:grpSpPr>
        <p:sp>
          <p:nvSpPr>
            <p:cNvPr id="200" name="Google Shape;200;p23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4" name="Google Shape;224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{A8D347E4-8D0D-48F3-AB85-A3CE05522D68}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7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1710476" y="987130"/>
            <a:ext cx="7151608" cy="340686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idx="4294967295" type="title"/>
          </p:nvPr>
        </p:nvSpPr>
        <p:spPr>
          <a:xfrm>
            <a:off x="457200" y="457200"/>
            <a:ext cx="14832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3052400" y="1716325"/>
            <a:ext cx="54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office</a:t>
            </a:r>
            <a:endParaRPr sz="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34" name="Google Shape;234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4"/>
                </a:solidFill>
              </a:rPr>
              <a:t>Find more maps at </a:t>
            </a:r>
            <a:r>
              <a:rPr lang="en" sz="9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chemeClr val="accent4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259500" y="2062025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3742650" y="3529600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642125" y="1884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5323725" y="37799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141500" y="2360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698550" y="3812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855300" y="1574356"/>
            <a:ext cx="7465978" cy="12017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Titillium Web"/>
              </a:rPr>
              <a:t>89,526,124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3" name="Google Shape;253;p27"/>
          <p:cNvSpPr txBox="1"/>
          <p:nvPr>
            <p:ph idx="4294967295" type="subTitle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That’s a lot of money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5" name="Google Shape;255;p27"/>
          <p:cNvSpPr txBox="1"/>
          <p:nvPr>
            <p:ph idx="4294967295" type="subTitle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Total success!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7" name="Google Shape;257;p27"/>
          <p:cNvSpPr txBox="1"/>
          <p:nvPr>
            <p:ph idx="4294967295" type="subTitle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And a lot of users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28"/>
          <p:cNvGrpSpPr/>
          <p:nvPr/>
        </p:nvGrpSpPr>
        <p:grpSpPr>
          <a:xfrm>
            <a:off x="6038025" y="2944610"/>
            <a:ext cx="2469661" cy="1384500"/>
            <a:chOff x="6038025" y="2598925"/>
            <a:chExt cx="2469661" cy="1384500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2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4908100" y="1270945"/>
            <a:ext cx="3599586" cy="1384500"/>
            <a:chOff x="4908100" y="889950"/>
            <a:chExt cx="3599586" cy="1384500"/>
          </a:xfrm>
        </p:grpSpPr>
        <p:cxnSp>
          <p:nvCxnSpPr>
            <p:cNvPr id="271" name="Google Shape;271;p2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2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2814594" y="1479150"/>
            <a:ext cx="3514811" cy="3252003"/>
            <a:chOff x="2991269" y="1153325"/>
            <a:chExt cx="3514811" cy="3252003"/>
          </a:xfrm>
        </p:grpSpPr>
        <p:sp>
          <p:nvSpPr>
            <p:cNvPr id="276" name="Google Shape;276;p2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7" name="Google Shape;277;p2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8" name="Google Shape;278;p2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9" name="Google Shape;279;p2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0" name="Google Shape;280;p2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1" name="Google Shape;281;p2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2" name="Google Shape;282;p2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3" name="Google Shape;283;p2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284" name="Google Shape;284;p28"/>
          <p:cNvGrpSpPr/>
          <p:nvPr/>
        </p:nvGrpSpPr>
        <p:grpSpPr>
          <a:xfrm>
            <a:off x="636321" y="2445800"/>
            <a:ext cx="3970704" cy="1384500"/>
            <a:chOff x="636321" y="1844098"/>
            <a:chExt cx="3970704" cy="1384500"/>
          </a:xfrm>
        </p:grpSpPr>
        <p:sp>
          <p:nvSpPr>
            <p:cNvPr id="285" name="Google Shape;285;p2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cxnSp>
          <p:nvCxnSpPr>
            <p:cNvPr id="286" name="Google Shape;286;p28"/>
            <p:cNvCxnSpPr/>
            <p:nvPr/>
          </p:nvCxnSpPr>
          <p:spPr>
            <a:xfrm rot="10800000">
              <a:off x="2587425" y="2536349"/>
              <a:ext cx="201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2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855300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29"/>
          <p:cNvSpPr txBox="1"/>
          <p:nvPr>
            <p:ph idx="2" type="body"/>
          </p:nvPr>
        </p:nvSpPr>
        <p:spPr>
          <a:xfrm>
            <a:off x="3414200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29"/>
          <p:cNvSpPr txBox="1"/>
          <p:nvPr>
            <p:ph idx="3" type="body"/>
          </p:nvPr>
        </p:nvSpPr>
        <p:spPr>
          <a:xfrm>
            <a:off x="5973099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855300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9" name="Google Shape;299;p29"/>
          <p:cNvSpPr txBox="1"/>
          <p:nvPr>
            <p:ph idx="2" type="body"/>
          </p:nvPr>
        </p:nvSpPr>
        <p:spPr>
          <a:xfrm>
            <a:off x="3414200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0" name="Google Shape;300;p29"/>
          <p:cNvSpPr txBox="1"/>
          <p:nvPr>
            <p:ph idx="3" type="body"/>
          </p:nvPr>
        </p:nvSpPr>
        <p:spPr>
          <a:xfrm>
            <a:off x="5973099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7" name="Google Shape;307;p30"/>
          <p:cNvCxnSpPr/>
          <p:nvPr/>
        </p:nvCxnSpPr>
        <p:spPr>
          <a:xfrm>
            <a:off x="8553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/>
          <p:nvPr/>
        </p:nvCxnSpPr>
        <p:spPr>
          <a:xfrm>
            <a:off x="8553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0"/>
          <p:cNvCxnSpPr/>
          <p:nvPr/>
        </p:nvCxnSpPr>
        <p:spPr>
          <a:xfrm>
            <a:off x="8553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0"/>
          <p:cNvCxnSpPr/>
          <p:nvPr/>
        </p:nvCxnSpPr>
        <p:spPr>
          <a:xfrm>
            <a:off x="8553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0"/>
          <p:cNvCxnSpPr/>
          <p:nvPr/>
        </p:nvCxnSpPr>
        <p:spPr>
          <a:xfrm>
            <a:off x="8553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0"/>
          <p:cNvSpPr txBox="1"/>
          <p:nvPr/>
        </p:nvSpPr>
        <p:spPr>
          <a:xfrm>
            <a:off x="8553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14755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17898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21040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2285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35428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38570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9815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52958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6100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67345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70488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73630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4815599" y="1627900"/>
            <a:ext cx="3473100" cy="18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855275" y="1627900"/>
            <a:ext cx="3473100" cy="18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4294967295" type="body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Mobile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31" name="Google Shape;331;p31"/>
          <p:cNvGrpSpPr/>
          <p:nvPr/>
        </p:nvGrpSpPr>
        <p:grpSpPr>
          <a:xfrm>
            <a:off x="855339" y="501842"/>
            <a:ext cx="1995788" cy="4139660"/>
            <a:chOff x="2547150" y="238125"/>
            <a:chExt cx="2525675" cy="5238750"/>
          </a:xfrm>
        </p:grpSpPr>
        <p:sp>
          <p:nvSpPr>
            <p:cNvPr id="332" name="Google Shape;332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898919" y="862011"/>
            <a:ext cx="1907220" cy="3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42" name="Google Shape;342;p32"/>
          <p:cNvGrpSpPr/>
          <p:nvPr/>
        </p:nvGrpSpPr>
        <p:grpSpPr>
          <a:xfrm>
            <a:off x="855302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>
            <p:ph idx="4294967295" type="body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>
            <a:off x="474299" y="1241129"/>
            <a:ext cx="4542205" cy="2661224"/>
            <a:chOff x="1177450" y="241631"/>
            <a:chExt cx="6173152" cy="3616776"/>
          </a:xfrm>
        </p:grpSpPr>
        <p:sp>
          <p:nvSpPr>
            <p:cNvPr id="355" name="Google Shape;355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9814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 txBox="1"/>
          <p:nvPr>
            <p:ph idx="4294967295" type="body"/>
          </p:nvPr>
        </p:nvSpPr>
        <p:spPr>
          <a:xfrm>
            <a:off x="5447500" y="373575"/>
            <a:ext cx="30330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idx="4294967295" type="ctrTitle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66" name="Google Shape;366;p34"/>
          <p:cNvSpPr txBox="1"/>
          <p:nvPr>
            <p:ph idx="4294967295" type="subTitle"/>
          </p:nvPr>
        </p:nvSpPr>
        <p:spPr>
          <a:xfrm>
            <a:off x="855300" y="1639975"/>
            <a:ext cx="3608100" cy="23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user@mail.me</a:t>
            </a:r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 rotWithShape="1">
          <a:blip r:embed="rId3">
            <a:alphaModFix/>
          </a:blip>
          <a:srcRect b="9569" l="12697" r="1795" t="16020"/>
          <a:stretch/>
        </p:blipFill>
        <p:spPr>
          <a:xfrm flipH="1">
            <a:off x="1856100" y="911300"/>
            <a:ext cx="7287900" cy="42321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Circuit background by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Hero Patterns</a:t>
            </a:r>
            <a:endParaRPr/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855300" y="1627900"/>
            <a:ext cx="7433400" cy="20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https://www.heropatterns.com/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9" name="Google Shape;389;p37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90" name="Google Shape;390;p37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6" name="Google Shape;39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3" name="Google Shape;413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5" name="Google Shape;415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" name="Google Shape;417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9" name="Google Shape;419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1" name="Google Shape;421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" name="Google Shape;423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" name="Google Shape;424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5" name="Google Shape;425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6" name="Google Shape;426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7" name="Google Shape;427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8" name="Google Shape;428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" name="Google Shape;429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30" name="Google Shape;430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1" name="Google Shape;431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32" name="Google Shape;432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3" name="Google Shape;443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46" name="Google Shape;446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49" name="Google Shape;449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2" name="Google Shape;452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5" name="Google Shape;455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58" name="Google Shape;458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60" name="Google Shape;460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1" name="Google Shape;471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2" name="Google Shape;472;p40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{A8D347E4-8D0D-48F3-AB85-A3CE05522D68}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4294967295" type="ctrTitle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10" name="Google Shape;110;p14"/>
          <p:cNvSpPr txBox="1"/>
          <p:nvPr>
            <p:ph idx="4294967295" type="subTitle"/>
          </p:nvPr>
        </p:nvSpPr>
        <p:spPr>
          <a:xfrm>
            <a:off x="855300" y="1639975"/>
            <a:ext cx="3608100" cy="23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2731" l="14987" r="0" t="14990"/>
          <a:stretch/>
        </p:blipFill>
        <p:spPr>
          <a:xfrm flipH="1">
            <a:off x="1856100" y="911300"/>
            <a:ext cx="7287900" cy="42321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78" name="Google Shape;478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3842100" y="2242577"/>
            <a:ext cx="290278" cy="4347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S</a:t>
            </a:r>
          </a:p>
        </p:txBody>
      </p:sp>
      <p:sp>
        <p:nvSpPr>
          <p:cNvPr id="488" name="Google Shape;488;p41"/>
          <p:cNvSpPr/>
          <p:nvPr/>
        </p:nvSpPr>
        <p:spPr>
          <a:xfrm>
            <a:off x="4857720" y="2250297"/>
            <a:ext cx="550910" cy="4199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W</a:t>
            </a:r>
          </a:p>
        </p:txBody>
      </p:sp>
      <p:sp>
        <p:nvSpPr>
          <p:cNvPr id="489" name="Google Shape;489;p41"/>
          <p:cNvSpPr/>
          <p:nvPr/>
        </p:nvSpPr>
        <p:spPr>
          <a:xfrm>
            <a:off x="3807513" y="3348952"/>
            <a:ext cx="348333" cy="4347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O</a:t>
            </a:r>
          </a:p>
        </p:txBody>
      </p:sp>
      <p:sp>
        <p:nvSpPr>
          <p:cNvPr id="490" name="Google Shape;490;p41"/>
          <p:cNvSpPr/>
          <p:nvPr/>
        </p:nvSpPr>
        <p:spPr>
          <a:xfrm>
            <a:off x="4971979" y="3356672"/>
            <a:ext cx="308806" cy="4199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96" name="Google Shape;49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1" name="Google Shape;501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2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11" name="Google Shape;511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14" name="Google Shape;514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22" name="Google Shape;522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2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34" name="Google Shape;534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2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6" name="Google Shape;546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47" name="Google Shape;547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554" name="Google Shape;554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5" name="Google Shape;555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6" name="Google Shape;556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7" name="Google Shape;557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58" name="Google Shape;558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9" name="Google Shape;559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60" name="Google Shape;560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1" name="Google Shape;561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62" name="Google Shape;562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3" name="Google Shape;563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64" name="Google Shape;564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5" name="Google Shape;565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71" name="Google Shape;571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2" name="Google Shape;572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3" name="Google Shape;5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74" name="Google Shape;5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5" name="Google Shape;5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76" name="Google Shape;576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7" name="Google Shape;5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78" name="Google Shape;578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9" name="Google Shape;5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5" name="Google Shape;585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7" name="Google Shape;587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3" name="Google Shape;633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Google Shape;634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5" name="Google Shape;635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7" name="Google Shape;657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58" name="Google Shape;658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59" name="Google Shape;659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0" name="Google Shape;660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3" name="Google Shape;663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4" name="Google Shape;664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5" name="Google Shape;665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6" name="Google Shape;666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7" name="Google Shape;667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8" name="Google Shape;668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9" name="Google Shape;669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5" name="Google Shape;675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76" name="Google Shape;676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{01209E37-47DD-4D05-A5F4-EA4EC5330A33}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47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4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47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7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7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4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47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47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7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4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4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4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7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7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4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4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4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4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4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4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17" name="Google Shape;1117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7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20" name="Google Shape;1120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47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23" name="Google Shape;1123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47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7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7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9" name="Google Shape;1129;p47"/>
          <p:cNvSpPr txBox="1"/>
          <p:nvPr>
            <p:ph idx="4294967295" type="body"/>
          </p:nvPr>
        </p:nvSpPr>
        <p:spPr>
          <a:xfrm>
            <a:off x="6248575" y="4223575"/>
            <a:ext cx="16494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icons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1130" name="Google Shape;1130;p4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6" name="Google Shape;1136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3" name="Google Shape;1143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8" name="Google Shape;1148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2" name="Google Shape;1152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8" name="Google Shape;1158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2" name="Google Shape;1162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7" name="Google Shape;1167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3" name="Google Shape;1173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80" name="Google Shape;1180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3" name="Google Shape;1183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7" name="Google Shape;1187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4" name="Google Shape;1194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00" name="Google Shape;120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4" name="Google Shape;120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5" name="Google Shape;120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5" name="Google Shape;1215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2" name="Google Shape;1222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7" name="Google Shape;1227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3" name="Google Shape;1233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40" name="Google Shape;1240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5" name="Google Shape;1245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5" name="Google Shape;125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6" name="Google Shape;125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6" name="Google Shape;126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7" name="Google Shape;1267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0" name="Google Shape;127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71" name="Google Shape;127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1" name="Google Shape;128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2" name="Google Shape;1282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7" name="Google Shape;128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7" name="Google Shape;129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8" name="Google Shape;1298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6" name="Google Shape;130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11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6" name="Google Shape;131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2" name="Google Shape;132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9" name="Google Shape;1329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3" name="Google Shape;1333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9" name="Google Shape;1339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6" name="Google Shape;1346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50" name="Google Shape;1350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5" name="Google Shape;1355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2" name="Google Shape;1362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70" name="Google Shape;1370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5" name="Google Shape;1375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9" name="Google Shape;1379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3" name="Google Shape;1383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8" name="Google Shape;1388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3" name="Google Shape;1393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9" name="Google Shape;1399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6" name="Google Shape;1406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4" name="Google Shape;1414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2" name="Google Shape;1432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6" name="Google Shape;1436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3" name="Google Shape;144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2" name="Google Shape;145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5" name="Google Shape;146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8" name="Google Shape;147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0" name="Google Shape;149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91" name="Google Shape;1491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8" name="Google Shape;149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3" name="Google Shape;151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4" name="Google Shape;1514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9" name="Google Shape;151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20" name="Google Shape;152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3" name="Google Shape;152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4" name="Google Shape;152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7" name="Google Shape;152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8" name="Google Shape;152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1" name="Google Shape;153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2" name="Google Shape;153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5" name="Google Shape;153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6" name="Google Shape;1536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5" name="Google Shape;1545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9" name="Google Shape;156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70" name="Google Shape;157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1" name="Google Shape;157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4" name="Google Shape;157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9" name="Google Shape;1579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80" name="Google Shape;158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9"/>
          <p:cNvSpPr txBox="1"/>
          <p:nvPr/>
        </p:nvSpPr>
        <p:spPr>
          <a:xfrm>
            <a:off x="908200" y="22218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6" name="Google Shape;1586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7" name="Google Shape;1587;p49"/>
          <p:cNvSpPr txBox="1"/>
          <p:nvPr>
            <p:ph idx="4294967295" type="body"/>
          </p:nvPr>
        </p:nvSpPr>
        <p:spPr>
          <a:xfrm>
            <a:off x="908325" y="1008825"/>
            <a:ext cx="7327500" cy="9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" name="Google Shape;159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94" name="Google Shape;159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95" name="Google Shape;159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96" name="Google Shape;159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8" name="Google Shape;159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99" name="Google Shape;159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1" name="Google Shape;160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02" name="Google Shape;160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4" name="Google Shape;160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05" name="Google Shape;160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6" name="Google Shape;160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</a:t>
            </a:r>
            <a:r>
              <a:rPr lang="en">
                <a:solidFill>
                  <a:schemeClr val="accent2"/>
                </a:solidFill>
                <a:highlight>
                  <a:schemeClr val="lt2"/>
                </a:highlight>
              </a:rPr>
              <a:t>will listen to you or read the content</a:t>
            </a:r>
            <a:r>
              <a:rPr lang="en"/>
              <a:t>, but won’t do both. 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4294967295" type="ctrTitle"/>
          </p:nvPr>
        </p:nvSpPr>
        <p:spPr>
          <a:xfrm>
            <a:off x="855300" y="2269150"/>
            <a:ext cx="523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8" name="Google Shape;138;p18"/>
          <p:cNvSpPr txBox="1"/>
          <p:nvPr>
            <p:ph idx="4294967295" type="subTitle"/>
          </p:nvPr>
        </p:nvSpPr>
        <p:spPr>
          <a:xfrm>
            <a:off x="855300" y="3411551"/>
            <a:ext cx="523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6460101" y="522867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8"/>
          <p:cNvGrpSpPr/>
          <p:nvPr/>
        </p:nvGrpSpPr>
        <p:grpSpPr>
          <a:xfrm rot="-587346">
            <a:off x="6351438" y="2610506"/>
            <a:ext cx="759491" cy="759448"/>
            <a:chOff x="576250" y="4319400"/>
            <a:chExt cx="442075" cy="442050"/>
          </a:xfrm>
        </p:grpSpPr>
        <p:sp>
          <p:nvSpPr>
            <p:cNvPr id="143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267891" y="2121939"/>
            <a:ext cx="175587" cy="16769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8" name="Google Shape;158;p19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6" name="Google Shape;166;p20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7" name="Google Shape;167;p20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