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661e22a1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661e22a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661e22a1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661e22a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661e22a1f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661e22a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661e22a1f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661e22a1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661e22a1f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661e22a1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661e22a1f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661e22a1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661e22a1f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661e22a1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661e22a1f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661e22a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c661e22a1f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c661e22a1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661e22a1f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661e22a1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450b5608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450b5608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802ce8ed5f_4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802ce8ed5f_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616577f25a_37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616577f25a_3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mask">
  <p:cSld name="TITLE_AND_BODY_1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undraw.co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9.jpg"/><Relationship Id="rId6" Type="http://schemas.openxmlformats.org/officeDocument/2006/relationships/image" Target="../media/image1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5.png"/><Relationship Id="rId13" Type="http://schemas.openxmlformats.org/officeDocument/2006/relationships/image" Target="../media/image20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27999" l="21414" r="0" t="6581"/>
          <a:stretch/>
        </p:blipFill>
        <p:spPr>
          <a:xfrm>
            <a:off x="3517054" y="373046"/>
            <a:ext cx="5454774" cy="4540879"/>
          </a:xfrm>
          <a:custGeom>
            <a:rect b="b" l="l" r="r" t="t"/>
            <a:pathLst>
              <a:path extrusionOk="0" h="21461" w="21184">
                <a:moveTo>
                  <a:pt x="7229" y="22"/>
                </a:moveTo>
                <a:cubicBezTo>
                  <a:pt x="6726" y="-36"/>
                  <a:pt x="6218" y="17"/>
                  <a:pt x="5734" y="232"/>
                </a:cubicBezTo>
                <a:cubicBezTo>
                  <a:pt x="4515" y="761"/>
                  <a:pt x="3600" y="2045"/>
                  <a:pt x="3223" y="3533"/>
                </a:cubicBezTo>
                <a:cubicBezTo>
                  <a:pt x="2967" y="4516"/>
                  <a:pt x="2870" y="5607"/>
                  <a:pt x="2733" y="6624"/>
                </a:cubicBezTo>
                <a:cubicBezTo>
                  <a:pt x="2621" y="7508"/>
                  <a:pt x="2455" y="8381"/>
                  <a:pt x="2238" y="9235"/>
                </a:cubicBezTo>
                <a:cubicBezTo>
                  <a:pt x="1913" y="10556"/>
                  <a:pt x="1444" y="11933"/>
                  <a:pt x="1025" y="13211"/>
                </a:cubicBezTo>
                <a:cubicBezTo>
                  <a:pt x="775" y="13981"/>
                  <a:pt x="567" y="14824"/>
                  <a:pt x="563" y="15657"/>
                </a:cubicBezTo>
                <a:cubicBezTo>
                  <a:pt x="567" y="17357"/>
                  <a:pt x="1359" y="19017"/>
                  <a:pt x="2564" y="19877"/>
                </a:cubicBezTo>
                <a:cubicBezTo>
                  <a:pt x="3614" y="20646"/>
                  <a:pt x="5475" y="21126"/>
                  <a:pt x="6494" y="20087"/>
                </a:cubicBezTo>
                <a:cubicBezTo>
                  <a:pt x="6950" y="19632"/>
                  <a:pt x="7342" y="19021"/>
                  <a:pt x="7908" y="18767"/>
                </a:cubicBezTo>
                <a:cubicBezTo>
                  <a:pt x="8925" y="18328"/>
                  <a:pt x="10299" y="18705"/>
                  <a:pt x="11272" y="19187"/>
                </a:cubicBezTo>
                <a:cubicBezTo>
                  <a:pt x="12680" y="19904"/>
                  <a:pt x="14080" y="21348"/>
                  <a:pt x="15696" y="20855"/>
                </a:cubicBezTo>
                <a:cubicBezTo>
                  <a:pt x="16412" y="20609"/>
                  <a:pt x="16971" y="19947"/>
                  <a:pt x="17448" y="19280"/>
                </a:cubicBezTo>
                <a:cubicBezTo>
                  <a:pt x="17923" y="18603"/>
                  <a:pt x="18433" y="17809"/>
                  <a:pt x="18855" y="17080"/>
                </a:cubicBezTo>
                <a:cubicBezTo>
                  <a:pt x="19988" y="15025"/>
                  <a:pt x="21343" y="12771"/>
                  <a:pt x="21170" y="10174"/>
                </a:cubicBezTo>
                <a:cubicBezTo>
                  <a:pt x="21107" y="8787"/>
                  <a:pt x="20676" y="7404"/>
                  <a:pt x="19928" y="6350"/>
                </a:cubicBezTo>
                <a:cubicBezTo>
                  <a:pt x="19074" y="5158"/>
                  <a:pt x="17813" y="4529"/>
                  <a:pt x="16572" y="4174"/>
                </a:cubicBezTo>
                <a:cubicBezTo>
                  <a:pt x="15661" y="3894"/>
                  <a:pt x="14666" y="3837"/>
                  <a:pt x="13751" y="3577"/>
                </a:cubicBezTo>
                <a:cubicBezTo>
                  <a:pt x="13142" y="3422"/>
                  <a:pt x="12561" y="3132"/>
                  <a:pt x="12035" y="2726"/>
                </a:cubicBezTo>
                <a:cubicBezTo>
                  <a:pt x="10975" y="1928"/>
                  <a:pt x="9879" y="1004"/>
                  <a:pt x="8700" y="477"/>
                </a:cubicBezTo>
                <a:cubicBezTo>
                  <a:pt x="8232" y="249"/>
                  <a:pt x="7733" y="80"/>
                  <a:pt x="7229" y="22"/>
                </a:cubicBezTo>
                <a:close/>
                <a:moveTo>
                  <a:pt x="12031" y="584"/>
                </a:moveTo>
                <a:cubicBezTo>
                  <a:pt x="11733" y="540"/>
                  <a:pt x="11486" y="942"/>
                  <a:pt x="11618" y="1274"/>
                </a:cubicBezTo>
                <a:cubicBezTo>
                  <a:pt x="11720" y="1600"/>
                  <a:pt x="12081" y="1679"/>
                  <a:pt x="12281" y="1435"/>
                </a:cubicBezTo>
                <a:cubicBezTo>
                  <a:pt x="12440" y="1237"/>
                  <a:pt x="12440" y="920"/>
                  <a:pt x="12277" y="726"/>
                </a:cubicBezTo>
                <a:cubicBezTo>
                  <a:pt x="12211" y="648"/>
                  <a:pt x="12123" y="597"/>
                  <a:pt x="12031" y="584"/>
                </a:cubicBezTo>
                <a:close/>
                <a:moveTo>
                  <a:pt x="18188" y="2834"/>
                </a:moveTo>
                <a:cubicBezTo>
                  <a:pt x="17913" y="2760"/>
                  <a:pt x="17632" y="3088"/>
                  <a:pt x="17702" y="3426"/>
                </a:cubicBezTo>
                <a:cubicBezTo>
                  <a:pt x="17747" y="3696"/>
                  <a:pt x="17966" y="3867"/>
                  <a:pt x="18188" y="3812"/>
                </a:cubicBezTo>
                <a:cubicBezTo>
                  <a:pt x="18410" y="3757"/>
                  <a:pt x="18551" y="3495"/>
                  <a:pt x="18505" y="3225"/>
                </a:cubicBezTo>
                <a:cubicBezTo>
                  <a:pt x="18472" y="3029"/>
                  <a:pt x="18349" y="2874"/>
                  <a:pt x="18188" y="2834"/>
                </a:cubicBezTo>
                <a:close/>
                <a:moveTo>
                  <a:pt x="350" y="3201"/>
                </a:moveTo>
                <a:cubicBezTo>
                  <a:pt x="294" y="3212"/>
                  <a:pt x="238" y="3235"/>
                  <a:pt x="181" y="3279"/>
                </a:cubicBezTo>
                <a:cubicBezTo>
                  <a:pt x="-257" y="3674"/>
                  <a:pt x="182" y="4454"/>
                  <a:pt x="647" y="4105"/>
                </a:cubicBezTo>
                <a:cubicBezTo>
                  <a:pt x="1023" y="3754"/>
                  <a:pt x="735" y="3121"/>
                  <a:pt x="350" y="3201"/>
                </a:cubicBezTo>
                <a:close/>
                <a:moveTo>
                  <a:pt x="1370" y="5631"/>
                </a:moveTo>
                <a:cubicBezTo>
                  <a:pt x="863" y="5496"/>
                  <a:pt x="423" y="6103"/>
                  <a:pt x="575" y="6702"/>
                </a:cubicBezTo>
                <a:cubicBezTo>
                  <a:pt x="715" y="7262"/>
                  <a:pt x="1304" y="7480"/>
                  <a:pt x="1672" y="7098"/>
                </a:cubicBezTo>
                <a:cubicBezTo>
                  <a:pt x="2121" y="6657"/>
                  <a:pt x="1931" y="5771"/>
                  <a:pt x="1370" y="5631"/>
                </a:cubicBezTo>
                <a:close/>
                <a:moveTo>
                  <a:pt x="19401" y="18640"/>
                </a:moveTo>
                <a:cubicBezTo>
                  <a:pt x="19293" y="18664"/>
                  <a:pt x="19187" y="18720"/>
                  <a:pt x="19096" y="18816"/>
                </a:cubicBezTo>
                <a:cubicBezTo>
                  <a:pt x="18641" y="19251"/>
                  <a:pt x="18832" y="20149"/>
                  <a:pt x="19393" y="20283"/>
                </a:cubicBezTo>
                <a:cubicBezTo>
                  <a:pt x="19768" y="20374"/>
                  <a:pt x="20130" y="20078"/>
                  <a:pt x="20205" y="19623"/>
                </a:cubicBezTo>
                <a:cubicBezTo>
                  <a:pt x="20228" y="19486"/>
                  <a:pt x="20222" y="19345"/>
                  <a:pt x="20189" y="19212"/>
                </a:cubicBezTo>
                <a:cubicBezTo>
                  <a:pt x="20086" y="18795"/>
                  <a:pt x="19728" y="18567"/>
                  <a:pt x="19401" y="18640"/>
                </a:cubicBezTo>
                <a:close/>
                <a:moveTo>
                  <a:pt x="9162" y="19794"/>
                </a:moveTo>
                <a:cubicBezTo>
                  <a:pt x="9054" y="19818"/>
                  <a:pt x="8948" y="19874"/>
                  <a:pt x="8857" y="19970"/>
                </a:cubicBezTo>
                <a:cubicBezTo>
                  <a:pt x="8562" y="20263"/>
                  <a:pt x="8519" y="20795"/>
                  <a:pt x="8760" y="21153"/>
                </a:cubicBezTo>
                <a:cubicBezTo>
                  <a:pt x="9002" y="21512"/>
                  <a:pt x="9438" y="21564"/>
                  <a:pt x="9733" y="21271"/>
                </a:cubicBezTo>
                <a:cubicBezTo>
                  <a:pt x="9952" y="21053"/>
                  <a:pt x="10039" y="20694"/>
                  <a:pt x="9954" y="20366"/>
                </a:cubicBezTo>
                <a:cubicBezTo>
                  <a:pt x="9846" y="19950"/>
                  <a:pt x="9488" y="19721"/>
                  <a:pt x="9162" y="1979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4294967295" type="title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9" name="Google Shape;159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66" name="Google Shape;166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7" name="Google Shape;167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8" name="Google Shape;16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6" name="Google Shape;176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7" name="Google Shape;177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84" name="Google Shape;18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{7C19D22C-B41D-419E-8EE6-CB357360371A}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1042550" y="1121375"/>
            <a:ext cx="7795974" cy="371417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D86D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4294967295" type="ctrTitle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1" name="Google Shape;211;p28"/>
          <p:cNvSpPr txBox="1"/>
          <p:nvPr>
            <p:ph idx="4294967295" type="subTitle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4294967295" type="ctrTitle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8" name="Google Shape;218;p29"/>
          <p:cNvSpPr txBox="1"/>
          <p:nvPr>
            <p:ph idx="4294967295" type="subTitle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9" name="Google Shape;219;p29"/>
          <p:cNvSpPr txBox="1"/>
          <p:nvPr>
            <p:ph idx="4294967295" type="ctrTitle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20" name="Google Shape;220;p29"/>
          <p:cNvSpPr txBox="1"/>
          <p:nvPr>
            <p:ph idx="4294967295" type="subTitle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1" name="Google Shape;221;p29"/>
          <p:cNvSpPr txBox="1"/>
          <p:nvPr>
            <p:ph idx="4294967295" type="ctrTitle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2" name="Google Shape;222;p29"/>
          <p:cNvSpPr txBox="1"/>
          <p:nvPr>
            <p:ph idx="4294967295" type="subTitle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1" name="Google Shape;23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2A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b="1" sz="120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4" name="Google Shape;23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5" name="Google Shape;235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6" name="Google Shape;23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CB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b="1" sz="1200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9" name="Google Shape;23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40" name="Google Shape;240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1" name="Google Shape;24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b="1" sz="12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1" name="Google Shape;251;p31"/>
          <p:cNvSpPr txBox="1"/>
          <p:nvPr>
            <p:ph idx="2" type="body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2" name="Google Shape;252;p31"/>
          <p:cNvSpPr txBox="1"/>
          <p:nvPr>
            <p:ph idx="3" type="body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31"/>
          <p:cNvSpPr txBox="1"/>
          <p:nvPr>
            <p:ph idx="2" type="body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31"/>
          <p:cNvSpPr txBox="1"/>
          <p:nvPr>
            <p:ph idx="3" type="body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Excel or 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3" name="Google Shape;263;p32"/>
          <p:cNvCxnSpPr/>
          <p:nvPr/>
        </p:nvCxnSpPr>
        <p:spPr>
          <a:xfrm>
            <a:off x="457200" y="1074699"/>
            <a:ext cx="4947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2"/>
          <p:cNvCxnSpPr/>
          <p:nvPr/>
        </p:nvCxnSpPr>
        <p:spPr>
          <a:xfrm>
            <a:off x="457200" y="1784181"/>
            <a:ext cx="4947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457200" y="2493663"/>
            <a:ext cx="4947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457200" y="3203146"/>
            <a:ext cx="4947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457200" y="3934526"/>
            <a:ext cx="4947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2"/>
          <p:cNvSpPr txBox="1"/>
          <p:nvPr/>
        </p:nvSpPr>
        <p:spPr>
          <a:xfrm>
            <a:off x="4572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881130" y="2380936"/>
            <a:ext cx="159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1095899" y="1986873"/>
            <a:ext cx="159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1310669" y="2493663"/>
            <a:ext cx="159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2079216" y="2694726"/>
            <a:ext cx="159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2293986" y="2096343"/>
            <a:ext cx="159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2508755" y="1229023"/>
            <a:ext cx="159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3277302" y="2140118"/>
            <a:ext cx="159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3492072" y="1074575"/>
            <a:ext cx="159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3706841" y="2322561"/>
            <a:ext cx="159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4475389" y="2753100"/>
            <a:ext cx="159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90158" y="1293618"/>
            <a:ext cx="159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4904927" y="1607408"/>
            <a:ext cx="159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617D"/>
                </a:solidFill>
              </a:rPr>
              <a:t>EDIT IN POWERPOINT®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"Download as PowerPoint template"</a:t>
            </a:r>
            <a:r>
              <a:rPr lang="en" sz="1200">
                <a:solidFill>
                  <a:srgbClr val="65617D"/>
                </a:solidFill>
              </a:rPr>
              <a:t>. You will get a .pptx file that you can edit in PowerPoint. 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17D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65617D"/>
                </a:solidFill>
              </a:rPr>
              <a:t>)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D86D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A7D86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7" name="Google Shape;287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88" name="Google Shape;288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33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559238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9" name="Google Shape;299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300" name="Google Shape;300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34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p34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5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Google Shape;313;p35"/>
          <p:cNvSpPr txBox="1"/>
          <p:nvPr>
            <p:ph idx="4294967295" type="title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  <p:grpSp>
        <p:nvGrpSpPr>
          <p:cNvPr id="314" name="Google Shape;314;p35"/>
          <p:cNvGrpSpPr/>
          <p:nvPr/>
        </p:nvGrpSpPr>
        <p:grpSpPr>
          <a:xfrm>
            <a:off x="3409554" y="1138966"/>
            <a:ext cx="5244710" cy="3072813"/>
            <a:chOff x="3409554" y="1138966"/>
            <a:chExt cx="5244710" cy="3072813"/>
          </a:xfrm>
        </p:grpSpPr>
        <p:sp>
          <p:nvSpPr>
            <p:cNvPr id="315" name="Google Shape;315;p35"/>
            <p:cNvSpPr/>
            <p:nvPr/>
          </p:nvSpPr>
          <p:spPr>
            <a:xfrm>
              <a:off x="3838454" y="1138966"/>
              <a:ext cx="4385300" cy="2935345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09554" y="4130915"/>
              <a:ext cx="5244710" cy="80863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09554" y="4066224"/>
              <a:ext cx="5243901" cy="64690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643068" y="4066224"/>
              <a:ext cx="767972" cy="40432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9" name="Google Shape;319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3995337" y="1308418"/>
            <a:ext cx="4077016" cy="258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25" name="Google Shape;325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26" name="Google Shape;326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27" name="Google Shape;327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b="1" lang="en" sz="1200">
                <a:solidFill>
                  <a:srgbClr val="65617D"/>
                </a:solidFill>
              </a:rPr>
              <a:t>#65617d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Medium</a:t>
            </a:r>
            <a:r>
              <a:rPr lang="en" sz="1200"/>
              <a:t> gray </a:t>
            </a:r>
            <a:r>
              <a:rPr b="1" lang="en" sz="1200">
                <a:solidFill>
                  <a:srgbClr val="A7A4BC"/>
                </a:solidFill>
              </a:rPr>
              <a:t>#a7a4bc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b="1" lang="en" sz="1200">
                <a:solidFill>
                  <a:srgbClr val="D8D5EB"/>
                </a:solidFill>
              </a:rPr>
              <a:t>#d8d5eb</a:t>
            </a:r>
            <a:endParaRPr b="1" sz="1200">
              <a:solidFill>
                <a:srgbClr val="D8D5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b="1" lang="en" sz="1200">
                <a:solidFill>
                  <a:srgbClr val="A7D86D"/>
                </a:solidFill>
              </a:rPr>
              <a:t>#a7d86d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b="1" lang="en" sz="1200">
                <a:solidFill>
                  <a:srgbClr val="7CBE5F"/>
                </a:solidFill>
              </a:rPr>
              <a:t>#7cbe5f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b="1" lang="en" sz="1200">
                <a:solidFill>
                  <a:srgbClr val="52A551"/>
                </a:solidFill>
              </a:rPr>
              <a:t>#52a551</a:t>
            </a:r>
            <a:endParaRPr b="1" sz="1200">
              <a:solidFill>
                <a:srgbClr val="52A551"/>
              </a:solidFill>
            </a:endParaRPr>
          </a:p>
        </p:txBody>
      </p:sp>
      <p:sp>
        <p:nvSpPr>
          <p:cNvPr id="341" name="Google Shape;341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2" name="Google Shape;342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48" name="Google Shape;348;p39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idx="4294967295"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4" name="Google Shape;354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0"/>
          <p:cNvSpPr/>
          <p:nvPr/>
        </p:nvSpPr>
        <p:spPr>
          <a:xfrm>
            <a:off x="7735208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7075124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6415040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8" name="Google Shape;358;p40"/>
          <p:cNvSpPr/>
          <p:nvPr/>
        </p:nvSpPr>
        <p:spPr>
          <a:xfrm>
            <a:off x="5754956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5094872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4434788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3774704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3114619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2454535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1794451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1134367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474283" y="3060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7" name="Google Shape;367;p40"/>
          <p:cNvSpPr/>
          <p:nvPr/>
        </p:nvSpPr>
        <p:spPr>
          <a:xfrm>
            <a:off x="0" y="30607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68" name="Google Shape;368;p40"/>
          <p:cNvCxnSpPr/>
          <p:nvPr/>
        </p:nvCxnSpPr>
        <p:spPr>
          <a:xfrm rot="10800000">
            <a:off x="768923" y="2586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9" name="Google Shape;369;p40"/>
          <p:cNvSpPr txBox="1"/>
          <p:nvPr/>
        </p:nvSpPr>
        <p:spPr>
          <a:xfrm>
            <a:off x="727900" y="2032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70" name="Google Shape;370;p40"/>
          <p:cNvCxnSpPr/>
          <p:nvPr/>
        </p:nvCxnSpPr>
        <p:spPr>
          <a:xfrm rot="10800000">
            <a:off x="2090158" y="2586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1" name="Google Shape;371;p40"/>
          <p:cNvSpPr txBox="1"/>
          <p:nvPr/>
        </p:nvSpPr>
        <p:spPr>
          <a:xfrm>
            <a:off x="2050642" y="2032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72" name="Google Shape;372;p40"/>
          <p:cNvCxnSpPr/>
          <p:nvPr/>
        </p:nvCxnSpPr>
        <p:spPr>
          <a:xfrm rot="10800000">
            <a:off x="3411393" y="2586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3" name="Google Shape;373;p40"/>
          <p:cNvSpPr txBox="1"/>
          <p:nvPr/>
        </p:nvSpPr>
        <p:spPr>
          <a:xfrm>
            <a:off x="3373384" y="2032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74" name="Google Shape;374;p40"/>
          <p:cNvCxnSpPr/>
          <p:nvPr/>
        </p:nvCxnSpPr>
        <p:spPr>
          <a:xfrm rot="10800000">
            <a:off x="4732628" y="2586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5" name="Google Shape;375;p40"/>
          <p:cNvSpPr txBox="1"/>
          <p:nvPr/>
        </p:nvSpPr>
        <p:spPr>
          <a:xfrm>
            <a:off x="4696126" y="2032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76" name="Google Shape;376;p40"/>
          <p:cNvCxnSpPr/>
          <p:nvPr/>
        </p:nvCxnSpPr>
        <p:spPr>
          <a:xfrm rot="10800000">
            <a:off x="6053863" y="2586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7" name="Google Shape;377;p40"/>
          <p:cNvSpPr txBox="1"/>
          <p:nvPr/>
        </p:nvSpPr>
        <p:spPr>
          <a:xfrm>
            <a:off x="6018868" y="2032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78" name="Google Shape;378;p40"/>
          <p:cNvCxnSpPr/>
          <p:nvPr/>
        </p:nvCxnSpPr>
        <p:spPr>
          <a:xfrm rot="10800000">
            <a:off x="7375098" y="2586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9" name="Google Shape;379;p40"/>
          <p:cNvSpPr txBox="1"/>
          <p:nvPr/>
        </p:nvSpPr>
        <p:spPr>
          <a:xfrm>
            <a:off x="7341610" y="2032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0" name="Google Shape;380;p40"/>
          <p:cNvCxnSpPr/>
          <p:nvPr/>
        </p:nvCxnSpPr>
        <p:spPr>
          <a:xfrm rot="10800000">
            <a:off x="1439687" y="3429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1" name="Google Shape;381;p40"/>
          <p:cNvSpPr txBox="1"/>
          <p:nvPr/>
        </p:nvSpPr>
        <p:spPr>
          <a:xfrm>
            <a:off x="1369548" y="3952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2" name="Google Shape;382;p40"/>
          <p:cNvCxnSpPr/>
          <p:nvPr/>
        </p:nvCxnSpPr>
        <p:spPr>
          <a:xfrm rot="10800000">
            <a:off x="2760922" y="3429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3" name="Google Shape;383;p40"/>
          <p:cNvSpPr txBox="1"/>
          <p:nvPr/>
        </p:nvSpPr>
        <p:spPr>
          <a:xfrm>
            <a:off x="2699944" y="3952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4" name="Google Shape;384;p40"/>
          <p:cNvCxnSpPr/>
          <p:nvPr/>
        </p:nvCxnSpPr>
        <p:spPr>
          <a:xfrm rot="10800000">
            <a:off x="4082157" y="3429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5" name="Google Shape;385;p40"/>
          <p:cNvSpPr txBox="1"/>
          <p:nvPr/>
        </p:nvSpPr>
        <p:spPr>
          <a:xfrm>
            <a:off x="4030339" y="3952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6" name="Google Shape;386;p40"/>
          <p:cNvCxnSpPr/>
          <p:nvPr/>
        </p:nvCxnSpPr>
        <p:spPr>
          <a:xfrm rot="10800000">
            <a:off x="5403392" y="3429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7" name="Google Shape;387;p40"/>
          <p:cNvSpPr txBox="1"/>
          <p:nvPr/>
        </p:nvSpPr>
        <p:spPr>
          <a:xfrm>
            <a:off x="5360735" y="3952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8" name="Google Shape;388;p40"/>
          <p:cNvCxnSpPr/>
          <p:nvPr/>
        </p:nvCxnSpPr>
        <p:spPr>
          <a:xfrm rot="10800000">
            <a:off x="6724627" y="3429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40"/>
          <p:cNvSpPr txBox="1"/>
          <p:nvPr/>
        </p:nvSpPr>
        <p:spPr>
          <a:xfrm>
            <a:off x="6691131" y="3952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0" name="Google Shape;390;p40"/>
          <p:cNvCxnSpPr/>
          <p:nvPr/>
        </p:nvCxnSpPr>
        <p:spPr>
          <a:xfrm rot="10800000">
            <a:off x="8045862" y="3429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40"/>
          <p:cNvSpPr txBox="1"/>
          <p:nvPr/>
        </p:nvSpPr>
        <p:spPr>
          <a:xfrm>
            <a:off x="8008073" y="39529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idx="4294967295"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97" name="Google Shape;397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1"/>
          <p:cNvSpPr/>
          <p:nvPr/>
        </p:nvSpPr>
        <p:spPr>
          <a:xfrm>
            <a:off x="0" y="29806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0" y="29806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41"/>
          <p:cNvGrpSpPr/>
          <p:nvPr/>
        </p:nvGrpSpPr>
        <p:grpSpPr>
          <a:xfrm>
            <a:off x="1786339" y="2313001"/>
            <a:ext cx="473400" cy="473400"/>
            <a:chOff x="1786339" y="1703401"/>
            <a:chExt cx="473400" cy="473400"/>
          </a:xfrm>
        </p:grpSpPr>
        <p:sp>
          <p:nvSpPr>
            <p:cNvPr id="401" name="Google Shape;401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03" name="Google Shape;403;p41"/>
          <p:cNvGrpSpPr/>
          <p:nvPr/>
        </p:nvGrpSpPr>
        <p:grpSpPr>
          <a:xfrm>
            <a:off x="3814414" y="2313001"/>
            <a:ext cx="473400" cy="473400"/>
            <a:chOff x="3814414" y="1703401"/>
            <a:chExt cx="473400" cy="473400"/>
          </a:xfrm>
        </p:grpSpPr>
        <p:sp>
          <p:nvSpPr>
            <p:cNvPr id="404" name="Google Shape;404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06" name="Google Shape;406;p41"/>
          <p:cNvGrpSpPr/>
          <p:nvPr/>
        </p:nvGrpSpPr>
        <p:grpSpPr>
          <a:xfrm>
            <a:off x="5842489" y="2313001"/>
            <a:ext cx="473400" cy="473400"/>
            <a:chOff x="5842489" y="1703401"/>
            <a:chExt cx="473400" cy="473400"/>
          </a:xfrm>
        </p:grpSpPr>
        <p:sp>
          <p:nvSpPr>
            <p:cNvPr id="407" name="Google Shape;407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09" name="Google Shape;409;p41"/>
          <p:cNvGrpSpPr/>
          <p:nvPr/>
        </p:nvGrpSpPr>
        <p:grpSpPr>
          <a:xfrm>
            <a:off x="6880814" y="4185900"/>
            <a:ext cx="473400" cy="473400"/>
            <a:chOff x="6880814" y="3576300"/>
            <a:chExt cx="473400" cy="473400"/>
          </a:xfrm>
        </p:grpSpPr>
        <p:sp>
          <p:nvSpPr>
            <p:cNvPr id="410" name="Google Shape;410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2" name="Google Shape;412;p41"/>
          <p:cNvGrpSpPr/>
          <p:nvPr/>
        </p:nvGrpSpPr>
        <p:grpSpPr>
          <a:xfrm>
            <a:off x="4852739" y="4185900"/>
            <a:ext cx="473400" cy="473400"/>
            <a:chOff x="4852739" y="3576300"/>
            <a:chExt cx="473400" cy="473400"/>
          </a:xfrm>
        </p:grpSpPr>
        <p:sp>
          <p:nvSpPr>
            <p:cNvPr id="413" name="Google Shape;413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5" name="Google Shape;415;p41"/>
          <p:cNvGrpSpPr/>
          <p:nvPr/>
        </p:nvGrpSpPr>
        <p:grpSpPr>
          <a:xfrm>
            <a:off x="2824664" y="4185900"/>
            <a:ext cx="473400" cy="473400"/>
            <a:chOff x="2824664" y="3576300"/>
            <a:chExt cx="473400" cy="473400"/>
          </a:xfrm>
        </p:grpSpPr>
        <p:sp>
          <p:nvSpPr>
            <p:cNvPr id="416" name="Google Shape;416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18" name="Google Shape;418;p41"/>
          <p:cNvSpPr txBox="1"/>
          <p:nvPr/>
        </p:nvSpPr>
        <p:spPr>
          <a:xfrm>
            <a:off x="1221425" y="1765700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9" name="Google Shape;419;p41"/>
          <p:cNvSpPr txBox="1"/>
          <p:nvPr/>
        </p:nvSpPr>
        <p:spPr>
          <a:xfrm>
            <a:off x="3218799" y="1765700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5277613" y="1765700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2259775" y="4673200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4287849" y="4673200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3" name="Google Shape;423;p41"/>
          <p:cNvSpPr txBox="1"/>
          <p:nvPr/>
        </p:nvSpPr>
        <p:spPr>
          <a:xfrm>
            <a:off x="6315938" y="4673200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29" name="Google Shape;429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0" name="Google Shape;430;p42"/>
          <p:cNvGraphicFramePr/>
          <p:nvPr/>
        </p:nvGraphicFramePr>
        <p:xfrm>
          <a:off x="457200" y="201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{7C19D22C-B41D-419E-8EE6-CB357360371A}</a:tableStyleId>
              </a:tblPr>
              <a:tblGrid>
                <a:gridCol w="894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4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4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4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4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4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4294967295" type="ctrTitle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/>
          <p:nvPr>
            <p:ph idx="4294967295" type="subTitle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6" name="Google Shape;436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3"/>
          <p:cNvSpPr/>
          <p:nvPr/>
        </p:nvSpPr>
        <p:spPr>
          <a:xfrm>
            <a:off x="457200" y="2093000"/>
            <a:ext cx="2870700" cy="108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8" name="Google Shape;438;p43"/>
          <p:cNvSpPr/>
          <p:nvPr/>
        </p:nvSpPr>
        <p:spPr>
          <a:xfrm>
            <a:off x="3446746" y="2093000"/>
            <a:ext cx="2870700" cy="108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9" name="Google Shape;439;p43"/>
          <p:cNvSpPr/>
          <p:nvPr/>
        </p:nvSpPr>
        <p:spPr>
          <a:xfrm>
            <a:off x="457200" y="3293166"/>
            <a:ext cx="2870700" cy="108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0" name="Google Shape;440;p43"/>
          <p:cNvSpPr/>
          <p:nvPr/>
        </p:nvSpPr>
        <p:spPr>
          <a:xfrm>
            <a:off x="3446746" y="3293166"/>
            <a:ext cx="2870700" cy="108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1" name="Google Shape;441;p43"/>
          <p:cNvSpPr/>
          <p:nvPr/>
        </p:nvSpPr>
        <p:spPr>
          <a:xfrm>
            <a:off x="2503909" y="2348928"/>
            <a:ext cx="1649700" cy="1649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 rot="5400000">
            <a:off x="2622802" y="2348928"/>
            <a:ext cx="1649700" cy="1649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 rot="10800000">
            <a:off x="2622802" y="2468742"/>
            <a:ext cx="1649700" cy="1649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 rot="-5400000">
            <a:off x="2503909" y="2468742"/>
            <a:ext cx="1649700" cy="1649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3"/>
          <p:cNvSpPr/>
          <p:nvPr/>
        </p:nvSpPr>
        <p:spPr>
          <a:xfrm>
            <a:off x="2883702" y="2693033"/>
            <a:ext cx="223406" cy="3030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S</a:t>
            </a:r>
          </a:p>
        </p:txBody>
      </p:sp>
      <p:sp>
        <p:nvSpPr>
          <p:cNvPr id="446" name="Google Shape;446;p43"/>
          <p:cNvSpPr/>
          <p:nvPr/>
        </p:nvSpPr>
        <p:spPr>
          <a:xfrm>
            <a:off x="3576861" y="2698302"/>
            <a:ext cx="422785" cy="295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W</a:t>
            </a:r>
          </a:p>
        </p:txBody>
      </p:sp>
      <p:sp>
        <p:nvSpPr>
          <p:cNvPr id="447" name="Google Shape;447;p43"/>
          <p:cNvSpPr/>
          <p:nvPr/>
        </p:nvSpPr>
        <p:spPr>
          <a:xfrm>
            <a:off x="2860097" y="3448128"/>
            <a:ext cx="303494" cy="3030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O</a:t>
            </a:r>
          </a:p>
        </p:txBody>
      </p:sp>
      <p:sp>
        <p:nvSpPr>
          <p:cNvPr id="448" name="Google Shape;448;p43"/>
          <p:cNvSpPr/>
          <p:nvPr/>
        </p:nvSpPr>
        <p:spPr>
          <a:xfrm>
            <a:off x="3654842" y="3453396"/>
            <a:ext cx="228885" cy="295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4" name="Google Shape;454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Google Shape;457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Google Shape;458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9" name="Google Shape;459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2" name="Google Shape;462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4" name="Google Shape;464;p44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44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6" name="Google Shape;466;p44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44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8" name="Google Shape;468;p44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69" name="Google Shape;469;p44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1" name="Google Shape;471;p44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2" name="Google Shape;472;p44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73" name="Google Shape;473;p44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6" name="Google Shape;476;p44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77" name="Google Shape;477;p44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2" name="Google Shape;482;p44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83" name="Google Shape;483;p4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94" name="Google Shape;494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5" name="Google Shape;495;p45"/>
          <p:cNvGrpSpPr/>
          <p:nvPr/>
        </p:nvGrpSpPr>
        <p:grpSpPr>
          <a:xfrm>
            <a:off x="457189" y="1994561"/>
            <a:ext cx="3064786" cy="2755301"/>
            <a:chOff x="3778727" y="4460423"/>
            <a:chExt cx="720160" cy="647438"/>
          </a:xfrm>
        </p:grpSpPr>
        <p:sp>
          <p:nvSpPr>
            <p:cNvPr id="496" name="Google Shape;496;p45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03" name="Google Shape;503;p45"/>
          <p:cNvCxnSpPr/>
          <p:nvPr/>
        </p:nvCxnSpPr>
        <p:spPr>
          <a:xfrm>
            <a:off x="3454247" y="2450879"/>
            <a:ext cx="897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4" name="Google Shape;504;p45"/>
          <p:cNvSpPr txBox="1"/>
          <p:nvPr/>
        </p:nvSpPr>
        <p:spPr>
          <a:xfrm>
            <a:off x="4404299" y="2304740"/>
            <a:ext cx="2367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05" name="Google Shape;505;p45"/>
          <p:cNvCxnSpPr/>
          <p:nvPr/>
        </p:nvCxnSpPr>
        <p:spPr>
          <a:xfrm>
            <a:off x="3322017" y="2859970"/>
            <a:ext cx="102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6" name="Google Shape;506;p45"/>
          <p:cNvSpPr txBox="1"/>
          <p:nvPr/>
        </p:nvSpPr>
        <p:spPr>
          <a:xfrm>
            <a:off x="4404299" y="2713823"/>
            <a:ext cx="2367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07" name="Google Shape;507;p45"/>
          <p:cNvCxnSpPr/>
          <p:nvPr/>
        </p:nvCxnSpPr>
        <p:spPr>
          <a:xfrm>
            <a:off x="3134108" y="3269061"/>
            <a:ext cx="1217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8" name="Google Shape;508;p45"/>
          <p:cNvSpPr txBox="1"/>
          <p:nvPr/>
        </p:nvSpPr>
        <p:spPr>
          <a:xfrm>
            <a:off x="4404299" y="3122905"/>
            <a:ext cx="2367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09" name="Google Shape;509;p45"/>
          <p:cNvCxnSpPr/>
          <p:nvPr/>
        </p:nvCxnSpPr>
        <p:spPr>
          <a:xfrm>
            <a:off x="2974039" y="3678131"/>
            <a:ext cx="1377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0" name="Google Shape;510;p45"/>
          <p:cNvSpPr txBox="1"/>
          <p:nvPr/>
        </p:nvSpPr>
        <p:spPr>
          <a:xfrm>
            <a:off x="4404299" y="3531988"/>
            <a:ext cx="2367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11" name="Google Shape;511;p45"/>
          <p:cNvCxnSpPr/>
          <p:nvPr/>
        </p:nvCxnSpPr>
        <p:spPr>
          <a:xfrm>
            <a:off x="2800040" y="4087222"/>
            <a:ext cx="15519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2" name="Google Shape;512;p45"/>
          <p:cNvSpPr txBox="1"/>
          <p:nvPr/>
        </p:nvSpPr>
        <p:spPr>
          <a:xfrm>
            <a:off x="4404299" y="3941071"/>
            <a:ext cx="2367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13" name="Google Shape;513;p45"/>
          <p:cNvCxnSpPr/>
          <p:nvPr/>
        </p:nvCxnSpPr>
        <p:spPr>
          <a:xfrm>
            <a:off x="2619097" y="4496292"/>
            <a:ext cx="1725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4" name="Google Shape;514;p45"/>
          <p:cNvSpPr txBox="1"/>
          <p:nvPr/>
        </p:nvSpPr>
        <p:spPr>
          <a:xfrm>
            <a:off x="4404299" y="4350153"/>
            <a:ext cx="2367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idx="4294967295"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20" name="Google Shape;520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1" name="Google Shape;521;p46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457200" y="2218225"/>
            <a:ext cx="1199100" cy="119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2" name="Google Shape;522;p46"/>
          <p:cNvSpPr txBox="1"/>
          <p:nvPr/>
        </p:nvSpPr>
        <p:spPr>
          <a:xfrm>
            <a:off x="461246" y="3521959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23" name="Google Shape;52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1381" y="2218225"/>
            <a:ext cx="1199100" cy="119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Google Shape;524;p46"/>
          <p:cNvSpPr txBox="1"/>
          <p:nvPr/>
        </p:nvSpPr>
        <p:spPr>
          <a:xfrm>
            <a:off x="2055428" y="3521959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25" name="Google Shape;525;p46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3645563" y="2218225"/>
            <a:ext cx="1199100" cy="119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6" name="Google Shape;526;p46"/>
          <p:cNvSpPr txBox="1"/>
          <p:nvPr/>
        </p:nvSpPr>
        <p:spPr>
          <a:xfrm>
            <a:off x="3649609" y="3521959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27" name="Google Shape;527;p46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5239744" y="2218225"/>
            <a:ext cx="1199100" cy="119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8" name="Google Shape;528;p46"/>
          <p:cNvSpPr txBox="1"/>
          <p:nvPr/>
        </p:nvSpPr>
        <p:spPr>
          <a:xfrm>
            <a:off x="5243791" y="3521959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7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34" name="Google Shape;534;p47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47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36" name="Google Shape;536;p47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47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47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47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47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47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47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47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47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47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47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47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7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7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7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7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7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7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7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7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7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7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7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7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7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7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7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7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7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7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7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7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7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7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7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7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7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7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7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7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7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7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7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7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7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7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2" name="Google Shape;582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3" name="Google Shape;583;p47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84" name="Google Shape;584;p47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7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7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7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7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7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7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7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7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7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7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7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7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7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7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7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7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7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7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7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7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7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06" name="Google Shape;606;p47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07" name="Google Shape;607;p47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08" name="Google Shape;608;p47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9" name="Google Shape;609;p47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47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1" name="Google Shape;611;p47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2" name="Google Shape;612;p47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3" name="Google Shape;613;p47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4" name="Google Shape;614;p47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5" name="Google Shape;615;p47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6" name="Google Shape;616;p47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7" name="Google Shape;617;p47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8" name="Google Shape;618;p47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24" name="Google Shape;624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25" name="Google Shape;625;p48"/>
          <p:cNvGraphicFramePr/>
          <p:nvPr/>
        </p:nvGraphicFramePr>
        <p:xfrm>
          <a:off x="457150" y="20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{37025F7D-8389-4E44-8A5F-64B26341C6B3}</a:tableStyleId>
              </a:tblPr>
              <a:tblGrid>
                <a:gridCol w="746725"/>
                <a:gridCol w="715600"/>
                <a:gridCol w="715600"/>
                <a:gridCol w="715600"/>
                <a:gridCol w="715600"/>
                <a:gridCol w="715600"/>
                <a:gridCol w="715600"/>
                <a:gridCol w="715600"/>
              </a:tblGrid>
              <a:tr h="252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6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6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6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6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6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6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6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7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7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7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7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7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7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7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7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49"/>
          <p:cNvSpPr txBox="1"/>
          <p:nvPr>
            <p:ph idx="4294967295" type="title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632" name="Google Shape;63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48" name="Google Shape;648;p5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49" name="Google Shape;649;p5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5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56" name="Google Shape;656;p5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5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59" name="Google Shape;659;p5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5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5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64" name="Google Shape;664;p5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5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68" name="Google Shape;668;p5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5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5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74" name="Google Shape;674;p5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5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95" name="Google Shape;695;p5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98" name="Google Shape;698;p5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02" name="Google Shape;702;p5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5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06" name="Google Shape;706;p5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5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5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15" name="Google Shape;715;p5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5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18" name="Google Shape;718;p5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5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21" name="Google Shape;721;p5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5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24" name="Google Shape;724;p5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5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27" name="Google Shape;727;p5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5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32" name="Google Shape;732;p5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5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35" name="Google Shape;735;p5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5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5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40" name="Google Shape;740;p5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5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43" name="Google Shape;743;p5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5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49" name="Google Shape;749;p5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5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52" name="Google Shape;752;p5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5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58" name="Google Shape;758;p5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5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64" name="Google Shape;764;p5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5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5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72" name="Google Shape;772;p5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5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75" name="Google Shape;775;p5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5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78" name="Google Shape;778;p5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5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5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82" name="Google Shape;782;p5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5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85" name="Google Shape;785;p5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5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91" name="Google Shape;791;p5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5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5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96" name="Google Shape;796;p5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5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99" name="Google Shape;799;p5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5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5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03" name="Google Shape;803;p5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5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06" name="Google Shape;806;p5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5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5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12" name="Google Shape;812;p5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5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15" name="Google Shape;815;p5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5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20" name="Google Shape;820;p5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5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24" name="Google Shape;824;p5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5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27" name="Google Shape;827;p5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5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31" name="Google Shape;831;p5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5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37" name="Google Shape;837;p5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5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40" name="Google Shape;840;p5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5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5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47" name="Google Shape;847;p5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5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50" name="Google Shape;850;p5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5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5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56" name="Google Shape;856;p5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5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60" name="Google Shape;860;p5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5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5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67" name="Google Shape;867;p5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5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5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72" name="Google Shape;872;p5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5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5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77" name="Google Shape;877;p5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5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83" name="Google Shape;883;p5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5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87" name="Google Shape;887;p5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5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91" name="Google Shape;891;p5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5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97" name="Google Shape;897;p5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5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03" name="Google Shape;903;p5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5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06" name="Google Shape;906;p5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5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5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14" name="Google Shape;914;p5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5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920" name="Google Shape;920;p5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22" name="Google Shape;922;p50"/>
          <p:cNvSpPr/>
          <p:nvPr/>
        </p:nvSpPr>
        <p:spPr>
          <a:xfrm>
            <a:off x="6553538" y="2570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5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924" name="Google Shape;924;p5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6" name="Google Shape;926;p50"/>
          <p:cNvSpPr/>
          <p:nvPr/>
        </p:nvSpPr>
        <p:spPr>
          <a:xfrm>
            <a:off x="7438526" y="25502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A7A4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7" name="Google Shape;927;p5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928" name="Google Shape;928;p5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0" name="Google Shape;930;p50"/>
          <p:cNvSpPr/>
          <p:nvPr/>
        </p:nvSpPr>
        <p:spPr>
          <a:xfrm>
            <a:off x="6842198" y="36503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7A4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5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37" name="Google Shape;937;p5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5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44" name="Google Shape;944;p5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5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49" name="Google Shape;949;p5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5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53" name="Google Shape;953;p5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5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59" name="Google Shape;959;p5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5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63" name="Google Shape;963;p5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5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68" name="Google Shape;968;p5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5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74" name="Google Shape;974;p5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5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81" name="Google Shape;981;p5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5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84" name="Google Shape;984;p5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88" name="Google Shape;988;p5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5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95" name="Google Shape;995;p5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5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01" name="Google Shape;1001;p5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5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05" name="Google Shape;1005;p5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06" name="Google Shape;1006;p5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5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5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5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5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5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5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5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5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6" name="Google Shape;1016;p5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23" name="Google Shape;1023;p5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5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28" name="Google Shape;1028;p5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5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34" name="Google Shape;1034;p5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5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41" name="Google Shape;1041;p5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5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46" name="Google Shape;1046;p5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5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51" name="Google Shape;1051;p5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6" name="Google Shape;1056;p5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7" name="Google Shape;1057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7" name="Google Shape;1067;p5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68" name="Google Shape;1068;p5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1" name="Google Shape;1071;p5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72" name="Google Shape;1072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2" name="Google Shape;1082;p5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83" name="Google Shape;1083;p5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7" name="Google Shape;1087;p5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88" name="Google Shape;1088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8" name="Google Shape;1098;p5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99" name="Google Shape;1099;p5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5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5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07" name="Google Shape;1107;p5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5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5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12" name="Google Shape;1112;p5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17" name="Google Shape;1117;p5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23" name="Google Shape;1123;p5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5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30" name="Google Shape;1130;p5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5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34" name="Google Shape;1134;p5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5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40" name="Google Shape;1140;p5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5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47" name="Google Shape;1147;p5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5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51" name="Google Shape;1151;p5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56" name="Google Shape;1156;p5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5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63" name="Google Shape;1163;p5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5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71" name="Google Shape;1171;p5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5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76" name="Google Shape;1176;p5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5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80" name="Google Shape;1180;p5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5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3" name="Google Shape;1183;p5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84" name="Google Shape;1184;p5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5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5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89" name="Google Shape;1189;p5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5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94" name="Google Shape;1194;p5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5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00" name="Google Shape;1200;p5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5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07" name="Google Shape;1207;p5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15" name="Google Shape;1215;p5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5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28" name="Google Shape;1228;p5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5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33" name="Google Shape;1233;p5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5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37" name="Google Shape;1237;p5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5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44" name="Google Shape;1244;p5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5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53" name="Google Shape;1253;p5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5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66" name="Google Shape;1266;p5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5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79" name="Google Shape;1279;p5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5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92" name="Google Shape;1292;p5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5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99" name="Google Shape;1299;p5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5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15" name="Google Shape;1315;p5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0" name="Google Shape;1320;p5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1" name="Google Shape;1321;p5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5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5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4" name="Google Shape;1324;p5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25" name="Google Shape;1325;p5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5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5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5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29" name="Google Shape;1329;p5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5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5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2" name="Google Shape;1332;p5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3" name="Google Shape;1333;p5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5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5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6" name="Google Shape;1336;p5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37" name="Google Shape;1337;p5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5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46" name="Google Shape;1346;p5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5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1" name="Google Shape;1371;p5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2" name="Google Shape;1372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5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75" name="Google Shape;1375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5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78" name="Google Shape;1378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0" name="Google Shape;1380;p5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1" name="Google Shape;1381;p5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1387" name="Google Shape;1387;p5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8" name="Google Shape;1388;p52"/>
          <p:cNvSpPr txBox="1"/>
          <p:nvPr>
            <p:ph idx="4294967295" type="body"/>
          </p:nvPr>
        </p:nvSpPr>
        <p:spPr>
          <a:xfrm>
            <a:off x="731900" y="856425"/>
            <a:ext cx="79548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" name="Google Shape;1393;p5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5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5" name="Google Shape;1395;p5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96" name="Google Shape;1396;p5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97" name="Google Shape;1397;p5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8" name="Google Shape;1398;p5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9" name="Google Shape;1399;p5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00" name="Google Shape;1400;p5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1" name="Google Shape;1401;p5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2" name="Google Shape;1402;p5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03" name="Google Shape;1403;p5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4" name="Google Shape;1404;p5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5" name="Google Shape;1405;p5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06" name="Google Shape;1406;p5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7" name="Google Shape;1407;p5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08" name="Google Shape;1408;p5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4294967295" type="ctrTitle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