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F80A88-0439-40A4-8FF8-592034F107EF}">
  <a:tblStyle styleId="{C4F80A88-0439-40A4-8FF8-592034F107EF}"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6634121-AA58-40D7-B5DF-F7332D9DA69D}"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5f391192_0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5ed75ccf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5ed75ccf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5ed75ccf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35ed75ccf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35ed75ccf_0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35ed75ccf_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35ed75ccf_0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35ed75ccf_0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865c1d4c8a_0_2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865c1d4c8a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35ed75ccf_0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35ed75ccf_0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c85883115e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c8588311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c85883115e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c85883115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c85883115e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c85883115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c85883115e_0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c85883115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c85883115e_0_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c85883115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c85883115e_0_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c85883115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c85883115e_0_1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c85883115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c85883115e_0_1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c85883115e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c85883115e_0_1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c85883115e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c85883115e_0_2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c85883115e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35694cd56_04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35694cd56_0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g77ac4a4f4f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5" name="Google Shape;1235;g77ac4a4f4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3" name="Shape 1683"/>
        <p:cNvGrpSpPr/>
        <p:nvPr/>
      </p:nvGrpSpPr>
      <p:grpSpPr>
        <a:xfrm>
          <a:off x="0" y="0"/>
          <a:ext cx="0" cy="0"/>
          <a:chOff x="0" y="0"/>
          <a:chExt cx="0" cy="0"/>
        </a:xfrm>
      </p:grpSpPr>
      <p:sp>
        <p:nvSpPr>
          <p:cNvPr id="1684" name="Google Shape;1684;g134fb1cf8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5" name="Google Shape;1685;g134fb1cf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0" name="Shape 1690"/>
        <p:cNvGrpSpPr/>
        <p:nvPr/>
      </p:nvGrpSpPr>
      <p:grpSpPr>
        <a:xfrm>
          <a:off x="0" y="0"/>
          <a:ext cx="0" cy="0"/>
          <a:chOff x="0" y="0"/>
          <a:chExt cx="0" cy="0"/>
        </a:xfrm>
      </p:grpSpPr>
      <p:sp>
        <p:nvSpPr>
          <p:cNvPr id="1691" name="Google Shape;1691;g41a98d525d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2" name="Google Shape;1692;g41a98d525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rect b="b" l="l" r="r" t="t"/>
              <a:pathLst>
                <a:path extrusionOk="0" h="17087" w="12799">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075625" y="4536204"/>
              <a:ext cx="787081" cy="607266"/>
            </a:xfrm>
            <a:custGeom>
              <a:rect b="b" l="l" r="r" t="t"/>
              <a:pathLst>
                <a:path extrusionOk="0" h="5802" w="752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0" y="0"/>
              <a:ext cx="3388529" cy="5074369"/>
            </a:xfrm>
            <a:custGeom>
              <a:rect b="b" l="l" r="r" t="t"/>
              <a:pathLst>
                <a:path extrusionOk="0" h="48482" w="32375">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809200" y="0"/>
              <a:ext cx="543002" cy="408403"/>
            </a:xfrm>
            <a:custGeom>
              <a:rect b="b" l="l" r="r" t="t"/>
              <a:pathLst>
                <a:path extrusionOk="0" h="3902" w="5188">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6814982" y="0"/>
              <a:ext cx="546665" cy="408403"/>
            </a:xfrm>
            <a:custGeom>
              <a:rect b="b" l="l" r="r" t="t"/>
              <a:pathLst>
                <a:path extrusionOk="0" h="3902" w="5223">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113118" y="4538507"/>
              <a:ext cx="1033567" cy="604964"/>
            </a:xfrm>
            <a:custGeom>
              <a:rect b="b" l="l" r="r" t="t"/>
              <a:pathLst>
                <a:path extrusionOk="0" h="5780" w="9875">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845621" y="4533797"/>
              <a:ext cx="1780038" cy="609674"/>
            </a:xfrm>
            <a:custGeom>
              <a:rect b="b" l="l" r="r" t="t"/>
              <a:pathLst>
                <a:path extrusionOk="0" h="5825" w="17007">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300919" y="0"/>
              <a:ext cx="843077" cy="1293031"/>
            </a:xfrm>
            <a:custGeom>
              <a:rect b="b" l="l" r="r" t="t"/>
              <a:pathLst>
                <a:path extrusionOk="0" h="12354" w="8055">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799755" y="3252691"/>
              <a:ext cx="344243" cy="619198"/>
            </a:xfrm>
            <a:custGeom>
              <a:rect b="b" l="l" r="r" t="t"/>
              <a:pathLst>
                <a:path extrusionOk="0" h="5916" w="3289">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489470" y="0"/>
              <a:ext cx="6654496" cy="5143447"/>
            </a:xfrm>
            <a:custGeom>
              <a:rect b="b" l="l" r="r" t="t"/>
              <a:pathLst>
                <a:path extrusionOk="0" h="49142" w="63579">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txBox="1"/>
          <p:nvPr>
            <p:ph type="ctrTitle"/>
          </p:nvPr>
        </p:nvSpPr>
        <p:spPr>
          <a:xfrm>
            <a:off x="1823925" y="1991825"/>
            <a:ext cx="6634200" cy="1159800"/>
          </a:xfrm>
          <a:prstGeom prst="rect">
            <a:avLst/>
          </a:prstGeom>
        </p:spPr>
        <p:txBody>
          <a:bodyPr anchorCtr="0" anchor="ctr" bIns="0" lIns="0" spcFirstLastPara="1" rIns="0" wrap="square" tIns="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357188"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Complete grid">
  <p:cSld name="BLANK_1">
    <p:spTree>
      <p:nvGrpSpPr>
        <p:cNvPr id="190" name="Shape 190"/>
        <p:cNvGrpSpPr/>
        <p:nvPr/>
      </p:nvGrpSpPr>
      <p:grpSpPr>
        <a:xfrm>
          <a:off x="0" y="0"/>
          <a:ext cx="0" cy="0"/>
          <a:chOff x="0" y="0"/>
          <a:chExt cx="0" cy="0"/>
        </a:xfrm>
      </p:grpSpPr>
      <p:sp>
        <p:nvSpPr>
          <p:cNvPr id="191" name="Google Shape;191;p11"/>
          <p:cNvSpPr/>
          <p:nvPr/>
        </p:nvSpPr>
        <p:spPr>
          <a:xfrm>
            <a:off x="0" y="0"/>
            <a:ext cx="9143953" cy="5143447"/>
          </a:xfrm>
          <a:custGeom>
            <a:rect b="b" l="l" r="r" t="t"/>
            <a:pathLst>
              <a:path extrusionOk="0" h="49142" w="87364">
                <a:moveTo>
                  <a:pt x="10512" y="1707"/>
                </a:moveTo>
                <a:lnTo>
                  <a:pt x="12514" y="2856"/>
                </a:lnTo>
                <a:lnTo>
                  <a:pt x="12491" y="2912"/>
                </a:lnTo>
                <a:lnTo>
                  <a:pt x="12480" y="2958"/>
                </a:lnTo>
                <a:lnTo>
                  <a:pt x="12491" y="3015"/>
                </a:lnTo>
                <a:lnTo>
                  <a:pt x="12503" y="3049"/>
                </a:lnTo>
                <a:lnTo>
                  <a:pt x="12525" y="3094"/>
                </a:lnTo>
                <a:lnTo>
                  <a:pt x="12548" y="3129"/>
                </a:lnTo>
                <a:lnTo>
                  <a:pt x="12582" y="3163"/>
                </a:lnTo>
                <a:lnTo>
                  <a:pt x="12616" y="3185"/>
                </a:lnTo>
                <a:lnTo>
                  <a:pt x="12662" y="3197"/>
                </a:lnTo>
                <a:lnTo>
                  <a:pt x="12707" y="3208"/>
                </a:lnTo>
                <a:lnTo>
                  <a:pt x="12707" y="5506"/>
                </a:lnTo>
                <a:lnTo>
                  <a:pt x="12673" y="5517"/>
                </a:lnTo>
                <a:lnTo>
                  <a:pt x="12628" y="5529"/>
                </a:lnTo>
                <a:lnTo>
                  <a:pt x="12594" y="5552"/>
                </a:lnTo>
                <a:lnTo>
                  <a:pt x="12571" y="5574"/>
                </a:lnTo>
                <a:lnTo>
                  <a:pt x="12548" y="5608"/>
                </a:lnTo>
                <a:lnTo>
                  <a:pt x="12525" y="5643"/>
                </a:lnTo>
                <a:lnTo>
                  <a:pt x="12514" y="5677"/>
                </a:lnTo>
                <a:lnTo>
                  <a:pt x="12514" y="5722"/>
                </a:lnTo>
                <a:lnTo>
                  <a:pt x="12514" y="5756"/>
                </a:lnTo>
                <a:lnTo>
                  <a:pt x="12525" y="5790"/>
                </a:lnTo>
                <a:lnTo>
                  <a:pt x="10557" y="6928"/>
                </a:lnTo>
                <a:lnTo>
                  <a:pt x="10523" y="6882"/>
                </a:lnTo>
                <a:lnTo>
                  <a:pt x="10478" y="6848"/>
                </a:lnTo>
                <a:lnTo>
                  <a:pt x="10421" y="6826"/>
                </a:lnTo>
                <a:lnTo>
                  <a:pt x="10296" y="6826"/>
                </a:lnTo>
                <a:lnTo>
                  <a:pt x="10250" y="6848"/>
                </a:lnTo>
                <a:lnTo>
                  <a:pt x="10193" y="6882"/>
                </a:lnTo>
                <a:lnTo>
                  <a:pt x="10159" y="6928"/>
                </a:lnTo>
                <a:lnTo>
                  <a:pt x="8203" y="5802"/>
                </a:lnTo>
                <a:lnTo>
                  <a:pt x="8214" y="5756"/>
                </a:lnTo>
                <a:lnTo>
                  <a:pt x="8214" y="5722"/>
                </a:lnTo>
                <a:lnTo>
                  <a:pt x="8214" y="5677"/>
                </a:lnTo>
                <a:lnTo>
                  <a:pt x="8203" y="5643"/>
                </a:lnTo>
                <a:lnTo>
                  <a:pt x="8180" y="5597"/>
                </a:lnTo>
                <a:lnTo>
                  <a:pt x="8157" y="5574"/>
                </a:lnTo>
                <a:lnTo>
                  <a:pt x="8123" y="5540"/>
                </a:lnTo>
                <a:lnTo>
                  <a:pt x="8089" y="5517"/>
                </a:lnTo>
                <a:lnTo>
                  <a:pt x="8055" y="5506"/>
                </a:lnTo>
                <a:lnTo>
                  <a:pt x="8009" y="5495"/>
                </a:lnTo>
                <a:lnTo>
                  <a:pt x="8009" y="3208"/>
                </a:lnTo>
                <a:lnTo>
                  <a:pt x="8055" y="3197"/>
                </a:lnTo>
                <a:lnTo>
                  <a:pt x="8100" y="3185"/>
                </a:lnTo>
                <a:lnTo>
                  <a:pt x="8134" y="3163"/>
                </a:lnTo>
                <a:lnTo>
                  <a:pt x="8168" y="3129"/>
                </a:lnTo>
                <a:lnTo>
                  <a:pt x="8203" y="3094"/>
                </a:lnTo>
                <a:lnTo>
                  <a:pt x="8225" y="3060"/>
                </a:lnTo>
                <a:lnTo>
                  <a:pt x="8237" y="3015"/>
                </a:lnTo>
                <a:lnTo>
                  <a:pt x="8237" y="2958"/>
                </a:lnTo>
                <a:lnTo>
                  <a:pt x="8237" y="2912"/>
                </a:lnTo>
                <a:lnTo>
                  <a:pt x="8214" y="2856"/>
                </a:lnTo>
                <a:lnTo>
                  <a:pt x="10205" y="1707"/>
                </a:lnTo>
                <a:lnTo>
                  <a:pt x="10239" y="1741"/>
                </a:lnTo>
                <a:lnTo>
                  <a:pt x="10273" y="1764"/>
                </a:lnTo>
                <a:lnTo>
                  <a:pt x="10318" y="1786"/>
                </a:lnTo>
                <a:lnTo>
                  <a:pt x="10364" y="1798"/>
                </a:lnTo>
                <a:lnTo>
                  <a:pt x="10409" y="1786"/>
                </a:lnTo>
                <a:lnTo>
                  <a:pt x="10444" y="1764"/>
                </a:lnTo>
                <a:lnTo>
                  <a:pt x="10478" y="1741"/>
                </a:lnTo>
                <a:lnTo>
                  <a:pt x="10512" y="1707"/>
                </a:lnTo>
                <a:close/>
                <a:moveTo>
                  <a:pt x="20056" y="1741"/>
                </a:moveTo>
                <a:lnTo>
                  <a:pt x="22001" y="2867"/>
                </a:lnTo>
                <a:lnTo>
                  <a:pt x="21990" y="2912"/>
                </a:lnTo>
                <a:lnTo>
                  <a:pt x="21990" y="2958"/>
                </a:lnTo>
                <a:lnTo>
                  <a:pt x="21990" y="3003"/>
                </a:lnTo>
                <a:lnTo>
                  <a:pt x="22001" y="3049"/>
                </a:lnTo>
                <a:lnTo>
                  <a:pt x="22024" y="3083"/>
                </a:lnTo>
                <a:lnTo>
                  <a:pt x="22046" y="3117"/>
                </a:lnTo>
                <a:lnTo>
                  <a:pt x="22081" y="3140"/>
                </a:lnTo>
                <a:lnTo>
                  <a:pt x="22115" y="3163"/>
                </a:lnTo>
                <a:lnTo>
                  <a:pt x="22149" y="3174"/>
                </a:lnTo>
                <a:lnTo>
                  <a:pt x="22194" y="3185"/>
                </a:lnTo>
                <a:lnTo>
                  <a:pt x="22194" y="5483"/>
                </a:lnTo>
                <a:lnTo>
                  <a:pt x="22149" y="5495"/>
                </a:lnTo>
                <a:lnTo>
                  <a:pt x="22103" y="5506"/>
                </a:lnTo>
                <a:lnTo>
                  <a:pt x="22069" y="5529"/>
                </a:lnTo>
                <a:lnTo>
                  <a:pt x="22035" y="5552"/>
                </a:lnTo>
                <a:lnTo>
                  <a:pt x="22001" y="5597"/>
                </a:lnTo>
                <a:lnTo>
                  <a:pt x="21990" y="5631"/>
                </a:lnTo>
                <a:lnTo>
                  <a:pt x="21967" y="5677"/>
                </a:lnTo>
                <a:lnTo>
                  <a:pt x="21967" y="5722"/>
                </a:lnTo>
                <a:lnTo>
                  <a:pt x="21967" y="5768"/>
                </a:lnTo>
                <a:lnTo>
                  <a:pt x="21990" y="5802"/>
                </a:lnTo>
                <a:lnTo>
                  <a:pt x="20044" y="6928"/>
                </a:lnTo>
                <a:lnTo>
                  <a:pt x="20010" y="6882"/>
                </a:lnTo>
                <a:lnTo>
                  <a:pt x="19953" y="6848"/>
                </a:lnTo>
                <a:lnTo>
                  <a:pt x="19897" y="6826"/>
                </a:lnTo>
                <a:lnTo>
                  <a:pt x="19840" y="6814"/>
                </a:lnTo>
                <a:lnTo>
                  <a:pt x="19783" y="6826"/>
                </a:lnTo>
                <a:lnTo>
                  <a:pt x="19726" y="6848"/>
                </a:lnTo>
                <a:lnTo>
                  <a:pt x="19669" y="6882"/>
                </a:lnTo>
                <a:lnTo>
                  <a:pt x="19635" y="6928"/>
                </a:lnTo>
                <a:lnTo>
                  <a:pt x="17701" y="5802"/>
                </a:lnTo>
                <a:lnTo>
                  <a:pt x="17712" y="5768"/>
                </a:lnTo>
                <a:lnTo>
                  <a:pt x="17712" y="5722"/>
                </a:lnTo>
                <a:lnTo>
                  <a:pt x="17712" y="5677"/>
                </a:lnTo>
                <a:lnTo>
                  <a:pt x="17701" y="5631"/>
                </a:lnTo>
                <a:lnTo>
                  <a:pt x="17678" y="5597"/>
                </a:lnTo>
                <a:lnTo>
                  <a:pt x="17656" y="5563"/>
                </a:lnTo>
                <a:lnTo>
                  <a:pt x="17621" y="5529"/>
                </a:lnTo>
                <a:lnTo>
                  <a:pt x="17576" y="5506"/>
                </a:lnTo>
                <a:lnTo>
                  <a:pt x="17542" y="5483"/>
                </a:lnTo>
                <a:lnTo>
                  <a:pt x="17496" y="5483"/>
                </a:lnTo>
                <a:lnTo>
                  <a:pt x="17496" y="3185"/>
                </a:lnTo>
                <a:lnTo>
                  <a:pt x="17542" y="3174"/>
                </a:lnTo>
                <a:lnTo>
                  <a:pt x="17576" y="3163"/>
                </a:lnTo>
                <a:lnTo>
                  <a:pt x="17610" y="3140"/>
                </a:lnTo>
                <a:lnTo>
                  <a:pt x="17633" y="3117"/>
                </a:lnTo>
                <a:lnTo>
                  <a:pt x="17667" y="3083"/>
                </a:lnTo>
                <a:lnTo>
                  <a:pt x="17678" y="3049"/>
                </a:lnTo>
                <a:lnTo>
                  <a:pt x="17690" y="3003"/>
                </a:lnTo>
                <a:lnTo>
                  <a:pt x="17701" y="2958"/>
                </a:lnTo>
                <a:lnTo>
                  <a:pt x="17690" y="2912"/>
                </a:lnTo>
                <a:lnTo>
                  <a:pt x="17678" y="2867"/>
                </a:lnTo>
                <a:lnTo>
                  <a:pt x="19624" y="1752"/>
                </a:lnTo>
                <a:lnTo>
                  <a:pt x="19658" y="1798"/>
                </a:lnTo>
                <a:lnTo>
                  <a:pt x="19715" y="1832"/>
                </a:lnTo>
                <a:lnTo>
                  <a:pt x="19771" y="1866"/>
                </a:lnTo>
                <a:lnTo>
                  <a:pt x="19908" y="1866"/>
                </a:lnTo>
                <a:lnTo>
                  <a:pt x="19965" y="1832"/>
                </a:lnTo>
                <a:lnTo>
                  <a:pt x="20022" y="1798"/>
                </a:lnTo>
                <a:lnTo>
                  <a:pt x="20056" y="1741"/>
                </a:lnTo>
                <a:close/>
                <a:moveTo>
                  <a:pt x="57924" y="1707"/>
                </a:moveTo>
                <a:lnTo>
                  <a:pt x="59949" y="2878"/>
                </a:lnTo>
                <a:lnTo>
                  <a:pt x="59938" y="2924"/>
                </a:lnTo>
                <a:lnTo>
                  <a:pt x="59938" y="2958"/>
                </a:lnTo>
                <a:lnTo>
                  <a:pt x="59938" y="3003"/>
                </a:lnTo>
                <a:lnTo>
                  <a:pt x="59949" y="3038"/>
                </a:lnTo>
                <a:lnTo>
                  <a:pt x="59983" y="3106"/>
                </a:lnTo>
                <a:lnTo>
                  <a:pt x="60052" y="3151"/>
                </a:lnTo>
                <a:lnTo>
                  <a:pt x="60086" y="3163"/>
                </a:lnTo>
                <a:lnTo>
                  <a:pt x="60120" y="3163"/>
                </a:lnTo>
                <a:lnTo>
                  <a:pt x="60120" y="5506"/>
                </a:lnTo>
                <a:lnTo>
                  <a:pt x="60074" y="5506"/>
                </a:lnTo>
                <a:lnTo>
                  <a:pt x="60040" y="5529"/>
                </a:lnTo>
                <a:lnTo>
                  <a:pt x="60006" y="5540"/>
                </a:lnTo>
                <a:lnTo>
                  <a:pt x="59972" y="5574"/>
                </a:lnTo>
                <a:lnTo>
                  <a:pt x="59949" y="5608"/>
                </a:lnTo>
                <a:lnTo>
                  <a:pt x="59938" y="5643"/>
                </a:lnTo>
                <a:lnTo>
                  <a:pt x="59927" y="5677"/>
                </a:lnTo>
                <a:lnTo>
                  <a:pt x="59915" y="5722"/>
                </a:lnTo>
                <a:lnTo>
                  <a:pt x="59927" y="5756"/>
                </a:lnTo>
                <a:lnTo>
                  <a:pt x="59938" y="5790"/>
                </a:lnTo>
                <a:lnTo>
                  <a:pt x="57970" y="6928"/>
                </a:lnTo>
                <a:lnTo>
                  <a:pt x="57924" y="6882"/>
                </a:lnTo>
                <a:lnTo>
                  <a:pt x="57879" y="6860"/>
                </a:lnTo>
                <a:lnTo>
                  <a:pt x="57833" y="6837"/>
                </a:lnTo>
                <a:lnTo>
                  <a:pt x="57765" y="6826"/>
                </a:lnTo>
                <a:lnTo>
                  <a:pt x="57708" y="6837"/>
                </a:lnTo>
                <a:lnTo>
                  <a:pt x="57663" y="6860"/>
                </a:lnTo>
                <a:lnTo>
                  <a:pt x="57606" y="6882"/>
                </a:lnTo>
                <a:lnTo>
                  <a:pt x="57572" y="6928"/>
                </a:lnTo>
                <a:lnTo>
                  <a:pt x="55570" y="5768"/>
                </a:lnTo>
                <a:lnTo>
                  <a:pt x="55581" y="5722"/>
                </a:lnTo>
                <a:lnTo>
                  <a:pt x="55570" y="5654"/>
                </a:lnTo>
                <a:lnTo>
                  <a:pt x="55536" y="5597"/>
                </a:lnTo>
                <a:lnTo>
                  <a:pt x="55490" y="5563"/>
                </a:lnTo>
                <a:lnTo>
                  <a:pt x="55422" y="5540"/>
                </a:lnTo>
                <a:lnTo>
                  <a:pt x="55422" y="3163"/>
                </a:lnTo>
                <a:lnTo>
                  <a:pt x="55490" y="3140"/>
                </a:lnTo>
                <a:lnTo>
                  <a:pt x="55547" y="3094"/>
                </a:lnTo>
                <a:lnTo>
                  <a:pt x="55581" y="3038"/>
                </a:lnTo>
                <a:lnTo>
                  <a:pt x="55593" y="2958"/>
                </a:lnTo>
                <a:lnTo>
                  <a:pt x="55593" y="2924"/>
                </a:lnTo>
                <a:lnTo>
                  <a:pt x="55581" y="2890"/>
                </a:lnTo>
                <a:lnTo>
                  <a:pt x="57617" y="1707"/>
                </a:lnTo>
                <a:lnTo>
                  <a:pt x="57640" y="1741"/>
                </a:lnTo>
                <a:lnTo>
                  <a:pt x="57686" y="1775"/>
                </a:lnTo>
                <a:lnTo>
                  <a:pt x="57720" y="1786"/>
                </a:lnTo>
                <a:lnTo>
                  <a:pt x="57765" y="1798"/>
                </a:lnTo>
                <a:lnTo>
                  <a:pt x="57822" y="1786"/>
                </a:lnTo>
                <a:lnTo>
                  <a:pt x="57856" y="1775"/>
                </a:lnTo>
                <a:lnTo>
                  <a:pt x="57890" y="1741"/>
                </a:lnTo>
                <a:lnTo>
                  <a:pt x="57924" y="1707"/>
                </a:lnTo>
                <a:close/>
                <a:moveTo>
                  <a:pt x="67400" y="1707"/>
                </a:moveTo>
                <a:lnTo>
                  <a:pt x="69402" y="2856"/>
                </a:lnTo>
                <a:lnTo>
                  <a:pt x="69380" y="2912"/>
                </a:lnTo>
                <a:lnTo>
                  <a:pt x="69380" y="2958"/>
                </a:lnTo>
                <a:lnTo>
                  <a:pt x="69380" y="3015"/>
                </a:lnTo>
                <a:lnTo>
                  <a:pt x="69391" y="3049"/>
                </a:lnTo>
                <a:lnTo>
                  <a:pt x="69414" y="3094"/>
                </a:lnTo>
                <a:lnTo>
                  <a:pt x="69436" y="3129"/>
                </a:lnTo>
                <a:lnTo>
                  <a:pt x="69471" y="3163"/>
                </a:lnTo>
                <a:lnTo>
                  <a:pt x="69516" y="3185"/>
                </a:lnTo>
                <a:lnTo>
                  <a:pt x="69550" y="3197"/>
                </a:lnTo>
                <a:lnTo>
                  <a:pt x="69596" y="3208"/>
                </a:lnTo>
                <a:lnTo>
                  <a:pt x="69596" y="5506"/>
                </a:lnTo>
                <a:lnTo>
                  <a:pt x="69562" y="5517"/>
                </a:lnTo>
                <a:lnTo>
                  <a:pt x="69527" y="5529"/>
                </a:lnTo>
                <a:lnTo>
                  <a:pt x="69493" y="5552"/>
                </a:lnTo>
                <a:lnTo>
                  <a:pt x="69459" y="5574"/>
                </a:lnTo>
                <a:lnTo>
                  <a:pt x="69436" y="5608"/>
                </a:lnTo>
                <a:lnTo>
                  <a:pt x="69414" y="5643"/>
                </a:lnTo>
                <a:lnTo>
                  <a:pt x="69414" y="5677"/>
                </a:lnTo>
                <a:lnTo>
                  <a:pt x="69402" y="5722"/>
                </a:lnTo>
                <a:lnTo>
                  <a:pt x="69402" y="5756"/>
                </a:lnTo>
                <a:lnTo>
                  <a:pt x="69414" y="5790"/>
                </a:lnTo>
                <a:lnTo>
                  <a:pt x="67457" y="6928"/>
                </a:lnTo>
                <a:lnTo>
                  <a:pt x="67412" y="6882"/>
                </a:lnTo>
                <a:lnTo>
                  <a:pt x="67366" y="6848"/>
                </a:lnTo>
                <a:lnTo>
                  <a:pt x="67309" y="6826"/>
                </a:lnTo>
                <a:lnTo>
                  <a:pt x="67195" y="6826"/>
                </a:lnTo>
                <a:lnTo>
                  <a:pt x="67139" y="6848"/>
                </a:lnTo>
                <a:lnTo>
                  <a:pt x="67093" y="6882"/>
                </a:lnTo>
                <a:lnTo>
                  <a:pt x="67048" y="6928"/>
                </a:lnTo>
                <a:lnTo>
                  <a:pt x="65091" y="5802"/>
                </a:lnTo>
                <a:lnTo>
                  <a:pt x="65102" y="5756"/>
                </a:lnTo>
                <a:lnTo>
                  <a:pt x="65102" y="5722"/>
                </a:lnTo>
                <a:lnTo>
                  <a:pt x="65102" y="5677"/>
                </a:lnTo>
                <a:lnTo>
                  <a:pt x="65091" y="5643"/>
                </a:lnTo>
                <a:lnTo>
                  <a:pt x="65068" y="5597"/>
                </a:lnTo>
                <a:lnTo>
                  <a:pt x="65045" y="5574"/>
                </a:lnTo>
                <a:lnTo>
                  <a:pt x="65023" y="5540"/>
                </a:lnTo>
                <a:lnTo>
                  <a:pt x="64989" y="5517"/>
                </a:lnTo>
                <a:lnTo>
                  <a:pt x="64943" y="5506"/>
                </a:lnTo>
                <a:lnTo>
                  <a:pt x="64909" y="5495"/>
                </a:lnTo>
                <a:lnTo>
                  <a:pt x="64909" y="3208"/>
                </a:lnTo>
                <a:lnTo>
                  <a:pt x="64954" y="3197"/>
                </a:lnTo>
                <a:lnTo>
                  <a:pt x="64989" y="3185"/>
                </a:lnTo>
                <a:lnTo>
                  <a:pt x="65034" y="3163"/>
                </a:lnTo>
                <a:lnTo>
                  <a:pt x="65068" y="3129"/>
                </a:lnTo>
                <a:lnTo>
                  <a:pt x="65091" y="3094"/>
                </a:lnTo>
                <a:lnTo>
                  <a:pt x="65114" y="3060"/>
                </a:lnTo>
                <a:lnTo>
                  <a:pt x="65125" y="3015"/>
                </a:lnTo>
                <a:lnTo>
                  <a:pt x="65125" y="2958"/>
                </a:lnTo>
                <a:lnTo>
                  <a:pt x="65125" y="2912"/>
                </a:lnTo>
                <a:lnTo>
                  <a:pt x="65102" y="2856"/>
                </a:lnTo>
                <a:lnTo>
                  <a:pt x="67104" y="1707"/>
                </a:lnTo>
                <a:lnTo>
                  <a:pt x="67127" y="1741"/>
                </a:lnTo>
                <a:lnTo>
                  <a:pt x="67161" y="1764"/>
                </a:lnTo>
                <a:lnTo>
                  <a:pt x="67207" y="1786"/>
                </a:lnTo>
                <a:lnTo>
                  <a:pt x="67252" y="1798"/>
                </a:lnTo>
                <a:lnTo>
                  <a:pt x="67298" y="1786"/>
                </a:lnTo>
                <a:lnTo>
                  <a:pt x="67343" y="1764"/>
                </a:lnTo>
                <a:lnTo>
                  <a:pt x="67377" y="1741"/>
                </a:lnTo>
                <a:lnTo>
                  <a:pt x="67400" y="1707"/>
                </a:lnTo>
                <a:close/>
                <a:moveTo>
                  <a:pt x="76944" y="1741"/>
                </a:moveTo>
                <a:lnTo>
                  <a:pt x="78901" y="2867"/>
                </a:lnTo>
                <a:lnTo>
                  <a:pt x="78878" y="2912"/>
                </a:lnTo>
                <a:lnTo>
                  <a:pt x="78878" y="2958"/>
                </a:lnTo>
                <a:lnTo>
                  <a:pt x="78878" y="3003"/>
                </a:lnTo>
                <a:lnTo>
                  <a:pt x="78889" y="3049"/>
                </a:lnTo>
                <a:lnTo>
                  <a:pt x="78912" y="3083"/>
                </a:lnTo>
                <a:lnTo>
                  <a:pt x="78935" y="3117"/>
                </a:lnTo>
                <a:lnTo>
                  <a:pt x="78969" y="3140"/>
                </a:lnTo>
                <a:lnTo>
                  <a:pt x="79003" y="3163"/>
                </a:lnTo>
                <a:lnTo>
                  <a:pt x="79037" y="3174"/>
                </a:lnTo>
                <a:lnTo>
                  <a:pt x="79083" y="3185"/>
                </a:lnTo>
                <a:lnTo>
                  <a:pt x="79083" y="5483"/>
                </a:lnTo>
                <a:lnTo>
                  <a:pt x="79037" y="5495"/>
                </a:lnTo>
                <a:lnTo>
                  <a:pt x="78992" y="5506"/>
                </a:lnTo>
                <a:lnTo>
                  <a:pt x="78958" y="5529"/>
                </a:lnTo>
                <a:lnTo>
                  <a:pt x="78923" y="5552"/>
                </a:lnTo>
                <a:lnTo>
                  <a:pt x="78901" y="5597"/>
                </a:lnTo>
                <a:lnTo>
                  <a:pt x="78878" y="5631"/>
                </a:lnTo>
                <a:lnTo>
                  <a:pt x="78867" y="5677"/>
                </a:lnTo>
                <a:lnTo>
                  <a:pt x="78855" y="5722"/>
                </a:lnTo>
                <a:lnTo>
                  <a:pt x="78867" y="5768"/>
                </a:lnTo>
                <a:lnTo>
                  <a:pt x="78878" y="5802"/>
                </a:lnTo>
                <a:lnTo>
                  <a:pt x="76933" y="6928"/>
                </a:lnTo>
                <a:lnTo>
                  <a:pt x="76899" y="6882"/>
                </a:lnTo>
                <a:lnTo>
                  <a:pt x="76853" y="6848"/>
                </a:lnTo>
                <a:lnTo>
                  <a:pt x="76796" y="6826"/>
                </a:lnTo>
                <a:lnTo>
                  <a:pt x="76728" y="6814"/>
                </a:lnTo>
                <a:lnTo>
                  <a:pt x="76671" y="6826"/>
                </a:lnTo>
                <a:lnTo>
                  <a:pt x="76614" y="6848"/>
                </a:lnTo>
                <a:lnTo>
                  <a:pt x="76569" y="6882"/>
                </a:lnTo>
                <a:lnTo>
                  <a:pt x="76523" y="6928"/>
                </a:lnTo>
                <a:lnTo>
                  <a:pt x="74589" y="5802"/>
                </a:lnTo>
                <a:lnTo>
                  <a:pt x="74601" y="5768"/>
                </a:lnTo>
                <a:lnTo>
                  <a:pt x="74601" y="5722"/>
                </a:lnTo>
                <a:lnTo>
                  <a:pt x="74601" y="5677"/>
                </a:lnTo>
                <a:lnTo>
                  <a:pt x="74589" y="5631"/>
                </a:lnTo>
                <a:lnTo>
                  <a:pt x="74567" y="5597"/>
                </a:lnTo>
                <a:lnTo>
                  <a:pt x="74544" y="5563"/>
                </a:lnTo>
                <a:lnTo>
                  <a:pt x="74510" y="5529"/>
                </a:lnTo>
                <a:lnTo>
                  <a:pt x="74476" y="5506"/>
                </a:lnTo>
                <a:lnTo>
                  <a:pt x="74430" y="5483"/>
                </a:lnTo>
                <a:lnTo>
                  <a:pt x="74385" y="5483"/>
                </a:lnTo>
                <a:lnTo>
                  <a:pt x="74385" y="3185"/>
                </a:lnTo>
                <a:lnTo>
                  <a:pt x="74430" y="3174"/>
                </a:lnTo>
                <a:lnTo>
                  <a:pt x="74464" y="3163"/>
                </a:lnTo>
                <a:lnTo>
                  <a:pt x="74498" y="3140"/>
                </a:lnTo>
                <a:lnTo>
                  <a:pt x="74533" y="3117"/>
                </a:lnTo>
                <a:lnTo>
                  <a:pt x="74555" y="3083"/>
                </a:lnTo>
                <a:lnTo>
                  <a:pt x="74567" y="3049"/>
                </a:lnTo>
                <a:lnTo>
                  <a:pt x="74578" y="3003"/>
                </a:lnTo>
                <a:lnTo>
                  <a:pt x="74589" y="2958"/>
                </a:lnTo>
                <a:lnTo>
                  <a:pt x="74578" y="2912"/>
                </a:lnTo>
                <a:lnTo>
                  <a:pt x="74567" y="2867"/>
                </a:lnTo>
                <a:lnTo>
                  <a:pt x="76512" y="1752"/>
                </a:lnTo>
                <a:lnTo>
                  <a:pt x="76557" y="1798"/>
                </a:lnTo>
                <a:lnTo>
                  <a:pt x="76603" y="1832"/>
                </a:lnTo>
                <a:lnTo>
                  <a:pt x="76660" y="1866"/>
                </a:lnTo>
                <a:lnTo>
                  <a:pt x="76796" y="1866"/>
                </a:lnTo>
                <a:lnTo>
                  <a:pt x="76853" y="1832"/>
                </a:lnTo>
                <a:lnTo>
                  <a:pt x="76910" y="1798"/>
                </a:lnTo>
                <a:lnTo>
                  <a:pt x="76944" y="1741"/>
                </a:lnTo>
                <a:close/>
                <a:moveTo>
                  <a:pt x="24754" y="1718"/>
                </a:moveTo>
                <a:lnTo>
                  <a:pt x="26733" y="2867"/>
                </a:lnTo>
                <a:lnTo>
                  <a:pt x="26722" y="2912"/>
                </a:lnTo>
                <a:lnTo>
                  <a:pt x="26710" y="2958"/>
                </a:lnTo>
                <a:lnTo>
                  <a:pt x="26722" y="3015"/>
                </a:lnTo>
                <a:lnTo>
                  <a:pt x="26733" y="3049"/>
                </a:lnTo>
                <a:lnTo>
                  <a:pt x="26745" y="3094"/>
                </a:lnTo>
                <a:lnTo>
                  <a:pt x="26779" y="3129"/>
                </a:lnTo>
                <a:lnTo>
                  <a:pt x="26813" y="3151"/>
                </a:lnTo>
                <a:lnTo>
                  <a:pt x="26847" y="3174"/>
                </a:lnTo>
                <a:lnTo>
                  <a:pt x="26892" y="3197"/>
                </a:lnTo>
                <a:lnTo>
                  <a:pt x="26927" y="3197"/>
                </a:lnTo>
                <a:lnTo>
                  <a:pt x="26927" y="5483"/>
                </a:lnTo>
                <a:lnTo>
                  <a:pt x="26892" y="5495"/>
                </a:lnTo>
                <a:lnTo>
                  <a:pt x="26847" y="5506"/>
                </a:lnTo>
                <a:lnTo>
                  <a:pt x="26813" y="5529"/>
                </a:lnTo>
                <a:lnTo>
                  <a:pt x="26779" y="5563"/>
                </a:lnTo>
                <a:lnTo>
                  <a:pt x="26745" y="5597"/>
                </a:lnTo>
                <a:lnTo>
                  <a:pt x="26733" y="5631"/>
                </a:lnTo>
                <a:lnTo>
                  <a:pt x="26722" y="5677"/>
                </a:lnTo>
                <a:lnTo>
                  <a:pt x="26710" y="5722"/>
                </a:lnTo>
                <a:lnTo>
                  <a:pt x="26710" y="5768"/>
                </a:lnTo>
                <a:lnTo>
                  <a:pt x="26733" y="5802"/>
                </a:lnTo>
                <a:lnTo>
                  <a:pt x="24754" y="6939"/>
                </a:lnTo>
                <a:lnTo>
                  <a:pt x="24720" y="6905"/>
                </a:lnTo>
                <a:lnTo>
                  <a:pt x="24686" y="6882"/>
                </a:lnTo>
                <a:lnTo>
                  <a:pt x="24629" y="6860"/>
                </a:lnTo>
                <a:lnTo>
                  <a:pt x="24583" y="6848"/>
                </a:lnTo>
                <a:lnTo>
                  <a:pt x="24526" y="6860"/>
                </a:lnTo>
                <a:lnTo>
                  <a:pt x="24481" y="6882"/>
                </a:lnTo>
                <a:lnTo>
                  <a:pt x="24435" y="6905"/>
                </a:lnTo>
                <a:lnTo>
                  <a:pt x="24401" y="6939"/>
                </a:lnTo>
                <a:lnTo>
                  <a:pt x="22433" y="5802"/>
                </a:lnTo>
                <a:lnTo>
                  <a:pt x="22445" y="5768"/>
                </a:lnTo>
                <a:lnTo>
                  <a:pt x="22456" y="5722"/>
                </a:lnTo>
                <a:lnTo>
                  <a:pt x="22445" y="5677"/>
                </a:lnTo>
                <a:lnTo>
                  <a:pt x="22433" y="5631"/>
                </a:lnTo>
                <a:lnTo>
                  <a:pt x="22410" y="5597"/>
                </a:lnTo>
                <a:lnTo>
                  <a:pt x="22388" y="5563"/>
                </a:lnTo>
                <a:lnTo>
                  <a:pt x="22354" y="5529"/>
                </a:lnTo>
                <a:lnTo>
                  <a:pt x="22319" y="5506"/>
                </a:lnTo>
                <a:lnTo>
                  <a:pt x="22285" y="5495"/>
                </a:lnTo>
                <a:lnTo>
                  <a:pt x="22240" y="5483"/>
                </a:lnTo>
                <a:lnTo>
                  <a:pt x="22240" y="3185"/>
                </a:lnTo>
                <a:lnTo>
                  <a:pt x="22274" y="3174"/>
                </a:lnTo>
                <a:lnTo>
                  <a:pt x="22319" y="3163"/>
                </a:lnTo>
                <a:lnTo>
                  <a:pt x="22354" y="3140"/>
                </a:lnTo>
                <a:lnTo>
                  <a:pt x="22376" y="3117"/>
                </a:lnTo>
                <a:lnTo>
                  <a:pt x="22399" y="3083"/>
                </a:lnTo>
                <a:lnTo>
                  <a:pt x="22422" y="3049"/>
                </a:lnTo>
                <a:lnTo>
                  <a:pt x="22433" y="3003"/>
                </a:lnTo>
                <a:lnTo>
                  <a:pt x="22433" y="2958"/>
                </a:lnTo>
                <a:lnTo>
                  <a:pt x="22433" y="2912"/>
                </a:lnTo>
                <a:lnTo>
                  <a:pt x="22410" y="2878"/>
                </a:lnTo>
                <a:lnTo>
                  <a:pt x="24413" y="1718"/>
                </a:lnTo>
                <a:lnTo>
                  <a:pt x="24447" y="1764"/>
                </a:lnTo>
                <a:lnTo>
                  <a:pt x="24481" y="1786"/>
                </a:lnTo>
                <a:lnTo>
                  <a:pt x="24526" y="1809"/>
                </a:lnTo>
                <a:lnTo>
                  <a:pt x="24583" y="1820"/>
                </a:lnTo>
                <a:lnTo>
                  <a:pt x="24629" y="1809"/>
                </a:lnTo>
                <a:lnTo>
                  <a:pt x="24674" y="1786"/>
                </a:lnTo>
                <a:lnTo>
                  <a:pt x="24720" y="1752"/>
                </a:lnTo>
                <a:lnTo>
                  <a:pt x="24754" y="1718"/>
                </a:lnTo>
                <a:close/>
                <a:moveTo>
                  <a:pt x="43682" y="1707"/>
                </a:moveTo>
                <a:lnTo>
                  <a:pt x="45753" y="2890"/>
                </a:lnTo>
                <a:lnTo>
                  <a:pt x="45741" y="2924"/>
                </a:lnTo>
                <a:lnTo>
                  <a:pt x="45730" y="2958"/>
                </a:lnTo>
                <a:lnTo>
                  <a:pt x="45753" y="3026"/>
                </a:lnTo>
                <a:lnTo>
                  <a:pt x="45787" y="3083"/>
                </a:lnTo>
                <a:lnTo>
                  <a:pt x="45832" y="3117"/>
                </a:lnTo>
                <a:lnTo>
                  <a:pt x="45901" y="3140"/>
                </a:lnTo>
                <a:lnTo>
                  <a:pt x="45901" y="5472"/>
                </a:lnTo>
                <a:lnTo>
                  <a:pt x="45844" y="5472"/>
                </a:lnTo>
                <a:lnTo>
                  <a:pt x="45798" y="5495"/>
                </a:lnTo>
                <a:lnTo>
                  <a:pt x="45764" y="5517"/>
                </a:lnTo>
                <a:lnTo>
                  <a:pt x="45730" y="5552"/>
                </a:lnTo>
                <a:lnTo>
                  <a:pt x="45696" y="5586"/>
                </a:lnTo>
                <a:lnTo>
                  <a:pt x="45673" y="5620"/>
                </a:lnTo>
                <a:lnTo>
                  <a:pt x="45662" y="5677"/>
                </a:lnTo>
                <a:lnTo>
                  <a:pt x="45650" y="5722"/>
                </a:lnTo>
                <a:lnTo>
                  <a:pt x="45662" y="5768"/>
                </a:lnTo>
                <a:lnTo>
                  <a:pt x="45673" y="5813"/>
                </a:lnTo>
                <a:lnTo>
                  <a:pt x="43728" y="6939"/>
                </a:lnTo>
                <a:lnTo>
                  <a:pt x="43694" y="6894"/>
                </a:lnTo>
                <a:lnTo>
                  <a:pt x="43648" y="6860"/>
                </a:lnTo>
                <a:lnTo>
                  <a:pt x="43603" y="6837"/>
                </a:lnTo>
                <a:lnTo>
                  <a:pt x="43478" y="6837"/>
                </a:lnTo>
                <a:lnTo>
                  <a:pt x="43432" y="6860"/>
                </a:lnTo>
                <a:lnTo>
                  <a:pt x="43387" y="6894"/>
                </a:lnTo>
                <a:lnTo>
                  <a:pt x="43353" y="6928"/>
                </a:lnTo>
                <a:lnTo>
                  <a:pt x="41385" y="5790"/>
                </a:lnTo>
                <a:lnTo>
                  <a:pt x="41396" y="5722"/>
                </a:lnTo>
                <a:lnTo>
                  <a:pt x="41385" y="5677"/>
                </a:lnTo>
                <a:lnTo>
                  <a:pt x="41373" y="5643"/>
                </a:lnTo>
                <a:lnTo>
                  <a:pt x="41362" y="5608"/>
                </a:lnTo>
                <a:lnTo>
                  <a:pt x="41339" y="5574"/>
                </a:lnTo>
                <a:lnTo>
                  <a:pt x="41305" y="5552"/>
                </a:lnTo>
                <a:lnTo>
                  <a:pt x="41271" y="5529"/>
                </a:lnTo>
                <a:lnTo>
                  <a:pt x="41237" y="5506"/>
                </a:lnTo>
                <a:lnTo>
                  <a:pt x="41203" y="5506"/>
                </a:lnTo>
                <a:lnTo>
                  <a:pt x="41203" y="3197"/>
                </a:lnTo>
                <a:lnTo>
                  <a:pt x="41248" y="3197"/>
                </a:lnTo>
                <a:lnTo>
                  <a:pt x="41282" y="3174"/>
                </a:lnTo>
                <a:lnTo>
                  <a:pt x="41316" y="3151"/>
                </a:lnTo>
                <a:lnTo>
                  <a:pt x="41351" y="3129"/>
                </a:lnTo>
                <a:lnTo>
                  <a:pt x="41373" y="3094"/>
                </a:lnTo>
                <a:lnTo>
                  <a:pt x="41396" y="3049"/>
                </a:lnTo>
                <a:lnTo>
                  <a:pt x="41407" y="3003"/>
                </a:lnTo>
                <a:lnTo>
                  <a:pt x="41407" y="2958"/>
                </a:lnTo>
                <a:lnTo>
                  <a:pt x="41407" y="2912"/>
                </a:lnTo>
                <a:lnTo>
                  <a:pt x="41396" y="2867"/>
                </a:lnTo>
                <a:lnTo>
                  <a:pt x="43398" y="1707"/>
                </a:lnTo>
                <a:lnTo>
                  <a:pt x="43421" y="1741"/>
                </a:lnTo>
                <a:lnTo>
                  <a:pt x="43455" y="1764"/>
                </a:lnTo>
                <a:lnTo>
                  <a:pt x="43500" y="1775"/>
                </a:lnTo>
                <a:lnTo>
                  <a:pt x="43535" y="1786"/>
                </a:lnTo>
                <a:lnTo>
                  <a:pt x="43580" y="1775"/>
                </a:lnTo>
                <a:lnTo>
                  <a:pt x="43626" y="1764"/>
                </a:lnTo>
                <a:lnTo>
                  <a:pt x="43660" y="1741"/>
                </a:lnTo>
                <a:lnTo>
                  <a:pt x="43682" y="1707"/>
                </a:lnTo>
                <a:close/>
                <a:moveTo>
                  <a:pt x="81642" y="1718"/>
                </a:moveTo>
                <a:lnTo>
                  <a:pt x="83622" y="2867"/>
                </a:lnTo>
                <a:lnTo>
                  <a:pt x="83610" y="2912"/>
                </a:lnTo>
                <a:lnTo>
                  <a:pt x="83599" y="2958"/>
                </a:lnTo>
                <a:lnTo>
                  <a:pt x="83610" y="3015"/>
                </a:lnTo>
                <a:lnTo>
                  <a:pt x="83622" y="3049"/>
                </a:lnTo>
                <a:lnTo>
                  <a:pt x="83644" y="3094"/>
                </a:lnTo>
                <a:lnTo>
                  <a:pt x="83667" y="3129"/>
                </a:lnTo>
                <a:lnTo>
                  <a:pt x="83701" y="3151"/>
                </a:lnTo>
                <a:lnTo>
                  <a:pt x="83735" y="3174"/>
                </a:lnTo>
                <a:lnTo>
                  <a:pt x="83781" y="3197"/>
                </a:lnTo>
                <a:lnTo>
                  <a:pt x="83826" y="3197"/>
                </a:lnTo>
                <a:lnTo>
                  <a:pt x="83826" y="5483"/>
                </a:lnTo>
                <a:lnTo>
                  <a:pt x="83781" y="5495"/>
                </a:lnTo>
                <a:lnTo>
                  <a:pt x="83735" y="5506"/>
                </a:lnTo>
                <a:lnTo>
                  <a:pt x="83701" y="5529"/>
                </a:lnTo>
                <a:lnTo>
                  <a:pt x="83667" y="5563"/>
                </a:lnTo>
                <a:lnTo>
                  <a:pt x="83644" y="5597"/>
                </a:lnTo>
                <a:lnTo>
                  <a:pt x="83622" y="5631"/>
                </a:lnTo>
                <a:lnTo>
                  <a:pt x="83610" y="5677"/>
                </a:lnTo>
                <a:lnTo>
                  <a:pt x="83599" y="5722"/>
                </a:lnTo>
                <a:lnTo>
                  <a:pt x="83610" y="5768"/>
                </a:lnTo>
                <a:lnTo>
                  <a:pt x="83622" y="5802"/>
                </a:lnTo>
                <a:lnTo>
                  <a:pt x="81642" y="6939"/>
                </a:lnTo>
                <a:lnTo>
                  <a:pt x="81608" y="6905"/>
                </a:lnTo>
                <a:lnTo>
                  <a:pt x="81574" y="6882"/>
                </a:lnTo>
                <a:lnTo>
                  <a:pt x="81528" y="6860"/>
                </a:lnTo>
                <a:lnTo>
                  <a:pt x="81472" y="6848"/>
                </a:lnTo>
                <a:lnTo>
                  <a:pt x="81415" y="6860"/>
                </a:lnTo>
                <a:lnTo>
                  <a:pt x="81369" y="6882"/>
                </a:lnTo>
                <a:lnTo>
                  <a:pt x="81335" y="6905"/>
                </a:lnTo>
                <a:lnTo>
                  <a:pt x="81301" y="6939"/>
                </a:lnTo>
                <a:lnTo>
                  <a:pt x="79322" y="5802"/>
                </a:lnTo>
                <a:lnTo>
                  <a:pt x="79333" y="5768"/>
                </a:lnTo>
                <a:lnTo>
                  <a:pt x="79344" y="5722"/>
                </a:lnTo>
                <a:lnTo>
                  <a:pt x="79333" y="5677"/>
                </a:lnTo>
                <a:lnTo>
                  <a:pt x="79322" y="5631"/>
                </a:lnTo>
                <a:lnTo>
                  <a:pt x="79310" y="5597"/>
                </a:lnTo>
                <a:lnTo>
                  <a:pt x="79276" y="5563"/>
                </a:lnTo>
                <a:lnTo>
                  <a:pt x="79253" y="5529"/>
                </a:lnTo>
                <a:lnTo>
                  <a:pt x="79208" y="5506"/>
                </a:lnTo>
                <a:lnTo>
                  <a:pt x="79174" y="5495"/>
                </a:lnTo>
                <a:lnTo>
                  <a:pt x="79128" y="5483"/>
                </a:lnTo>
                <a:lnTo>
                  <a:pt x="79128" y="3185"/>
                </a:lnTo>
                <a:lnTo>
                  <a:pt x="79174" y="3174"/>
                </a:lnTo>
                <a:lnTo>
                  <a:pt x="79208" y="3163"/>
                </a:lnTo>
                <a:lnTo>
                  <a:pt x="79242" y="3140"/>
                </a:lnTo>
                <a:lnTo>
                  <a:pt x="79265" y="3117"/>
                </a:lnTo>
                <a:lnTo>
                  <a:pt x="79287" y="3083"/>
                </a:lnTo>
                <a:lnTo>
                  <a:pt x="79310" y="3049"/>
                </a:lnTo>
                <a:lnTo>
                  <a:pt x="79322" y="3003"/>
                </a:lnTo>
                <a:lnTo>
                  <a:pt x="79322" y="2958"/>
                </a:lnTo>
                <a:lnTo>
                  <a:pt x="79322" y="2912"/>
                </a:lnTo>
                <a:lnTo>
                  <a:pt x="79310" y="2878"/>
                </a:lnTo>
                <a:lnTo>
                  <a:pt x="81301" y="1718"/>
                </a:lnTo>
                <a:lnTo>
                  <a:pt x="81335" y="1764"/>
                </a:lnTo>
                <a:lnTo>
                  <a:pt x="81369" y="1786"/>
                </a:lnTo>
                <a:lnTo>
                  <a:pt x="81415" y="1809"/>
                </a:lnTo>
                <a:lnTo>
                  <a:pt x="81472" y="1820"/>
                </a:lnTo>
                <a:lnTo>
                  <a:pt x="81528" y="1809"/>
                </a:lnTo>
                <a:lnTo>
                  <a:pt x="81574" y="1786"/>
                </a:lnTo>
                <a:lnTo>
                  <a:pt x="81608" y="1752"/>
                </a:lnTo>
                <a:lnTo>
                  <a:pt x="81642" y="1718"/>
                </a:lnTo>
                <a:close/>
                <a:moveTo>
                  <a:pt x="5825" y="1741"/>
                </a:moveTo>
                <a:lnTo>
                  <a:pt x="7759" y="2856"/>
                </a:lnTo>
                <a:lnTo>
                  <a:pt x="7748" y="2912"/>
                </a:lnTo>
                <a:lnTo>
                  <a:pt x="7736" y="2958"/>
                </a:lnTo>
                <a:lnTo>
                  <a:pt x="7748" y="3015"/>
                </a:lnTo>
                <a:lnTo>
                  <a:pt x="7759" y="3060"/>
                </a:lnTo>
                <a:lnTo>
                  <a:pt x="7782" y="3094"/>
                </a:lnTo>
                <a:lnTo>
                  <a:pt x="7804" y="3129"/>
                </a:lnTo>
                <a:lnTo>
                  <a:pt x="7839" y="3163"/>
                </a:lnTo>
                <a:lnTo>
                  <a:pt x="7884" y="3185"/>
                </a:lnTo>
                <a:lnTo>
                  <a:pt x="7918" y="3197"/>
                </a:lnTo>
                <a:lnTo>
                  <a:pt x="7964" y="3208"/>
                </a:lnTo>
                <a:lnTo>
                  <a:pt x="7964" y="5495"/>
                </a:lnTo>
                <a:lnTo>
                  <a:pt x="7930" y="5506"/>
                </a:lnTo>
                <a:lnTo>
                  <a:pt x="7884" y="5517"/>
                </a:lnTo>
                <a:lnTo>
                  <a:pt x="7850" y="5540"/>
                </a:lnTo>
                <a:lnTo>
                  <a:pt x="7827" y="5574"/>
                </a:lnTo>
                <a:lnTo>
                  <a:pt x="7793" y="5597"/>
                </a:lnTo>
                <a:lnTo>
                  <a:pt x="7782" y="5643"/>
                </a:lnTo>
                <a:lnTo>
                  <a:pt x="7770" y="5677"/>
                </a:lnTo>
                <a:lnTo>
                  <a:pt x="7759" y="5722"/>
                </a:lnTo>
                <a:lnTo>
                  <a:pt x="7770" y="5756"/>
                </a:lnTo>
                <a:lnTo>
                  <a:pt x="7782" y="5802"/>
                </a:lnTo>
                <a:lnTo>
                  <a:pt x="5780" y="6951"/>
                </a:lnTo>
                <a:lnTo>
                  <a:pt x="5757" y="6917"/>
                </a:lnTo>
                <a:lnTo>
                  <a:pt x="5711" y="6882"/>
                </a:lnTo>
                <a:lnTo>
                  <a:pt x="5666" y="6871"/>
                </a:lnTo>
                <a:lnTo>
                  <a:pt x="5620" y="6860"/>
                </a:lnTo>
                <a:lnTo>
                  <a:pt x="5575" y="6871"/>
                </a:lnTo>
                <a:lnTo>
                  <a:pt x="5529" y="6882"/>
                </a:lnTo>
                <a:lnTo>
                  <a:pt x="5484" y="6917"/>
                </a:lnTo>
                <a:lnTo>
                  <a:pt x="5450" y="6951"/>
                </a:lnTo>
                <a:lnTo>
                  <a:pt x="3459" y="5790"/>
                </a:lnTo>
                <a:lnTo>
                  <a:pt x="3470" y="5756"/>
                </a:lnTo>
                <a:lnTo>
                  <a:pt x="3470" y="5722"/>
                </a:lnTo>
                <a:lnTo>
                  <a:pt x="3470" y="5677"/>
                </a:lnTo>
                <a:lnTo>
                  <a:pt x="3459" y="5643"/>
                </a:lnTo>
                <a:lnTo>
                  <a:pt x="3436" y="5608"/>
                </a:lnTo>
                <a:lnTo>
                  <a:pt x="3414" y="5574"/>
                </a:lnTo>
                <a:lnTo>
                  <a:pt x="3379" y="5552"/>
                </a:lnTo>
                <a:lnTo>
                  <a:pt x="3345" y="5529"/>
                </a:lnTo>
                <a:lnTo>
                  <a:pt x="3311" y="5506"/>
                </a:lnTo>
                <a:lnTo>
                  <a:pt x="3277" y="5506"/>
                </a:lnTo>
                <a:lnTo>
                  <a:pt x="3277" y="3163"/>
                </a:lnTo>
                <a:lnTo>
                  <a:pt x="3311" y="3163"/>
                </a:lnTo>
                <a:lnTo>
                  <a:pt x="3345" y="3151"/>
                </a:lnTo>
                <a:lnTo>
                  <a:pt x="3402" y="3106"/>
                </a:lnTo>
                <a:lnTo>
                  <a:pt x="3436" y="3038"/>
                </a:lnTo>
                <a:lnTo>
                  <a:pt x="3448" y="3003"/>
                </a:lnTo>
                <a:lnTo>
                  <a:pt x="3459" y="2958"/>
                </a:lnTo>
                <a:lnTo>
                  <a:pt x="3448" y="2924"/>
                </a:lnTo>
                <a:lnTo>
                  <a:pt x="3436" y="2878"/>
                </a:lnTo>
                <a:lnTo>
                  <a:pt x="5416" y="1741"/>
                </a:lnTo>
                <a:lnTo>
                  <a:pt x="5450" y="1786"/>
                </a:lnTo>
                <a:lnTo>
                  <a:pt x="5495" y="1820"/>
                </a:lnTo>
                <a:lnTo>
                  <a:pt x="5552" y="1843"/>
                </a:lnTo>
                <a:lnTo>
                  <a:pt x="5620" y="1855"/>
                </a:lnTo>
                <a:lnTo>
                  <a:pt x="5677" y="1843"/>
                </a:lnTo>
                <a:lnTo>
                  <a:pt x="5734" y="1820"/>
                </a:lnTo>
                <a:lnTo>
                  <a:pt x="5791" y="1786"/>
                </a:lnTo>
                <a:lnTo>
                  <a:pt x="5825" y="1741"/>
                </a:lnTo>
                <a:close/>
                <a:moveTo>
                  <a:pt x="34264" y="1729"/>
                </a:moveTo>
                <a:lnTo>
                  <a:pt x="36220" y="2867"/>
                </a:lnTo>
                <a:lnTo>
                  <a:pt x="36209" y="2912"/>
                </a:lnTo>
                <a:lnTo>
                  <a:pt x="36209" y="2958"/>
                </a:lnTo>
                <a:lnTo>
                  <a:pt x="36209" y="3003"/>
                </a:lnTo>
                <a:lnTo>
                  <a:pt x="36220" y="3049"/>
                </a:lnTo>
                <a:lnTo>
                  <a:pt x="36243" y="3083"/>
                </a:lnTo>
                <a:lnTo>
                  <a:pt x="36266" y="3117"/>
                </a:lnTo>
                <a:lnTo>
                  <a:pt x="36300" y="3140"/>
                </a:lnTo>
                <a:lnTo>
                  <a:pt x="36334" y="3163"/>
                </a:lnTo>
                <a:lnTo>
                  <a:pt x="36368" y="3185"/>
                </a:lnTo>
                <a:lnTo>
                  <a:pt x="36414" y="3185"/>
                </a:lnTo>
                <a:lnTo>
                  <a:pt x="36414" y="5529"/>
                </a:lnTo>
                <a:lnTo>
                  <a:pt x="36379" y="5529"/>
                </a:lnTo>
                <a:lnTo>
                  <a:pt x="36345" y="5540"/>
                </a:lnTo>
                <a:lnTo>
                  <a:pt x="36288" y="5586"/>
                </a:lnTo>
                <a:lnTo>
                  <a:pt x="36243" y="5643"/>
                </a:lnTo>
                <a:lnTo>
                  <a:pt x="36232" y="5688"/>
                </a:lnTo>
                <a:lnTo>
                  <a:pt x="36232" y="5722"/>
                </a:lnTo>
                <a:lnTo>
                  <a:pt x="36243" y="5790"/>
                </a:lnTo>
                <a:lnTo>
                  <a:pt x="34218" y="6951"/>
                </a:lnTo>
                <a:lnTo>
                  <a:pt x="34195" y="6917"/>
                </a:lnTo>
                <a:lnTo>
                  <a:pt x="34150" y="6894"/>
                </a:lnTo>
                <a:lnTo>
                  <a:pt x="34104" y="6871"/>
                </a:lnTo>
                <a:lnTo>
                  <a:pt x="34013" y="6871"/>
                </a:lnTo>
                <a:lnTo>
                  <a:pt x="33968" y="6894"/>
                </a:lnTo>
                <a:lnTo>
                  <a:pt x="33934" y="6917"/>
                </a:lnTo>
                <a:lnTo>
                  <a:pt x="33900" y="6951"/>
                </a:lnTo>
                <a:lnTo>
                  <a:pt x="31909" y="5802"/>
                </a:lnTo>
                <a:lnTo>
                  <a:pt x="31920" y="5756"/>
                </a:lnTo>
                <a:lnTo>
                  <a:pt x="31920" y="5722"/>
                </a:lnTo>
                <a:lnTo>
                  <a:pt x="31920" y="5677"/>
                </a:lnTo>
                <a:lnTo>
                  <a:pt x="31909" y="5631"/>
                </a:lnTo>
                <a:lnTo>
                  <a:pt x="31886" y="5597"/>
                </a:lnTo>
                <a:lnTo>
                  <a:pt x="31863" y="5563"/>
                </a:lnTo>
                <a:lnTo>
                  <a:pt x="31829" y="5540"/>
                </a:lnTo>
                <a:lnTo>
                  <a:pt x="31795" y="5517"/>
                </a:lnTo>
                <a:lnTo>
                  <a:pt x="31761" y="5495"/>
                </a:lnTo>
                <a:lnTo>
                  <a:pt x="31716" y="5495"/>
                </a:lnTo>
                <a:lnTo>
                  <a:pt x="31716" y="3129"/>
                </a:lnTo>
                <a:lnTo>
                  <a:pt x="31772" y="3117"/>
                </a:lnTo>
                <a:lnTo>
                  <a:pt x="31818" y="3072"/>
                </a:lnTo>
                <a:lnTo>
                  <a:pt x="31852" y="3026"/>
                </a:lnTo>
                <a:lnTo>
                  <a:pt x="31863" y="2958"/>
                </a:lnTo>
                <a:lnTo>
                  <a:pt x="31852" y="2901"/>
                </a:lnTo>
                <a:lnTo>
                  <a:pt x="33866" y="1741"/>
                </a:lnTo>
                <a:lnTo>
                  <a:pt x="33900" y="1786"/>
                </a:lnTo>
                <a:lnTo>
                  <a:pt x="33945" y="1820"/>
                </a:lnTo>
                <a:lnTo>
                  <a:pt x="34002" y="1843"/>
                </a:lnTo>
                <a:lnTo>
                  <a:pt x="34059" y="1855"/>
                </a:lnTo>
                <a:lnTo>
                  <a:pt x="34116" y="1843"/>
                </a:lnTo>
                <a:lnTo>
                  <a:pt x="34173" y="1820"/>
                </a:lnTo>
                <a:lnTo>
                  <a:pt x="34230" y="1786"/>
                </a:lnTo>
                <a:lnTo>
                  <a:pt x="34264" y="1729"/>
                </a:lnTo>
                <a:close/>
                <a:moveTo>
                  <a:pt x="48460" y="1718"/>
                </a:moveTo>
                <a:lnTo>
                  <a:pt x="50451" y="2867"/>
                </a:lnTo>
                <a:lnTo>
                  <a:pt x="50428" y="2912"/>
                </a:lnTo>
                <a:lnTo>
                  <a:pt x="50428" y="2958"/>
                </a:lnTo>
                <a:lnTo>
                  <a:pt x="50428" y="3003"/>
                </a:lnTo>
                <a:lnTo>
                  <a:pt x="50439" y="3049"/>
                </a:lnTo>
                <a:lnTo>
                  <a:pt x="50462" y="3083"/>
                </a:lnTo>
                <a:lnTo>
                  <a:pt x="50485" y="3117"/>
                </a:lnTo>
                <a:lnTo>
                  <a:pt x="50519" y="3140"/>
                </a:lnTo>
                <a:lnTo>
                  <a:pt x="50553" y="3163"/>
                </a:lnTo>
                <a:lnTo>
                  <a:pt x="50599" y="3174"/>
                </a:lnTo>
                <a:lnTo>
                  <a:pt x="50633" y="3185"/>
                </a:lnTo>
                <a:lnTo>
                  <a:pt x="50633" y="5517"/>
                </a:lnTo>
                <a:lnTo>
                  <a:pt x="50599" y="5517"/>
                </a:lnTo>
                <a:lnTo>
                  <a:pt x="50565" y="5529"/>
                </a:lnTo>
                <a:lnTo>
                  <a:pt x="50530" y="5552"/>
                </a:lnTo>
                <a:lnTo>
                  <a:pt x="50496" y="5574"/>
                </a:lnTo>
                <a:lnTo>
                  <a:pt x="50474" y="5608"/>
                </a:lnTo>
                <a:lnTo>
                  <a:pt x="50462" y="5643"/>
                </a:lnTo>
                <a:lnTo>
                  <a:pt x="50451" y="5677"/>
                </a:lnTo>
                <a:lnTo>
                  <a:pt x="50439" y="5722"/>
                </a:lnTo>
                <a:lnTo>
                  <a:pt x="50451" y="5756"/>
                </a:lnTo>
                <a:lnTo>
                  <a:pt x="50451" y="5790"/>
                </a:lnTo>
                <a:lnTo>
                  <a:pt x="48449" y="6951"/>
                </a:lnTo>
                <a:lnTo>
                  <a:pt x="48415" y="6917"/>
                </a:lnTo>
                <a:lnTo>
                  <a:pt x="48381" y="6882"/>
                </a:lnTo>
                <a:lnTo>
                  <a:pt x="48335" y="6860"/>
                </a:lnTo>
                <a:lnTo>
                  <a:pt x="48233" y="6860"/>
                </a:lnTo>
                <a:lnTo>
                  <a:pt x="48187" y="6882"/>
                </a:lnTo>
                <a:lnTo>
                  <a:pt x="48142" y="6905"/>
                </a:lnTo>
                <a:lnTo>
                  <a:pt x="48108" y="6939"/>
                </a:lnTo>
                <a:lnTo>
                  <a:pt x="46151" y="5802"/>
                </a:lnTo>
                <a:lnTo>
                  <a:pt x="46162" y="5768"/>
                </a:lnTo>
                <a:lnTo>
                  <a:pt x="46162" y="5722"/>
                </a:lnTo>
                <a:lnTo>
                  <a:pt x="46162" y="5677"/>
                </a:lnTo>
                <a:lnTo>
                  <a:pt x="46151" y="5631"/>
                </a:lnTo>
                <a:lnTo>
                  <a:pt x="46128" y="5586"/>
                </a:lnTo>
                <a:lnTo>
                  <a:pt x="46094" y="5552"/>
                </a:lnTo>
                <a:lnTo>
                  <a:pt x="46071" y="5517"/>
                </a:lnTo>
                <a:lnTo>
                  <a:pt x="46026" y="5495"/>
                </a:lnTo>
                <a:lnTo>
                  <a:pt x="45992" y="5483"/>
                </a:lnTo>
                <a:lnTo>
                  <a:pt x="45946" y="5472"/>
                </a:lnTo>
                <a:lnTo>
                  <a:pt x="45946" y="3140"/>
                </a:lnTo>
                <a:lnTo>
                  <a:pt x="46003" y="3117"/>
                </a:lnTo>
                <a:lnTo>
                  <a:pt x="46049" y="3072"/>
                </a:lnTo>
                <a:lnTo>
                  <a:pt x="46071" y="3026"/>
                </a:lnTo>
                <a:lnTo>
                  <a:pt x="46083" y="2958"/>
                </a:lnTo>
                <a:lnTo>
                  <a:pt x="46071" y="2901"/>
                </a:lnTo>
                <a:lnTo>
                  <a:pt x="48108" y="1729"/>
                </a:lnTo>
                <a:lnTo>
                  <a:pt x="48142" y="1764"/>
                </a:lnTo>
                <a:lnTo>
                  <a:pt x="48176" y="1798"/>
                </a:lnTo>
                <a:lnTo>
                  <a:pt x="48233" y="1809"/>
                </a:lnTo>
                <a:lnTo>
                  <a:pt x="48278" y="1820"/>
                </a:lnTo>
                <a:lnTo>
                  <a:pt x="48335" y="1809"/>
                </a:lnTo>
                <a:lnTo>
                  <a:pt x="48381" y="1798"/>
                </a:lnTo>
                <a:lnTo>
                  <a:pt x="48426" y="1764"/>
                </a:lnTo>
                <a:lnTo>
                  <a:pt x="48460" y="1718"/>
                </a:lnTo>
                <a:close/>
                <a:moveTo>
                  <a:pt x="53170" y="1707"/>
                </a:moveTo>
                <a:lnTo>
                  <a:pt x="55206" y="2878"/>
                </a:lnTo>
                <a:lnTo>
                  <a:pt x="55194" y="2924"/>
                </a:lnTo>
                <a:lnTo>
                  <a:pt x="55194" y="2958"/>
                </a:lnTo>
                <a:lnTo>
                  <a:pt x="55194" y="3003"/>
                </a:lnTo>
                <a:lnTo>
                  <a:pt x="55206" y="3038"/>
                </a:lnTo>
                <a:lnTo>
                  <a:pt x="55217" y="3072"/>
                </a:lnTo>
                <a:lnTo>
                  <a:pt x="55240" y="3106"/>
                </a:lnTo>
                <a:lnTo>
                  <a:pt x="55308" y="3140"/>
                </a:lnTo>
                <a:lnTo>
                  <a:pt x="55342" y="3163"/>
                </a:lnTo>
                <a:lnTo>
                  <a:pt x="55376" y="3163"/>
                </a:lnTo>
                <a:lnTo>
                  <a:pt x="55376" y="5540"/>
                </a:lnTo>
                <a:lnTo>
                  <a:pt x="55308" y="5552"/>
                </a:lnTo>
                <a:lnTo>
                  <a:pt x="55251" y="5597"/>
                </a:lnTo>
                <a:lnTo>
                  <a:pt x="55217" y="5654"/>
                </a:lnTo>
                <a:lnTo>
                  <a:pt x="55206" y="5688"/>
                </a:lnTo>
                <a:lnTo>
                  <a:pt x="55206" y="5722"/>
                </a:lnTo>
                <a:lnTo>
                  <a:pt x="55217" y="5779"/>
                </a:lnTo>
                <a:lnTo>
                  <a:pt x="53192" y="6951"/>
                </a:lnTo>
                <a:lnTo>
                  <a:pt x="53158" y="6905"/>
                </a:lnTo>
                <a:lnTo>
                  <a:pt x="53124" y="6882"/>
                </a:lnTo>
                <a:lnTo>
                  <a:pt x="53067" y="6860"/>
                </a:lnTo>
                <a:lnTo>
                  <a:pt x="52965" y="6860"/>
                </a:lnTo>
                <a:lnTo>
                  <a:pt x="52919" y="6882"/>
                </a:lnTo>
                <a:lnTo>
                  <a:pt x="52885" y="6905"/>
                </a:lnTo>
                <a:lnTo>
                  <a:pt x="52851" y="6939"/>
                </a:lnTo>
                <a:lnTo>
                  <a:pt x="50849" y="5779"/>
                </a:lnTo>
                <a:lnTo>
                  <a:pt x="50860" y="5722"/>
                </a:lnTo>
                <a:lnTo>
                  <a:pt x="50849" y="5688"/>
                </a:lnTo>
                <a:lnTo>
                  <a:pt x="50849" y="5643"/>
                </a:lnTo>
                <a:lnTo>
                  <a:pt x="50803" y="5586"/>
                </a:lnTo>
                <a:lnTo>
                  <a:pt x="50747" y="5540"/>
                </a:lnTo>
                <a:lnTo>
                  <a:pt x="50678" y="5517"/>
                </a:lnTo>
                <a:lnTo>
                  <a:pt x="50678" y="3185"/>
                </a:lnTo>
                <a:lnTo>
                  <a:pt x="50724" y="3174"/>
                </a:lnTo>
                <a:lnTo>
                  <a:pt x="50758" y="3163"/>
                </a:lnTo>
                <a:lnTo>
                  <a:pt x="50815" y="3106"/>
                </a:lnTo>
                <a:lnTo>
                  <a:pt x="50838" y="3083"/>
                </a:lnTo>
                <a:lnTo>
                  <a:pt x="50860" y="3038"/>
                </a:lnTo>
                <a:lnTo>
                  <a:pt x="50872" y="3003"/>
                </a:lnTo>
                <a:lnTo>
                  <a:pt x="50872" y="2958"/>
                </a:lnTo>
                <a:lnTo>
                  <a:pt x="50872" y="2924"/>
                </a:lnTo>
                <a:lnTo>
                  <a:pt x="50860" y="2878"/>
                </a:lnTo>
                <a:lnTo>
                  <a:pt x="52874" y="1718"/>
                </a:lnTo>
                <a:lnTo>
                  <a:pt x="52897" y="1741"/>
                </a:lnTo>
                <a:lnTo>
                  <a:pt x="52931" y="1775"/>
                </a:lnTo>
                <a:lnTo>
                  <a:pt x="52976" y="1786"/>
                </a:lnTo>
                <a:lnTo>
                  <a:pt x="53022" y="1798"/>
                </a:lnTo>
                <a:lnTo>
                  <a:pt x="53067" y="1786"/>
                </a:lnTo>
                <a:lnTo>
                  <a:pt x="53113" y="1764"/>
                </a:lnTo>
                <a:lnTo>
                  <a:pt x="53147" y="1741"/>
                </a:lnTo>
                <a:lnTo>
                  <a:pt x="53170" y="1707"/>
                </a:lnTo>
                <a:close/>
                <a:moveTo>
                  <a:pt x="62714" y="1741"/>
                </a:moveTo>
                <a:lnTo>
                  <a:pt x="64659" y="2856"/>
                </a:lnTo>
                <a:lnTo>
                  <a:pt x="64636" y="2912"/>
                </a:lnTo>
                <a:lnTo>
                  <a:pt x="64636" y="2958"/>
                </a:lnTo>
                <a:lnTo>
                  <a:pt x="64636" y="3015"/>
                </a:lnTo>
                <a:lnTo>
                  <a:pt x="64647" y="3060"/>
                </a:lnTo>
                <a:lnTo>
                  <a:pt x="64670" y="3094"/>
                </a:lnTo>
                <a:lnTo>
                  <a:pt x="64693" y="3129"/>
                </a:lnTo>
                <a:lnTo>
                  <a:pt x="64727" y="3163"/>
                </a:lnTo>
                <a:lnTo>
                  <a:pt x="64772" y="3185"/>
                </a:lnTo>
                <a:lnTo>
                  <a:pt x="64818" y="3197"/>
                </a:lnTo>
                <a:lnTo>
                  <a:pt x="64863" y="3208"/>
                </a:lnTo>
                <a:lnTo>
                  <a:pt x="64863" y="5495"/>
                </a:lnTo>
                <a:lnTo>
                  <a:pt x="64818" y="5506"/>
                </a:lnTo>
                <a:lnTo>
                  <a:pt x="64784" y="5517"/>
                </a:lnTo>
                <a:lnTo>
                  <a:pt x="64750" y="5540"/>
                </a:lnTo>
                <a:lnTo>
                  <a:pt x="64716" y="5574"/>
                </a:lnTo>
                <a:lnTo>
                  <a:pt x="64693" y="5597"/>
                </a:lnTo>
                <a:lnTo>
                  <a:pt x="64670" y="5643"/>
                </a:lnTo>
                <a:lnTo>
                  <a:pt x="64659" y="5677"/>
                </a:lnTo>
                <a:lnTo>
                  <a:pt x="64659" y="5722"/>
                </a:lnTo>
                <a:lnTo>
                  <a:pt x="64659" y="5756"/>
                </a:lnTo>
                <a:lnTo>
                  <a:pt x="64670" y="5802"/>
                </a:lnTo>
                <a:lnTo>
                  <a:pt x="62679" y="6951"/>
                </a:lnTo>
                <a:lnTo>
                  <a:pt x="62645" y="6917"/>
                </a:lnTo>
                <a:lnTo>
                  <a:pt x="62600" y="6882"/>
                </a:lnTo>
                <a:lnTo>
                  <a:pt x="62566" y="6871"/>
                </a:lnTo>
                <a:lnTo>
                  <a:pt x="62509" y="6860"/>
                </a:lnTo>
                <a:lnTo>
                  <a:pt x="62463" y="6871"/>
                </a:lnTo>
                <a:lnTo>
                  <a:pt x="62418" y="6882"/>
                </a:lnTo>
                <a:lnTo>
                  <a:pt x="62372" y="6917"/>
                </a:lnTo>
                <a:lnTo>
                  <a:pt x="62350" y="6951"/>
                </a:lnTo>
                <a:lnTo>
                  <a:pt x="60347" y="5790"/>
                </a:lnTo>
                <a:lnTo>
                  <a:pt x="60359" y="5756"/>
                </a:lnTo>
                <a:lnTo>
                  <a:pt x="60359" y="5722"/>
                </a:lnTo>
                <a:lnTo>
                  <a:pt x="60359" y="5677"/>
                </a:lnTo>
                <a:lnTo>
                  <a:pt x="60347" y="5643"/>
                </a:lnTo>
                <a:lnTo>
                  <a:pt x="60325" y="5608"/>
                </a:lnTo>
                <a:lnTo>
                  <a:pt x="60302" y="5574"/>
                </a:lnTo>
                <a:lnTo>
                  <a:pt x="60279" y="5552"/>
                </a:lnTo>
                <a:lnTo>
                  <a:pt x="60245" y="5529"/>
                </a:lnTo>
                <a:lnTo>
                  <a:pt x="60200" y="5506"/>
                </a:lnTo>
                <a:lnTo>
                  <a:pt x="60165" y="5506"/>
                </a:lnTo>
                <a:lnTo>
                  <a:pt x="60165" y="3163"/>
                </a:lnTo>
                <a:lnTo>
                  <a:pt x="60200" y="3163"/>
                </a:lnTo>
                <a:lnTo>
                  <a:pt x="60234" y="3151"/>
                </a:lnTo>
                <a:lnTo>
                  <a:pt x="60291" y="3106"/>
                </a:lnTo>
                <a:lnTo>
                  <a:pt x="60336" y="3038"/>
                </a:lnTo>
                <a:lnTo>
                  <a:pt x="60347" y="3003"/>
                </a:lnTo>
                <a:lnTo>
                  <a:pt x="60347" y="2958"/>
                </a:lnTo>
                <a:lnTo>
                  <a:pt x="60347" y="2924"/>
                </a:lnTo>
                <a:lnTo>
                  <a:pt x="60325" y="2878"/>
                </a:lnTo>
                <a:lnTo>
                  <a:pt x="62304" y="1741"/>
                </a:lnTo>
                <a:lnTo>
                  <a:pt x="62350" y="1786"/>
                </a:lnTo>
                <a:lnTo>
                  <a:pt x="62395" y="1820"/>
                </a:lnTo>
                <a:lnTo>
                  <a:pt x="62452" y="1843"/>
                </a:lnTo>
                <a:lnTo>
                  <a:pt x="62509" y="1855"/>
                </a:lnTo>
                <a:lnTo>
                  <a:pt x="62577" y="1843"/>
                </a:lnTo>
                <a:lnTo>
                  <a:pt x="62634" y="1820"/>
                </a:lnTo>
                <a:lnTo>
                  <a:pt x="62679" y="1786"/>
                </a:lnTo>
                <a:lnTo>
                  <a:pt x="62714" y="1741"/>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3"/>
                </a:lnTo>
                <a:lnTo>
                  <a:pt x="17405" y="3185"/>
                </a:lnTo>
                <a:lnTo>
                  <a:pt x="17451" y="3185"/>
                </a:lnTo>
                <a:lnTo>
                  <a:pt x="17451" y="5483"/>
                </a:lnTo>
                <a:lnTo>
                  <a:pt x="17405" y="5483"/>
                </a:lnTo>
                <a:lnTo>
                  <a:pt x="17360" y="5506"/>
                </a:lnTo>
                <a:lnTo>
                  <a:pt x="17326" y="5529"/>
                </a:lnTo>
                <a:lnTo>
                  <a:pt x="17292" y="5552"/>
                </a:lnTo>
                <a:lnTo>
                  <a:pt x="17257" y="5586"/>
                </a:lnTo>
                <a:lnTo>
                  <a:pt x="17246" y="5631"/>
                </a:lnTo>
                <a:lnTo>
                  <a:pt x="17235" y="5677"/>
                </a:lnTo>
                <a:lnTo>
                  <a:pt x="17223" y="5722"/>
                </a:lnTo>
                <a:lnTo>
                  <a:pt x="17235" y="5768"/>
                </a:lnTo>
                <a:lnTo>
                  <a:pt x="17246" y="5813"/>
                </a:lnTo>
                <a:lnTo>
                  <a:pt x="15244" y="6962"/>
                </a:lnTo>
                <a:lnTo>
                  <a:pt x="15210" y="6928"/>
                </a:lnTo>
                <a:lnTo>
                  <a:pt x="15176" y="6905"/>
                </a:lnTo>
                <a:lnTo>
                  <a:pt x="15142" y="6894"/>
                </a:lnTo>
                <a:lnTo>
                  <a:pt x="15062" y="6894"/>
                </a:lnTo>
                <a:lnTo>
                  <a:pt x="15016" y="6905"/>
                </a:lnTo>
                <a:lnTo>
                  <a:pt x="14982" y="6928"/>
                </a:lnTo>
                <a:lnTo>
                  <a:pt x="14960" y="6962"/>
                </a:lnTo>
                <a:lnTo>
                  <a:pt x="12935" y="5790"/>
                </a:lnTo>
                <a:lnTo>
                  <a:pt x="12946" y="5722"/>
                </a:lnTo>
                <a:lnTo>
                  <a:pt x="12946" y="5677"/>
                </a:lnTo>
                <a:lnTo>
                  <a:pt x="12935" y="5643"/>
                </a:lnTo>
                <a:lnTo>
                  <a:pt x="12912" y="5608"/>
                </a:lnTo>
                <a:lnTo>
                  <a:pt x="12889" y="5574"/>
                </a:lnTo>
                <a:lnTo>
                  <a:pt x="12867" y="5552"/>
                </a:lnTo>
                <a:lnTo>
                  <a:pt x="12832" y="5529"/>
                </a:lnTo>
                <a:lnTo>
                  <a:pt x="12798" y="5517"/>
                </a:lnTo>
                <a:lnTo>
                  <a:pt x="12753" y="5506"/>
                </a:lnTo>
                <a:lnTo>
                  <a:pt x="12753" y="3208"/>
                </a:lnTo>
                <a:lnTo>
                  <a:pt x="12798" y="3197"/>
                </a:lnTo>
                <a:lnTo>
                  <a:pt x="12844" y="3174"/>
                </a:lnTo>
                <a:lnTo>
                  <a:pt x="12878" y="3151"/>
                </a:lnTo>
                <a:lnTo>
                  <a:pt x="12912" y="3129"/>
                </a:lnTo>
                <a:lnTo>
                  <a:pt x="12935" y="3094"/>
                </a:lnTo>
                <a:lnTo>
                  <a:pt x="12958" y="3049"/>
                </a:lnTo>
                <a:lnTo>
                  <a:pt x="12969" y="3015"/>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29486" y="1718"/>
                </a:moveTo>
                <a:lnTo>
                  <a:pt x="31534" y="2890"/>
                </a:lnTo>
                <a:lnTo>
                  <a:pt x="31522" y="2924"/>
                </a:lnTo>
                <a:lnTo>
                  <a:pt x="31522" y="2958"/>
                </a:lnTo>
                <a:lnTo>
                  <a:pt x="31534" y="3026"/>
                </a:lnTo>
                <a:lnTo>
                  <a:pt x="31568" y="3083"/>
                </a:lnTo>
                <a:lnTo>
                  <a:pt x="31613" y="3117"/>
                </a:lnTo>
                <a:lnTo>
                  <a:pt x="31670" y="3140"/>
                </a:lnTo>
                <a:lnTo>
                  <a:pt x="31670" y="5483"/>
                </a:lnTo>
                <a:lnTo>
                  <a:pt x="31625" y="5495"/>
                </a:lnTo>
                <a:lnTo>
                  <a:pt x="31590" y="5506"/>
                </a:lnTo>
                <a:lnTo>
                  <a:pt x="31545" y="5529"/>
                </a:lnTo>
                <a:lnTo>
                  <a:pt x="31522" y="5563"/>
                </a:lnTo>
                <a:lnTo>
                  <a:pt x="31488" y="5597"/>
                </a:lnTo>
                <a:lnTo>
                  <a:pt x="31477" y="5631"/>
                </a:lnTo>
                <a:lnTo>
                  <a:pt x="31454" y="5677"/>
                </a:lnTo>
                <a:lnTo>
                  <a:pt x="31454" y="5722"/>
                </a:lnTo>
                <a:lnTo>
                  <a:pt x="31454" y="5768"/>
                </a:lnTo>
                <a:lnTo>
                  <a:pt x="31465" y="5802"/>
                </a:lnTo>
                <a:lnTo>
                  <a:pt x="29463" y="6962"/>
                </a:lnTo>
                <a:lnTo>
                  <a:pt x="29429" y="6939"/>
                </a:lnTo>
                <a:lnTo>
                  <a:pt x="29395" y="6917"/>
                </a:lnTo>
                <a:lnTo>
                  <a:pt x="29361" y="6905"/>
                </a:lnTo>
                <a:lnTo>
                  <a:pt x="29315" y="6894"/>
                </a:lnTo>
                <a:lnTo>
                  <a:pt x="29281" y="6905"/>
                </a:lnTo>
                <a:lnTo>
                  <a:pt x="29247" y="6917"/>
                </a:lnTo>
                <a:lnTo>
                  <a:pt x="29213" y="6939"/>
                </a:lnTo>
                <a:lnTo>
                  <a:pt x="29179" y="6962"/>
                </a:lnTo>
                <a:lnTo>
                  <a:pt x="27177" y="5802"/>
                </a:lnTo>
                <a:lnTo>
                  <a:pt x="27188" y="5756"/>
                </a:lnTo>
                <a:lnTo>
                  <a:pt x="27188" y="5722"/>
                </a:lnTo>
                <a:lnTo>
                  <a:pt x="27188" y="5677"/>
                </a:lnTo>
                <a:lnTo>
                  <a:pt x="27165" y="5631"/>
                </a:lnTo>
                <a:lnTo>
                  <a:pt x="27154" y="5597"/>
                </a:lnTo>
                <a:lnTo>
                  <a:pt x="27131" y="5563"/>
                </a:lnTo>
                <a:lnTo>
                  <a:pt x="27097" y="5540"/>
                </a:lnTo>
                <a:lnTo>
                  <a:pt x="27063" y="5517"/>
                </a:lnTo>
                <a:lnTo>
                  <a:pt x="27018" y="5495"/>
                </a:lnTo>
                <a:lnTo>
                  <a:pt x="26972" y="5483"/>
                </a:lnTo>
                <a:lnTo>
                  <a:pt x="26972" y="3197"/>
                </a:lnTo>
                <a:lnTo>
                  <a:pt x="27018"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9156" y="1718"/>
                </a:lnTo>
                <a:lnTo>
                  <a:pt x="29190" y="1752"/>
                </a:lnTo>
                <a:lnTo>
                  <a:pt x="29224" y="1786"/>
                </a:lnTo>
                <a:lnTo>
                  <a:pt x="29270" y="1798"/>
                </a:lnTo>
                <a:lnTo>
                  <a:pt x="29315" y="1809"/>
                </a:lnTo>
                <a:lnTo>
                  <a:pt x="29372" y="1798"/>
                </a:lnTo>
                <a:lnTo>
                  <a:pt x="29418" y="1775"/>
                </a:lnTo>
                <a:lnTo>
                  <a:pt x="29452" y="1752"/>
                </a:lnTo>
                <a:lnTo>
                  <a:pt x="29486" y="1718"/>
                </a:lnTo>
                <a:close/>
                <a:moveTo>
                  <a:pt x="72223" y="1752"/>
                </a:moveTo>
                <a:lnTo>
                  <a:pt x="74157" y="2867"/>
                </a:lnTo>
                <a:lnTo>
                  <a:pt x="74134" y="2912"/>
                </a:lnTo>
                <a:lnTo>
                  <a:pt x="74134" y="2958"/>
                </a:lnTo>
                <a:lnTo>
                  <a:pt x="74134" y="3003"/>
                </a:lnTo>
                <a:lnTo>
                  <a:pt x="74146" y="3049"/>
                </a:lnTo>
                <a:lnTo>
                  <a:pt x="74169" y="3083"/>
                </a:lnTo>
                <a:lnTo>
                  <a:pt x="74191" y="3117"/>
                </a:lnTo>
                <a:lnTo>
                  <a:pt x="74225" y="3140"/>
                </a:lnTo>
                <a:lnTo>
                  <a:pt x="74260" y="3163"/>
                </a:lnTo>
                <a:lnTo>
                  <a:pt x="74305" y="3185"/>
                </a:lnTo>
                <a:lnTo>
                  <a:pt x="74339" y="3185"/>
                </a:lnTo>
                <a:lnTo>
                  <a:pt x="74339" y="5483"/>
                </a:lnTo>
                <a:lnTo>
                  <a:pt x="74294" y="5483"/>
                </a:lnTo>
                <a:lnTo>
                  <a:pt x="74248" y="5506"/>
                </a:lnTo>
                <a:lnTo>
                  <a:pt x="74214" y="5529"/>
                </a:lnTo>
                <a:lnTo>
                  <a:pt x="74180" y="5552"/>
                </a:lnTo>
                <a:lnTo>
                  <a:pt x="74157" y="5586"/>
                </a:lnTo>
                <a:lnTo>
                  <a:pt x="74134" y="5631"/>
                </a:lnTo>
                <a:lnTo>
                  <a:pt x="74123" y="5677"/>
                </a:lnTo>
                <a:lnTo>
                  <a:pt x="74112" y="5722"/>
                </a:lnTo>
                <a:lnTo>
                  <a:pt x="74123" y="5768"/>
                </a:lnTo>
                <a:lnTo>
                  <a:pt x="74134" y="5813"/>
                </a:lnTo>
                <a:lnTo>
                  <a:pt x="72132" y="6962"/>
                </a:lnTo>
                <a:lnTo>
                  <a:pt x="72110" y="6928"/>
                </a:lnTo>
                <a:lnTo>
                  <a:pt x="72075" y="6905"/>
                </a:lnTo>
                <a:lnTo>
                  <a:pt x="72030" y="6894"/>
                </a:lnTo>
                <a:lnTo>
                  <a:pt x="71950" y="6894"/>
                </a:lnTo>
                <a:lnTo>
                  <a:pt x="71916" y="6905"/>
                </a:lnTo>
                <a:lnTo>
                  <a:pt x="71882" y="6928"/>
                </a:lnTo>
                <a:lnTo>
                  <a:pt x="71848" y="6962"/>
                </a:lnTo>
                <a:lnTo>
                  <a:pt x="69823" y="5790"/>
                </a:lnTo>
                <a:lnTo>
                  <a:pt x="69835" y="5722"/>
                </a:lnTo>
                <a:lnTo>
                  <a:pt x="69835" y="5677"/>
                </a:lnTo>
                <a:lnTo>
                  <a:pt x="69823" y="5643"/>
                </a:lnTo>
                <a:lnTo>
                  <a:pt x="69800" y="5608"/>
                </a:lnTo>
                <a:lnTo>
                  <a:pt x="69778" y="5574"/>
                </a:lnTo>
                <a:lnTo>
                  <a:pt x="69755" y="5552"/>
                </a:lnTo>
                <a:lnTo>
                  <a:pt x="69721" y="5529"/>
                </a:lnTo>
                <a:lnTo>
                  <a:pt x="69687" y="5517"/>
                </a:lnTo>
                <a:lnTo>
                  <a:pt x="69641" y="5506"/>
                </a:lnTo>
                <a:lnTo>
                  <a:pt x="69641" y="3208"/>
                </a:lnTo>
                <a:lnTo>
                  <a:pt x="69687" y="3197"/>
                </a:lnTo>
                <a:lnTo>
                  <a:pt x="69732" y="3174"/>
                </a:lnTo>
                <a:lnTo>
                  <a:pt x="69766" y="3151"/>
                </a:lnTo>
                <a:lnTo>
                  <a:pt x="69800" y="3129"/>
                </a:lnTo>
                <a:lnTo>
                  <a:pt x="69823" y="3094"/>
                </a:lnTo>
                <a:lnTo>
                  <a:pt x="69846" y="3049"/>
                </a:lnTo>
                <a:lnTo>
                  <a:pt x="69857" y="3015"/>
                </a:lnTo>
                <a:lnTo>
                  <a:pt x="69869" y="2958"/>
                </a:lnTo>
                <a:lnTo>
                  <a:pt x="69857" y="2912"/>
                </a:lnTo>
                <a:lnTo>
                  <a:pt x="69846" y="2867"/>
                </a:lnTo>
                <a:lnTo>
                  <a:pt x="71768" y="1752"/>
                </a:lnTo>
                <a:lnTo>
                  <a:pt x="71802" y="1809"/>
                </a:lnTo>
                <a:lnTo>
                  <a:pt x="71859" y="1843"/>
                </a:lnTo>
                <a:lnTo>
                  <a:pt x="71916" y="1877"/>
                </a:lnTo>
                <a:lnTo>
                  <a:pt x="72064" y="1877"/>
                </a:lnTo>
                <a:lnTo>
                  <a:pt x="72121" y="1843"/>
                </a:lnTo>
                <a:lnTo>
                  <a:pt x="72178" y="1809"/>
                </a:lnTo>
                <a:lnTo>
                  <a:pt x="72223" y="1752"/>
                </a:lnTo>
                <a:close/>
                <a:moveTo>
                  <a:pt x="39019" y="1741"/>
                </a:moveTo>
                <a:lnTo>
                  <a:pt x="40952" y="2856"/>
                </a:lnTo>
                <a:lnTo>
                  <a:pt x="40930" y="2912"/>
                </a:lnTo>
                <a:lnTo>
                  <a:pt x="40930" y="2958"/>
                </a:lnTo>
                <a:lnTo>
                  <a:pt x="40930" y="3015"/>
                </a:lnTo>
                <a:lnTo>
                  <a:pt x="40941" y="3049"/>
                </a:lnTo>
                <a:lnTo>
                  <a:pt x="40964" y="3094"/>
                </a:lnTo>
                <a:lnTo>
                  <a:pt x="40998" y="3129"/>
                </a:lnTo>
                <a:lnTo>
                  <a:pt x="41032" y="3163"/>
                </a:lnTo>
                <a:lnTo>
                  <a:pt x="41066" y="3185"/>
                </a:lnTo>
                <a:lnTo>
                  <a:pt x="41112" y="3197"/>
                </a:lnTo>
                <a:lnTo>
                  <a:pt x="41157" y="3208"/>
                </a:lnTo>
                <a:lnTo>
                  <a:pt x="41157" y="5495"/>
                </a:lnTo>
                <a:lnTo>
                  <a:pt x="41112" y="5506"/>
                </a:lnTo>
                <a:lnTo>
                  <a:pt x="41078" y="5517"/>
                </a:lnTo>
                <a:lnTo>
                  <a:pt x="41043" y="5540"/>
                </a:lnTo>
                <a:lnTo>
                  <a:pt x="41009" y="5574"/>
                </a:lnTo>
                <a:lnTo>
                  <a:pt x="40987" y="5597"/>
                </a:lnTo>
                <a:lnTo>
                  <a:pt x="40964" y="5643"/>
                </a:lnTo>
                <a:lnTo>
                  <a:pt x="40952" y="5677"/>
                </a:lnTo>
                <a:lnTo>
                  <a:pt x="40941" y="5722"/>
                </a:lnTo>
                <a:lnTo>
                  <a:pt x="40952" y="5756"/>
                </a:lnTo>
                <a:lnTo>
                  <a:pt x="40964" y="5802"/>
                </a:lnTo>
                <a:lnTo>
                  <a:pt x="38939" y="6973"/>
                </a:lnTo>
                <a:lnTo>
                  <a:pt x="38905" y="6939"/>
                </a:lnTo>
                <a:lnTo>
                  <a:pt x="38882" y="6917"/>
                </a:lnTo>
                <a:lnTo>
                  <a:pt x="38837" y="6905"/>
                </a:lnTo>
                <a:lnTo>
                  <a:pt x="38757" y="6905"/>
                </a:lnTo>
                <a:lnTo>
                  <a:pt x="38723" y="6917"/>
                </a:lnTo>
                <a:lnTo>
                  <a:pt x="38700" y="6939"/>
                </a:lnTo>
                <a:lnTo>
                  <a:pt x="38666" y="6962"/>
                </a:lnTo>
                <a:lnTo>
                  <a:pt x="36618" y="5779"/>
                </a:lnTo>
                <a:lnTo>
                  <a:pt x="36630" y="5722"/>
                </a:lnTo>
                <a:lnTo>
                  <a:pt x="36618" y="5654"/>
                </a:lnTo>
                <a:lnTo>
                  <a:pt x="36573" y="5597"/>
                </a:lnTo>
                <a:lnTo>
                  <a:pt x="36527" y="5552"/>
                </a:lnTo>
                <a:lnTo>
                  <a:pt x="36459" y="5529"/>
                </a:lnTo>
                <a:lnTo>
                  <a:pt x="36459" y="3185"/>
                </a:lnTo>
                <a:lnTo>
                  <a:pt x="36505" y="3174"/>
                </a:lnTo>
                <a:lnTo>
                  <a:pt x="36539" y="3163"/>
                </a:lnTo>
                <a:lnTo>
                  <a:pt x="36573" y="3140"/>
                </a:lnTo>
                <a:lnTo>
                  <a:pt x="36596" y="3117"/>
                </a:lnTo>
                <a:lnTo>
                  <a:pt x="36618" y="3083"/>
                </a:lnTo>
                <a:lnTo>
                  <a:pt x="36641" y="3049"/>
                </a:lnTo>
                <a:lnTo>
                  <a:pt x="36652" y="3003"/>
                </a:lnTo>
                <a:lnTo>
                  <a:pt x="36652" y="2958"/>
                </a:lnTo>
                <a:lnTo>
                  <a:pt x="36652" y="2912"/>
                </a:lnTo>
                <a:lnTo>
                  <a:pt x="36641" y="2878"/>
                </a:lnTo>
                <a:lnTo>
                  <a:pt x="38586" y="1752"/>
                </a:lnTo>
                <a:lnTo>
                  <a:pt x="38620" y="1798"/>
                </a:lnTo>
                <a:lnTo>
                  <a:pt x="38677" y="1832"/>
                </a:lnTo>
                <a:lnTo>
                  <a:pt x="38734" y="1855"/>
                </a:lnTo>
                <a:lnTo>
                  <a:pt x="38802" y="1866"/>
                </a:lnTo>
                <a:lnTo>
                  <a:pt x="38871" y="1855"/>
                </a:lnTo>
                <a:lnTo>
                  <a:pt x="38928" y="1832"/>
                </a:lnTo>
                <a:lnTo>
                  <a:pt x="38973" y="1798"/>
                </a:lnTo>
                <a:lnTo>
                  <a:pt x="39019" y="1741"/>
                </a:lnTo>
                <a:close/>
                <a:moveTo>
                  <a:pt x="3436" y="5836"/>
                </a:moveTo>
                <a:lnTo>
                  <a:pt x="5427" y="6985"/>
                </a:lnTo>
                <a:lnTo>
                  <a:pt x="5416" y="7030"/>
                </a:lnTo>
                <a:lnTo>
                  <a:pt x="5416" y="7064"/>
                </a:lnTo>
                <a:lnTo>
                  <a:pt x="5416" y="7110"/>
                </a:lnTo>
                <a:lnTo>
                  <a:pt x="5427" y="7144"/>
                </a:lnTo>
                <a:lnTo>
                  <a:pt x="5473" y="7201"/>
                </a:lnTo>
                <a:lnTo>
                  <a:pt x="5529" y="7246"/>
                </a:lnTo>
                <a:lnTo>
                  <a:pt x="5564" y="7258"/>
                </a:lnTo>
                <a:lnTo>
                  <a:pt x="5598" y="7269"/>
                </a:lnTo>
                <a:lnTo>
                  <a:pt x="5598" y="9624"/>
                </a:lnTo>
                <a:lnTo>
                  <a:pt x="5564" y="9624"/>
                </a:lnTo>
                <a:lnTo>
                  <a:pt x="5529" y="9647"/>
                </a:lnTo>
                <a:lnTo>
                  <a:pt x="5461" y="9692"/>
                </a:lnTo>
                <a:lnTo>
                  <a:pt x="5427" y="9749"/>
                </a:lnTo>
                <a:lnTo>
                  <a:pt x="5416" y="9783"/>
                </a:lnTo>
                <a:lnTo>
                  <a:pt x="5416" y="9829"/>
                </a:lnTo>
                <a:lnTo>
                  <a:pt x="5427" y="9897"/>
                </a:lnTo>
                <a:lnTo>
                  <a:pt x="3470" y="11023"/>
                </a:lnTo>
                <a:lnTo>
                  <a:pt x="3425" y="10978"/>
                </a:lnTo>
                <a:lnTo>
                  <a:pt x="3379" y="10932"/>
                </a:lnTo>
                <a:lnTo>
                  <a:pt x="3311" y="10909"/>
                </a:lnTo>
                <a:lnTo>
                  <a:pt x="3186" y="10909"/>
                </a:lnTo>
                <a:lnTo>
                  <a:pt x="3118" y="10932"/>
                </a:lnTo>
                <a:lnTo>
                  <a:pt x="3072" y="10978"/>
                </a:lnTo>
                <a:lnTo>
                  <a:pt x="3027" y="11023"/>
                </a:lnTo>
                <a:lnTo>
                  <a:pt x="1093" y="9897"/>
                </a:lnTo>
                <a:lnTo>
                  <a:pt x="1104" y="9863"/>
                </a:lnTo>
                <a:lnTo>
                  <a:pt x="1104" y="9829"/>
                </a:lnTo>
                <a:lnTo>
                  <a:pt x="1104" y="9783"/>
                </a:lnTo>
                <a:lnTo>
                  <a:pt x="1093" y="9738"/>
                </a:lnTo>
                <a:lnTo>
                  <a:pt x="1070" y="9704"/>
                </a:lnTo>
                <a:lnTo>
                  <a:pt x="1047" y="9669"/>
                </a:lnTo>
                <a:lnTo>
                  <a:pt x="1013" y="9647"/>
                </a:lnTo>
                <a:lnTo>
                  <a:pt x="979" y="9624"/>
                </a:lnTo>
                <a:lnTo>
                  <a:pt x="945" y="9613"/>
                </a:lnTo>
                <a:lnTo>
                  <a:pt x="900" y="9601"/>
                </a:lnTo>
                <a:lnTo>
                  <a:pt x="900" y="7303"/>
                </a:lnTo>
                <a:lnTo>
                  <a:pt x="945" y="7303"/>
                </a:lnTo>
                <a:lnTo>
                  <a:pt x="991" y="7281"/>
                </a:lnTo>
                <a:lnTo>
                  <a:pt x="1025" y="7258"/>
                </a:lnTo>
                <a:lnTo>
                  <a:pt x="1059" y="7235"/>
                </a:lnTo>
                <a:lnTo>
                  <a:pt x="1082" y="7190"/>
                </a:lnTo>
                <a:lnTo>
                  <a:pt x="1104" y="7155"/>
                </a:lnTo>
                <a:lnTo>
                  <a:pt x="1116" y="7110"/>
                </a:lnTo>
                <a:lnTo>
                  <a:pt x="1116" y="7064"/>
                </a:lnTo>
                <a:lnTo>
                  <a:pt x="1116" y="7019"/>
                </a:lnTo>
                <a:lnTo>
                  <a:pt x="1104" y="6973"/>
                </a:lnTo>
                <a:lnTo>
                  <a:pt x="3061" y="5836"/>
                </a:lnTo>
                <a:lnTo>
                  <a:pt x="3095" y="5881"/>
                </a:lnTo>
                <a:lnTo>
                  <a:pt x="3141" y="5916"/>
                </a:lnTo>
                <a:lnTo>
                  <a:pt x="3186" y="5938"/>
                </a:lnTo>
                <a:lnTo>
                  <a:pt x="3311" y="5938"/>
                </a:lnTo>
                <a:lnTo>
                  <a:pt x="3357" y="5916"/>
                </a:lnTo>
                <a:lnTo>
                  <a:pt x="3402" y="5881"/>
                </a:lnTo>
                <a:lnTo>
                  <a:pt x="3436" y="5836"/>
                </a:lnTo>
                <a:close/>
                <a:moveTo>
                  <a:pt x="17678" y="5847"/>
                </a:moveTo>
                <a:lnTo>
                  <a:pt x="19612" y="6962"/>
                </a:lnTo>
                <a:lnTo>
                  <a:pt x="19589" y="7008"/>
                </a:lnTo>
                <a:lnTo>
                  <a:pt x="19589" y="7064"/>
                </a:lnTo>
                <a:lnTo>
                  <a:pt x="19589" y="7121"/>
                </a:lnTo>
                <a:lnTo>
                  <a:pt x="19601" y="7167"/>
                </a:lnTo>
                <a:lnTo>
                  <a:pt x="19624" y="7201"/>
                </a:lnTo>
                <a:lnTo>
                  <a:pt x="19658" y="7235"/>
                </a:lnTo>
                <a:lnTo>
                  <a:pt x="19692" y="7269"/>
                </a:lnTo>
                <a:lnTo>
                  <a:pt x="19726" y="7292"/>
                </a:lnTo>
                <a:lnTo>
                  <a:pt x="19771" y="7315"/>
                </a:lnTo>
                <a:lnTo>
                  <a:pt x="19817" y="7315"/>
                </a:lnTo>
                <a:lnTo>
                  <a:pt x="19817" y="9635"/>
                </a:lnTo>
                <a:lnTo>
                  <a:pt x="19749" y="9658"/>
                </a:lnTo>
                <a:lnTo>
                  <a:pt x="19692" y="9692"/>
                </a:lnTo>
                <a:lnTo>
                  <a:pt x="19658" y="9749"/>
                </a:lnTo>
                <a:lnTo>
                  <a:pt x="19646" y="9783"/>
                </a:lnTo>
                <a:lnTo>
                  <a:pt x="19646" y="9829"/>
                </a:lnTo>
                <a:lnTo>
                  <a:pt x="19658" y="9886"/>
                </a:lnTo>
                <a:lnTo>
                  <a:pt x="17690" y="11023"/>
                </a:lnTo>
                <a:lnTo>
                  <a:pt x="17644" y="10978"/>
                </a:lnTo>
                <a:lnTo>
                  <a:pt x="17599" y="10943"/>
                </a:lnTo>
                <a:lnTo>
                  <a:pt x="17530" y="10921"/>
                </a:lnTo>
                <a:lnTo>
                  <a:pt x="17474" y="10909"/>
                </a:lnTo>
                <a:lnTo>
                  <a:pt x="17405" y="10921"/>
                </a:lnTo>
                <a:lnTo>
                  <a:pt x="17348" y="10943"/>
                </a:lnTo>
                <a:lnTo>
                  <a:pt x="17292" y="10978"/>
                </a:lnTo>
                <a:lnTo>
                  <a:pt x="17257" y="11023"/>
                </a:lnTo>
                <a:lnTo>
                  <a:pt x="15335" y="9908"/>
                </a:lnTo>
                <a:lnTo>
                  <a:pt x="15346" y="9874"/>
                </a:lnTo>
                <a:lnTo>
                  <a:pt x="15346" y="9829"/>
                </a:lnTo>
                <a:lnTo>
                  <a:pt x="15346" y="9783"/>
                </a:lnTo>
                <a:lnTo>
                  <a:pt x="15324" y="9738"/>
                </a:lnTo>
                <a:lnTo>
                  <a:pt x="15312" y="9692"/>
                </a:lnTo>
                <a:lnTo>
                  <a:pt x="15278" y="9658"/>
                </a:lnTo>
                <a:lnTo>
                  <a:pt x="15244" y="9635"/>
                </a:lnTo>
                <a:lnTo>
                  <a:pt x="15210" y="9601"/>
                </a:lnTo>
                <a:lnTo>
                  <a:pt x="15176" y="9590"/>
                </a:lnTo>
                <a:lnTo>
                  <a:pt x="15130" y="9578"/>
                </a:lnTo>
                <a:lnTo>
                  <a:pt x="15130" y="7246"/>
                </a:lnTo>
                <a:lnTo>
                  <a:pt x="15187" y="7224"/>
                </a:lnTo>
                <a:lnTo>
                  <a:pt x="15233" y="7178"/>
                </a:lnTo>
                <a:lnTo>
                  <a:pt x="15267" y="7133"/>
                </a:lnTo>
                <a:lnTo>
                  <a:pt x="15278" y="7064"/>
                </a:lnTo>
                <a:lnTo>
                  <a:pt x="15267" y="7008"/>
                </a:lnTo>
                <a:lnTo>
                  <a:pt x="17257" y="5847"/>
                </a:lnTo>
                <a:lnTo>
                  <a:pt x="17303" y="5893"/>
                </a:lnTo>
                <a:lnTo>
                  <a:pt x="17348" y="5938"/>
                </a:lnTo>
                <a:lnTo>
                  <a:pt x="17405" y="5961"/>
                </a:lnTo>
                <a:lnTo>
                  <a:pt x="17530" y="5961"/>
                </a:lnTo>
                <a:lnTo>
                  <a:pt x="17587" y="5938"/>
                </a:lnTo>
                <a:lnTo>
                  <a:pt x="17644" y="5893"/>
                </a:lnTo>
                <a:lnTo>
                  <a:pt x="17678" y="5847"/>
                </a:lnTo>
                <a:close/>
                <a:moveTo>
                  <a:pt x="60325" y="5836"/>
                </a:moveTo>
                <a:lnTo>
                  <a:pt x="62327" y="6985"/>
                </a:lnTo>
                <a:lnTo>
                  <a:pt x="62315" y="7030"/>
                </a:lnTo>
                <a:lnTo>
                  <a:pt x="62304" y="7064"/>
                </a:lnTo>
                <a:lnTo>
                  <a:pt x="62304" y="7110"/>
                </a:lnTo>
                <a:lnTo>
                  <a:pt x="62315" y="7144"/>
                </a:lnTo>
                <a:lnTo>
                  <a:pt x="62361" y="7201"/>
                </a:lnTo>
                <a:lnTo>
                  <a:pt x="62418" y="7246"/>
                </a:lnTo>
                <a:lnTo>
                  <a:pt x="62452" y="7258"/>
                </a:lnTo>
                <a:lnTo>
                  <a:pt x="62486" y="7269"/>
                </a:lnTo>
                <a:lnTo>
                  <a:pt x="62486" y="9624"/>
                </a:lnTo>
                <a:lnTo>
                  <a:pt x="62452" y="9624"/>
                </a:lnTo>
                <a:lnTo>
                  <a:pt x="62418" y="9647"/>
                </a:lnTo>
                <a:lnTo>
                  <a:pt x="62361" y="9692"/>
                </a:lnTo>
                <a:lnTo>
                  <a:pt x="62315" y="9749"/>
                </a:lnTo>
                <a:lnTo>
                  <a:pt x="62304" y="9783"/>
                </a:lnTo>
                <a:lnTo>
                  <a:pt x="62304" y="9829"/>
                </a:lnTo>
                <a:lnTo>
                  <a:pt x="62315" y="9897"/>
                </a:lnTo>
                <a:lnTo>
                  <a:pt x="60359" y="11023"/>
                </a:lnTo>
                <a:lnTo>
                  <a:pt x="60325" y="10978"/>
                </a:lnTo>
                <a:lnTo>
                  <a:pt x="60268" y="10932"/>
                </a:lnTo>
                <a:lnTo>
                  <a:pt x="60211" y="10909"/>
                </a:lnTo>
                <a:lnTo>
                  <a:pt x="60074" y="10909"/>
                </a:lnTo>
                <a:lnTo>
                  <a:pt x="60018" y="10932"/>
                </a:lnTo>
                <a:lnTo>
                  <a:pt x="59961" y="10978"/>
                </a:lnTo>
                <a:lnTo>
                  <a:pt x="59915" y="11023"/>
                </a:lnTo>
                <a:lnTo>
                  <a:pt x="57981" y="9897"/>
                </a:lnTo>
                <a:lnTo>
                  <a:pt x="57993" y="9863"/>
                </a:lnTo>
                <a:lnTo>
                  <a:pt x="57993" y="9829"/>
                </a:lnTo>
                <a:lnTo>
                  <a:pt x="57993" y="9783"/>
                </a:lnTo>
                <a:lnTo>
                  <a:pt x="57981" y="9738"/>
                </a:lnTo>
                <a:lnTo>
                  <a:pt x="57959" y="9704"/>
                </a:lnTo>
                <a:lnTo>
                  <a:pt x="57936" y="9669"/>
                </a:lnTo>
                <a:lnTo>
                  <a:pt x="57902" y="9647"/>
                </a:lnTo>
                <a:lnTo>
                  <a:pt x="57868" y="9624"/>
                </a:lnTo>
                <a:lnTo>
                  <a:pt x="57833" y="9613"/>
                </a:lnTo>
                <a:lnTo>
                  <a:pt x="57799" y="9601"/>
                </a:lnTo>
                <a:lnTo>
                  <a:pt x="57799" y="7303"/>
                </a:lnTo>
                <a:lnTo>
                  <a:pt x="57833" y="7303"/>
                </a:lnTo>
                <a:lnTo>
                  <a:pt x="57879" y="7281"/>
                </a:lnTo>
                <a:lnTo>
                  <a:pt x="57913" y="7258"/>
                </a:lnTo>
                <a:lnTo>
                  <a:pt x="57947" y="7235"/>
                </a:lnTo>
                <a:lnTo>
                  <a:pt x="57970" y="7190"/>
                </a:lnTo>
                <a:lnTo>
                  <a:pt x="57993" y="7155"/>
                </a:lnTo>
                <a:lnTo>
                  <a:pt x="58004" y="7110"/>
                </a:lnTo>
                <a:lnTo>
                  <a:pt x="58015" y="7064"/>
                </a:lnTo>
                <a:lnTo>
                  <a:pt x="58004" y="7019"/>
                </a:lnTo>
                <a:lnTo>
                  <a:pt x="57993" y="6973"/>
                </a:lnTo>
                <a:lnTo>
                  <a:pt x="59949" y="5836"/>
                </a:lnTo>
                <a:lnTo>
                  <a:pt x="59983" y="5881"/>
                </a:lnTo>
                <a:lnTo>
                  <a:pt x="60029" y="5916"/>
                </a:lnTo>
                <a:lnTo>
                  <a:pt x="60086" y="5938"/>
                </a:lnTo>
                <a:lnTo>
                  <a:pt x="60200" y="5938"/>
                </a:lnTo>
                <a:lnTo>
                  <a:pt x="60245" y="5916"/>
                </a:lnTo>
                <a:lnTo>
                  <a:pt x="60291" y="5881"/>
                </a:lnTo>
                <a:lnTo>
                  <a:pt x="60325" y="5836"/>
                </a:lnTo>
                <a:close/>
                <a:moveTo>
                  <a:pt x="74567" y="5847"/>
                </a:moveTo>
                <a:lnTo>
                  <a:pt x="76501" y="6962"/>
                </a:lnTo>
                <a:lnTo>
                  <a:pt x="76489" y="7008"/>
                </a:lnTo>
                <a:lnTo>
                  <a:pt x="76478" y="7064"/>
                </a:lnTo>
                <a:lnTo>
                  <a:pt x="76489" y="7121"/>
                </a:lnTo>
                <a:lnTo>
                  <a:pt x="76501" y="7167"/>
                </a:lnTo>
                <a:lnTo>
                  <a:pt x="76523" y="7201"/>
                </a:lnTo>
                <a:lnTo>
                  <a:pt x="76546" y="7235"/>
                </a:lnTo>
                <a:lnTo>
                  <a:pt x="76580" y="7269"/>
                </a:lnTo>
                <a:lnTo>
                  <a:pt x="76626" y="7292"/>
                </a:lnTo>
                <a:lnTo>
                  <a:pt x="76660" y="7315"/>
                </a:lnTo>
                <a:lnTo>
                  <a:pt x="76717" y="7315"/>
                </a:lnTo>
                <a:lnTo>
                  <a:pt x="76717" y="9635"/>
                </a:lnTo>
                <a:lnTo>
                  <a:pt x="76648" y="9658"/>
                </a:lnTo>
                <a:lnTo>
                  <a:pt x="76592" y="9692"/>
                </a:lnTo>
                <a:lnTo>
                  <a:pt x="76546" y="9749"/>
                </a:lnTo>
                <a:lnTo>
                  <a:pt x="76546" y="9783"/>
                </a:lnTo>
                <a:lnTo>
                  <a:pt x="76535" y="9829"/>
                </a:lnTo>
                <a:lnTo>
                  <a:pt x="76546" y="9886"/>
                </a:lnTo>
                <a:lnTo>
                  <a:pt x="74578" y="11023"/>
                </a:lnTo>
                <a:lnTo>
                  <a:pt x="74544" y="10978"/>
                </a:lnTo>
                <a:lnTo>
                  <a:pt x="74487" y="10943"/>
                </a:lnTo>
                <a:lnTo>
                  <a:pt x="74430" y="10921"/>
                </a:lnTo>
                <a:lnTo>
                  <a:pt x="74362" y="10909"/>
                </a:lnTo>
                <a:lnTo>
                  <a:pt x="74294" y="10921"/>
                </a:lnTo>
                <a:lnTo>
                  <a:pt x="74237" y="10943"/>
                </a:lnTo>
                <a:lnTo>
                  <a:pt x="74180" y="10978"/>
                </a:lnTo>
                <a:lnTo>
                  <a:pt x="74146" y="11023"/>
                </a:lnTo>
                <a:lnTo>
                  <a:pt x="72223" y="9908"/>
                </a:lnTo>
                <a:lnTo>
                  <a:pt x="72235" y="9874"/>
                </a:lnTo>
                <a:lnTo>
                  <a:pt x="72235" y="9829"/>
                </a:lnTo>
                <a:lnTo>
                  <a:pt x="72235" y="9783"/>
                </a:lnTo>
                <a:lnTo>
                  <a:pt x="72223" y="9738"/>
                </a:lnTo>
                <a:lnTo>
                  <a:pt x="72201" y="9692"/>
                </a:lnTo>
                <a:lnTo>
                  <a:pt x="72178" y="9658"/>
                </a:lnTo>
                <a:lnTo>
                  <a:pt x="72144" y="9635"/>
                </a:lnTo>
                <a:lnTo>
                  <a:pt x="72098" y="9601"/>
                </a:lnTo>
                <a:lnTo>
                  <a:pt x="72064" y="9590"/>
                </a:lnTo>
                <a:lnTo>
                  <a:pt x="72019" y="9578"/>
                </a:lnTo>
                <a:lnTo>
                  <a:pt x="72019" y="7246"/>
                </a:lnTo>
                <a:lnTo>
                  <a:pt x="72075" y="7224"/>
                </a:lnTo>
                <a:lnTo>
                  <a:pt x="72121" y="7178"/>
                </a:lnTo>
                <a:lnTo>
                  <a:pt x="72155" y="7133"/>
                </a:lnTo>
                <a:lnTo>
                  <a:pt x="72166" y="7064"/>
                </a:lnTo>
                <a:lnTo>
                  <a:pt x="72155" y="7008"/>
                </a:lnTo>
                <a:lnTo>
                  <a:pt x="74157" y="5847"/>
                </a:lnTo>
                <a:lnTo>
                  <a:pt x="74191" y="5893"/>
                </a:lnTo>
                <a:lnTo>
                  <a:pt x="74237" y="5938"/>
                </a:lnTo>
                <a:lnTo>
                  <a:pt x="74294" y="5961"/>
                </a:lnTo>
                <a:lnTo>
                  <a:pt x="74430" y="5961"/>
                </a:lnTo>
                <a:lnTo>
                  <a:pt x="74487" y="5938"/>
                </a:lnTo>
                <a:lnTo>
                  <a:pt x="74533" y="5893"/>
                </a:lnTo>
                <a:lnTo>
                  <a:pt x="74567" y="5847"/>
                </a:lnTo>
                <a:close/>
                <a:moveTo>
                  <a:pt x="36596" y="5825"/>
                </a:moveTo>
                <a:lnTo>
                  <a:pt x="38643" y="7008"/>
                </a:lnTo>
                <a:lnTo>
                  <a:pt x="38632" y="7030"/>
                </a:lnTo>
                <a:lnTo>
                  <a:pt x="38632" y="7064"/>
                </a:lnTo>
                <a:lnTo>
                  <a:pt x="38643" y="7133"/>
                </a:lnTo>
                <a:lnTo>
                  <a:pt x="38677" y="7178"/>
                </a:lnTo>
                <a:lnTo>
                  <a:pt x="38723" y="7212"/>
                </a:lnTo>
                <a:lnTo>
                  <a:pt x="38780" y="7235"/>
                </a:lnTo>
                <a:lnTo>
                  <a:pt x="38780" y="9556"/>
                </a:lnTo>
                <a:lnTo>
                  <a:pt x="38734" y="9567"/>
                </a:lnTo>
                <a:lnTo>
                  <a:pt x="38689" y="9578"/>
                </a:lnTo>
                <a:lnTo>
                  <a:pt x="38643" y="9601"/>
                </a:lnTo>
                <a:lnTo>
                  <a:pt x="38609" y="9635"/>
                </a:lnTo>
                <a:lnTo>
                  <a:pt x="38575" y="9681"/>
                </a:lnTo>
                <a:lnTo>
                  <a:pt x="38552" y="9726"/>
                </a:lnTo>
                <a:lnTo>
                  <a:pt x="38529" y="9772"/>
                </a:lnTo>
                <a:lnTo>
                  <a:pt x="38529" y="9829"/>
                </a:lnTo>
                <a:lnTo>
                  <a:pt x="38529" y="9874"/>
                </a:lnTo>
                <a:lnTo>
                  <a:pt x="38552" y="9931"/>
                </a:lnTo>
                <a:lnTo>
                  <a:pt x="36630" y="11034"/>
                </a:lnTo>
                <a:lnTo>
                  <a:pt x="36596" y="10989"/>
                </a:lnTo>
                <a:lnTo>
                  <a:pt x="36550" y="10955"/>
                </a:lnTo>
                <a:lnTo>
                  <a:pt x="36493" y="10943"/>
                </a:lnTo>
                <a:lnTo>
                  <a:pt x="36425" y="10932"/>
                </a:lnTo>
                <a:lnTo>
                  <a:pt x="36368" y="10943"/>
                </a:lnTo>
                <a:lnTo>
                  <a:pt x="36323" y="10955"/>
                </a:lnTo>
                <a:lnTo>
                  <a:pt x="36266" y="10989"/>
                </a:lnTo>
                <a:lnTo>
                  <a:pt x="36232" y="11034"/>
                </a:lnTo>
                <a:lnTo>
                  <a:pt x="34286" y="9908"/>
                </a:lnTo>
                <a:lnTo>
                  <a:pt x="34298" y="9863"/>
                </a:lnTo>
                <a:lnTo>
                  <a:pt x="34298" y="9829"/>
                </a:lnTo>
                <a:lnTo>
                  <a:pt x="34298" y="9783"/>
                </a:lnTo>
                <a:lnTo>
                  <a:pt x="34286" y="9738"/>
                </a:lnTo>
                <a:lnTo>
                  <a:pt x="34264" y="9704"/>
                </a:lnTo>
                <a:lnTo>
                  <a:pt x="34241" y="9669"/>
                </a:lnTo>
                <a:lnTo>
                  <a:pt x="34207" y="9635"/>
                </a:lnTo>
                <a:lnTo>
                  <a:pt x="34173" y="9613"/>
                </a:lnTo>
                <a:lnTo>
                  <a:pt x="34127" y="9601"/>
                </a:lnTo>
                <a:lnTo>
                  <a:pt x="34093" y="9590"/>
                </a:lnTo>
                <a:lnTo>
                  <a:pt x="34093" y="7269"/>
                </a:lnTo>
                <a:lnTo>
                  <a:pt x="34161" y="7246"/>
                </a:lnTo>
                <a:lnTo>
                  <a:pt x="34207" y="7201"/>
                </a:lnTo>
                <a:lnTo>
                  <a:pt x="34241" y="7144"/>
                </a:lnTo>
                <a:lnTo>
                  <a:pt x="34264" y="7064"/>
                </a:lnTo>
                <a:lnTo>
                  <a:pt x="34252" y="7030"/>
                </a:lnTo>
                <a:lnTo>
                  <a:pt x="34241" y="6996"/>
                </a:lnTo>
                <a:lnTo>
                  <a:pt x="36266" y="5825"/>
                </a:lnTo>
                <a:lnTo>
                  <a:pt x="36300" y="5859"/>
                </a:lnTo>
                <a:lnTo>
                  <a:pt x="36334" y="5893"/>
                </a:lnTo>
                <a:lnTo>
                  <a:pt x="36379" y="5916"/>
                </a:lnTo>
                <a:lnTo>
                  <a:pt x="36482" y="5916"/>
                </a:lnTo>
                <a:lnTo>
                  <a:pt x="36527" y="5893"/>
                </a:lnTo>
                <a:lnTo>
                  <a:pt x="36573" y="5859"/>
                </a:lnTo>
                <a:lnTo>
                  <a:pt x="36596" y="5825"/>
                </a:lnTo>
                <a:close/>
                <a:moveTo>
                  <a:pt x="41362" y="5836"/>
                </a:moveTo>
                <a:lnTo>
                  <a:pt x="43330" y="6973"/>
                </a:lnTo>
                <a:lnTo>
                  <a:pt x="43307" y="7019"/>
                </a:lnTo>
                <a:lnTo>
                  <a:pt x="43307" y="7064"/>
                </a:lnTo>
                <a:lnTo>
                  <a:pt x="43307" y="7110"/>
                </a:lnTo>
                <a:lnTo>
                  <a:pt x="43318" y="7155"/>
                </a:lnTo>
                <a:lnTo>
                  <a:pt x="43341" y="7190"/>
                </a:lnTo>
                <a:lnTo>
                  <a:pt x="43364" y="7224"/>
                </a:lnTo>
                <a:lnTo>
                  <a:pt x="43398" y="7258"/>
                </a:lnTo>
                <a:lnTo>
                  <a:pt x="43444" y="7281"/>
                </a:lnTo>
                <a:lnTo>
                  <a:pt x="43478" y="7292"/>
                </a:lnTo>
                <a:lnTo>
                  <a:pt x="43523" y="7303"/>
                </a:lnTo>
                <a:lnTo>
                  <a:pt x="43523" y="9578"/>
                </a:lnTo>
                <a:lnTo>
                  <a:pt x="43478" y="9578"/>
                </a:lnTo>
                <a:lnTo>
                  <a:pt x="43432" y="9601"/>
                </a:lnTo>
                <a:lnTo>
                  <a:pt x="43398" y="9624"/>
                </a:lnTo>
                <a:lnTo>
                  <a:pt x="43353" y="9658"/>
                </a:lnTo>
                <a:lnTo>
                  <a:pt x="43330" y="9692"/>
                </a:lnTo>
                <a:lnTo>
                  <a:pt x="43307" y="9726"/>
                </a:lnTo>
                <a:lnTo>
                  <a:pt x="43296" y="9772"/>
                </a:lnTo>
                <a:lnTo>
                  <a:pt x="43284" y="9829"/>
                </a:lnTo>
                <a:lnTo>
                  <a:pt x="43296" y="9874"/>
                </a:lnTo>
                <a:lnTo>
                  <a:pt x="43307" y="9920"/>
                </a:lnTo>
                <a:lnTo>
                  <a:pt x="41362" y="11046"/>
                </a:lnTo>
                <a:lnTo>
                  <a:pt x="41316" y="11000"/>
                </a:lnTo>
                <a:lnTo>
                  <a:pt x="41282" y="10978"/>
                </a:lnTo>
                <a:lnTo>
                  <a:pt x="41225" y="10955"/>
                </a:lnTo>
                <a:lnTo>
                  <a:pt x="41169" y="10943"/>
                </a:lnTo>
                <a:lnTo>
                  <a:pt x="41112" y="10955"/>
                </a:lnTo>
                <a:lnTo>
                  <a:pt x="41066" y="10978"/>
                </a:lnTo>
                <a:lnTo>
                  <a:pt x="41021" y="11000"/>
                </a:lnTo>
                <a:lnTo>
                  <a:pt x="40987" y="11034"/>
                </a:lnTo>
                <a:lnTo>
                  <a:pt x="39053" y="9920"/>
                </a:lnTo>
                <a:lnTo>
                  <a:pt x="39064" y="9874"/>
                </a:lnTo>
                <a:lnTo>
                  <a:pt x="39064" y="9829"/>
                </a:lnTo>
                <a:lnTo>
                  <a:pt x="39064" y="9772"/>
                </a:lnTo>
                <a:lnTo>
                  <a:pt x="39053" y="9726"/>
                </a:lnTo>
                <a:lnTo>
                  <a:pt x="39030" y="9681"/>
                </a:lnTo>
                <a:lnTo>
                  <a:pt x="38996" y="9647"/>
                </a:lnTo>
                <a:lnTo>
                  <a:pt x="38962" y="9613"/>
                </a:lnTo>
                <a:lnTo>
                  <a:pt x="38928" y="9590"/>
                </a:lnTo>
                <a:lnTo>
                  <a:pt x="38882" y="9567"/>
                </a:lnTo>
                <a:lnTo>
                  <a:pt x="38825" y="9556"/>
                </a:lnTo>
                <a:lnTo>
                  <a:pt x="38825" y="7235"/>
                </a:lnTo>
                <a:lnTo>
                  <a:pt x="38882" y="7212"/>
                </a:lnTo>
                <a:lnTo>
                  <a:pt x="38928" y="7178"/>
                </a:lnTo>
                <a:lnTo>
                  <a:pt x="38962" y="7121"/>
                </a:lnTo>
                <a:lnTo>
                  <a:pt x="38962" y="7064"/>
                </a:lnTo>
                <a:lnTo>
                  <a:pt x="38962" y="7008"/>
                </a:lnTo>
                <a:lnTo>
                  <a:pt x="40987" y="5836"/>
                </a:lnTo>
                <a:lnTo>
                  <a:pt x="41021" y="5881"/>
                </a:lnTo>
                <a:lnTo>
                  <a:pt x="41066" y="5916"/>
                </a:lnTo>
                <a:lnTo>
                  <a:pt x="41112" y="5938"/>
                </a:lnTo>
                <a:lnTo>
                  <a:pt x="41169" y="5950"/>
                </a:lnTo>
                <a:lnTo>
                  <a:pt x="41225" y="5938"/>
                </a:lnTo>
                <a:lnTo>
                  <a:pt x="41282" y="5916"/>
                </a:lnTo>
                <a:lnTo>
                  <a:pt x="41328" y="5881"/>
                </a:lnTo>
                <a:lnTo>
                  <a:pt x="41362" y="5836"/>
                </a:lnTo>
                <a:close/>
                <a:moveTo>
                  <a:pt x="8180" y="5836"/>
                </a:moveTo>
                <a:lnTo>
                  <a:pt x="10136" y="6962"/>
                </a:lnTo>
                <a:lnTo>
                  <a:pt x="10125" y="7019"/>
                </a:lnTo>
                <a:lnTo>
                  <a:pt x="10114" y="7064"/>
                </a:lnTo>
                <a:lnTo>
                  <a:pt x="10114" y="7110"/>
                </a:lnTo>
                <a:lnTo>
                  <a:pt x="10136" y="7155"/>
                </a:lnTo>
                <a:lnTo>
                  <a:pt x="10148" y="7201"/>
                </a:lnTo>
                <a:lnTo>
                  <a:pt x="10182" y="7235"/>
                </a:lnTo>
                <a:lnTo>
                  <a:pt x="10216" y="7258"/>
                </a:lnTo>
                <a:lnTo>
                  <a:pt x="10250" y="7292"/>
                </a:lnTo>
                <a:lnTo>
                  <a:pt x="10296" y="7303"/>
                </a:lnTo>
                <a:lnTo>
                  <a:pt x="10341" y="7315"/>
                </a:lnTo>
                <a:lnTo>
                  <a:pt x="10341" y="9567"/>
                </a:lnTo>
                <a:lnTo>
                  <a:pt x="10296" y="9578"/>
                </a:lnTo>
                <a:lnTo>
                  <a:pt x="10250" y="9601"/>
                </a:lnTo>
                <a:lnTo>
                  <a:pt x="10205" y="9624"/>
                </a:lnTo>
                <a:lnTo>
                  <a:pt x="10171" y="9647"/>
                </a:lnTo>
                <a:lnTo>
                  <a:pt x="10148" y="9692"/>
                </a:lnTo>
                <a:lnTo>
                  <a:pt x="10125" y="9726"/>
                </a:lnTo>
                <a:lnTo>
                  <a:pt x="10114" y="9772"/>
                </a:lnTo>
                <a:lnTo>
                  <a:pt x="10102" y="9829"/>
                </a:lnTo>
                <a:lnTo>
                  <a:pt x="10114" y="9874"/>
                </a:lnTo>
                <a:lnTo>
                  <a:pt x="10125" y="9920"/>
                </a:lnTo>
                <a:lnTo>
                  <a:pt x="8157" y="11057"/>
                </a:lnTo>
                <a:lnTo>
                  <a:pt x="8123" y="11023"/>
                </a:lnTo>
                <a:lnTo>
                  <a:pt x="8077" y="10989"/>
                </a:lnTo>
                <a:lnTo>
                  <a:pt x="8043" y="10978"/>
                </a:lnTo>
                <a:lnTo>
                  <a:pt x="7986" y="10966"/>
                </a:lnTo>
                <a:lnTo>
                  <a:pt x="7941" y="10978"/>
                </a:lnTo>
                <a:lnTo>
                  <a:pt x="7895" y="10989"/>
                </a:lnTo>
                <a:lnTo>
                  <a:pt x="7861" y="11023"/>
                </a:lnTo>
                <a:lnTo>
                  <a:pt x="7827" y="11057"/>
                </a:lnTo>
                <a:lnTo>
                  <a:pt x="5814" y="9897"/>
                </a:lnTo>
                <a:lnTo>
                  <a:pt x="5825" y="9829"/>
                </a:lnTo>
                <a:lnTo>
                  <a:pt x="5825" y="9783"/>
                </a:lnTo>
                <a:lnTo>
                  <a:pt x="5814" y="9749"/>
                </a:lnTo>
                <a:lnTo>
                  <a:pt x="5768" y="9692"/>
                </a:lnTo>
                <a:lnTo>
                  <a:pt x="5711" y="9647"/>
                </a:lnTo>
                <a:lnTo>
                  <a:pt x="5677" y="9635"/>
                </a:lnTo>
                <a:lnTo>
                  <a:pt x="5643" y="9624"/>
                </a:lnTo>
                <a:lnTo>
                  <a:pt x="5643" y="7269"/>
                </a:lnTo>
                <a:lnTo>
                  <a:pt x="5677" y="7258"/>
                </a:lnTo>
                <a:lnTo>
                  <a:pt x="5711" y="7246"/>
                </a:lnTo>
                <a:lnTo>
                  <a:pt x="5768" y="7201"/>
                </a:lnTo>
                <a:lnTo>
                  <a:pt x="5814" y="7144"/>
                </a:lnTo>
                <a:lnTo>
                  <a:pt x="5825" y="7110"/>
                </a:lnTo>
                <a:lnTo>
                  <a:pt x="5825" y="7064"/>
                </a:lnTo>
                <a:lnTo>
                  <a:pt x="5825" y="7030"/>
                </a:lnTo>
                <a:lnTo>
                  <a:pt x="5802" y="6985"/>
                </a:lnTo>
                <a:lnTo>
                  <a:pt x="7793" y="5836"/>
                </a:lnTo>
                <a:lnTo>
                  <a:pt x="7827" y="5881"/>
                </a:lnTo>
                <a:lnTo>
                  <a:pt x="7873" y="5916"/>
                </a:lnTo>
                <a:lnTo>
                  <a:pt x="7930" y="5938"/>
                </a:lnTo>
                <a:lnTo>
                  <a:pt x="7986" y="5950"/>
                </a:lnTo>
                <a:lnTo>
                  <a:pt x="8043" y="5938"/>
                </a:lnTo>
                <a:lnTo>
                  <a:pt x="8100" y="5916"/>
                </a:lnTo>
                <a:lnTo>
                  <a:pt x="8146" y="5881"/>
                </a:lnTo>
                <a:lnTo>
                  <a:pt x="8180" y="5836"/>
                </a:lnTo>
                <a:close/>
                <a:moveTo>
                  <a:pt x="12912" y="5836"/>
                </a:moveTo>
                <a:lnTo>
                  <a:pt x="14937" y="6996"/>
                </a:lnTo>
                <a:lnTo>
                  <a:pt x="14925" y="7030"/>
                </a:lnTo>
                <a:lnTo>
                  <a:pt x="14925" y="7064"/>
                </a:lnTo>
                <a:lnTo>
                  <a:pt x="14937" y="7133"/>
                </a:lnTo>
                <a:lnTo>
                  <a:pt x="14971" y="7190"/>
                </a:lnTo>
                <a:lnTo>
                  <a:pt x="15016" y="7224"/>
                </a:lnTo>
                <a:lnTo>
                  <a:pt x="15085" y="7246"/>
                </a:lnTo>
                <a:lnTo>
                  <a:pt x="15085" y="9578"/>
                </a:lnTo>
                <a:lnTo>
                  <a:pt x="15039" y="9590"/>
                </a:lnTo>
                <a:lnTo>
                  <a:pt x="14994" y="9601"/>
                </a:lnTo>
                <a:lnTo>
                  <a:pt x="14948" y="9624"/>
                </a:lnTo>
                <a:lnTo>
                  <a:pt x="14914" y="9658"/>
                </a:lnTo>
                <a:lnTo>
                  <a:pt x="14891" y="9692"/>
                </a:lnTo>
                <a:lnTo>
                  <a:pt x="14869" y="9738"/>
                </a:lnTo>
                <a:lnTo>
                  <a:pt x="14857" y="9783"/>
                </a:lnTo>
                <a:lnTo>
                  <a:pt x="14857" y="9829"/>
                </a:lnTo>
                <a:lnTo>
                  <a:pt x="14857" y="9874"/>
                </a:lnTo>
                <a:lnTo>
                  <a:pt x="14869" y="9920"/>
                </a:lnTo>
                <a:lnTo>
                  <a:pt x="12889" y="11057"/>
                </a:lnTo>
                <a:lnTo>
                  <a:pt x="12855" y="11023"/>
                </a:lnTo>
                <a:lnTo>
                  <a:pt x="12821" y="11000"/>
                </a:lnTo>
                <a:lnTo>
                  <a:pt x="12776" y="10989"/>
                </a:lnTo>
                <a:lnTo>
                  <a:pt x="12730" y="10978"/>
                </a:lnTo>
                <a:lnTo>
                  <a:pt x="12685" y="10989"/>
                </a:lnTo>
                <a:lnTo>
                  <a:pt x="12639" y="11000"/>
                </a:lnTo>
                <a:lnTo>
                  <a:pt x="12605" y="11023"/>
                </a:lnTo>
                <a:lnTo>
                  <a:pt x="12571" y="11057"/>
                </a:lnTo>
                <a:lnTo>
                  <a:pt x="10603" y="9920"/>
                </a:lnTo>
                <a:lnTo>
                  <a:pt x="10614" y="9874"/>
                </a:lnTo>
                <a:lnTo>
                  <a:pt x="10614" y="9829"/>
                </a:lnTo>
                <a:lnTo>
                  <a:pt x="10614" y="9772"/>
                </a:lnTo>
                <a:lnTo>
                  <a:pt x="10591" y="9726"/>
                </a:lnTo>
                <a:lnTo>
                  <a:pt x="10580" y="9692"/>
                </a:lnTo>
                <a:lnTo>
                  <a:pt x="10546" y="9658"/>
                </a:lnTo>
                <a:lnTo>
                  <a:pt x="10512" y="9624"/>
                </a:lnTo>
                <a:lnTo>
                  <a:pt x="10478" y="9601"/>
                </a:lnTo>
                <a:lnTo>
                  <a:pt x="10432" y="9578"/>
                </a:lnTo>
                <a:lnTo>
                  <a:pt x="10387" y="9567"/>
                </a:lnTo>
                <a:lnTo>
                  <a:pt x="10387" y="7315"/>
                </a:lnTo>
                <a:lnTo>
                  <a:pt x="10432" y="7303"/>
                </a:lnTo>
                <a:lnTo>
                  <a:pt x="10466" y="7281"/>
                </a:lnTo>
                <a:lnTo>
                  <a:pt x="10512" y="7258"/>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22410" y="5847"/>
                </a:moveTo>
                <a:lnTo>
                  <a:pt x="24378" y="6985"/>
                </a:lnTo>
                <a:lnTo>
                  <a:pt x="24367" y="7019"/>
                </a:lnTo>
                <a:lnTo>
                  <a:pt x="24367" y="7064"/>
                </a:lnTo>
                <a:lnTo>
                  <a:pt x="24367" y="7110"/>
                </a:lnTo>
                <a:lnTo>
                  <a:pt x="24378" y="7144"/>
                </a:lnTo>
                <a:lnTo>
                  <a:pt x="24401" y="7178"/>
                </a:lnTo>
                <a:lnTo>
                  <a:pt x="24424" y="7212"/>
                </a:lnTo>
                <a:lnTo>
                  <a:pt x="24447" y="7235"/>
                </a:lnTo>
                <a:lnTo>
                  <a:pt x="24481" y="7258"/>
                </a:lnTo>
                <a:lnTo>
                  <a:pt x="24526" y="7269"/>
                </a:lnTo>
                <a:lnTo>
                  <a:pt x="24560" y="7281"/>
                </a:lnTo>
                <a:lnTo>
                  <a:pt x="24560" y="9647"/>
                </a:lnTo>
                <a:lnTo>
                  <a:pt x="24504" y="9669"/>
                </a:lnTo>
                <a:lnTo>
                  <a:pt x="24447" y="9704"/>
                </a:lnTo>
                <a:lnTo>
                  <a:pt x="24413" y="9760"/>
                </a:lnTo>
                <a:lnTo>
                  <a:pt x="24401" y="9829"/>
                </a:lnTo>
                <a:lnTo>
                  <a:pt x="24413" y="9874"/>
                </a:lnTo>
                <a:lnTo>
                  <a:pt x="22376" y="11057"/>
                </a:lnTo>
                <a:lnTo>
                  <a:pt x="22342" y="11012"/>
                </a:lnTo>
                <a:lnTo>
                  <a:pt x="22308" y="10989"/>
                </a:lnTo>
                <a:lnTo>
                  <a:pt x="22263" y="10966"/>
                </a:lnTo>
                <a:lnTo>
                  <a:pt x="22160" y="10966"/>
                </a:lnTo>
                <a:lnTo>
                  <a:pt x="22115" y="10989"/>
                </a:lnTo>
                <a:lnTo>
                  <a:pt x="22069" y="11012"/>
                </a:lnTo>
                <a:lnTo>
                  <a:pt x="22046" y="11046"/>
                </a:lnTo>
                <a:lnTo>
                  <a:pt x="20022" y="9886"/>
                </a:lnTo>
                <a:lnTo>
                  <a:pt x="20033" y="9829"/>
                </a:lnTo>
                <a:lnTo>
                  <a:pt x="20022" y="9760"/>
                </a:lnTo>
                <a:lnTo>
                  <a:pt x="19988" y="9704"/>
                </a:lnTo>
                <a:lnTo>
                  <a:pt x="19931" y="9658"/>
                </a:lnTo>
                <a:lnTo>
                  <a:pt x="19862" y="9635"/>
                </a:lnTo>
                <a:lnTo>
                  <a:pt x="19862" y="7315"/>
                </a:lnTo>
                <a:lnTo>
                  <a:pt x="19908" y="7303"/>
                </a:lnTo>
                <a:lnTo>
                  <a:pt x="19953" y="7292"/>
                </a:lnTo>
                <a:lnTo>
                  <a:pt x="19988" y="7269"/>
                </a:lnTo>
                <a:lnTo>
                  <a:pt x="20022" y="7235"/>
                </a:lnTo>
                <a:lnTo>
                  <a:pt x="20056" y="7201"/>
                </a:lnTo>
                <a:lnTo>
                  <a:pt x="20079" y="7155"/>
                </a:lnTo>
                <a:lnTo>
                  <a:pt x="20090" y="7110"/>
                </a:lnTo>
                <a:lnTo>
                  <a:pt x="20090" y="7064"/>
                </a:lnTo>
                <a:lnTo>
                  <a:pt x="20090" y="7019"/>
                </a:lnTo>
                <a:lnTo>
                  <a:pt x="20067" y="6962"/>
                </a:lnTo>
                <a:lnTo>
                  <a:pt x="22001" y="5847"/>
                </a:lnTo>
                <a:lnTo>
                  <a:pt x="22046" y="5893"/>
                </a:lnTo>
                <a:lnTo>
                  <a:pt x="22092" y="5927"/>
                </a:lnTo>
                <a:lnTo>
                  <a:pt x="22149" y="5950"/>
                </a:lnTo>
                <a:lnTo>
                  <a:pt x="22206" y="5961"/>
                </a:lnTo>
                <a:lnTo>
                  <a:pt x="22274" y="5950"/>
                </a:lnTo>
                <a:lnTo>
                  <a:pt x="22331" y="5927"/>
                </a:lnTo>
                <a:lnTo>
                  <a:pt x="22376" y="5893"/>
                </a:lnTo>
                <a:lnTo>
                  <a:pt x="22410" y="5847"/>
                </a:lnTo>
                <a:close/>
                <a:moveTo>
                  <a:pt x="27154" y="5847"/>
                </a:moveTo>
                <a:lnTo>
                  <a:pt x="29156" y="6996"/>
                </a:lnTo>
                <a:lnTo>
                  <a:pt x="29156" y="7030"/>
                </a:lnTo>
                <a:lnTo>
                  <a:pt x="29145" y="7064"/>
                </a:lnTo>
                <a:lnTo>
                  <a:pt x="29156" y="7133"/>
                </a:lnTo>
                <a:lnTo>
                  <a:pt x="29190" y="7178"/>
                </a:lnTo>
                <a:lnTo>
                  <a:pt x="29247" y="7224"/>
                </a:lnTo>
                <a:lnTo>
                  <a:pt x="29304" y="7235"/>
                </a:lnTo>
                <a:lnTo>
                  <a:pt x="29304" y="9590"/>
                </a:lnTo>
                <a:lnTo>
                  <a:pt x="29258" y="9590"/>
                </a:lnTo>
                <a:lnTo>
                  <a:pt x="29213" y="9613"/>
                </a:lnTo>
                <a:lnTo>
                  <a:pt x="29179" y="9635"/>
                </a:lnTo>
                <a:lnTo>
                  <a:pt x="29145" y="9658"/>
                </a:lnTo>
                <a:lnTo>
                  <a:pt x="29122" y="9692"/>
                </a:lnTo>
                <a:lnTo>
                  <a:pt x="29099" y="9738"/>
                </a:lnTo>
                <a:lnTo>
                  <a:pt x="29088" y="9783"/>
                </a:lnTo>
                <a:lnTo>
                  <a:pt x="29076" y="9829"/>
                </a:lnTo>
                <a:lnTo>
                  <a:pt x="29088" y="9874"/>
                </a:lnTo>
                <a:lnTo>
                  <a:pt x="29099" y="9908"/>
                </a:lnTo>
                <a:lnTo>
                  <a:pt x="27109" y="11057"/>
                </a:lnTo>
                <a:lnTo>
                  <a:pt x="27074" y="11023"/>
                </a:lnTo>
                <a:lnTo>
                  <a:pt x="27040" y="11000"/>
                </a:lnTo>
                <a:lnTo>
                  <a:pt x="26995" y="10989"/>
                </a:lnTo>
                <a:lnTo>
                  <a:pt x="26949" y="10978"/>
                </a:lnTo>
                <a:lnTo>
                  <a:pt x="26904" y="10989"/>
                </a:lnTo>
                <a:lnTo>
                  <a:pt x="26858" y="11000"/>
                </a:lnTo>
                <a:lnTo>
                  <a:pt x="26824" y="11023"/>
                </a:lnTo>
                <a:lnTo>
                  <a:pt x="26801" y="11057"/>
                </a:lnTo>
                <a:lnTo>
                  <a:pt x="24742" y="9874"/>
                </a:lnTo>
                <a:lnTo>
                  <a:pt x="24754" y="9829"/>
                </a:lnTo>
                <a:lnTo>
                  <a:pt x="24742" y="9760"/>
                </a:lnTo>
                <a:lnTo>
                  <a:pt x="24708" y="9715"/>
                </a:lnTo>
                <a:lnTo>
                  <a:pt x="24663" y="9669"/>
                </a:lnTo>
                <a:lnTo>
                  <a:pt x="24606" y="9658"/>
                </a:lnTo>
                <a:lnTo>
                  <a:pt x="24606" y="7281"/>
                </a:lnTo>
                <a:lnTo>
                  <a:pt x="24640" y="7269"/>
                </a:lnTo>
                <a:lnTo>
                  <a:pt x="24686" y="7258"/>
                </a:lnTo>
                <a:lnTo>
                  <a:pt x="24742" y="7212"/>
                </a:lnTo>
                <a:lnTo>
                  <a:pt x="24765" y="7178"/>
                </a:lnTo>
                <a:lnTo>
                  <a:pt x="24777" y="7144"/>
                </a:lnTo>
                <a:lnTo>
                  <a:pt x="24788" y="7110"/>
                </a:lnTo>
                <a:lnTo>
                  <a:pt x="24799" y="7064"/>
                </a:lnTo>
                <a:lnTo>
                  <a:pt x="24788" y="7030"/>
                </a:lnTo>
                <a:lnTo>
                  <a:pt x="24777" y="6985"/>
                </a:lnTo>
                <a:lnTo>
                  <a:pt x="26745" y="5847"/>
                </a:lnTo>
                <a:lnTo>
                  <a:pt x="26790" y="5893"/>
                </a:lnTo>
                <a:lnTo>
                  <a:pt x="26836" y="5927"/>
                </a:lnTo>
                <a:lnTo>
                  <a:pt x="26892" y="5950"/>
                </a:lnTo>
                <a:lnTo>
                  <a:pt x="26949" y="5961"/>
                </a:lnTo>
                <a:lnTo>
                  <a:pt x="27018" y="5950"/>
                </a:lnTo>
                <a:lnTo>
                  <a:pt x="27063" y="5927"/>
                </a:lnTo>
                <a:lnTo>
                  <a:pt x="27120" y="5893"/>
                </a:lnTo>
                <a:lnTo>
                  <a:pt x="27154" y="5847"/>
                </a:lnTo>
                <a:close/>
                <a:moveTo>
                  <a:pt x="46128" y="5847"/>
                </a:moveTo>
                <a:lnTo>
                  <a:pt x="48085" y="6985"/>
                </a:lnTo>
                <a:lnTo>
                  <a:pt x="48073" y="7019"/>
                </a:lnTo>
                <a:lnTo>
                  <a:pt x="48073" y="7064"/>
                </a:lnTo>
                <a:lnTo>
                  <a:pt x="48073" y="7110"/>
                </a:lnTo>
                <a:lnTo>
                  <a:pt x="48085" y="7144"/>
                </a:lnTo>
                <a:lnTo>
                  <a:pt x="48108" y="7178"/>
                </a:lnTo>
                <a:lnTo>
                  <a:pt x="48130" y="7212"/>
                </a:lnTo>
                <a:lnTo>
                  <a:pt x="48153" y="7235"/>
                </a:lnTo>
                <a:lnTo>
                  <a:pt x="48187" y="7258"/>
                </a:lnTo>
                <a:lnTo>
                  <a:pt x="48221" y="7269"/>
                </a:lnTo>
                <a:lnTo>
                  <a:pt x="48267" y="7281"/>
                </a:lnTo>
                <a:lnTo>
                  <a:pt x="48267" y="9601"/>
                </a:lnTo>
                <a:lnTo>
                  <a:pt x="48221" y="9601"/>
                </a:lnTo>
                <a:lnTo>
                  <a:pt x="48187" y="9613"/>
                </a:lnTo>
                <a:lnTo>
                  <a:pt x="48142" y="9635"/>
                </a:lnTo>
                <a:lnTo>
                  <a:pt x="48108" y="9669"/>
                </a:lnTo>
                <a:lnTo>
                  <a:pt x="48085" y="9704"/>
                </a:lnTo>
                <a:lnTo>
                  <a:pt x="48062" y="9738"/>
                </a:lnTo>
                <a:lnTo>
                  <a:pt x="48051" y="9783"/>
                </a:lnTo>
                <a:lnTo>
                  <a:pt x="48051" y="9829"/>
                </a:lnTo>
                <a:lnTo>
                  <a:pt x="48051" y="9874"/>
                </a:lnTo>
                <a:lnTo>
                  <a:pt x="48062" y="9908"/>
                </a:lnTo>
                <a:lnTo>
                  <a:pt x="46071" y="11057"/>
                </a:lnTo>
                <a:lnTo>
                  <a:pt x="46049" y="11023"/>
                </a:lnTo>
                <a:lnTo>
                  <a:pt x="46003" y="11000"/>
                </a:lnTo>
                <a:lnTo>
                  <a:pt x="45958" y="10978"/>
                </a:lnTo>
                <a:lnTo>
                  <a:pt x="45912" y="10966"/>
                </a:lnTo>
                <a:lnTo>
                  <a:pt x="45867" y="10978"/>
                </a:lnTo>
                <a:lnTo>
                  <a:pt x="45821" y="10989"/>
                </a:lnTo>
                <a:lnTo>
                  <a:pt x="45776" y="11023"/>
                </a:lnTo>
                <a:lnTo>
                  <a:pt x="45753" y="11046"/>
                </a:lnTo>
                <a:lnTo>
                  <a:pt x="43773" y="9908"/>
                </a:lnTo>
                <a:lnTo>
                  <a:pt x="43785" y="9874"/>
                </a:lnTo>
                <a:lnTo>
                  <a:pt x="43785" y="9829"/>
                </a:lnTo>
                <a:lnTo>
                  <a:pt x="43785" y="9783"/>
                </a:lnTo>
                <a:lnTo>
                  <a:pt x="43773" y="9738"/>
                </a:lnTo>
                <a:lnTo>
                  <a:pt x="43751" y="9692"/>
                </a:lnTo>
                <a:lnTo>
                  <a:pt x="43728" y="9658"/>
                </a:lnTo>
                <a:lnTo>
                  <a:pt x="43694" y="9624"/>
                </a:lnTo>
                <a:lnTo>
                  <a:pt x="43660" y="9601"/>
                </a:lnTo>
                <a:lnTo>
                  <a:pt x="43614" y="9590"/>
                </a:lnTo>
                <a:lnTo>
                  <a:pt x="43569" y="9578"/>
                </a:lnTo>
                <a:lnTo>
                  <a:pt x="43569" y="7303"/>
                </a:lnTo>
                <a:lnTo>
                  <a:pt x="43614" y="7292"/>
                </a:lnTo>
                <a:lnTo>
                  <a:pt x="43648" y="7269"/>
                </a:lnTo>
                <a:lnTo>
                  <a:pt x="43682" y="7246"/>
                </a:lnTo>
                <a:lnTo>
                  <a:pt x="43717" y="7224"/>
                </a:lnTo>
                <a:lnTo>
                  <a:pt x="43739" y="7190"/>
                </a:lnTo>
                <a:lnTo>
                  <a:pt x="43762" y="7155"/>
                </a:lnTo>
                <a:lnTo>
                  <a:pt x="43773" y="7110"/>
                </a:lnTo>
                <a:lnTo>
                  <a:pt x="43773" y="7064"/>
                </a:lnTo>
                <a:lnTo>
                  <a:pt x="43773" y="7019"/>
                </a:lnTo>
                <a:lnTo>
                  <a:pt x="43751" y="6973"/>
                </a:lnTo>
                <a:lnTo>
                  <a:pt x="45696" y="5859"/>
                </a:lnTo>
                <a:lnTo>
                  <a:pt x="45730" y="5904"/>
                </a:lnTo>
                <a:lnTo>
                  <a:pt x="45787" y="5938"/>
                </a:lnTo>
                <a:lnTo>
                  <a:pt x="45844" y="5972"/>
                </a:lnTo>
                <a:lnTo>
                  <a:pt x="45912" y="5972"/>
                </a:lnTo>
                <a:lnTo>
                  <a:pt x="45980" y="5961"/>
                </a:lnTo>
                <a:lnTo>
                  <a:pt x="46037" y="5938"/>
                </a:lnTo>
                <a:lnTo>
                  <a:pt x="46094" y="5904"/>
                </a:lnTo>
                <a:lnTo>
                  <a:pt x="46128" y="5847"/>
                </a:lnTo>
                <a:close/>
                <a:moveTo>
                  <a:pt x="55547" y="5813"/>
                </a:moveTo>
                <a:lnTo>
                  <a:pt x="57549" y="6973"/>
                </a:lnTo>
                <a:lnTo>
                  <a:pt x="57538" y="7019"/>
                </a:lnTo>
                <a:lnTo>
                  <a:pt x="57526" y="7064"/>
                </a:lnTo>
                <a:lnTo>
                  <a:pt x="57538" y="7110"/>
                </a:lnTo>
                <a:lnTo>
                  <a:pt x="57549" y="7155"/>
                </a:lnTo>
                <a:lnTo>
                  <a:pt x="57572" y="7201"/>
                </a:lnTo>
                <a:lnTo>
                  <a:pt x="57595" y="7235"/>
                </a:lnTo>
                <a:lnTo>
                  <a:pt x="57629" y="7258"/>
                </a:lnTo>
                <a:lnTo>
                  <a:pt x="57663" y="7281"/>
                </a:lnTo>
                <a:lnTo>
                  <a:pt x="57708" y="7303"/>
                </a:lnTo>
                <a:lnTo>
                  <a:pt x="57754" y="7303"/>
                </a:lnTo>
                <a:lnTo>
                  <a:pt x="57754" y="9601"/>
                </a:lnTo>
                <a:lnTo>
                  <a:pt x="57708" y="9613"/>
                </a:lnTo>
                <a:lnTo>
                  <a:pt x="57674" y="9624"/>
                </a:lnTo>
                <a:lnTo>
                  <a:pt x="57629" y="9647"/>
                </a:lnTo>
                <a:lnTo>
                  <a:pt x="57606" y="9669"/>
                </a:lnTo>
                <a:lnTo>
                  <a:pt x="57583" y="9704"/>
                </a:lnTo>
                <a:lnTo>
                  <a:pt x="57560" y="9738"/>
                </a:lnTo>
                <a:lnTo>
                  <a:pt x="57549" y="9783"/>
                </a:lnTo>
                <a:lnTo>
                  <a:pt x="57549" y="9829"/>
                </a:lnTo>
                <a:lnTo>
                  <a:pt x="57549" y="9863"/>
                </a:lnTo>
                <a:lnTo>
                  <a:pt x="57560" y="9897"/>
                </a:lnTo>
                <a:lnTo>
                  <a:pt x="55570" y="11057"/>
                </a:lnTo>
                <a:lnTo>
                  <a:pt x="55536" y="11012"/>
                </a:lnTo>
                <a:lnTo>
                  <a:pt x="55490" y="10989"/>
                </a:lnTo>
                <a:lnTo>
                  <a:pt x="55445" y="10966"/>
                </a:lnTo>
                <a:lnTo>
                  <a:pt x="55342" y="10966"/>
                </a:lnTo>
                <a:lnTo>
                  <a:pt x="55297" y="10989"/>
                </a:lnTo>
                <a:lnTo>
                  <a:pt x="55263" y="11012"/>
                </a:lnTo>
                <a:lnTo>
                  <a:pt x="55229" y="11046"/>
                </a:lnTo>
                <a:lnTo>
                  <a:pt x="53192" y="9874"/>
                </a:lnTo>
                <a:lnTo>
                  <a:pt x="53204" y="9829"/>
                </a:lnTo>
                <a:lnTo>
                  <a:pt x="53192" y="9760"/>
                </a:lnTo>
                <a:lnTo>
                  <a:pt x="53158" y="9704"/>
                </a:lnTo>
                <a:lnTo>
                  <a:pt x="53113" y="9669"/>
                </a:lnTo>
                <a:lnTo>
                  <a:pt x="53056" y="9647"/>
                </a:lnTo>
                <a:lnTo>
                  <a:pt x="53056" y="7281"/>
                </a:lnTo>
                <a:lnTo>
                  <a:pt x="53124" y="7258"/>
                </a:lnTo>
                <a:lnTo>
                  <a:pt x="53181" y="7201"/>
                </a:lnTo>
                <a:lnTo>
                  <a:pt x="53215" y="7144"/>
                </a:lnTo>
                <a:lnTo>
                  <a:pt x="53226" y="7110"/>
                </a:lnTo>
                <a:lnTo>
                  <a:pt x="53226" y="7064"/>
                </a:lnTo>
                <a:lnTo>
                  <a:pt x="53226" y="7030"/>
                </a:lnTo>
                <a:lnTo>
                  <a:pt x="53215" y="6985"/>
                </a:lnTo>
                <a:lnTo>
                  <a:pt x="55240" y="5825"/>
                </a:lnTo>
                <a:lnTo>
                  <a:pt x="55263" y="5859"/>
                </a:lnTo>
                <a:lnTo>
                  <a:pt x="55297" y="5881"/>
                </a:lnTo>
                <a:lnTo>
                  <a:pt x="55342" y="5904"/>
                </a:lnTo>
                <a:lnTo>
                  <a:pt x="55445" y="5904"/>
                </a:lnTo>
                <a:lnTo>
                  <a:pt x="55490" y="5881"/>
                </a:lnTo>
                <a:lnTo>
                  <a:pt x="55524" y="5847"/>
                </a:lnTo>
                <a:lnTo>
                  <a:pt x="55547" y="5813"/>
                </a:lnTo>
                <a:close/>
                <a:moveTo>
                  <a:pt x="65068" y="5836"/>
                </a:moveTo>
                <a:lnTo>
                  <a:pt x="67025" y="6962"/>
                </a:lnTo>
                <a:lnTo>
                  <a:pt x="67013" y="7019"/>
                </a:lnTo>
                <a:lnTo>
                  <a:pt x="67002" y="7064"/>
                </a:lnTo>
                <a:lnTo>
                  <a:pt x="67013" y="7110"/>
                </a:lnTo>
                <a:lnTo>
                  <a:pt x="67025" y="7155"/>
                </a:lnTo>
                <a:lnTo>
                  <a:pt x="67048" y="7201"/>
                </a:lnTo>
                <a:lnTo>
                  <a:pt x="67070" y="7235"/>
                </a:lnTo>
                <a:lnTo>
                  <a:pt x="67104" y="7258"/>
                </a:lnTo>
                <a:lnTo>
                  <a:pt x="67139" y="7292"/>
                </a:lnTo>
                <a:lnTo>
                  <a:pt x="67184" y="7303"/>
                </a:lnTo>
                <a:lnTo>
                  <a:pt x="67230" y="7315"/>
                </a:lnTo>
                <a:lnTo>
                  <a:pt x="67230" y="9567"/>
                </a:lnTo>
                <a:lnTo>
                  <a:pt x="67184" y="9578"/>
                </a:lnTo>
                <a:lnTo>
                  <a:pt x="67139" y="9601"/>
                </a:lnTo>
                <a:lnTo>
                  <a:pt x="67093" y="9624"/>
                </a:lnTo>
                <a:lnTo>
                  <a:pt x="67059" y="9647"/>
                </a:lnTo>
                <a:lnTo>
                  <a:pt x="67036" y="9692"/>
                </a:lnTo>
                <a:lnTo>
                  <a:pt x="67013" y="9726"/>
                </a:lnTo>
                <a:lnTo>
                  <a:pt x="67002" y="9772"/>
                </a:lnTo>
                <a:lnTo>
                  <a:pt x="66991" y="9829"/>
                </a:lnTo>
                <a:lnTo>
                  <a:pt x="67002" y="9874"/>
                </a:lnTo>
                <a:lnTo>
                  <a:pt x="67013" y="9920"/>
                </a:lnTo>
                <a:lnTo>
                  <a:pt x="65045" y="11057"/>
                </a:lnTo>
                <a:lnTo>
                  <a:pt x="65011" y="11023"/>
                </a:lnTo>
                <a:lnTo>
                  <a:pt x="64977" y="10989"/>
                </a:lnTo>
                <a:lnTo>
                  <a:pt x="64932" y="10978"/>
                </a:lnTo>
                <a:lnTo>
                  <a:pt x="64886" y="10966"/>
                </a:lnTo>
                <a:lnTo>
                  <a:pt x="64829" y="10978"/>
                </a:lnTo>
                <a:lnTo>
                  <a:pt x="64784" y="10989"/>
                </a:lnTo>
                <a:lnTo>
                  <a:pt x="64750" y="11023"/>
                </a:lnTo>
                <a:lnTo>
                  <a:pt x="64716" y="11057"/>
                </a:lnTo>
                <a:lnTo>
                  <a:pt x="62702" y="9897"/>
                </a:lnTo>
                <a:lnTo>
                  <a:pt x="62714" y="9829"/>
                </a:lnTo>
                <a:lnTo>
                  <a:pt x="62714" y="9783"/>
                </a:lnTo>
                <a:lnTo>
                  <a:pt x="62702" y="9749"/>
                </a:lnTo>
                <a:lnTo>
                  <a:pt x="62668" y="9692"/>
                </a:lnTo>
                <a:lnTo>
                  <a:pt x="62611" y="9647"/>
                </a:lnTo>
                <a:lnTo>
                  <a:pt x="62577" y="9635"/>
                </a:lnTo>
                <a:lnTo>
                  <a:pt x="62532" y="9624"/>
                </a:lnTo>
                <a:lnTo>
                  <a:pt x="62532" y="7269"/>
                </a:lnTo>
                <a:lnTo>
                  <a:pt x="62577" y="7258"/>
                </a:lnTo>
                <a:lnTo>
                  <a:pt x="62611" y="7246"/>
                </a:lnTo>
                <a:lnTo>
                  <a:pt x="62668" y="7201"/>
                </a:lnTo>
                <a:lnTo>
                  <a:pt x="62702" y="7144"/>
                </a:lnTo>
                <a:lnTo>
                  <a:pt x="62714" y="7110"/>
                </a:lnTo>
                <a:lnTo>
                  <a:pt x="62714" y="7064"/>
                </a:lnTo>
                <a:lnTo>
                  <a:pt x="62714" y="7030"/>
                </a:lnTo>
                <a:lnTo>
                  <a:pt x="62702" y="6985"/>
                </a:lnTo>
                <a:lnTo>
                  <a:pt x="64693" y="5836"/>
                </a:lnTo>
                <a:lnTo>
                  <a:pt x="64727" y="5881"/>
                </a:lnTo>
                <a:lnTo>
                  <a:pt x="64772" y="5916"/>
                </a:lnTo>
                <a:lnTo>
                  <a:pt x="64818" y="5938"/>
                </a:lnTo>
                <a:lnTo>
                  <a:pt x="64886" y="5950"/>
                </a:lnTo>
                <a:lnTo>
                  <a:pt x="64943" y="5938"/>
                </a:lnTo>
                <a:lnTo>
                  <a:pt x="64989" y="5916"/>
                </a:lnTo>
                <a:lnTo>
                  <a:pt x="65034" y="5881"/>
                </a:lnTo>
                <a:lnTo>
                  <a:pt x="65068" y="5836"/>
                </a:lnTo>
                <a:close/>
                <a:moveTo>
                  <a:pt x="69800" y="5836"/>
                </a:moveTo>
                <a:lnTo>
                  <a:pt x="71825" y="6996"/>
                </a:lnTo>
                <a:lnTo>
                  <a:pt x="71814" y="7030"/>
                </a:lnTo>
                <a:lnTo>
                  <a:pt x="71814" y="7064"/>
                </a:lnTo>
                <a:lnTo>
                  <a:pt x="71825" y="7133"/>
                </a:lnTo>
                <a:lnTo>
                  <a:pt x="71859" y="7190"/>
                </a:lnTo>
                <a:lnTo>
                  <a:pt x="71905" y="7224"/>
                </a:lnTo>
                <a:lnTo>
                  <a:pt x="71973" y="7246"/>
                </a:lnTo>
                <a:lnTo>
                  <a:pt x="71973" y="9578"/>
                </a:lnTo>
                <a:lnTo>
                  <a:pt x="71928" y="9590"/>
                </a:lnTo>
                <a:lnTo>
                  <a:pt x="71882" y="9601"/>
                </a:lnTo>
                <a:lnTo>
                  <a:pt x="71848" y="9624"/>
                </a:lnTo>
                <a:lnTo>
                  <a:pt x="71814" y="9658"/>
                </a:lnTo>
                <a:lnTo>
                  <a:pt x="71780" y="9692"/>
                </a:lnTo>
                <a:lnTo>
                  <a:pt x="71757" y="9738"/>
                </a:lnTo>
                <a:lnTo>
                  <a:pt x="71746" y="9783"/>
                </a:lnTo>
                <a:lnTo>
                  <a:pt x="71746" y="9829"/>
                </a:lnTo>
                <a:lnTo>
                  <a:pt x="71746" y="9874"/>
                </a:lnTo>
                <a:lnTo>
                  <a:pt x="71757" y="9920"/>
                </a:lnTo>
                <a:lnTo>
                  <a:pt x="69778" y="11057"/>
                </a:lnTo>
                <a:lnTo>
                  <a:pt x="69744" y="11023"/>
                </a:lnTo>
                <a:lnTo>
                  <a:pt x="69709" y="11000"/>
                </a:lnTo>
                <a:lnTo>
                  <a:pt x="69664" y="10989"/>
                </a:lnTo>
                <a:lnTo>
                  <a:pt x="69618" y="10978"/>
                </a:lnTo>
                <a:lnTo>
                  <a:pt x="69573" y="10989"/>
                </a:lnTo>
                <a:lnTo>
                  <a:pt x="69527" y="11000"/>
                </a:lnTo>
                <a:lnTo>
                  <a:pt x="69493" y="11023"/>
                </a:lnTo>
                <a:lnTo>
                  <a:pt x="69471" y="11057"/>
                </a:lnTo>
                <a:lnTo>
                  <a:pt x="67491" y="9920"/>
                </a:lnTo>
                <a:lnTo>
                  <a:pt x="67503" y="9874"/>
                </a:lnTo>
                <a:lnTo>
                  <a:pt x="67503" y="9829"/>
                </a:lnTo>
                <a:lnTo>
                  <a:pt x="67503" y="9772"/>
                </a:lnTo>
                <a:lnTo>
                  <a:pt x="67491" y="9726"/>
                </a:lnTo>
                <a:lnTo>
                  <a:pt x="67468" y="9692"/>
                </a:lnTo>
                <a:lnTo>
                  <a:pt x="67434" y="9658"/>
                </a:lnTo>
                <a:lnTo>
                  <a:pt x="67400" y="9624"/>
                </a:lnTo>
                <a:lnTo>
                  <a:pt x="67366" y="9601"/>
                </a:lnTo>
                <a:lnTo>
                  <a:pt x="67321" y="9578"/>
                </a:lnTo>
                <a:lnTo>
                  <a:pt x="67275" y="9567"/>
                </a:lnTo>
                <a:lnTo>
                  <a:pt x="67275" y="7315"/>
                </a:lnTo>
                <a:lnTo>
                  <a:pt x="67321" y="7303"/>
                </a:lnTo>
                <a:lnTo>
                  <a:pt x="67366" y="7281"/>
                </a:lnTo>
                <a:lnTo>
                  <a:pt x="67400" y="7258"/>
                </a:lnTo>
                <a:lnTo>
                  <a:pt x="67434" y="7235"/>
                </a:lnTo>
                <a:lnTo>
                  <a:pt x="67457" y="7201"/>
                </a:lnTo>
                <a:lnTo>
                  <a:pt x="67480" y="7155"/>
                </a:lnTo>
                <a:lnTo>
                  <a:pt x="67491" y="7110"/>
                </a:lnTo>
                <a:lnTo>
                  <a:pt x="67491" y="7064"/>
                </a:lnTo>
                <a:lnTo>
                  <a:pt x="67491" y="7019"/>
                </a:lnTo>
                <a:lnTo>
                  <a:pt x="67480" y="6973"/>
                </a:lnTo>
                <a:lnTo>
                  <a:pt x="69436" y="5836"/>
                </a:lnTo>
                <a:lnTo>
                  <a:pt x="69471" y="5881"/>
                </a:lnTo>
                <a:lnTo>
                  <a:pt x="69516" y="5904"/>
                </a:lnTo>
                <a:lnTo>
                  <a:pt x="69562" y="5927"/>
                </a:lnTo>
                <a:lnTo>
                  <a:pt x="69618" y="5938"/>
                </a:lnTo>
                <a:lnTo>
                  <a:pt x="69675" y="5927"/>
                </a:lnTo>
                <a:lnTo>
                  <a:pt x="69732" y="5904"/>
                </a:lnTo>
                <a:lnTo>
                  <a:pt x="69766" y="5870"/>
                </a:lnTo>
                <a:lnTo>
                  <a:pt x="69800" y="5836"/>
                </a:lnTo>
                <a:close/>
                <a:moveTo>
                  <a:pt x="79310" y="5847"/>
                </a:moveTo>
                <a:lnTo>
                  <a:pt x="81278" y="6985"/>
                </a:lnTo>
                <a:lnTo>
                  <a:pt x="81255" y="7019"/>
                </a:lnTo>
                <a:lnTo>
                  <a:pt x="81255" y="7064"/>
                </a:lnTo>
                <a:lnTo>
                  <a:pt x="81255" y="7110"/>
                </a:lnTo>
                <a:lnTo>
                  <a:pt x="81267" y="7144"/>
                </a:lnTo>
                <a:lnTo>
                  <a:pt x="81290" y="7178"/>
                </a:lnTo>
                <a:lnTo>
                  <a:pt x="81312" y="7212"/>
                </a:lnTo>
                <a:lnTo>
                  <a:pt x="81346" y="7235"/>
                </a:lnTo>
                <a:lnTo>
                  <a:pt x="81381" y="7258"/>
                </a:lnTo>
                <a:lnTo>
                  <a:pt x="81415" y="7269"/>
                </a:lnTo>
                <a:lnTo>
                  <a:pt x="81449" y="7281"/>
                </a:lnTo>
                <a:lnTo>
                  <a:pt x="81449" y="9647"/>
                </a:lnTo>
                <a:lnTo>
                  <a:pt x="81392" y="9669"/>
                </a:lnTo>
                <a:lnTo>
                  <a:pt x="81346" y="9704"/>
                </a:lnTo>
                <a:lnTo>
                  <a:pt x="81312" y="9760"/>
                </a:lnTo>
                <a:lnTo>
                  <a:pt x="81301" y="9829"/>
                </a:lnTo>
                <a:lnTo>
                  <a:pt x="81301" y="9874"/>
                </a:lnTo>
                <a:lnTo>
                  <a:pt x="79276" y="11057"/>
                </a:lnTo>
                <a:lnTo>
                  <a:pt x="79242" y="11012"/>
                </a:lnTo>
                <a:lnTo>
                  <a:pt x="79196" y="10989"/>
                </a:lnTo>
                <a:lnTo>
                  <a:pt x="79151" y="10966"/>
                </a:lnTo>
                <a:lnTo>
                  <a:pt x="79049" y="10966"/>
                </a:lnTo>
                <a:lnTo>
                  <a:pt x="79003" y="10989"/>
                </a:lnTo>
                <a:lnTo>
                  <a:pt x="78969" y="11012"/>
                </a:lnTo>
                <a:lnTo>
                  <a:pt x="78935" y="11046"/>
                </a:lnTo>
                <a:lnTo>
                  <a:pt x="76910" y="9886"/>
                </a:lnTo>
                <a:lnTo>
                  <a:pt x="76921" y="9829"/>
                </a:lnTo>
                <a:lnTo>
                  <a:pt x="76910" y="9760"/>
                </a:lnTo>
                <a:lnTo>
                  <a:pt x="76876" y="9704"/>
                </a:lnTo>
                <a:lnTo>
                  <a:pt x="76819" y="9658"/>
                </a:lnTo>
                <a:lnTo>
                  <a:pt x="76762" y="9635"/>
                </a:lnTo>
                <a:lnTo>
                  <a:pt x="76762" y="7315"/>
                </a:lnTo>
                <a:lnTo>
                  <a:pt x="76808" y="7303"/>
                </a:lnTo>
                <a:lnTo>
                  <a:pt x="76842" y="7292"/>
                </a:lnTo>
                <a:lnTo>
                  <a:pt x="76887" y="7269"/>
                </a:lnTo>
                <a:lnTo>
                  <a:pt x="76921" y="7235"/>
                </a:lnTo>
                <a:lnTo>
                  <a:pt x="76944" y="7201"/>
                </a:lnTo>
                <a:lnTo>
                  <a:pt x="76967" y="7155"/>
                </a:lnTo>
                <a:lnTo>
                  <a:pt x="76978" y="7110"/>
                </a:lnTo>
                <a:lnTo>
                  <a:pt x="76978" y="7064"/>
                </a:lnTo>
                <a:lnTo>
                  <a:pt x="76978" y="7019"/>
                </a:lnTo>
                <a:lnTo>
                  <a:pt x="76956" y="6962"/>
                </a:lnTo>
                <a:lnTo>
                  <a:pt x="78901" y="5847"/>
                </a:lnTo>
                <a:lnTo>
                  <a:pt x="78935" y="5893"/>
                </a:lnTo>
                <a:lnTo>
                  <a:pt x="78980" y="5927"/>
                </a:lnTo>
                <a:lnTo>
                  <a:pt x="79037" y="5950"/>
                </a:lnTo>
                <a:lnTo>
                  <a:pt x="79105" y="5961"/>
                </a:lnTo>
                <a:lnTo>
                  <a:pt x="79162" y="5950"/>
                </a:lnTo>
                <a:lnTo>
                  <a:pt x="79219" y="5927"/>
                </a:lnTo>
                <a:lnTo>
                  <a:pt x="79265" y="5893"/>
                </a:lnTo>
                <a:lnTo>
                  <a:pt x="79310" y="5847"/>
                </a:lnTo>
                <a:close/>
                <a:moveTo>
                  <a:pt x="84042" y="5847"/>
                </a:moveTo>
                <a:lnTo>
                  <a:pt x="86056" y="6996"/>
                </a:lnTo>
                <a:lnTo>
                  <a:pt x="86044" y="7030"/>
                </a:lnTo>
                <a:lnTo>
                  <a:pt x="86033" y="7064"/>
                </a:lnTo>
                <a:lnTo>
                  <a:pt x="86056" y="7133"/>
                </a:lnTo>
                <a:lnTo>
                  <a:pt x="86079" y="7178"/>
                </a:lnTo>
                <a:lnTo>
                  <a:pt x="86135" y="7224"/>
                </a:lnTo>
                <a:lnTo>
                  <a:pt x="86192" y="7235"/>
                </a:lnTo>
                <a:lnTo>
                  <a:pt x="86192" y="9590"/>
                </a:lnTo>
                <a:lnTo>
                  <a:pt x="86147" y="9590"/>
                </a:lnTo>
                <a:lnTo>
                  <a:pt x="86101" y="9613"/>
                </a:lnTo>
                <a:lnTo>
                  <a:pt x="86067" y="9635"/>
                </a:lnTo>
                <a:lnTo>
                  <a:pt x="86033" y="9658"/>
                </a:lnTo>
                <a:lnTo>
                  <a:pt x="86010" y="9692"/>
                </a:lnTo>
                <a:lnTo>
                  <a:pt x="85988" y="9738"/>
                </a:lnTo>
                <a:lnTo>
                  <a:pt x="85976" y="9783"/>
                </a:lnTo>
                <a:lnTo>
                  <a:pt x="85965" y="9829"/>
                </a:lnTo>
                <a:lnTo>
                  <a:pt x="85976" y="9874"/>
                </a:lnTo>
                <a:lnTo>
                  <a:pt x="85988" y="9908"/>
                </a:lnTo>
                <a:lnTo>
                  <a:pt x="83997" y="11057"/>
                </a:lnTo>
                <a:lnTo>
                  <a:pt x="83963" y="11023"/>
                </a:lnTo>
                <a:lnTo>
                  <a:pt x="83929" y="11000"/>
                </a:lnTo>
                <a:lnTo>
                  <a:pt x="83883" y="10989"/>
                </a:lnTo>
                <a:lnTo>
                  <a:pt x="83838" y="10978"/>
                </a:lnTo>
                <a:lnTo>
                  <a:pt x="83792" y="10989"/>
                </a:lnTo>
                <a:lnTo>
                  <a:pt x="83758" y="11000"/>
                </a:lnTo>
                <a:lnTo>
                  <a:pt x="83713" y="11023"/>
                </a:lnTo>
                <a:lnTo>
                  <a:pt x="83690" y="11057"/>
                </a:lnTo>
                <a:lnTo>
                  <a:pt x="81642" y="9874"/>
                </a:lnTo>
                <a:lnTo>
                  <a:pt x="81642" y="9829"/>
                </a:lnTo>
                <a:lnTo>
                  <a:pt x="81631" y="9760"/>
                </a:lnTo>
                <a:lnTo>
                  <a:pt x="81608" y="9715"/>
                </a:lnTo>
                <a:lnTo>
                  <a:pt x="81551" y="9669"/>
                </a:lnTo>
                <a:lnTo>
                  <a:pt x="81494" y="9658"/>
                </a:lnTo>
                <a:lnTo>
                  <a:pt x="81494" y="7281"/>
                </a:lnTo>
                <a:lnTo>
                  <a:pt x="81540" y="7269"/>
                </a:lnTo>
                <a:lnTo>
                  <a:pt x="81574" y="7258"/>
                </a:lnTo>
                <a:lnTo>
                  <a:pt x="81631" y="7212"/>
                </a:lnTo>
                <a:lnTo>
                  <a:pt x="81654" y="7178"/>
                </a:lnTo>
                <a:lnTo>
                  <a:pt x="81676" y="7144"/>
                </a:lnTo>
                <a:lnTo>
                  <a:pt x="81676" y="7110"/>
                </a:lnTo>
                <a:lnTo>
                  <a:pt x="81688" y="7064"/>
                </a:lnTo>
                <a:lnTo>
                  <a:pt x="81676" y="7030"/>
                </a:lnTo>
                <a:lnTo>
                  <a:pt x="81665" y="6985"/>
                </a:lnTo>
                <a:lnTo>
                  <a:pt x="83644" y="5847"/>
                </a:lnTo>
                <a:lnTo>
                  <a:pt x="83678" y="5893"/>
                </a:lnTo>
                <a:lnTo>
                  <a:pt x="83724" y="5927"/>
                </a:lnTo>
                <a:lnTo>
                  <a:pt x="83781" y="5950"/>
                </a:lnTo>
                <a:lnTo>
                  <a:pt x="83838" y="5961"/>
                </a:lnTo>
                <a:lnTo>
                  <a:pt x="83906" y="5950"/>
                </a:lnTo>
                <a:lnTo>
                  <a:pt x="83963" y="5927"/>
                </a:lnTo>
                <a:lnTo>
                  <a:pt x="84008" y="5893"/>
                </a:lnTo>
                <a:lnTo>
                  <a:pt x="84042" y="5847"/>
                </a:lnTo>
                <a:close/>
                <a:moveTo>
                  <a:pt x="31886" y="5836"/>
                </a:moveTo>
                <a:lnTo>
                  <a:pt x="33877" y="6985"/>
                </a:lnTo>
                <a:lnTo>
                  <a:pt x="33866" y="7030"/>
                </a:lnTo>
                <a:lnTo>
                  <a:pt x="33854" y="7064"/>
                </a:lnTo>
                <a:lnTo>
                  <a:pt x="33866" y="7110"/>
                </a:lnTo>
                <a:lnTo>
                  <a:pt x="33877" y="7144"/>
                </a:lnTo>
                <a:lnTo>
                  <a:pt x="33911" y="7201"/>
                </a:lnTo>
                <a:lnTo>
                  <a:pt x="33968" y="7246"/>
                </a:lnTo>
                <a:lnTo>
                  <a:pt x="34002" y="7258"/>
                </a:lnTo>
                <a:lnTo>
                  <a:pt x="34048" y="7269"/>
                </a:lnTo>
                <a:lnTo>
                  <a:pt x="34048" y="9590"/>
                </a:lnTo>
                <a:lnTo>
                  <a:pt x="34002" y="9590"/>
                </a:lnTo>
                <a:lnTo>
                  <a:pt x="33957" y="9613"/>
                </a:lnTo>
                <a:lnTo>
                  <a:pt x="33922" y="9635"/>
                </a:lnTo>
                <a:lnTo>
                  <a:pt x="33888" y="9658"/>
                </a:lnTo>
                <a:lnTo>
                  <a:pt x="33854" y="9692"/>
                </a:lnTo>
                <a:lnTo>
                  <a:pt x="33843" y="9738"/>
                </a:lnTo>
                <a:lnTo>
                  <a:pt x="33820" y="9783"/>
                </a:lnTo>
                <a:lnTo>
                  <a:pt x="33820" y="9829"/>
                </a:lnTo>
                <a:lnTo>
                  <a:pt x="33820" y="9874"/>
                </a:lnTo>
                <a:lnTo>
                  <a:pt x="33843" y="9908"/>
                </a:lnTo>
                <a:lnTo>
                  <a:pt x="31841" y="11069"/>
                </a:lnTo>
                <a:lnTo>
                  <a:pt x="31807" y="11034"/>
                </a:lnTo>
                <a:lnTo>
                  <a:pt x="31772" y="11012"/>
                </a:lnTo>
                <a:lnTo>
                  <a:pt x="31738" y="10989"/>
                </a:lnTo>
                <a:lnTo>
                  <a:pt x="31647" y="10989"/>
                </a:lnTo>
                <a:lnTo>
                  <a:pt x="31602" y="11012"/>
                </a:lnTo>
                <a:lnTo>
                  <a:pt x="31568" y="11034"/>
                </a:lnTo>
                <a:lnTo>
                  <a:pt x="31545" y="11057"/>
                </a:lnTo>
                <a:lnTo>
                  <a:pt x="29543" y="9908"/>
                </a:lnTo>
                <a:lnTo>
                  <a:pt x="29554" y="9863"/>
                </a:lnTo>
                <a:lnTo>
                  <a:pt x="29566" y="9829"/>
                </a:lnTo>
                <a:lnTo>
                  <a:pt x="29554" y="9783"/>
                </a:lnTo>
                <a:lnTo>
                  <a:pt x="29543" y="9738"/>
                </a:lnTo>
                <a:lnTo>
                  <a:pt x="29520" y="9704"/>
                </a:lnTo>
                <a:lnTo>
                  <a:pt x="29497" y="9669"/>
                </a:lnTo>
                <a:lnTo>
                  <a:pt x="29463" y="9635"/>
                </a:lnTo>
                <a:lnTo>
                  <a:pt x="29429" y="9613"/>
                </a:lnTo>
                <a:lnTo>
                  <a:pt x="29395" y="9601"/>
                </a:lnTo>
                <a:lnTo>
                  <a:pt x="29349" y="9590"/>
                </a:lnTo>
                <a:lnTo>
                  <a:pt x="29349" y="7235"/>
                </a:lnTo>
                <a:lnTo>
                  <a:pt x="29406" y="7212"/>
                </a:lnTo>
                <a:lnTo>
                  <a:pt x="29452" y="7178"/>
                </a:lnTo>
                <a:lnTo>
                  <a:pt x="29486" y="7133"/>
                </a:lnTo>
                <a:lnTo>
                  <a:pt x="29486" y="7064"/>
                </a:lnTo>
                <a:lnTo>
                  <a:pt x="29475" y="7008"/>
                </a:lnTo>
                <a:lnTo>
                  <a:pt x="31488" y="5847"/>
                </a:lnTo>
                <a:lnTo>
                  <a:pt x="31522" y="5893"/>
                </a:lnTo>
                <a:lnTo>
                  <a:pt x="31579" y="5927"/>
                </a:lnTo>
                <a:lnTo>
                  <a:pt x="31625" y="5950"/>
                </a:lnTo>
                <a:lnTo>
                  <a:pt x="31693" y="5961"/>
                </a:lnTo>
                <a:lnTo>
                  <a:pt x="31750" y="5950"/>
                </a:lnTo>
                <a:lnTo>
                  <a:pt x="31807" y="5927"/>
                </a:lnTo>
                <a:lnTo>
                  <a:pt x="31852" y="5893"/>
                </a:lnTo>
                <a:lnTo>
                  <a:pt x="31886" y="5836"/>
                </a:lnTo>
                <a:close/>
                <a:moveTo>
                  <a:pt x="50826" y="5825"/>
                </a:moveTo>
                <a:lnTo>
                  <a:pt x="52828" y="6973"/>
                </a:lnTo>
                <a:lnTo>
                  <a:pt x="52817" y="7019"/>
                </a:lnTo>
                <a:lnTo>
                  <a:pt x="52806" y="7064"/>
                </a:lnTo>
                <a:lnTo>
                  <a:pt x="52806" y="7110"/>
                </a:lnTo>
                <a:lnTo>
                  <a:pt x="52828" y="7144"/>
                </a:lnTo>
                <a:lnTo>
                  <a:pt x="52840" y="7178"/>
                </a:lnTo>
                <a:lnTo>
                  <a:pt x="52862" y="7212"/>
                </a:lnTo>
                <a:lnTo>
                  <a:pt x="52897" y="7235"/>
                </a:lnTo>
                <a:lnTo>
                  <a:pt x="52931" y="7258"/>
                </a:lnTo>
                <a:lnTo>
                  <a:pt x="52965" y="7269"/>
                </a:lnTo>
                <a:lnTo>
                  <a:pt x="53010" y="7281"/>
                </a:lnTo>
                <a:lnTo>
                  <a:pt x="53010" y="9647"/>
                </a:lnTo>
                <a:lnTo>
                  <a:pt x="52942" y="9658"/>
                </a:lnTo>
                <a:lnTo>
                  <a:pt x="52885" y="9704"/>
                </a:lnTo>
                <a:lnTo>
                  <a:pt x="52851" y="9760"/>
                </a:lnTo>
                <a:lnTo>
                  <a:pt x="52840" y="9795"/>
                </a:lnTo>
                <a:lnTo>
                  <a:pt x="52840" y="9829"/>
                </a:lnTo>
                <a:lnTo>
                  <a:pt x="52851" y="9886"/>
                </a:lnTo>
                <a:lnTo>
                  <a:pt x="50792" y="11069"/>
                </a:lnTo>
                <a:lnTo>
                  <a:pt x="50769" y="11034"/>
                </a:lnTo>
                <a:lnTo>
                  <a:pt x="50735" y="11012"/>
                </a:lnTo>
                <a:lnTo>
                  <a:pt x="50690" y="11000"/>
                </a:lnTo>
                <a:lnTo>
                  <a:pt x="50644" y="10989"/>
                </a:lnTo>
                <a:lnTo>
                  <a:pt x="50610" y="11000"/>
                </a:lnTo>
                <a:lnTo>
                  <a:pt x="50565" y="11012"/>
                </a:lnTo>
                <a:lnTo>
                  <a:pt x="50542" y="11034"/>
                </a:lnTo>
                <a:lnTo>
                  <a:pt x="50508" y="11057"/>
                </a:lnTo>
                <a:lnTo>
                  <a:pt x="48494" y="9897"/>
                </a:lnTo>
                <a:lnTo>
                  <a:pt x="48506" y="9863"/>
                </a:lnTo>
                <a:lnTo>
                  <a:pt x="48506" y="9829"/>
                </a:lnTo>
                <a:lnTo>
                  <a:pt x="48506" y="9783"/>
                </a:lnTo>
                <a:lnTo>
                  <a:pt x="48494" y="9738"/>
                </a:lnTo>
                <a:lnTo>
                  <a:pt x="48472" y="9704"/>
                </a:lnTo>
                <a:lnTo>
                  <a:pt x="48449" y="9669"/>
                </a:lnTo>
                <a:lnTo>
                  <a:pt x="48426" y="9647"/>
                </a:lnTo>
                <a:lnTo>
                  <a:pt x="48392" y="9624"/>
                </a:lnTo>
                <a:lnTo>
                  <a:pt x="48358" y="9613"/>
                </a:lnTo>
                <a:lnTo>
                  <a:pt x="48312" y="9601"/>
                </a:lnTo>
                <a:lnTo>
                  <a:pt x="48312" y="7281"/>
                </a:lnTo>
                <a:lnTo>
                  <a:pt x="48381" y="7246"/>
                </a:lnTo>
                <a:lnTo>
                  <a:pt x="48437" y="7201"/>
                </a:lnTo>
                <a:lnTo>
                  <a:pt x="48472" y="7144"/>
                </a:lnTo>
                <a:lnTo>
                  <a:pt x="48483" y="7110"/>
                </a:lnTo>
                <a:lnTo>
                  <a:pt x="48494" y="7064"/>
                </a:lnTo>
                <a:lnTo>
                  <a:pt x="48483" y="7030"/>
                </a:lnTo>
                <a:lnTo>
                  <a:pt x="48472" y="6985"/>
                </a:lnTo>
                <a:lnTo>
                  <a:pt x="50474" y="5836"/>
                </a:lnTo>
                <a:lnTo>
                  <a:pt x="50508" y="5870"/>
                </a:lnTo>
                <a:lnTo>
                  <a:pt x="50553" y="5904"/>
                </a:lnTo>
                <a:lnTo>
                  <a:pt x="50599" y="5927"/>
                </a:lnTo>
                <a:lnTo>
                  <a:pt x="50644" y="5927"/>
                </a:lnTo>
                <a:lnTo>
                  <a:pt x="50701" y="5916"/>
                </a:lnTo>
                <a:lnTo>
                  <a:pt x="50758" y="5904"/>
                </a:lnTo>
                <a:lnTo>
                  <a:pt x="50792" y="5870"/>
                </a:lnTo>
                <a:lnTo>
                  <a:pt x="50826" y="5825"/>
                </a:lnTo>
                <a:close/>
                <a:moveTo>
                  <a:pt x="5791" y="9931"/>
                </a:moveTo>
                <a:lnTo>
                  <a:pt x="7804" y="11091"/>
                </a:lnTo>
                <a:lnTo>
                  <a:pt x="7793" y="11137"/>
                </a:lnTo>
                <a:lnTo>
                  <a:pt x="7782" y="11171"/>
                </a:lnTo>
                <a:lnTo>
                  <a:pt x="7793" y="11217"/>
                </a:lnTo>
                <a:lnTo>
                  <a:pt x="7804" y="11251"/>
                </a:lnTo>
                <a:lnTo>
                  <a:pt x="7839" y="11308"/>
                </a:lnTo>
                <a:lnTo>
                  <a:pt x="7895" y="11353"/>
                </a:lnTo>
                <a:lnTo>
                  <a:pt x="7930" y="11364"/>
                </a:lnTo>
                <a:lnTo>
                  <a:pt x="7964" y="11376"/>
                </a:lnTo>
                <a:lnTo>
                  <a:pt x="7964" y="13662"/>
                </a:lnTo>
                <a:lnTo>
                  <a:pt x="7918" y="13674"/>
                </a:lnTo>
                <a:lnTo>
                  <a:pt x="7873" y="13696"/>
                </a:lnTo>
                <a:lnTo>
                  <a:pt x="7827" y="13719"/>
                </a:lnTo>
                <a:lnTo>
                  <a:pt x="7793" y="13753"/>
                </a:lnTo>
                <a:lnTo>
                  <a:pt x="7759" y="13787"/>
                </a:lnTo>
                <a:lnTo>
                  <a:pt x="7748" y="13833"/>
                </a:lnTo>
                <a:lnTo>
                  <a:pt x="7725" y="13878"/>
                </a:lnTo>
                <a:lnTo>
                  <a:pt x="7725" y="13935"/>
                </a:lnTo>
                <a:lnTo>
                  <a:pt x="7725" y="13981"/>
                </a:lnTo>
                <a:lnTo>
                  <a:pt x="7748" y="14026"/>
                </a:lnTo>
                <a:lnTo>
                  <a:pt x="5837" y="15130"/>
                </a:lnTo>
                <a:lnTo>
                  <a:pt x="5791" y="15084"/>
                </a:lnTo>
                <a:lnTo>
                  <a:pt x="5746" y="15050"/>
                </a:lnTo>
                <a:lnTo>
                  <a:pt x="5689" y="15027"/>
                </a:lnTo>
                <a:lnTo>
                  <a:pt x="5620" y="15016"/>
                </a:lnTo>
                <a:lnTo>
                  <a:pt x="5552" y="15027"/>
                </a:lnTo>
                <a:lnTo>
                  <a:pt x="5495" y="15050"/>
                </a:lnTo>
                <a:lnTo>
                  <a:pt x="5438" y="15084"/>
                </a:lnTo>
                <a:lnTo>
                  <a:pt x="5404" y="15130"/>
                </a:lnTo>
                <a:lnTo>
                  <a:pt x="3414" y="13981"/>
                </a:lnTo>
                <a:lnTo>
                  <a:pt x="3425" y="13935"/>
                </a:lnTo>
                <a:lnTo>
                  <a:pt x="3414" y="13867"/>
                </a:lnTo>
                <a:lnTo>
                  <a:pt x="3379" y="13821"/>
                </a:lnTo>
                <a:lnTo>
                  <a:pt x="3334" y="13787"/>
                </a:lnTo>
                <a:lnTo>
                  <a:pt x="3277" y="13765"/>
                </a:lnTo>
                <a:lnTo>
                  <a:pt x="3277" y="11444"/>
                </a:lnTo>
                <a:lnTo>
                  <a:pt x="3323" y="11433"/>
                </a:lnTo>
                <a:lnTo>
                  <a:pt x="3368" y="11410"/>
                </a:lnTo>
                <a:lnTo>
                  <a:pt x="3414" y="11387"/>
                </a:lnTo>
                <a:lnTo>
                  <a:pt x="3448" y="11353"/>
                </a:lnTo>
                <a:lnTo>
                  <a:pt x="3482" y="11319"/>
                </a:lnTo>
                <a:lnTo>
                  <a:pt x="3505" y="11273"/>
                </a:lnTo>
                <a:lnTo>
                  <a:pt x="3516" y="11228"/>
                </a:lnTo>
                <a:lnTo>
                  <a:pt x="3516" y="11171"/>
                </a:lnTo>
                <a:lnTo>
                  <a:pt x="3516" y="11114"/>
                </a:lnTo>
                <a:lnTo>
                  <a:pt x="3493" y="11057"/>
                </a:lnTo>
                <a:lnTo>
                  <a:pt x="5450" y="9931"/>
                </a:lnTo>
                <a:lnTo>
                  <a:pt x="5473" y="9977"/>
                </a:lnTo>
                <a:lnTo>
                  <a:pt x="5518" y="9999"/>
                </a:lnTo>
                <a:lnTo>
                  <a:pt x="5564" y="10022"/>
                </a:lnTo>
                <a:lnTo>
                  <a:pt x="5620" y="10033"/>
                </a:lnTo>
                <a:lnTo>
                  <a:pt x="5677" y="10022"/>
                </a:lnTo>
                <a:lnTo>
                  <a:pt x="5723" y="9999"/>
                </a:lnTo>
                <a:lnTo>
                  <a:pt x="5757" y="9977"/>
                </a:lnTo>
                <a:lnTo>
                  <a:pt x="5791" y="9931"/>
                </a:lnTo>
                <a:close/>
                <a:moveTo>
                  <a:pt x="10580" y="9954"/>
                </a:moveTo>
                <a:lnTo>
                  <a:pt x="12548" y="11103"/>
                </a:lnTo>
                <a:lnTo>
                  <a:pt x="12537" y="11137"/>
                </a:lnTo>
                <a:lnTo>
                  <a:pt x="12537" y="11171"/>
                </a:lnTo>
                <a:lnTo>
                  <a:pt x="12537" y="11205"/>
                </a:lnTo>
                <a:lnTo>
                  <a:pt x="12548" y="11239"/>
                </a:lnTo>
                <a:lnTo>
                  <a:pt x="12582" y="11308"/>
                </a:lnTo>
                <a:lnTo>
                  <a:pt x="12639" y="11342"/>
                </a:lnTo>
                <a:lnTo>
                  <a:pt x="12707" y="11364"/>
                </a:lnTo>
                <a:lnTo>
                  <a:pt x="12707" y="13696"/>
                </a:lnTo>
                <a:lnTo>
                  <a:pt x="12662" y="13708"/>
                </a:lnTo>
                <a:lnTo>
                  <a:pt x="12628" y="13719"/>
                </a:lnTo>
                <a:lnTo>
                  <a:pt x="12582" y="13742"/>
                </a:lnTo>
                <a:lnTo>
                  <a:pt x="12559" y="13765"/>
                </a:lnTo>
                <a:lnTo>
                  <a:pt x="12525" y="13799"/>
                </a:lnTo>
                <a:lnTo>
                  <a:pt x="12503" y="13844"/>
                </a:lnTo>
                <a:lnTo>
                  <a:pt x="12491" y="13890"/>
                </a:lnTo>
                <a:lnTo>
                  <a:pt x="12491" y="13935"/>
                </a:lnTo>
                <a:lnTo>
                  <a:pt x="12491" y="13981"/>
                </a:lnTo>
                <a:lnTo>
                  <a:pt x="12503" y="14015"/>
                </a:lnTo>
                <a:lnTo>
                  <a:pt x="10580" y="15130"/>
                </a:lnTo>
                <a:lnTo>
                  <a:pt x="10535" y="15084"/>
                </a:lnTo>
                <a:lnTo>
                  <a:pt x="10489" y="15039"/>
                </a:lnTo>
                <a:lnTo>
                  <a:pt x="10421" y="15016"/>
                </a:lnTo>
                <a:lnTo>
                  <a:pt x="10296" y="15016"/>
                </a:lnTo>
                <a:lnTo>
                  <a:pt x="10239" y="15039"/>
                </a:lnTo>
                <a:lnTo>
                  <a:pt x="10182" y="15084"/>
                </a:lnTo>
                <a:lnTo>
                  <a:pt x="10136" y="15130"/>
                </a:lnTo>
                <a:lnTo>
                  <a:pt x="8237" y="14026"/>
                </a:lnTo>
                <a:lnTo>
                  <a:pt x="8248" y="13981"/>
                </a:lnTo>
                <a:lnTo>
                  <a:pt x="8259" y="13935"/>
                </a:lnTo>
                <a:lnTo>
                  <a:pt x="8248" y="13878"/>
                </a:lnTo>
                <a:lnTo>
                  <a:pt x="8237" y="13833"/>
                </a:lnTo>
                <a:lnTo>
                  <a:pt x="8214" y="13787"/>
                </a:lnTo>
                <a:lnTo>
                  <a:pt x="8180" y="13753"/>
                </a:lnTo>
                <a:lnTo>
                  <a:pt x="8146" y="13719"/>
                </a:lnTo>
                <a:lnTo>
                  <a:pt x="8112" y="13696"/>
                </a:lnTo>
                <a:lnTo>
                  <a:pt x="8066" y="13674"/>
                </a:lnTo>
                <a:lnTo>
                  <a:pt x="8009" y="13662"/>
                </a:lnTo>
                <a:lnTo>
                  <a:pt x="8009" y="11376"/>
                </a:lnTo>
                <a:lnTo>
                  <a:pt x="8089" y="11353"/>
                </a:lnTo>
                <a:lnTo>
                  <a:pt x="8146" y="11308"/>
                </a:lnTo>
                <a:lnTo>
                  <a:pt x="8180" y="11251"/>
                </a:lnTo>
                <a:lnTo>
                  <a:pt x="8191" y="11217"/>
                </a:lnTo>
                <a:lnTo>
                  <a:pt x="8191" y="11171"/>
                </a:lnTo>
                <a:lnTo>
                  <a:pt x="8191" y="11137"/>
                </a:lnTo>
                <a:lnTo>
                  <a:pt x="8180" y="11091"/>
                </a:lnTo>
                <a:lnTo>
                  <a:pt x="10148" y="9965"/>
                </a:lnTo>
                <a:lnTo>
                  <a:pt x="10182" y="10011"/>
                </a:lnTo>
                <a:lnTo>
                  <a:pt x="10239" y="10045"/>
                </a:lnTo>
                <a:lnTo>
                  <a:pt x="10296" y="10068"/>
                </a:lnTo>
                <a:lnTo>
                  <a:pt x="10364" y="10079"/>
                </a:lnTo>
                <a:lnTo>
                  <a:pt x="10421" y="10068"/>
                </a:lnTo>
                <a:lnTo>
                  <a:pt x="10489" y="10045"/>
                </a:lnTo>
                <a:lnTo>
                  <a:pt x="10535" y="10011"/>
                </a:lnTo>
                <a:lnTo>
                  <a:pt x="10580" y="9954"/>
                </a:lnTo>
                <a:close/>
                <a:moveTo>
                  <a:pt x="39030" y="9965"/>
                </a:moveTo>
                <a:lnTo>
                  <a:pt x="40964" y="11080"/>
                </a:lnTo>
                <a:lnTo>
                  <a:pt x="40952" y="11126"/>
                </a:lnTo>
                <a:lnTo>
                  <a:pt x="40941" y="11171"/>
                </a:lnTo>
                <a:lnTo>
                  <a:pt x="40941" y="11217"/>
                </a:lnTo>
                <a:lnTo>
                  <a:pt x="40964" y="11262"/>
                </a:lnTo>
                <a:lnTo>
                  <a:pt x="40975" y="11296"/>
                </a:lnTo>
                <a:lnTo>
                  <a:pt x="41009" y="11330"/>
                </a:lnTo>
                <a:lnTo>
                  <a:pt x="41032" y="11353"/>
                </a:lnTo>
                <a:lnTo>
                  <a:pt x="41066" y="11376"/>
                </a:lnTo>
                <a:lnTo>
                  <a:pt x="41112" y="11387"/>
                </a:lnTo>
                <a:lnTo>
                  <a:pt x="41157" y="11399"/>
                </a:lnTo>
                <a:lnTo>
                  <a:pt x="41157" y="13674"/>
                </a:lnTo>
                <a:lnTo>
                  <a:pt x="41100" y="13674"/>
                </a:lnTo>
                <a:lnTo>
                  <a:pt x="41055" y="13696"/>
                </a:lnTo>
                <a:lnTo>
                  <a:pt x="41021" y="13719"/>
                </a:lnTo>
                <a:lnTo>
                  <a:pt x="40975" y="13753"/>
                </a:lnTo>
                <a:lnTo>
                  <a:pt x="40952" y="13787"/>
                </a:lnTo>
                <a:lnTo>
                  <a:pt x="40930" y="13833"/>
                </a:lnTo>
                <a:lnTo>
                  <a:pt x="40918" y="13878"/>
                </a:lnTo>
                <a:lnTo>
                  <a:pt x="40907" y="13935"/>
                </a:lnTo>
                <a:lnTo>
                  <a:pt x="40918" y="13981"/>
                </a:lnTo>
                <a:lnTo>
                  <a:pt x="40930" y="14026"/>
                </a:lnTo>
                <a:lnTo>
                  <a:pt x="39019" y="15130"/>
                </a:lnTo>
                <a:lnTo>
                  <a:pt x="38973" y="15084"/>
                </a:lnTo>
                <a:lnTo>
                  <a:pt x="38928" y="15050"/>
                </a:lnTo>
                <a:lnTo>
                  <a:pt x="38871" y="15027"/>
                </a:lnTo>
                <a:lnTo>
                  <a:pt x="38802" y="15016"/>
                </a:lnTo>
                <a:lnTo>
                  <a:pt x="38734" y="15027"/>
                </a:lnTo>
                <a:lnTo>
                  <a:pt x="38677" y="15050"/>
                </a:lnTo>
                <a:lnTo>
                  <a:pt x="38620" y="15084"/>
                </a:lnTo>
                <a:lnTo>
                  <a:pt x="38586" y="15130"/>
                </a:lnTo>
                <a:lnTo>
                  <a:pt x="36675" y="14026"/>
                </a:lnTo>
                <a:lnTo>
                  <a:pt x="36687" y="13981"/>
                </a:lnTo>
                <a:lnTo>
                  <a:pt x="36698" y="13935"/>
                </a:lnTo>
                <a:lnTo>
                  <a:pt x="36687" y="13878"/>
                </a:lnTo>
                <a:lnTo>
                  <a:pt x="36675" y="13833"/>
                </a:lnTo>
                <a:lnTo>
                  <a:pt x="36652" y="13787"/>
                </a:lnTo>
                <a:lnTo>
                  <a:pt x="36630" y="13753"/>
                </a:lnTo>
                <a:lnTo>
                  <a:pt x="36596" y="13719"/>
                </a:lnTo>
                <a:lnTo>
                  <a:pt x="36550" y="13696"/>
                </a:lnTo>
                <a:lnTo>
                  <a:pt x="36505" y="13674"/>
                </a:lnTo>
                <a:lnTo>
                  <a:pt x="36459" y="13674"/>
                </a:lnTo>
                <a:lnTo>
                  <a:pt x="36459" y="11410"/>
                </a:lnTo>
                <a:lnTo>
                  <a:pt x="36505" y="11410"/>
                </a:lnTo>
                <a:lnTo>
                  <a:pt x="36539" y="11387"/>
                </a:lnTo>
                <a:lnTo>
                  <a:pt x="36584" y="11364"/>
                </a:lnTo>
                <a:lnTo>
                  <a:pt x="36607" y="11330"/>
                </a:lnTo>
                <a:lnTo>
                  <a:pt x="36641" y="11296"/>
                </a:lnTo>
                <a:lnTo>
                  <a:pt x="36652" y="11262"/>
                </a:lnTo>
                <a:lnTo>
                  <a:pt x="36664" y="11217"/>
                </a:lnTo>
                <a:lnTo>
                  <a:pt x="36675" y="11171"/>
                </a:lnTo>
                <a:lnTo>
                  <a:pt x="36664" y="11126"/>
                </a:lnTo>
                <a:lnTo>
                  <a:pt x="36652" y="11080"/>
                </a:lnTo>
                <a:lnTo>
                  <a:pt x="38575" y="9965"/>
                </a:lnTo>
                <a:lnTo>
                  <a:pt x="38609" y="10022"/>
                </a:lnTo>
                <a:lnTo>
                  <a:pt x="38666" y="10056"/>
                </a:lnTo>
                <a:lnTo>
                  <a:pt x="38734" y="10090"/>
                </a:lnTo>
                <a:lnTo>
                  <a:pt x="38871" y="10090"/>
                </a:lnTo>
                <a:lnTo>
                  <a:pt x="38939" y="10056"/>
                </a:lnTo>
                <a:lnTo>
                  <a:pt x="38984" y="10022"/>
                </a:lnTo>
                <a:lnTo>
                  <a:pt x="39030" y="9965"/>
                </a:lnTo>
                <a:close/>
                <a:moveTo>
                  <a:pt x="43751" y="9954"/>
                </a:moveTo>
                <a:lnTo>
                  <a:pt x="45730" y="11091"/>
                </a:lnTo>
                <a:lnTo>
                  <a:pt x="45707" y="11126"/>
                </a:lnTo>
                <a:lnTo>
                  <a:pt x="45707" y="11171"/>
                </a:lnTo>
                <a:lnTo>
                  <a:pt x="45707" y="11217"/>
                </a:lnTo>
                <a:lnTo>
                  <a:pt x="45719" y="11251"/>
                </a:lnTo>
                <a:lnTo>
                  <a:pt x="45741" y="11285"/>
                </a:lnTo>
                <a:lnTo>
                  <a:pt x="45764" y="11308"/>
                </a:lnTo>
                <a:lnTo>
                  <a:pt x="45787" y="11342"/>
                </a:lnTo>
                <a:lnTo>
                  <a:pt x="45821" y="11353"/>
                </a:lnTo>
                <a:lnTo>
                  <a:pt x="45855" y="11364"/>
                </a:lnTo>
                <a:lnTo>
                  <a:pt x="45901" y="11376"/>
                </a:lnTo>
                <a:lnTo>
                  <a:pt x="45901" y="13696"/>
                </a:lnTo>
                <a:lnTo>
                  <a:pt x="45855" y="13708"/>
                </a:lnTo>
                <a:lnTo>
                  <a:pt x="45810" y="13719"/>
                </a:lnTo>
                <a:lnTo>
                  <a:pt x="45776" y="13742"/>
                </a:lnTo>
                <a:lnTo>
                  <a:pt x="45741" y="13776"/>
                </a:lnTo>
                <a:lnTo>
                  <a:pt x="45707" y="13810"/>
                </a:lnTo>
                <a:lnTo>
                  <a:pt x="45696" y="13844"/>
                </a:lnTo>
                <a:lnTo>
                  <a:pt x="45685" y="13890"/>
                </a:lnTo>
                <a:lnTo>
                  <a:pt x="45673" y="13935"/>
                </a:lnTo>
                <a:lnTo>
                  <a:pt x="45685" y="13981"/>
                </a:lnTo>
                <a:lnTo>
                  <a:pt x="45696" y="14015"/>
                </a:lnTo>
                <a:lnTo>
                  <a:pt x="43762" y="15130"/>
                </a:lnTo>
                <a:lnTo>
                  <a:pt x="43717" y="15084"/>
                </a:lnTo>
                <a:lnTo>
                  <a:pt x="43660" y="15050"/>
                </a:lnTo>
                <a:lnTo>
                  <a:pt x="43603" y="15027"/>
                </a:lnTo>
                <a:lnTo>
                  <a:pt x="43535" y="15016"/>
                </a:lnTo>
                <a:lnTo>
                  <a:pt x="43478" y="15027"/>
                </a:lnTo>
                <a:lnTo>
                  <a:pt x="43421" y="15050"/>
                </a:lnTo>
                <a:lnTo>
                  <a:pt x="43364" y="15084"/>
                </a:lnTo>
                <a:lnTo>
                  <a:pt x="43330" y="15130"/>
                </a:lnTo>
                <a:lnTo>
                  <a:pt x="41419" y="14026"/>
                </a:lnTo>
                <a:lnTo>
                  <a:pt x="41430" y="13981"/>
                </a:lnTo>
                <a:lnTo>
                  <a:pt x="41430" y="13935"/>
                </a:lnTo>
                <a:lnTo>
                  <a:pt x="41430" y="13878"/>
                </a:lnTo>
                <a:lnTo>
                  <a:pt x="41407" y="13833"/>
                </a:lnTo>
                <a:lnTo>
                  <a:pt x="41396" y="13799"/>
                </a:lnTo>
                <a:lnTo>
                  <a:pt x="41362" y="13753"/>
                </a:lnTo>
                <a:lnTo>
                  <a:pt x="41328" y="13730"/>
                </a:lnTo>
                <a:lnTo>
                  <a:pt x="41294" y="13696"/>
                </a:lnTo>
                <a:lnTo>
                  <a:pt x="41248" y="13685"/>
                </a:lnTo>
                <a:lnTo>
                  <a:pt x="41203" y="13674"/>
                </a:lnTo>
                <a:lnTo>
                  <a:pt x="41203" y="11399"/>
                </a:lnTo>
                <a:lnTo>
                  <a:pt x="41237" y="11387"/>
                </a:lnTo>
                <a:lnTo>
                  <a:pt x="41282" y="11376"/>
                </a:lnTo>
                <a:lnTo>
                  <a:pt x="41316" y="11353"/>
                </a:lnTo>
                <a:lnTo>
                  <a:pt x="41339" y="11319"/>
                </a:lnTo>
                <a:lnTo>
                  <a:pt x="41362" y="11296"/>
                </a:lnTo>
                <a:lnTo>
                  <a:pt x="41385" y="11251"/>
                </a:lnTo>
                <a:lnTo>
                  <a:pt x="41396" y="11217"/>
                </a:lnTo>
                <a:lnTo>
                  <a:pt x="41396" y="11171"/>
                </a:lnTo>
                <a:lnTo>
                  <a:pt x="41396" y="11126"/>
                </a:lnTo>
                <a:lnTo>
                  <a:pt x="41373" y="11091"/>
                </a:lnTo>
                <a:lnTo>
                  <a:pt x="43330" y="9965"/>
                </a:lnTo>
                <a:lnTo>
                  <a:pt x="43364" y="10011"/>
                </a:lnTo>
                <a:lnTo>
                  <a:pt x="43421" y="10045"/>
                </a:lnTo>
                <a:lnTo>
                  <a:pt x="43478" y="10068"/>
                </a:lnTo>
                <a:lnTo>
                  <a:pt x="43535" y="10079"/>
                </a:lnTo>
                <a:lnTo>
                  <a:pt x="43603" y="10068"/>
                </a:lnTo>
                <a:lnTo>
                  <a:pt x="43660" y="10045"/>
                </a:lnTo>
                <a:lnTo>
                  <a:pt x="43717" y="9999"/>
                </a:lnTo>
                <a:lnTo>
                  <a:pt x="43751" y="9954"/>
                </a:lnTo>
                <a:close/>
                <a:moveTo>
                  <a:pt x="62691" y="9931"/>
                </a:moveTo>
                <a:lnTo>
                  <a:pt x="64693" y="11091"/>
                </a:lnTo>
                <a:lnTo>
                  <a:pt x="64681" y="11137"/>
                </a:lnTo>
                <a:lnTo>
                  <a:pt x="64681" y="11171"/>
                </a:lnTo>
                <a:lnTo>
                  <a:pt x="64681" y="11217"/>
                </a:lnTo>
                <a:lnTo>
                  <a:pt x="64693" y="11251"/>
                </a:lnTo>
                <a:lnTo>
                  <a:pt x="64727" y="11308"/>
                </a:lnTo>
                <a:lnTo>
                  <a:pt x="64784" y="11353"/>
                </a:lnTo>
                <a:lnTo>
                  <a:pt x="64818" y="11364"/>
                </a:lnTo>
                <a:lnTo>
                  <a:pt x="64863" y="11376"/>
                </a:lnTo>
                <a:lnTo>
                  <a:pt x="64863" y="13662"/>
                </a:lnTo>
                <a:lnTo>
                  <a:pt x="64807" y="13674"/>
                </a:lnTo>
                <a:lnTo>
                  <a:pt x="64761" y="13696"/>
                </a:lnTo>
                <a:lnTo>
                  <a:pt x="64727" y="13719"/>
                </a:lnTo>
                <a:lnTo>
                  <a:pt x="64681" y="13753"/>
                </a:lnTo>
                <a:lnTo>
                  <a:pt x="64659" y="13787"/>
                </a:lnTo>
                <a:lnTo>
                  <a:pt x="64636" y="13833"/>
                </a:lnTo>
                <a:lnTo>
                  <a:pt x="64625" y="13878"/>
                </a:lnTo>
                <a:lnTo>
                  <a:pt x="64613" y="13935"/>
                </a:lnTo>
                <a:lnTo>
                  <a:pt x="64625" y="13981"/>
                </a:lnTo>
                <a:lnTo>
                  <a:pt x="64636" y="14026"/>
                </a:lnTo>
                <a:lnTo>
                  <a:pt x="62725" y="15130"/>
                </a:lnTo>
                <a:lnTo>
                  <a:pt x="62691" y="15084"/>
                </a:lnTo>
                <a:lnTo>
                  <a:pt x="62634" y="15050"/>
                </a:lnTo>
                <a:lnTo>
                  <a:pt x="62577" y="15027"/>
                </a:lnTo>
                <a:lnTo>
                  <a:pt x="62509" y="15016"/>
                </a:lnTo>
                <a:lnTo>
                  <a:pt x="62441" y="15027"/>
                </a:lnTo>
                <a:lnTo>
                  <a:pt x="62384" y="15050"/>
                </a:lnTo>
                <a:lnTo>
                  <a:pt x="62338" y="15084"/>
                </a:lnTo>
                <a:lnTo>
                  <a:pt x="62293" y="15130"/>
                </a:lnTo>
                <a:lnTo>
                  <a:pt x="60302" y="13981"/>
                </a:lnTo>
                <a:lnTo>
                  <a:pt x="60313" y="13935"/>
                </a:lnTo>
                <a:lnTo>
                  <a:pt x="60302" y="13867"/>
                </a:lnTo>
                <a:lnTo>
                  <a:pt x="60268" y="13821"/>
                </a:lnTo>
                <a:lnTo>
                  <a:pt x="60222" y="13787"/>
                </a:lnTo>
                <a:lnTo>
                  <a:pt x="60165" y="13765"/>
                </a:lnTo>
                <a:lnTo>
                  <a:pt x="60165" y="11444"/>
                </a:lnTo>
                <a:lnTo>
                  <a:pt x="60211" y="11433"/>
                </a:lnTo>
                <a:lnTo>
                  <a:pt x="60256" y="11410"/>
                </a:lnTo>
                <a:lnTo>
                  <a:pt x="60302" y="11387"/>
                </a:lnTo>
                <a:lnTo>
                  <a:pt x="60336" y="11353"/>
                </a:lnTo>
                <a:lnTo>
                  <a:pt x="60370" y="11319"/>
                </a:lnTo>
                <a:lnTo>
                  <a:pt x="60393" y="11273"/>
                </a:lnTo>
                <a:lnTo>
                  <a:pt x="60404" y="11228"/>
                </a:lnTo>
                <a:lnTo>
                  <a:pt x="60404" y="11171"/>
                </a:lnTo>
                <a:lnTo>
                  <a:pt x="60404" y="11114"/>
                </a:lnTo>
                <a:lnTo>
                  <a:pt x="60382" y="11057"/>
                </a:lnTo>
                <a:lnTo>
                  <a:pt x="62338" y="9931"/>
                </a:lnTo>
                <a:lnTo>
                  <a:pt x="62372" y="9977"/>
                </a:lnTo>
                <a:lnTo>
                  <a:pt x="62406" y="9999"/>
                </a:lnTo>
                <a:lnTo>
                  <a:pt x="62463" y="10022"/>
                </a:lnTo>
                <a:lnTo>
                  <a:pt x="62509" y="10033"/>
                </a:lnTo>
                <a:lnTo>
                  <a:pt x="62566" y="10022"/>
                </a:lnTo>
                <a:lnTo>
                  <a:pt x="62611" y="9999"/>
                </a:lnTo>
                <a:lnTo>
                  <a:pt x="62657" y="9977"/>
                </a:lnTo>
                <a:lnTo>
                  <a:pt x="62691" y="9931"/>
                </a:lnTo>
                <a:close/>
                <a:moveTo>
                  <a:pt x="67468" y="9954"/>
                </a:moveTo>
                <a:lnTo>
                  <a:pt x="69448" y="11103"/>
                </a:lnTo>
                <a:lnTo>
                  <a:pt x="69436" y="11137"/>
                </a:lnTo>
                <a:lnTo>
                  <a:pt x="69425" y="11171"/>
                </a:lnTo>
                <a:lnTo>
                  <a:pt x="69425" y="11205"/>
                </a:lnTo>
                <a:lnTo>
                  <a:pt x="69436" y="11239"/>
                </a:lnTo>
                <a:lnTo>
                  <a:pt x="69482" y="11308"/>
                </a:lnTo>
                <a:lnTo>
                  <a:pt x="69527" y="11342"/>
                </a:lnTo>
                <a:lnTo>
                  <a:pt x="69596" y="11364"/>
                </a:lnTo>
                <a:lnTo>
                  <a:pt x="69596" y="13696"/>
                </a:lnTo>
                <a:lnTo>
                  <a:pt x="69562" y="13708"/>
                </a:lnTo>
                <a:lnTo>
                  <a:pt x="69516" y="13719"/>
                </a:lnTo>
                <a:lnTo>
                  <a:pt x="69482" y="13742"/>
                </a:lnTo>
                <a:lnTo>
                  <a:pt x="69448" y="13765"/>
                </a:lnTo>
                <a:lnTo>
                  <a:pt x="69414" y="13799"/>
                </a:lnTo>
                <a:lnTo>
                  <a:pt x="69402" y="13844"/>
                </a:lnTo>
                <a:lnTo>
                  <a:pt x="69391" y="13890"/>
                </a:lnTo>
                <a:lnTo>
                  <a:pt x="69380" y="13935"/>
                </a:lnTo>
                <a:lnTo>
                  <a:pt x="69391" y="13981"/>
                </a:lnTo>
                <a:lnTo>
                  <a:pt x="69402" y="14015"/>
                </a:lnTo>
                <a:lnTo>
                  <a:pt x="67468" y="15130"/>
                </a:lnTo>
                <a:lnTo>
                  <a:pt x="67434" y="15084"/>
                </a:lnTo>
                <a:lnTo>
                  <a:pt x="67377" y="15039"/>
                </a:lnTo>
                <a:lnTo>
                  <a:pt x="67321" y="15016"/>
                </a:lnTo>
                <a:lnTo>
                  <a:pt x="67184" y="15016"/>
                </a:lnTo>
                <a:lnTo>
                  <a:pt x="67127" y="15039"/>
                </a:lnTo>
                <a:lnTo>
                  <a:pt x="67070" y="15084"/>
                </a:lnTo>
                <a:lnTo>
                  <a:pt x="67036" y="15130"/>
                </a:lnTo>
                <a:lnTo>
                  <a:pt x="65125" y="14026"/>
                </a:lnTo>
                <a:lnTo>
                  <a:pt x="65136" y="13981"/>
                </a:lnTo>
                <a:lnTo>
                  <a:pt x="65148" y="13935"/>
                </a:lnTo>
                <a:lnTo>
                  <a:pt x="65136" y="13878"/>
                </a:lnTo>
                <a:lnTo>
                  <a:pt x="65125" y="13833"/>
                </a:lnTo>
                <a:lnTo>
                  <a:pt x="65102" y="13787"/>
                </a:lnTo>
                <a:lnTo>
                  <a:pt x="65080" y="13753"/>
                </a:lnTo>
                <a:lnTo>
                  <a:pt x="65045" y="13719"/>
                </a:lnTo>
                <a:lnTo>
                  <a:pt x="65000" y="13696"/>
                </a:lnTo>
                <a:lnTo>
                  <a:pt x="64954" y="13674"/>
                </a:lnTo>
                <a:lnTo>
                  <a:pt x="64909" y="13662"/>
                </a:lnTo>
                <a:lnTo>
                  <a:pt x="64909" y="11376"/>
                </a:lnTo>
                <a:lnTo>
                  <a:pt x="64977" y="11353"/>
                </a:lnTo>
                <a:lnTo>
                  <a:pt x="65034" y="11308"/>
                </a:lnTo>
                <a:lnTo>
                  <a:pt x="65068" y="11251"/>
                </a:lnTo>
                <a:lnTo>
                  <a:pt x="65080" y="11217"/>
                </a:lnTo>
                <a:lnTo>
                  <a:pt x="65080" y="11171"/>
                </a:lnTo>
                <a:lnTo>
                  <a:pt x="65080" y="11137"/>
                </a:lnTo>
                <a:lnTo>
                  <a:pt x="65068" y="11091"/>
                </a:lnTo>
                <a:lnTo>
                  <a:pt x="67036" y="9965"/>
                </a:lnTo>
                <a:lnTo>
                  <a:pt x="67070" y="10011"/>
                </a:lnTo>
                <a:lnTo>
                  <a:pt x="67127" y="10045"/>
                </a:lnTo>
                <a:lnTo>
                  <a:pt x="67184" y="10068"/>
                </a:lnTo>
                <a:lnTo>
                  <a:pt x="67252" y="10079"/>
                </a:lnTo>
                <a:lnTo>
                  <a:pt x="67321" y="10068"/>
                </a:lnTo>
                <a:lnTo>
                  <a:pt x="67377" y="10045"/>
                </a:lnTo>
                <a:lnTo>
                  <a:pt x="67423" y="10011"/>
                </a:lnTo>
                <a:lnTo>
                  <a:pt x="67468" y="9954"/>
                </a:lnTo>
                <a:close/>
                <a:moveTo>
                  <a:pt x="24731" y="9920"/>
                </a:moveTo>
                <a:lnTo>
                  <a:pt x="26767" y="11091"/>
                </a:lnTo>
                <a:lnTo>
                  <a:pt x="26756" y="11137"/>
                </a:lnTo>
                <a:lnTo>
                  <a:pt x="26756" y="11171"/>
                </a:lnTo>
                <a:lnTo>
                  <a:pt x="26756" y="11205"/>
                </a:lnTo>
                <a:lnTo>
                  <a:pt x="26767" y="11251"/>
                </a:lnTo>
                <a:lnTo>
                  <a:pt x="26813" y="11308"/>
                </a:lnTo>
                <a:lnTo>
                  <a:pt x="26858" y="11342"/>
                </a:lnTo>
                <a:lnTo>
                  <a:pt x="26927" y="11364"/>
                </a:lnTo>
                <a:lnTo>
                  <a:pt x="26927" y="13685"/>
                </a:lnTo>
                <a:lnTo>
                  <a:pt x="26881" y="13696"/>
                </a:lnTo>
                <a:lnTo>
                  <a:pt x="26847" y="13708"/>
                </a:lnTo>
                <a:lnTo>
                  <a:pt x="26801" y="13730"/>
                </a:lnTo>
                <a:lnTo>
                  <a:pt x="26767" y="13765"/>
                </a:lnTo>
                <a:lnTo>
                  <a:pt x="26745" y="13799"/>
                </a:lnTo>
                <a:lnTo>
                  <a:pt x="26722" y="13844"/>
                </a:lnTo>
                <a:lnTo>
                  <a:pt x="26710" y="13878"/>
                </a:lnTo>
                <a:lnTo>
                  <a:pt x="26699" y="13935"/>
                </a:lnTo>
                <a:lnTo>
                  <a:pt x="26710" y="13981"/>
                </a:lnTo>
                <a:lnTo>
                  <a:pt x="26722" y="14026"/>
                </a:lnTo>
                <a:lnTo>
                  <a:pt x="24788" y="15141"/>
                </a:lnTo>
                <a:lnTo>
                  <a:pt x="24742" y="15096"/>
                </a:lnTo>
                <a:lnTo>
                  <a:pt x="24697" y="15061"/>
                </a:lnTo>
                <a:lnTo>
                  <a:pt x="24640" y="15039"/>
                </a:lnTo>
                <a:lnTo>
                  <a:pt x="24583" y="15027"/>
                </a:lnTo>
                <a:lnTo>
                  <a:pt x="24515" y="15039"/>
                </a:lnTo>
                <a:lnTo>
                  <a:pt x="24458" y="15061"/>
                </a:lnTo>
                <a:lnTo>
                  <a:pt x="24413" y="15096"/>
                </a:lnTo>
                <a:lnTo>
                  <a:pt x="24378" y="15141"/>
                </a:lnTo>
                <a:lnTo>
                  <a:pt x="22376" y="13981"/>
                </a:lnTo>
                <a:lnTo>
                  <a:pt x="22388" y="13935"/>
                </a:lnTo>
                <a:lnTo>
                  <a:pt x="22376" y="13867"/>
                </a:lnTo>
                <a:lnTo>
                  <a:pt x="22342" y="13810"/>
                </a:lnTo>
                <a:lnTo>
                  <a:pt x="22297" y="13776"/>
                </a:lnTo>
                <a:lnTo>
                  <a:pt x="22240" y="13753"/>
                </a:lnTo>
                <a:lnTo>
                  <a:pt x="22240" y="11376"/>
                </a:lnTo>
                <a:lnTo>
                  <a:pt x="22274" y="11376"/>
                </a:lnTo>
                <a:lnTo>
                  <a:pt x="22308" y="11353"/>
                </a:lnTo>
                <a:lnTo>
                  <a:pt x="22365" y="11308"/>
                </a:lnTo>
                <a:lnTo>
                  <a:pt x="22410" y="11251"/>
                </a:lnTo>
                <a:lnTo>
                  <a:pt x="22410" y="11217"/>
                </a:lnTo>
                <a:lnTo>
                  <a:pt x="22422" y="11171"/>
                </a:lnTo>
                <a:lnTo>
                  <a:pt x="22410" y="11137"/>
                </a:lnTo>
                <a:lnTo>
                  <a:pt x="22399" y="11091"/>
                </a:lnTo>
                <a:lnTo>
                  <a:pt x="24435" y="9920"/>
                </a:lnTo>
                <a:lnTo>
                  <a:pt x="24458" y="9954"/>
                </a:lnTo>
                <a:lnTo>
                  <a:pt x="24492" y="9977"/>
                </a:lnTo>
                <a:lnTo>
                  <a:pt x="24538" y="9999"/>
                </a:lnTo>
                <a:lnTo>
                  <a:pt x="24629" y="9999"/>
                </a:lnTo>
                <a:lnTo>
                  <a:pt x="24663" y="9977"/>
                </a:lnTo>
                <a:lnTo>
                  <a:pt x="24697" y="9954"/>
                </a:lnTo>
                <a:lnTo>
                  <a:pt x="24731" y="9920"/>
                </a:lnTo>
                <a:close/>
                <a:moveTo>
                  <a:pt x="48472" y="9942"/>
                </a:moveTo>
                <a:lnTo>
                  <a:pt x="50485" y="11103"/>
                </a:lnTo>
                <a:lnTo>
                  <a:pt x="50474" y="11137"/>
                </a:lnTo>
                <a:lnTo>
                  <a:pt x="50474" y="11171"/>
                </a:lnTo>
                <a:lnTo>
                  <a:pt x="50485" y="11239"/>
                </a:lnTo>
                <a:lnTo>
                  <a:pt x="50519" y="11296"/>
                </a:lnTo>
                <a:lnTo>
                  <a:pt x="50576" y="11342"/>
                </a:lnTo>
                <a:lnTo>
                  <a:pt x="50633" y="11353"/>
                </a:lnTo>
                <a:lnTo>
                  <a:pt x="50633" y="13765"/>
                </a:lnTo>
                <a:lnTo>
                  <a:pt x="50576" y="13776"/>
                </a:lnTo>
                <a:lnTo>
                  <a:pt x="50519" y="13810"/>
                </a:lnTo>
                <a:lnTo>
                  <a:pt x="50496" y="13867"/>
                </a:lnTo>
                <a:lnTo>
                  <a:pt x="50474" y="13935"/>
                </a:lnTo>
                <a:lnTo>
                  <a:pt x="50485" y="13981"/>
                </a:lnTo>
                <a:lnTo>
                  <a:pt x="48494" y="15141"/>
                </a:lnTo>
                <a:lnTo>
                  <a:pt x="48449" y="15084"/>
                </a:lnTo>
                <a:lnTo>
                  <a:pt x="48403" y="15050"/>
                </a:lnTo>
                <a:lnTo>
                  <a:pt x="48346" y="15027"/>
                </a:lnTo>
                <a:lnTo>
                  <a:pt x="48278" y="15016"/>
                </a:lnTo>
                <a:lnTo>
                  <a:pt x="48221" y="15027"/>
                </a:lnTo>
                <a:lnTo>
                  <a:pt x="48164" y="15050"/>
                </a:lnTo>
                <a:lnTo>
                  <a:pt x="48108" y="15084"/>
                </a:lnTo>
                <a:lnTo>
                  <a:pt x="48073" y="15130"/>
                </a:lnTo>
                <a:lnTo>
                  <a:pt x="46128" y="14003"/>
                </a:lnTo>
                <a:lnTo>
                  <a:pt x="46140" y="13969"/>
                </a:lnTo>
                <a:lnTo>
                  <a:pt x="46140" y="13935"/>
                </a:lnTo>
                <a:lnTo>
                  <a:pt x="46140" y="13890"/>
                </a:lnTo>
                <a:lnTo>
                  <a:pt x="46128" y="13844"/>
                </a:lnTo>
                <a:lnTo>
                  <a:pt x="46105" y="13810"/>
                </a:lnTo>
                <a:lnTo>
                  <a:pt x="46083" y="13776"/>
                </a:lnTo>
                <a:lnTo>
                  <a:pt x="46060" y="13753"/>
                </a:lnTo>
                <a:lnTo>
                  <a:pt x="46026" y="13730"/>
                </a:lnTo>
                <a:lnTo>
                  <a:pt x="45980" y="13708"/>
                </a:lnTo>
                <a:lnTo>
                  <a:pt x="45946" y="13696"/>
                </a:lnTo>
                <a:lnTo>
                  <a:pt x="45946" y="11376"/>
                </a:lnTo>
                <a:lnTo>
                  <a:pt x="46014" y="11353"/>
                </a:lnTo>
                <a:lnTo>
                  <a:pt x="46060" y="11308"/>
                </a:lnTo>
                <a:lnTo>
                  <a:pt x="46094" y="11251"/>
                </a:lnTo>
                <a:lnTo>
                  <a:pt x="46117" y="11171"/>
                </a:lnTo>
                <a:lnTo>
                  <a:pt x="46105" y="11137"/>
                </a:lnTo>
                <a:lnTo>
                  <a:pt x="46094" y="11103"/>
                </a:lnTo>
                <a:lnTo>
                  <a:pt x="48085" y="9954"/>
                </a:lnTo>
                <a:lnTo>
                  <a:pt x="48119" y="9988"/>
                </a:lnTo>
                <a:lnTo>
                  <a:pt x="48164" y="10022"/>
                </a:lnTo>
                <a:lnTo>
                  <a:pt x="48221" y="10045"/>
                </a:lnTo>
                <a:lnTo>
                  <a:pt x="48278" y="10056"/>
                </a:lnTo>
                <a:lnTo>
                  <a:pt x="48335" y="10045"/>
                </a:lnTo>
                <a:lnTo>
                  <a:pt x="48392" y="10022"/>
                </a:lnTo>
                <a:lnTo>
                  <a:pt x="48437" y="9988"/>
                </a:lnTo>
                <a:lnTo>
                  <a:pt x="48472" y="9942"/>
                </a:lnTo>
                <a:close/>
                <a:moveTo>
                  <a:pt x="81619" y="9920"/>
                </a:moveTo>
                <a:lnTo>
                  <a:pt x="83667" y="11091"/>
                </a:lnTo>
                <a:lnTo>
                  <a:pt x="83656" y="11137"/>
                </a:lnTo>
                <a:lnTo>
                  <a:pt x="83644" y="11171"/>
                </a:lnTo>
                <a:lnTo>
                  <a:pt x="83656" y="11205"/>
                </a:lnTo>
                <a:lnTo>
                  <a:pt x="83667" y="11251"/>
                </a:lnTo>
                <a:lnTo>
                  <a:pt x="83701" y="11308"/>
                </a:lnTo>
                <a:lnTo>
                  <a:pt x="83758" y="11342"/>
                </a:lnTo>
                <a:lnTo>
                  <a:pt x="83826" y="11364"/>
                </a:lnTo>
                <a:lnTo>
                  <a:pt x="83826" y="13685"/>
                </a:lnTo>
                <a:lnTo>
                  <a:pt x="83781" y="13696"/>
                </a:lnTo>
                <a:lnTo>
                  <a:pt x="83735" y="13708"/>
                </a:lnTo>
                <a:lnTo>
                  <a:pt x="83690" y="13730"/>
                </a:lnTo>
                <a:lnTo>
                  <a:pt x="83656" y="13765"/>
                </a:lnTo>
                <a:lnTo>
                  <a:pt x="83633" y="13799"/>
                </a:lnTo>
                <a:lnTo>
                  <a:pt x="83610" y="13844"/>
                </a:lnTo>
                <a:lnTo>
                  <a:pt x="83599" y="13878"/>
                </a:lnTo>
                <a:lnTo>
                  <a:pt x="83599" y="13935"/>
                </a:lnTo>
                <a:lnTo>
                  <a:pt x="83599" y="13981"/>
                </a:lnTo>
                <a:lnTo>
                  <a:pt x="83610" y="14026"/>
                </a:lnTo>
                <a:lnTo>
                  <a:pt x="81676" y="15141"/>
                </a:lnTo>
                <a:lnTo>
                  <a:pt x="81642" y="15096"/>
                </a:lnTo>
                <a:lnTo>
                  <a:pt x="81585" y="15061"/>
                </a:lnTo>
                <a:lnTo>
                  <a:pt x="81528" y="15039"/>
                </a:lnTo>
                <a:lnTo>
                  <a:pt x="81472" y="15027"/>
                </a:lnTo>
                <a:lnTo>
                  <a:pt x="81415" y="15039"/>
                </a:lnTo>
                <a:lnTo>
                  <a:pt x="81358" y="15061"/>
                </a:lnTo>
                <a:lnTo>
                  <a:pt x="81312" y="15096"/>
                </a:lnTo>
                <a:lnTo>
                  <a:pt x="81267" y="15141"/>
                </a:lnTo>
                <a:lnTo>
                  <a:pt x="79276" y="13981"/>
                </a:lnTo>
                <a:lnTo>
                  <a:pt x="79287" y="13935"/>
                </a:lnTo>
                <a:lnTo>
                  <a:pt x="79265" y="13867"/>
                </a:lnTo>
                <a:lnTo>
                  <a:pt x="79242" y="13810"/>
                </a:lnTo>
                <a:lnTo>
                  <a:pt x="79185" y="13776"/>
                </a:lnTo>
                <a:lnTo>
                  <a:pt x="79128" y="13753"/>
                </a:lnTo>
                <a:lnTo>
                  <a:pt x="79128" y="11376"/>
                </a:lnTo>
                <a:lnTo>
                  <a:pt x="79162" y="11376"/>
                </a:lnTo>
                <a:lnTo>
                  <a:pt x="79196" y="11353"/>
                </a:lnTo>
                <a:lnTo>
                  <a:pt x="79253" y="11308"/>
                </a:lnTo>
                <a:lnTo>
                  <a:pt x="79299" y="11251"/>
                </a:lnTo>
                <a:lnTo>
                  <a:pt x="79310" y="11217"/>
                </a:lnTo>
                <a:lnTo>
                  <a:pt x="79310" y="11171"/>
                </a:lnTo>
                <a:lnTo>
                  <a:pt x="79310" y="11137"/>
                </a:lnTo>
                <a:lnTo>
                  <a:pt x="79299" y="11091"/>
                </a:lnTo>
                <a:lnTo>
                  <a:pt x="81324" y="9920"/>
                </a:lnTo>
                <a:lnTo>
                  <a:pt x="81346" y="9954"/>
                </a:lnTo>
                <a:lnTo>
                  <a:pt x="81392" y="9977"/>
                </a:lnTo>
                <a:lnTo>
                  <a:pt x="81426" y="9999"/>
                </a:lnTo>
                <a:lnTo>
                  <a:pt x="81517" y="9999"/>
                </a:lnTo>
                <a:lnTo>
                  <a:pt x="81563" y="9977"/>
                </a:lnTo>
                <a:lnTo>
                  <a:pt x="81597" y="9954"/>
                </a:lnTo>
                <a:lnTo>
                  <a:pt x="81619" y="9920"/>
                </a:lnTo>
                <a:close/>
                <a:moveTo>
                  <a:pt x="57959" y="9942"/>
                </a:moveTo>
                <a:lnTo>
                  <a:pt x="59892" y="11057"/>
                </a:lnTo>
                <a:lnTo>
                  <a:pt x="59881" y="11114"/>
                </a:lnTo>
                <a:lnTo>
                  <a:pt x="59870" y="11171"/>
                </a:lnTo>
                <a:lnTo>
                  <a:pt x="59881" y="11228"/>
                </a:lnTo>
                <a:lnTo>
                  <a:pt x="59892" y="11273"/>
                </a:lnTo>
                <a:lnTo>
                  <a:pt x="59915" y="11319"/>
                </a:lnTo>
                <a:lnTo>
                  <a:pt x="59938" y="11353"/>
                </a:lnTo>
                <a:lnTo>
                  <a:pt x="59983" y="11387"/>
                </a:lnTo>
                <a:lnTo>
                  <a:pt x="60018" y="11410"/>
                </a:lnTo>
                <a:lnTo>
                  <a:pt x="60063" y="11433"/>
                </a:lnTo>
                <a:lnTo>
                  <a:pt x="60120" y="11444"/>
                </a:lnTo>
                <a:lnTo>
                  <a:pt x="60120" y="13765"/>
                </a:lnTo>
                <a:lnTo>
                  <a:pt x="60063" y="13776"/>
                </a:lnTo>
                <a:lnTo>
                  <a:pt x="60018" y="13821"/>
                </a:lnTo>
                <a:lnTo>
                  <a:pt x="59983" y="13867"/>
                </a:lnTo>
                <a:lnTo>
                  <a:pt x="59972" y="13935"/>
                </a:lnTo>
                <a:lnTo>
                  <a:pt x="59983" y="13981"/>
                </a:lnTo>
                <a:lnTo>
                  <a:pt x="57959" y="15152"/>
                </a:lnTo>
                <a:lnTo>
                  <a:pt x="57924" y="15107"/>
                </a:lnTo>
                <a:lnTo>
                  <a:pt x="57879" y="15073"/>
                </a:lnTo>
                <a:lnTo>
                  <a:pt x="57822" y="15050"/>
                </a:lnTo>
                <a:lnTo>
                  <a:pt x="57708" y="15050"/>
                </a:lnTo>
                <a:lnTo>
                  <a:pt x="57663" y="15073"/>
                </a:lnTo>
                <a:lnTo>
                  <a:pt x="57617" y="15107"/>
                </a:lnTo>
                <a:lnTo>
                  <a:pt x="57583" y="15141"/>
                </a:lnTo>
                <a:lnTo>
                  <a:pt x="55570" y="13981"/>
                </a:lnTo>
                <a:lnTo>
                  <a:pt x="55581" y="13935"/>
                </a:lnTo>
                <a:lnTo>
                  <a:pt x="55570" y="13867"/>
                </a:lnTo>
                <a:lnTo>
                  <a:pt x="55536" y="13810"/>
                </a:lnTo>
                <a:lnTo>
                  <a:pt x="55490" y="13765"/>
                </a:lnTo>
                <a:lnTo>
                  <a:pt x="55422" y="13742"/>
                </a:lnTo>
                <a:lnTo>
                  <a:pt x="55422" y="11376"/>
                </a:lnTo>
                <a:lnTo>
                  <a:pt x="55490" y="11353"/>
                </a:lnTo>
                <a:lnTo>
                  <a:pt x="55547" y="11308"/>
                </a:lnTo>
                <a:lnTo>
                  <a:pt x="55593" y="11251"/>
                </a:lnTo>
                <a:lnTo>
                  <a:pt x="55604" y="11217"/>
                </a:lnTo>
                <a:lnTo>
                  <a:pt x="55604" y="11171"/>
                </a:lnTo>
                <a:lnTo>
                  <a:pt x="55593" y="11137"/>
                </a:lnTo>
                <a:lnTo>
                  <a:pt x="55581" y="11091"/>
                </a:lnTo>
                <a:lnTo>
                  <a:pt x="57583" y="9942"/>
                </a:lnTo>
                <a:lnTo>
                  <a:pt x="57617" y="9988"/>
                </a:lnTo>
                <a:lnTo>
                  <a:pt x="57663" y="10022"/>
                </a:lnTo>
                <a:lnTo>
                  <a:pt x="57708" y="10045"/>
                </a:lnTo>
                <a:lnTo>
                  <a:pt x="57833" y="10045"/>
                </a:lnTo>
                <a:lnTo>
                  <a:pt x="57879" y="10022"/>
                </a:lnTo>
                <a:lnTo>
                  <a:pt x="57924" y="9988"/>
                </a:lnTo>
                <a:lnTo>
                  <a:pt x="57959" y="9942"/>
                </a:lnTo>
                <a:close/>
                <a:moveTo>
                  <a:pt x="34264" y="9942"/>
                </a:moveTo>
                <a:lnTo>
                  <a:pt x="36209" y="11069"/>
                </a:lnTo>
                <a:lnTo>
                  <a:pt x="36197" y="11126"/>
                </a:lnTo>
                <a:lnTo>
                  <a:pt x="36186" y="11171"/>
                </a:lnTo>
                <a:lnTo>
                  <a:pt x="36186" y="11217"/>
                </a:lnTo>
                <a:lnTo>
                  <a:pt x="36209" y="11262"/>
                </a:lnTo>
                <a:lnTo>
                  <a:pt x="36220" y="11308"/>
                </a:lnTo>
                <a:lnTo>
                  <a:pt x="36254" y="11342"/>
                </a:lnTo>
                <a:lnTo>
                  <a:pt x="36288" y="11364"/>
                </a:lnTo>
                <a:lnTo>
                  <a:pt x="36323" y="11387"/>
                </a:lnTo>
                <a:lnTo>
                  <a:pt x="36368" y="11410"/>
                </a:lnTo>
                <a:lnTo>
                  <a:pt x="36414" y="11421"/>
                </a:lnTo>
                <a:lnTo>
                  <a:pt x="36414" y="13662"/>
                </a:lnTo>
                <a:lnTo>
                  <a:pt x="36368" y="13674"/>
                </a:lnTo>
                <a:lnTo>
                  <a:pt x="36311" y="13696"/>
                </a:lnTo>
                <a:lnTo>
                  <a:pt x="36277" y="13719"/>
                </a:lnTo>
                <a:lnTo>
                  <a:pt x="36232" y="13753"/>
                </a:lnTo>
                <a:lnTo>
                  <a:pt x="36209" y="13787"/>
                </a:lnTo>
                <a:lnTo>
                  <a:pt x="36186" y="13833"/>
                </a:lnTo>
                <a:lnTo>
                  <a:pt x="36175" y="13878"/>
                </a:lnTo>
                <a:lnTo>
                  <a:pt x="36163" y="13935"/>
                </a:lnTo>
                <a:lnTo>
                  <a:pt x="36175" y="13981"/>
                </a:lnTo>
                <a:lnTo>
                  <a:pt x="36186" y="14038"/>
                </a:lnTo>
                <a:lnTo>
                  <a:pt x="34218" y="15164"/>
                </a:lnTo>
                <a:lnTo>
                  <a:pt x="34184" y="15130"/>
                </a:lnTo>
                <a:lnTo>
                  <a:pt x="34150" y="15107"/>
                </a:lnTo>
                <a:lnTo>
                  <a:pt x="34104" y="15084"/>
                </a:lnTo>
                <a:lnTo>
                  <a:pt x="34013" y="15084"/>
                </a:lnTo>
                <a:lnTo>
                  <a:pt x="33968" y="15107"/>
                </a:lnTo>
                <a:lnTo>
                  <a:pt x="33934" y="15130"/>
                </a:lnTo>
                <a:lnTo>
                  <a:pt x="33900" y="15164"/>
                </a:lnTo>
                <a:lnTo>
                  <a:pt x="31920" y="14015"/>
                </a:lnTo>
                <a:lnTo>
                  <a:pt x="31932" y="13981"/>
                </a:lnTo>
                <a:lnTo>
                  <a:pt x="31943" y="13935"/>
                </a:lnTo>
                <a:lnTo>
                  <a:pt x="31932" y="13890"/>
                </a:lnTo>
                <a:lnTo>
                  <a:pt x="31920" y="13844"/>
                </a:lnTo>
                <a:lnTo>
                  <a:pt x="31909" y="13799"/>
                </a:lnTo>
                <a:lnTo>
                  <a:pt x="31875" y="13765"/>
                </a:lnTo>
                <a:lnTo>
                  <a:pt x="31841" y="13730"/>
                </a:lnTo>
                <a:lnTo>
                  <a:pt x="31807" y="13708"/>
                </a:lnTo>
                <a:lnTo>
                  <a:pt x="31761" y="13696"/>
                </a:lnTo>
                <a:lnTo>
                  <a:pt x="31716" y="13685"/>
                </a:lnTo>
                <a:lnTo>
                  <a:pt x="31716" y="11353"/>
                </a:lnTo>
                <a:lnTo>
                  <a:pt x="31784" y="11330"/>
                </a:lnTo>
                <a:lnTo>
                  <a:pt x="31829" y="11296"/>
                </a:lnTo>
                <a:lnTo>
                  <a:pt x="31863" y="11239"/>
                </a:lnTo>
                <a:lnTo>
                  <a:pt x="31875" y="11171"/>
                </a:lnTo>
                <a:lnTo>
                  <a:pt x="31875" y="11137"/>
                </a:lnTo>
                <a:lnTo>
                  <a:pt x="31863" y="11103"/>
                </a:lnTo>
                <a:lnTo>
                  <a:pt x="33854" y="9954"/>
                </a:lnTo>
                <a:lnTo>
                  <a:pt x="33900" y="9999"/>
                </a:lnTo>
                <a:lnTo>
                  <a:pt x="33945" y="10033"/>
                </a:lnTo>
                <a:lnTo>
                  <a:pt x="34002" y="10056"/>
                </a:lnTo>
                <a:lnTo>
                  <a:pt x="34059" y="10068"/>
                </a:lnTo>
                <a:lnTo>
                  <a:pt x="34127" y="10056"/>
                </a:lnTo>
                <a:lnTo>
                  <a:pt x="34184" y="10033"/>
                </a:lnTo>
                <a:lnTo>
                  <a:pt x="34230" y="9999"/>
                </a:lnTo>
                <a:lnTo>
                  <a:pt x="34264" y="9942"/>
                </a:lnTo>
                <a:close/>
                <a:moveTo>
                  <a:pt x="53181" y="9920"/>
                </a:moveTo>
                <a:lnTo>
                  <a:pt x="55206" y="11091"/>
                </a:lnTo>
                <a:lnTo>
                  <a:pt x="55183" y="11126"/>
                </a:lnTo>
                <a:lnTo>
                  <a:pt x="55183" y="11171"/>
                </a:lnTo>
                <a:lnTo>
                  <a:pt x="55183" y="11217"/>
                </a:lnTo>
                <a:lnTo>
                  <a:pt x="55194" y="11251"/>
                </a:lnTo>
                <a:lnTo>
                  <a:pt x="55217" y="11285"/>
                </a:lnTo>
                <a:lnTo>
                  <a:pt x="55240" y="11319"/>
                </a:lnTo>
                <a:lnTo>
                  <a:pt x="55263" y="11342"/>
                </a:lnTo>
                <a:lnTo>
                  <a:pt x="55297" y="11364"/>
                </a:lnTo>
                <a:lnTo>
                  <a:pt x="55342" y="11376"/>
                </a:lnTo>
                <a:lnTo>
                  <a:pt x="55376" y="11387"/>
                </a:lnTo>
                <a:lnTo>
                  <a:pt x="55376" y="13742"/>
                </a:lnTo>
                <a:lnTo>
                  <a:pt x="55308" y="13765"/>
                </a:lnTo>
                <a:lnTo>
                  <a:pt x="55251" y="13799"/>
                </a:lnTo>
                <a:lnTo>
                  <a:pt x="55217" y="13867"/>
                </a:lnTo>
                <a:lnTo>
                  <a:pt x="55206" y="13890"/>
                </a:lnTo>
                <a:lnTo>
                  <a:pt x="55206" y="13935"/>
                </a:lnTo>
                <a:lnTo>
                  <a:pt x="55217" y="13992"/>
                </a:lnTo>
                <a:lnTo>
                  <a:pt x="53181" y="15164"/>
                </a:lnTo>
                <a:lnTo>
                  <a:pt x="53158" y="15130"/>
                </a:lnTo>
                <a:lnTo>
                  <a:pt x="53113" y="15107"/>
                </a:lnTo>
                <a:lnTo>
                  <a:pt x="53067" y="15084"/>
                </a:lnTo>
                <a:lnTo>
                  <a:pt x="52976" y="15084"/>
                </a:lnTo>
                <a:lnTo>
                  <a:pt x="52931" y="15096"/>
                </a:lnTo>
                <a:lnTo>
                  <a:pt x="52897" y="15130"/>
                </a:lnTo>
                <a:lnTo>
                  <a:pt x="52862" y="15152"/>
                </a:lnTo>
                <a:lnTo>
                  <a:pt x="50815" y="13981"/>
                </a:lnTo>
                <a:lnTo>
                  <a:pt x="50815" y="13935"/>
                </a:lnTo>
                <a:lnTo>
                  <a:pt x="50815" y="13867"/>
                </a:lnTo>
                <a:lnTo>
                  <a:pt x="50781" y="13821"/>
                </a:lnTo>
                <a:lnTo>
                  <a:pt x="50735" y="13787"/>
                </a:lnTo>
                <a:lnTo>
                  <a:pt x="50678" y="13765"/>
                </a:lnTo>
                <a:lnTo>
                  <a:pt x="50678" y="11353"/>
                </a:lnTo>
                <a:lnTo>
                  <a:pt x="50747" y="11330"/>
                </a:lnTo>
                <a:lnTo>
                  <a:pt x="50792" y="11285"/>
                </a:lnTo>
                <a:lnTo>
                  <a:pt x="50815" y="11239"/>
                </a:lnTo>
                <a:lnTo>
                  <a:pt x="50826" y="11171"/>
                </a:lnTo>
                <a:lnTo>
                  <a:pt x="50815" y="11114"/>
                </a:lnTo>
                <a:lnTo>
                  <a:pt x="52874" y="9931"/>
                </a:lnTo>
                <a:lnTo>
                  <a:pt x="52897" y="9954"/>
                </a:lnTo>
                <a:lnTo>
                  <a:pt x="52931" y="9988"/>
                </a:lnTo>
                <a:lnTo>
                  <a:pt x="52976" y="9999"/>
                </a:lnTo>
                <a:lnTo>
                  <a:pt x="53022" y="10011"/>
                </a:lnTo>
                <a:lnTo>
                  <a:pt x="53067" y="9999"/>
                </a:lnTo>
                <a:lnTo>
                  <a:pt x="53113" y="9977"/>
                </a:lnTo>
                <a:lnTo>
                  <a:pt x="53147" y="9954"/>
                </a:lnTo>
                <a:lnTo>
                  <a:pt x="53181" y="9920"/>
                </a:lnTo>
                <a:close/>
                <a:moveTo>
                  <a:pt x="15312" y="9954"/>
                </a:moveTo>
                <a:lnTo>
                  <a:pt x="17235" y="11057"/>
                </a:lnTo>
                <a:lnTo>
                  <a:pt x="17212" y="11114"/>
                </a:lnTo>
                <a:lnTo>
                  <a:pt x="17201" y="11171"/>
                </a:lnTo>
                <a:lnTo>
                  <a:pt x="17212" y="11228"/>
                </a:lnTo>
                <a:lnTo>
                  <a:pt x="17223" y="11273"/>
                </a:lnTo>
                <a:lnTo>
                  <a:pt x="17246" y="11319"/>
                </a:lnTo>
                <a:lnTo>
                  <a:pt x="17280" y="11353"/>
                </a:lnTo>
                <a:lnTo>
                  <a:pt x="17314" y="11387"/>
                </a:lnTo>
                <a:lnTo>
                  <a:pt x="17348" y="11410"/>
                </a:lnTo>
                <a:lnTo>
                  <a:pt x="17405" y="11433"/>
                </a:lnTo>
                <a:lnTo>
                  <a:pt x="17451" y="11444"/>
                </a:lnTo>
                <a:lnTo>
                  <a:pt x="17451" y="13753"/>
                </a:lnTo>
                <a:lnTo>
                  <a:pt x="17383" y="13776"/>
                </a:lnTo>
                <a:lnTo>
                  <a:pt x="17337" y="13810"/>
                </a:lnTo>
                <a:lnTo>
                  <a:pt x="17303" y="13867"/>
                </a:lnTo>
                <a:lnTo>
                  <a:pt x="17292" y="13935"/>
                </a:lnTo>
                <a:lnTo>
                  <a:pt x="17303" y="13992"/>
                </a:lnTo>
                <a:lnTo>
                  <a:pt x="15233" y="15175"/>
                </a:lnTo>
                <a:lnTo>
                  <a:pt x="15210" y="15152"/>
                </a:lnTo>
                <a:lnTo>
                  <a:pt x="15176" y="15130"/>
                </a:lnTo>
                <a:lnTo>
                  <a:pt x="15142" y="15107"/>
                </a:lnTo>
                <a:lnTo>
                  <a:pt x="15062" y="15107"/>
                </a:lnTo>
                <a:lnTo>
                  <a:pt x="15028" y="15130"/>
                </a:lnTo>
                <a:lnTo>
                  <a:pt x="14994" y="15152"/>
                </a:lnTo>
                <a:lnTo>
                  <a:pt x="14960" y="15175"/>
                </a:lnTo>
                <a:lnTo>
                  <a:pt x="12958" y="14015"/>
                </a:lnTo>
                <a:lnTo>
                  <a:pt x="12969" y="13969"/>
                </a:lnTo>
                <a:lnTo>
                  <a:pt x="12969" y="13935"/>
                </a:lnTo>
                <a:lnTo>
                  <a:pt x="12969" y="13890"/>
                </a:lnTo>
                <a:lnTo>
                  <a:pt x="12946" y="13844"/>
                </a:lnTo>
                <a:lnTo>
                  <a:pt x="12935" y="13810"/>
                </a:lnTo>
                <a:lnTo>
                  <a:pt x="12912" y="13776"/>
                </a:lnTo>
                <a:lnTo>
                  <a:pt x="12878" y="13742"/>
                </a:lnTo>
                <a:lnTo>
                  <a:pt x="12844" y="13719"/>
                </a:lnTo>
                <a:lnTo>
                  <a:pt x="12798" y="13708"/>
                </a:lnTo>
                <a:lnTo>
                  <a:pt x="12753" y="13696"/>
                </a:lnTo>
                <a:lnTo>
                  <a:pt x="12753" y="11364"/>
                </a:lnTo>
                <a:lnTo>
                  <a:pt x="12821" y="11342"/>
                </a:lnTo>
                <a:lnTo>
                  <a:pt x="12878" y="11296"/>
                </a:lnTo>
                <a:lnTo>
                  <a:pt x="12912" y="11239"/>
                </a:lnTo>
                <a:lnTo>
                  <a:pt x="12923" y="11171"/>
                </a:lnTo>
                <a:lnTo>
                  <a:pt x="12923" y="11137"/>
                </a:lnTo>
                <a:lnTo>
                  <a:pt x="12912" y="11103"/>
                </a:lnTo>
                <a:lnTo>
                  <a:pt x="14891" y="9954"/>
                </a:lnTo>
                <a:lnTo>
                  <a:pt x="14925" y="9999"/>
                </a:lnTo>
                <a:lnTo>
                  <a:pt x="14982" y="10045"/>
                </a:lnTo>
                <a:lnTo>
                  <a:pt x="15039" y="10068"/>
                </a:lnTo>
                <a:lnTo>
                  <a:pt x="15164" y="10068"/>
                </a:lnTo>
                <a:lnTo>
                  <a:pt x="15221" y="10033"/>
                </a:lnTo>
                <a:lnTo>
                  <a:pt x="15267" y="9999"/>
                </a:lnTo>
                <a:lnTo>
                  <a:pt x="15312" y="9954"/>
                </a:lnTo>
                <a:close/>
                <a:moveTo>
                  <a:pt x="19999" y="9931"/>
                </a:moveTo>
                <a:lnTo>
                  <a:pt x="22012" y="11091"/>
                </a:lnTo>
                <a:lnTo>
                  <a:pt x="22001" y="11126"/>
                </a:lnTo>
                <a:lnTo>
                  <a:pt x="22001" y="11171"/>
                </a:lnTo>
                <a:lnTo>
                  <a:pt x="22001" y="11217"/>
                </a:lnTo>
                <a:lnTo>
                  <a:pt x="22012" y="11251"/>
                </a:lnTo>
                <a:lnTo>
                  <a:pt x="22035" y="11285"/>
                </a:lnTo>
                <a:lnTo>
                  <a:pt x="22058" y="11319"/>
                </a:lnTo>
                <a:lnTo>
                  <a:pt x="22081" y="11342"/>
                </a:lnTo>
                <a:lnTo>
                  <a:pt x="22115" y="11364"/>
                </a:lnTo>
                <a:lnTo>
                  <a:pt x="22149" y="11376"/>
                </a:lnTo>
                <a:lnTo>
                  <a:pt x="22194" y="11387"/>
                </a:lnTo>
                <a:lnTo>
                  <a:pt x="22194" y="13753"/>
                </a:lnTo>
                <a:lnTo>
                  <a:pt x="22126" y="13776"/>
                </a:lnTo>
                <a:lnTo>
                  <a:pt x="22081" y="13810"/>
                </a:lnTo>
                <a:lnTo>
                  <a:pt x="22035" y="13867"/>
                </a:lnTo>
                <a:lnTo>
                  <a:pt x="22024" y="13935"/>
                </a:lnTo>
                <a:lnTo>
                  <a:pt x="22035" y="13992"/>
                </a:lnTo>
                <a:lnTo>
                  <a:pt x="19976" y="15175"/>
                </a:lnTo>
                <a:lnTo>
                  <a:pt x="19953" y="15152"/>
                </a:lnTo>
                <a:lnTo>
                  <a:pt x="19919" y="15130"/>
                </a:lnTo>
                <a:lnTo>
                  <a:pt x="19885" y="15107"/>
                </a:lnTo>
                <a:lnTo>
                  <a:pt x="19794" y="15107"/>
                </a:lnTo>
                <a:lnTo>
                  <a:pt x="19760" y="15130"/>
                </a:lnTo>
                <a:lnTo>
                  <a:pt x="19726" y="15141"/>
                </a:lnTo>
                <a:lnTo>
                  <a:pt x="19703" y="15175"/>
                </a:lnTo>
                <a:lnTo>
                  <a:pt x="17644" y="13981"/>
                </a:lnTo>
                <a:lnTo>
                  <a:pt x="17656" y="13935"/>
                </a:lnTo>
                <a:lnTo>
                  <a:pt x="17633" y="13867"/>
                </a:lnTo>
                <a:lnTo>
                  <a:pt x="17610" y="13810"/>
                </a:lnTo>
                <a:lnTo>
                  <a:pt x="17553" y="13776"/>
                </a:lnTo>
                <a:lnTo>
                  <a:pt x="17496" y="13753"/>
                </a:lnTo>
                <a:lnTo>
                  <a:pt x="17496" y="11433"/>
                </a:lnTo>
                <a:lnTo>
                  <a:pt x="17542" y="11433"/>
                </a:lnTo>
                <a:lnTo>
                  <a:pt x="17587" y="11410"/>
                </a:lnTo>
                <a:lnTo>
                  <a:pt x="17633" y="11387"/>
                </a:lnTo>
                <a:lnTo>
                  <a:pt x="17667" y="11353"/>
                </a:lnTo>
                <a:lnTo>
                  <a:pt x="17690" y="11319"/>
                </a:lnTo>
                <a:lnTo>
                  <a:pt x="17712" y="11273"/>
                </a:lnTo>
                <a:lnTo>
                  <a:pt x="17735" y="11228"/>
                </a:lnTo>
                <a:lnTo>
                  <a:pt x="17735" y="11171"/>
                </a:lnTo>
                <a:lnTo>
                  <a:pt x="17724" y="11114"/>
                </a:lnTo>
                <a:lnTo>
                  <a:pt x="17712" y="11069"/>
                </a:lnTo>
                <a:lnTo>
                  <a:pt x="19680" y="9931"/>
                </a:lnTo>
                <a:lnTo>
                  <a:pt x="19703" y="9965"/>
                </a:lnTo>
                <a:lnTo>
                  <a:pt x="19749" y="9999"/>
                </a:lnTo>
                <a:lnTo>
                  <a:pt x="19794" y="10011"/>
                </a:lnTo>
                <a:lnTo>
                  <a:pt x="19840" y="10022"/>
                </a:lnTo>
                <a:lnTo>
                  <a:pt x="19885" y="10011"/>
                </a:lnTo>
                <a:lnTo>
                  <a:pt x="19931" y="9988"/>
                </a:lnTo>
                <a:lnTo>
                  <a:pt x="19976" y="9965"/>
                </a:lnTo>
                <a:lnTo>
                  <a:pt x="19999" y="9931"/>
                </a:lnTo>
                <a:close/>
                <a:moveTo>
                  <a:pt x="29520" y="9954"/>
                </a:moveTo>
                <a:lnTo>
                  <a:pt x="31522" y="11103"/>
                </a:lnTo>
                <a:lnTo>
                  <a:pt x="31511" y="11137"/>
                </a:lnTo>
                <a:lnTo>
                  <a:pt x="31499" y="11171"/>
                </a:lnTo>
                <a:lnTo>
                  <a:pt x="31511" y="11205"/>
                </a:lnTo>
                <a:lnTo>
                  <a:pt x="31511" y="11239"/>
                </a:lnTo>
                <a:lnTo>
                  <a:pt x="31556" y="11296"/>
                </a:lnTo>
                <a:lnTo>
                  <a:pt x="31602" y="11342"/>
                </a:lnTo>
                <a:lnTo>
                  <a:pt x="31670" y="11353"/>
                </a:lnTo>
                <a:lnTo>
                  <a:pt x="31670" y="13685"/>
                </a:lnTo>
                <a:lnTo>
                  <a:pt x="31625" y="13685"/>
                </a:lnTo>
                <a:lnTo>
                  <a:pt x="31579" y="13708"/>
                </a:lnTo>
                <a:lnTo>
                  <a:pt x="31545" y="13730"/>
                </a:lnTo>
                <a:lnTo>
                  <a:pt x="31511" y="13753"/>
                </a:lnTo>
                <a:lnTo>
                  <a:pt x="31477" y="13799"/>
                </a:lnTo>
                <a:lnTo>
                  <a:pt x="31454" y="13833"/>
                </a:lnTo>
                <a:lnTo>
                  <a:pt x="31443" y="13878"/>
                </a:lnTo>
                <a:lnTo>
                  <a:pt x="31443" y="13935"/>
                </a:lnTo>
                <a:lnTo>
                  <a:pt x="31443" y="13981"/>
                </a:lnTo>
                <a:lnTo>
                  <a:pt x="31454" y="14026"/>
                </a:lnTo>
                <a:lnTo>
                  <a:pt x="29463" y="15175"/>
                </a:lnTo>
                <a:lnTo>
                  <a:pt x="29440" y="15141"/>
                </a:lnTo>
                <a:lnTo>
                  <a:pt x="29406" y="15118"/>
                </a:lnTo>
                <a:lnTo>
                  <a:pt x="29361" y="15107"/>
                </a:lnTo>
                <a:lnTo>
                  <a:pt x="29315" y="15096"/>
                </a:lnTo>
                <a:lnTo>
                  <a:pt x="29281" y="15107"/>
                </a:lnTo>
                <a:lnTo>
                  <a:pt x="29236" y="15118"/>
                </a:lnTo>
                <a:lnTo>
                  <a:pt x="29202" y="15141"/>
                </a:lnTo>
                <a:lnTo>
                  <a:pt x="29179" y="15175"/>
                </a:lnTo>
                <a:lnTo>
                  <a:pt x="27177" y="14015"/>
                </a:lnTo>
                <a:lnTo>
                  <a:pt x="27188" y="13981"/>
                </a:lnTo>
                <a:lnTo>
                  <a:pt x="27200" y="13935"/>
                </a:lnTo>
                <a:lnTo>
                  <a:pt x="27188" y="13890"/>
                </a:lnTo>
                <a:lnTo>
                  <a:pt x="27177" y="13844"/>
                </a:lnTo>
                <a:lnTo>
                  <a:pt x="27165" y="13799"/>
                </a:lnTo>
                <a:lnTo>
                  <a:pt x="27131" y="13765"/>
                </a:lnTo>
                <a:lnTo>
                  <a:pt x="27097" y="13730"/>
                </a:lnTo>
                <a:lnTo>
                  <a:pt x="27063" y="13708"/>
                </a:lnTo>
                <a:lnTo>
                  <a:pt x="27018" y="13696"/>
                </a:lnTo>
                <a:lnTo>
                  <a:pt x="26972" y="13685"/>
                </a:lnTo>
                <a:lnTo>
                  <a:pt x="26972" y="11364"/>
                </a:lnTo>
                <a:lnTo>
                  <a:pt x="27040" y="11342"/>
                </a:lnTo>
                <a:lnTo>
                  <a:pt x="27097" y="11296"/>
                </a:lnTo>
                <a:lnTo>
                  <a:pt x="27131" y="11239"/>
                </a:lnTo>
                <a:lnTo>
                  <a:pt x="27143" y="11171"/>
                </a:lnTo>
                <a:lnTo>
                  <a:pt x="27143" y="11137"/>
                </a:lnTo>
                <a:lnTo>
                  <a:pt x="27131" y="11103"/>
                </a:lnTo>
                <a:lnTo>
                  <a:pt x="29122" y="9954"/>
                </a:lnTo>
                <a:lnTo>
                  <a:pt x="29156" y="9999"/>
                </a:lnTo>
                <a:lnTo>
                  <a:pt x="29202" y="10033"/>
                </a:lnTo>
                <a:lnTo>
                  <a:pt x="29258" y="10056"/>
                </a:lnTo>
                <a:lnTo>
                  <a:pt x="29315" y="10068"/>
                </a:lnTo>
                <a:lnTo>
                  <a:pt x="29384" y="10056"/>
                </a:lnTo>
                <a:lnTo>
                  <a:pt x="29440" y="10033"/>
                </a:lnTo>
                <a:lnTo>
                  <a:pt x="29486" y="9999"/>
                </a:lnTo>
                <a:lnTo>
                  <a:pt x="29520" y="9954"/>
                </a:lnTo>
                <a:close/>
                <a:moveTo>
                  <a:pt x="72201" y="9954"/>
                </a:moveTo>
                <a:lnTo>
                  <a:pt x="74123" y="11057"/>
                </a:lnTo>
                <a:lnTo>
                  <a:pt x="74100" y="11114"/>
                </a:lnTo>
                <a:lnTo>
                  <a:pt x="74100" y="11171"/>
                </a:lnTo>
                <a:lnTo>
                  <a:pt x="74100" y="11228"/>
                </a:lnTo>
                <a:lnTo>
                  <a:pt x="74112" y="11273"/>
                </a:lnTo>
                <a:lnTo>
                  <a:pt x="74134" y="11319"/>
                </a:lnTo>
                <a:lnTo>
                  <a:pt x="74169" y="11353"/>
                </a:lnTo>
                <a:lnTo>
                  <a:pt x="74203" y="11387"/>
                </a:lnTo>
                <a:lnTo>
                  <a:pt x="74248" y="11410"/>
                </a:lnTo>
                <a:lnTo>
                  <a:pt x="74294" y="11433"/>
                </a:lnTo>
                <a:lnTo>
                  <a:pt x="74339" y="11444"/>
                </a:lnTo>
                <a:lnTo>
                  <a:pt x="74339" y="13753"/>
                </a:lnTo>
                <a:lnTo>
                  <a:pt x="74282" y="13776"/>
                </a:lnTo>
                <a:lnTo>
                  <a:pt x="74225" y="13810"/>
                </a:lnTo>
                <a:lnTo>
                  <a:pt x="74191" y="13867"/>
                </a:lnTo>
                <a:lnTo>
                  <a:pt x="74180" y="13935"/>
                </a:lnTo>
                <a:lnTo>
                  <a:pt x="74191" y="13992"/>
                </a:lnTo>
                <a:lnTo>
                  <a:pt x="72132" y="15175"/>
                </a:lnTo>
                <a:lnTo>
                  <a:pt x="72098" y="15152"/>
                </a:lnTo>
                <a:lnTo>
                  <a:pt x="72064" y="15130"/>
                </a:lnTo>
                <a:lnTo>
                  <a:pt x="72030" y="15107"/>
                </a:lnTo>
                <a:lnTo>
                  <a:pt x="71950" y="15107"/>
                </a:lnTo>
                <a:lnTo>
                  <a:pt x="71916" y="15130"/>
                </a:lnTo>
                <a:lnTo>
                  <a:pt x="71882" y="15152"/>
                </a:lnTo>
                <a:lnTo>
                  <a:pt x="71859" y="15175"/>
                </a:lnTo>
                <a:lnTo>
                  <a:pt x="69846" y="14015"/>
                </a:lnTo>
                <a:lnTo>
                  <a:pt x="69857" y="13969"/>
                </a:lnTo>
                <a:lnTo>
                  <a:pt x="69857" y="13935"/>
                </a:lnTo>
                <a:lnTo>
                  <a:pt x="69857" y="13890"/>
                </a:lnTo>
                <a:lnTo>
                  <a:pt x="69846" y="13844"/>
                </a:lnTo>
                <a:lnTo>
                  <a:pt x="69823" y="13810"/>
                </a:lnTo>
                <a:lnTo>
                  <a:pt x="69800" y="13776"/>
                </a:lnTo>
                <a:lnTo>
                  <a:pt x="69766" y="13742"/>
                </a:lnTo>
                <a:lnTo>
                  <a:pt x="69732" y="13719"/>
                </a:lnTo>
                <a:lnTo>
                  <a:pt x="69687" y="13708"/>
                </a:lnTo>
                <a:lnTo>
                  <a:pt x="69641" y="13696"/>
                </a:lnTo>
                <a:lnTo>
                  <a:pt x="69641" y="11364"/>
                </a:lnTo>
                <a:lnTo>
                  <a:pt x="69709" y="11342"/>
                </a:lnTo>
                <a:lnTo>
                  <a:pt x="69766" y="11296"/>
                </a:lnTo>
                <a:lnTo>
                  <a:pt x="69800" y="11239"/>
                </a:lnTo>
                <a:lnTo>
                  <a:pt x="69812" y="11171"/>
                </a:lnTo>
                <a:lnTo>
                  <a:pt x="69812" y="11137"/>
                </a:lnTo>
                <a:lnTo>
                  <a:pt x="69800" y="11103"/>
                </a:lnTo>
                <a:lnTo>
                  <a:pt x="71780" y="9954"/>
                </a:lnTo>
                <a:lnTo>
                  <a:pt x="71825" y="9999"/>
                </a:lnTo>
                <a:lnTo>
                  <a:pt x="71871" y="10045"/>
                </a:lnTo>
                <a:lnTo>
                  <a:pt x="71928" y="10068"/>
                </a:lnTo>
                <a:lnTo>
                  <a:pt x="72053" y="10068"/>
                </a:lnTo>
                <a:lnTo>
                  <a:pt x="72110" y="10033"/>
                </a:lnTo>
                <a:lnTo>
                  <a:pt x="72166" y="9999"/>
                </a:lnTo>
                <a:lnTo>
                  <a:pt x="72201" y="9954"/>
                </a:lnTo>
                <a:close/>
                <a:moveTo>
                  <a:pt x="76899" y="9931"/>
                </a:moveTo>
                <a:lnTo>
                  <a:pt x="78912" y="11091"/>
                </a:lnTo>
                <a:lnTo>
                  <a:pt x="78901" y="11126"/>
                </a:lnTo>
                <a:lnTo>
                  <a:pt x="78889" y="11171"/>
                </a:lnTo>
                <a:lnTo>
                  <a:pt x="78889" y="11217"/>
                </a:lnTo>
                <a:lnTo>
                  <a:pt x="78901" y="11251"/>
                </a:lnTo>
                <a:lnTo>
                  <a:pt x="78923" y="11285"/>
                </a:lnTo>
                <a:lnTo>
                  <a:pt x="78946" y="11319"/>
                </a:lnTo>
                <a:lnTo>
                  <a:pt x="78980" y="11342"/>
                </a:lnTo>
                <a:lnTo>
                  <a:pt x="79003" y="11364"/>
                </a:lnTo>
                <a:lnTo>
                  <a:pt x="79049" y="11376"/>
                </a:lnTo>
                <a:lnTo>
                  <a:pt x="79083" y="11387"/>
                </a:lnTo>
                <a:lnTo>
                  <a:pt x="79083" y="13753"/>
                </a:lnTo>
                <a:lnTo>
                  <a:pt x="79014" y="13776"/>
                </a:lnTo>
                <a:lnTo>
                  <a:pt x="78969" y="13810"/>
                </a:lnTo>
                <a:lnTo>
                  <a:pt x="78935" y="13867"/>
                </a:lnTo>
                <a:lnTo>
                  <a:pt x="78923" y="13935"/>
                </a:lnTo>
                <a:lnTo>
                  <a:pt x="78935" y="13992"/>
                </a:lnTo>
                <a:lnTo>
                  <a:pt x="76865" y="15175"/>
                </a:lnTo>
                <a:lnTo>
                  <a:pt x="76842" y="15152"/>
                </a:lnTo>
                <a:lnTo>
                  <a:pt x="76808" y="15130"/>
                </a:lnTo>
                <a:lnTo>
                  <a:pt x="76774" y="15107"/>
                </a:lnTo>
                <a:lnTo>
                  <a:pt x="76694" y="15107"/>
                </a:lnTo>
                <a:lnTo>
                  <a:pt x="76648" y="15130"/>
                </a:lnTo>
                <a:lnTo>
                  <a:pt x="76626" y="15141"/>
                </a:lnTo>
                <a:lnTo>
                  <a:pt x="76592" y="15175"/>
                </a:lnTo>
                <a:lnTo>
                  <a:pt x="74533" y="13981"/>
                </a:lnTo>
                <a:lnTo>
                  <a:pt x="74544" y="13935"/>
                </a:lnTo>
                <a:lnTo>
                  <a:pt x="74533" y="13867"/>
                </a:lnTo>
                <a:lnTo>
                  <a:pt x="74498" y="13810"/>
                </a:lnTo>
                <a:lnTo>
                  <a:pt x="74453" y="13776"/>
                </a:lnTo>
                <a:lnTo>
                  <a:pt x="74385" y="13753"/>
                </a:lnTo>
                <a:lnTo>
                  <a:pt x="74385" y="11433"/>
                </a:lnTo>
                <a:lnTo>
                  <a:pt x="74442" y="11433"/>
                </a:lnTo>
                <a:lnTo>
                  <a:pt x="74476" y="11410"/>
                </a:lnTo>
                <a:lnTo>
                  <a:pt x="74521" y="11387"/>
                </a:lnTo>
                <a:lnTo>
                  <a:pt x="74555" y="11353"/>
                </a:lnTo>
                <a:lnTo>
                  <a:pt x="74589" y="11319"/>
                </a:lnTo>
                <a:lnTo>
                  <a:pt x="74612" y="11273"/>
                </a:lnTo>
                <a:lnTo>
                  <a:pt x="74624" y="11228"/>
                </a:lnTo>
                <a:lnTo>
                  <a:pt x="74624" y="11171"/>
                </a:lnTo>
                <a:lnTo>
                  <a:pt x="74624" y="11114"/>
                </a:lnTo>
                <a:lnTo>
                  <a:pt x="74601" y="11069"/>
                </a:lnTo>
                <a:lnTo>
                  <a:pt x="76569" y="9931"/>
                </a:lnTo>
                <a:lnTo>
                  <a:pt x="76603" y="9965"/>
                </a:lnTo>
                <a:lnTo>
                  <a:pt x="76637" y="9999"/>
                </a:lnTo>
                <a:lnTo>
                  <a:pt x="76683" y="10011"/>
                </a:lnTo>
                <a:lnTo>
                  <a:pt x="76728" y="10022"/>
                </a:lnTo>
                <a:lnTo>
                  <a:pt x="76785" y="10011"/>
                </a:lnTo>
                <a:lnTo>
                  <a:pt x="76830" y="9988"/>
                </a:lnTo>
                <a:lnTo>
                  <a:pt x="76865" y="9965"/>
                </a:lnTo>
                <a:lnTo>
                  <a:pt x="76899" y="9931"/>
                </a:lnTo>
                <a:close/>
                <a:moveTo>
                  <a:pt x="3391" y="14026"/>
                </a:moveTo>
                <a:lnTo>
                  <a:pt x="5382" y="15164"/>
                </a:lnTo>
                <a:lnTo>
                  <a:pt x="5359" y="15221"/>
                </a:lnTo>
                <a:lnTo>
                  <a:pt x="5359" y="15278"/>
                </a:lnTo>
                <a:lnTo>
                  <a:pt x="5359" y="15323"/>
                </a:lnTo>
                <a:lnTo>
                  <a:pt x="5370" y="15380"/>
                </a:lnTo>
                <a:lnTo>
                  <a:pt x="5393" y="15414"/>
                </a:lnTo>
                <a:lnTo>
                  <a:pt x="5427" y="15460"/>
                </a:lnTo>
                <a:lnTo>
                  <a:pt x="5461" y="15494"/>
                </a:lnTo>
                <a:lnTo>
                  <a:pt x="5507" y="15516"/>
                </a:lnTo>
                <a:lnTo>
                  <a:pt x="5552" y="15528"/>
                </a:lnTo>
                <a:lnTo>
                  <a:pt x="5598" y="15539"/>
                </a:lnTo>
                <a:lnTo>
                  <a:pt x="5598" y="17780"/>
                </a:lnTo>
                <a:lnTo>
                  <a:pt x="5552" y="17791"/>
                </a:lnTo>
                <a:lnTo>
                  <a:pt x="5507" y="17803"/>
                </a:lnTo>
                <a:lnTo>
                  <a:pt x="5461" y="17826"/>
                </a:lnTo>
                <a:lnTo>
                  <a:pt x="5427" y="17860"/>
                </a:lnTo>
                <a:lnTo>
                  <a:pt x="5404" y="17894"/>
                </a:lnTo>
                <a:lnTo>
                  <a:pt x="5382" y="17939"/>
                </a:lnTo>
                <a:lnTo>
                  <a:pt x="5370" y="17985"/>
                </a:lnTo>
                <a:lnTo>
                  <a:pt x="5359" y="18030"/>
                </a:lnTo>
                <a:lnTo>
                  <a:pt x="5370" y="18087"/>
                </a:lnTo>
                <a:lnTo>
                  <a:pt x="5382" y="18133"/>
                </a:lnTo>
                <a:lnTo>
                  <a:pt x="3459" y="19236"/>
                </a:lnTo>
                <a:lnTo>
                  <a:pt x="3414" y="19191"/>
                </a:lnTo>
                <a:lnTo>
                  <a:pt x="3368" y="19157"/>
                </a:lnTo>
                <a:lnTo>
                  <a:pt x="3311" y="19134"/>
                </a:lnTo>
                <a:lnTo>
                  <a:pt x="3186" y="19134"/>
                </a:lnTo>
                <a:lnTo>
                  <a:pt x="3129" y="19157"/>
                </a:lnTo>
                <a:lnTo>
                  <a:pt x="3084" y="19191"/>
                </a:lnTo>
                <a:lnTo>
                  <a:pt x="3038" y="19236"/>
                </a:lnTo>
                <a:lnTo>
                  <a:pt x="1116" y="18121"/>
                </a:lnTo>
                <a:lnTo>
                  <a:pt x="1127" y="18087"/>
                </a:lnTo>
                <a:lnTo>
                  <a:pt x="1127" y="18030"/>
                </a:lnTo>
                <a:lnTo>
                  <a:pt x="1127" y="17985"/>
                </a:lnTo>
                <a:lnTo>
                  <a:pt x="1116" y="17939"/>
                </a:lnTo>
                <a:lnTo>
                  <a:pt x="1093" y="17905"/>
                </a:lnTo>
                <a:lnTo>
                  <a:pt x="1059" y="17871"/>
                </a:lnTo>
                <a:lnTo>
                  <a:pt x="1025" y="17837"/>
                </a:lnTo>
                <a:lnTo>
                  <a:pt x="991" y="17814"/>
                </a:lnTo>
                <a:lnTo>
                  <a:pt x="945" y="17791"/>
                </a:lnTo>
                <a:lnTo>
                  <a:pt x="900" y="17791"/>
                </a:lnTo>
                <a:lnTo>
                  <a:pt x="900" y="15505"/>
                </a:lnTo>
                <a:lnTo>
                  <a:pt x="945" y="15494"/>
                </a:lnTo>
                <a:lnTo>
                  <a:pt x="979" y="15482"/>
                </a:lnTo>
                <a:lnTo>
                  <a:pt x="1013" y="15460"/>
                </a:lnTo>
                <a:lnTo>
                  <a:pt x="1047" y="15437"/>
                </a:lnTo>
                <a:lnTo>
                  <a:pt x="1070" y="15403"/>
                </a:lnTo>
                <a:lnTo>
                  <a:pt x="1093" y="15357"/>
                </a:lnTo>
                <a:lnTo>
                  <a:pt x="1104" y="15323"/>
                </a:lnTo>
                <a:lnTo>
                  <a:pt x="1104" y="15278"/>
                </a:lnTo>
                <a:lnTo>
                  <a:pt x="1104" y="15232"/>
                </a:lnTo>
                <a:lnTo>
                  <a:pt x="1093" y="15187"/>
                </a:lnTo>
                <a:lnTo>
                  <a:pt x="3106" y="14026"/>
                </a:lnTo>
                <a:lnTo>
                  <a:pt x="3129" y="14060"/>
                </a:lnTo>
                <a:lnTo>
                  <a:pt x="3163" y="14083"/>
                </a:lnTo>
                <a:lnTo>
                  <a:pt x="3209" y="14094"/>
                </a:lnTo>
                <a:lnTo>
                  <a:pt x="3254" y="14106"/>
                </a:lnTo>
                <a:lnTo>
                  <a:pt x="3288" y="14094"/>
                </a:lnTo>
                <a:lnTo>
                  <a:pt x="3334" y="14083"/>
                </a:lnTo>
                <a:lnTo>
                  <a:pt x="3368" y="14060"/>
                </a:lnTo>
                <a:lnTo>
                  <a:pt x="3391" y="14026"/>
                </a:lnTo>
                <a:close/>
                <a:moveTo>
                  <a:pt x="8214" y="14072"/>
                </a:moveTo>
                <a:lnTo>
                  <a:pt x="10114" y="15164"/>
                </a:lnTo>
                <a:lnTo>
                  <a:pt x="10102" y="15221"/>
                </a:lnTo>
                <a:lnTo>
                  <a:pt x="10091" y="15278"/>
                </a:lnTo>
                <a:lnTo>
                  <a:pt x="10102" y="15334"/>
                </a:lnTo>
                <a:lnTo>
                  <a:pt x="10114" y="15380"/>
                </a:lnTo>
                <a:lnTo>
                  <a:pt x="10136" y="15425"/>
                </a:lnTo>
                <a:lnTo>
                  <a:pt x="10159" y="15460"/>
                </a:lnTo>
                <a:lnTo>
                  <a:pt x="10205" y="15494"/>
                </a:lnTo>
                <a:lnTo>
                  <a:pt x="10239" y="15516"/>
                </a:lnTo>
                <a:lnTo>
                  <a:pt x="10284" y="15539"/>
                </a:lnTo>
                <a:lnTo>
                  <a:pt x="10341" y="15539"/>
                </a:lnTo>
                <a:lnTo>
                  <a:pt x="10341" y="17791"/>
                </a:lnTo>
                <a:lnTo>
                  <a:pt x="10296" y="17803"/>
                </a:lnTo>
                <a:lnTo>
                  <a:pt x="10250" y="17814"/>
                </a:lnTo>
                <a:lnTo>
                  <a:pt x="10216" y="17837"/>
                </a:lnTo>
                <a:lnTo>
                  <a:pt x="10182" y="17871"/>
                </a:lnTo>
                <a:lnTo>
                  <a:pt x="10148" y="17905"/>
                </a:lnTo>
                <a:lnTo>
                  <a:pt x="10125" y="17939"/>
                </a:lnTo>
                <a:lnTo>
                  <a:pt x="10114" y="17985"/>
                </a:lnTo>
                <a:lnTo>
                  <a:pt x="10114" y="18030"/>
                </a:lnTo>
                <a:lnTo>
                  <a:pt x="10114" y="18087"/>
                </a:lnTo>
                <a:lnTo>
                  <a:pt x="10125" y="18121"/>
                </a:lnTo>
                <a:lnTo>
                  <a:pt x="8203" y="19236"/>
                </a:lnTo>
                <a:lnTo>
                  <a:pt x="8168" y="19191"/>
                </a:lnTo>
                <a:lnTo>
                  <a:pt x="8112" y="19157"/>
                </a:lnTo>
                <a:lnTo>
                  <a:pt x="8055" y="19134"/>
                </a:lnTo>
                <a:lnTo>
                  <a:pt x="7986" y="19122"/>
                </a:lnTo>
                <a:lnTo>
                  <a:pt x="7930" y="19134"/>
                </a:lnTo>
                <a:lnTo>
                  <a:pt x="7861" y="19157"/>
                </a:lnTo>
                <a:lnTo>
                  <a:pt x="7816" y="19191"/>
                </a:lnTo>
                <a:lnTo>
                  <a:pt x="7770" y="19236"/>
                </a:lnTo>
                <a:lnTo>
                  <a:pt x="5859" y="18133"/>
                </a:lnTo>
                <a:lnTo>
                  <a:pt x="5871" y="18087"/>
                </a:lnTo>
                <a:lnTo>
                  <a:pt x="5882" y="18030"/>
                </a:lnTo>
                <a:lnTo>
                  <a:pt x="5871" y="17985"/>
                </a:lnTo>
                <a:lnTo>
                  <a:pt x="5859" y="17939"/>
                </a:lnTo>
                <a:lnTo>
                  <a:pt x="5837" y="17894"/>
                </a:lnTo>
                <a:lnTo>
                  <a:pt x="5814" y="17860"/>
                </a:lnTo>
                <a:lnTo>
                  <a:pt x="5780" y="17826"/>
                </a:lnTo>
                <a:lnTo>
                  <a:pt x="5734" y="17803"/>
                </a:lnTo>
                <a:lnTo>
                  <a:pt x="5689" y="17791"/>
                </a:lnTo>
                <a:lnTo>
                  <a:pt x="5643" y="17780"/>
                </a:lnTo>
                <a:lnTo>
                  <a:pt x="5643" y="15539"/>
                </a:lnTo>
                <a:lnTo>
                  <a:pt x="5689" y="15528"/>
                </a:lnTo>
                <a:lnTo>
                  <a:pt x="5734" y="15516"/>
                </a:lnTo>
                <a:lnTo>
                  <a:pt x="5780" y="15494"/>
                </a:lnTo>
                <a:lnTo>
                  <a:pt x="5814" y="15460"/>
                </a:lnTo>
                <a:lnTo>
                  <a:pt x="5848" y="15414"/>
                </a:lnTo>
                <a:lnTo>
                  <a:pt x="5859" y="15380"/>
                </a:lnTo>
                <a:lnTo>
                  <a:pt x="5882" y="15323"/>
                </a:lnTo>
                <a:lnTo>
                  <a:pt x="5882" y="15278"/>
                </a:lnTo>
                <a:lnTo>
                  <a:pt x="5882" y="15221"/>
                </a:lnTo>
                <a:lnTo>
                  <a:pt x="5859" y="15175"/>
                </a:lnTo>
                <a:lnTo>
                  <a:pt x="7759" y="14072"/>
                </a:lnTo>
                <a:lnTo>
                  <a:pt x="7804" y="14117"/>
                </a:lnTo>
                <a:lnTo>
                  <a:pt x="7861" y="14163"/>
                </a:lnTo>
                <a:lnTo>
                  <a:pt x="7918" y="14185"/>
                </a:lnTo>
                <a:lnTo>
                  <a:pt x="7986" y="14197"/>
                </a:lnTo>
                <a:lnTo>
                  <a:pt x="8055" y="14185"/>
                </a:lnTo>
                <a:lnTo>
                  <a:pt x="8123" y="14163"/>
                </a:lnTo>
                <a:lnTo>
                  <a:pt x="8180" y="14117"/>
                </a:lnTo>
                <a:lnTo>
                  <a:pt x="8214" y="14072"/>
                </a:lnTo>
                <a:close/>
                <a:moveTo>
                  <a:pt x="17621" y="14026"/>
                </a:moveTo>
                <a:lnTo>
                  <a:pt x="19680" y="15209"/>
                </a:lnTo>
                <a:lnTo>
                  <a:pt x="19669" y="15278"/>
                </a:lnTo>
                <a:lnTo>
                  <a:pt x="19680" y="15346"/>
                </a:lnTo>
                <a:lnTo>
                  <a:pt x="19715" y="15391"/>
                </a:lnTo>
                <a:lnTo>
                  <a:pt x="19760" y="15425"/>
                </a:lnTo>
                <a:lnTo>
                  <a:pt x="19817" y="15448"/>
                </a:lnTo>
                <a:lnTo>
                  <a:pt x="19817" y="17860"/>
                </a:lnTo>
                <a:lnTo>
                  <a:pt x="19760" y="17882"/>
                </a:lnTo>
                <a:lnTo>
                  <a:pt x="19715" y="17917"/>
                </a:lnTo>
                <a:lnTo>
                  <a:pt x="19680" y="17973"/>
                </a:lnTo>
                <a:lnTo>
                  <a:pt x="19669" y="18030"/>
                </a:lnTo>
                <a:lnTo>
                  <a:pt x="19669" y="18087"/>
                </a:lnTo>
                <a:lnTo>
                  <a:pt x="17690" y="19236"/>
                </a:lnTo>
                <a:lnTo>
                  <a:pt x="17644" y="19191"/>
                </a:lnTo>
                <a:lnTo>
                  <a:pt x="17599" y="19157"/>
                </a:lnTo>
                <a:lnTo>
                  <a:pt x="17530" y="19134"/>
                </a:lnTo>
                <a:lnTo>
                  <a:pt x="17474" y="19122"/>
                </a:lnTo>
                <a:lnTo>
                  <a:pt x="17405" y="19134"/>
                </a:lnTo>
                <a:lnTo>
                  <a:pt x="17348" y="19157"/>
                </a:lnTo>
                <a:lnTo>
                  <a:pt x="17292" y="19191"/>
                </a:lnTo>
                <a:lnTo>
                  <a:pt x="17257" y="19236"/>
                </a:lnTo>
                <a:lnTo>
                  <a:pt x="15335" y="18133"/>
                </a:lnTo>
                <a:lnTo>
                  <a:pt x="15358" y="18087"/>
                </a:lnTo>
                <a:lnTo>
                  <a:pt x="15358" y="18030"/>
                </a:lnTo>
                <a:lnTo>
                  <a:pt x="15358" y="17985"/>
                </a:lnTo>
                <a:lnTo>
                  <a:pt x="15335" y="17939"/>
                </a:lnTo>
                <a:lnTo>
                  <a:pt x="15324" y="17894"/>
                </a:lnTo>
                <a:lnTo>
                  <a:pt x="15289" y="17860"/>
                </a:lnTo>
                <a:lnTo>
                  <a:pt x="15255" y="17826"/>
                </a:lnTo>
                <a:lnTo>
                  <a:pt x="15221" y="17803"/>
                </a:lnTo>
                <a:lnTo>
                  <a:pt x="15176" y="17791"/>
                </a:lnTo>
                <a:lnTo>
                  <a:pt x="15130" y="17780"/>
                </a:lnTo>
                <a:lnTo>
                  <a:pt x="15130" y="15448"/>
                </a:lnTo>
                <a:lnTo>
                  <a:pt x="15187" y="15425"/>
                </a:lnTo>
                <a:lnTo>
                  <a:pt x="15233" y="15391"/>
                </a:lnTo>
                <a:lnTo>
                  <a:pt x="15255" y="15334"/>
                </a:lnTo>
                <a:lnTo>
                  <a:pt x="15267" y="15278"/>
                </a:lnTo>
                <a:lnTo>
                  <a:pt x="15255" y="15221"/>
                </a:lnTo>
                <a:lnTo>
                  <a:pt x="17314" y="14026"/>
                </a:lnTo>
                <a:lnTo>
                  <a:pt x="17348" y="14060"/>
                </a:lnTo>
                <a:lnTo>
                  <a:pt x="17383" y="14094"/>
                </a:lnTo>
                <a:lnTo>
                  <a:pt x="17428" y="14106"/>
                </a:lnTo>
                <a:lnTo>
                  <a:pt x="17474" y="14117"/>
                </a:lnTo>
                <a:lnTo>
                  <a:pt x="17519" y="14106"/>
                </a:lnTo>
                <a:lnTo>
                  <a:pt x="17553" y="14083"/>
                </a:lnTo>
                <a:lnTo>
                  <a:pt x="17599" y="14060"/>
                </a:lnTo>
                <a:lnTo>
                  <a:pt x="17621" y="14026"/>
                </a:lnTo>
                <a:close/>
                <a:moveTo>
                  <a:pt x="60279" y="14026"/>
                </a:moveTo>
                <a:lnTo>
                  <a:pt x="62270" y="15164"/>
                </a:lnTo>
                <a:lnTo>
                  <a:pt x="62259" y="15221"/>
                </a:lnTo>
                <a:lnTo>
                  <a:pt x="62247" y="15278"/>
                </a:lnTo>
                <a:lnTo>
                  <a:pt x="62247" y="15323"/>
                </a:lnTo>
                <a:lnTo>
                  <a:pt x="62270" y="15380"/>
                </a:lnTo>
                <a:lnTo>
                  <a:pt x="62293" y="15414"/>
                </a:lnTo>
                <a:lnTo>
                  <a:pt x="62315" y="15460"/>
                </a:lnTo>
                <a:lnTo>
                  <a:pt x="62350" y="15494"/>
                </a:lnTo>
                <a:lnTo>
                  <a:pt x="62395" y="15516"/>
                </a:lnTo>
                <a:lnTo>
                  <a:pt x="62441" y="15528"/>
                </a:lnTo>
                <a:lnTo>
                  <a:pt x="62486" y="15539"/>
                </a:lnTo>
                <a:lnTo>
                  <a:pt x="62486" y="17780"/>
                </a:lnTo>
                <a:lnTo>
                  <a:pt x="62441" y="17791"/>
                </a:lnTo>
                <a:lnTo>
                  <a:pt x="62395" y="17803"/>
                </a:lnTo>
                <a:lnTo>
                  <a:pt x="62361" y="17826"/>
                </a:lnTo>
                <a:lnTo>
                  <a:pt x="62315" y="17860"/>
                </a:lnTo>
                <a:lnTo>
                  <a:pt x="62293" y="17894"/>
                </a:lnTo>
                <a:lnTo>
                  <a:pt x="62270" y="17939"/>
                </a:lnTo>
                <a:lnTo>
                  <a:pt x="62259" y="17985"/>
                </a:lnTo>
                <a:lnTo>
                  <a:pt x="62247" y="18030"/>
                </a:lnTo>
                <a:lnTo>
                  <a:pt x="62259" y="18087"/>
                </a:lnTo>
                <a:lnTo>
                  <a:pt x="62270" y="18133"/>
                </a:lnTo>
                <a:lnTo>
                  <a:pt x="60347" y="19236"/>
                </a:lnTo>
                <a:lnTo>
                  <a:pt x="60313" y="19191"/>
                </a:lnTo>
                <a:lnTo>
                  <a:pt x="60256" y="19157"/>
                </a:lnTo>
                <a:lnTo>
                  <a:pt x="60200" y="19134"/>
                </a:lnTo>
                <a:lnTo>
                  <a:pt x="60074" y="19134"/>
                </a:lnTo>
                <a:lnTo>
                  <a:pt x="60018" y="19157"/>
                </a:lnTo>
                <a:lnTo>
                  <a:pt x="59972" y="19191"/>
                </a:lnTo>
                <a:lnTo>
                  <a:pt x="59927" y="19236"/>
                </a:lnTo>
                <a:lnTo>
                  <a:pt x="58004" y="18121"/>
                </a:lnTo>
                <a:lnTo>
                  <a:pt x="58015" y="18087"/>
                </a:lnTo>
                <a:lnTo>
                  <a:pt x="58015" y="18030"/>
                </a:lnTo>
                <a:lnTo>
                  <a:pt x="58015" y="17985"/>
                </a:lnTo>
                <a:lnTo>
                  <a:pt x="58004" y="17939"/>
                </a:lnTo>
                <a:lnTo>
                  <a:pt x="57981" y="17905"/>
                </a:lnTo>
                <a:lnTo>
                  <a:pt x="57959" y="17871"/>
                </a:lnTo>
                <a:lnTo>
                  <a:pt x="57924" y="17837"/>
                </a:lnTo>
                <a:lnTo>
                  <a:pt x="57879" y="17814"/>
                </a:lnTo>
                <a:lnTo>
                  <a:pt x="57845" y="17791"/>
                </a:lnTo>
                <a:lnTo>
                  <a:pt x="57799" y="17791"/>
                </a:lnTo>
                <a:lnTo>
                  <a:pt x="57799" y="15505"/>
                </a:lnTo>
                <a:lnTo>
                  <a:pt x="57833" y="15494"/>
                </a:lnTo>
                <a:lnTo>
                  <a:pt x="57879" y="15482"/>
                </a:lnTo>
                <a:lnTo>
                  <a:pt x="57913" y="15460"/>
                </a:lnTo>
                <a:lnTo>
                  <a:pt x="57936" y="15437"/>
                </a:lnTo>
                <a:lnTo>
                  <a:pt x="57970" y="15403"/>
                </a:lnTo>
                <a:lnTo>
                  <a:pt x="57981" y="15357"/>
                </a:lnTo>
                <a:lnTo>
                  <a:pt x="57993" y="15323"/>
                </a:lnTo>
                <a:lnTo>
                  <a:pt x="58004" y="15278"/>
                </a:lnTo>
                <a:lnTo>
                  <a:pt x="57993" y="15232"/>
                </a:lnTo>
                <a:lnTo>
                  <a:pt x="57981" y="15187"/>
                </a:lnTo>
                <a:lnTo>
                  <a:pt x="59995" y="14026"/>
                </a:lnTo>
                <a:lnTo>
                  <a:pt x="60029" y="14060"/>
                </a:lnTo>
                <a:lnTo>
                  <a:pt x="60063" y="14083"/>
                </a:lnTo>
                <a:lnTo>
                  <a:pt x="60097" y="14094"/>
                </a:lnTo>
                <a:lnTo>
                  <a:pt x="60143" y="14106"/>
                </a:lnTo>
                <a:lnTo>
                  <a:pt x="60188" y="14094"/>
                </a:lnTo>
                <a:lnTo>
                  <a:pt x="60222" y="14083"/>
                </a:lnTo>
                <a:lnTo>
                  <a:pt x="60256" y="14060"/>
                </a:lnTo>
                <a:lnTo>
                  <a:pt x="60279" y="14026"/>
                </a:lnTo>
                <a:close/>
                <a:moveTo>
                  <a:pt x="65102" y="14072"/>
                </a:moveTo>
                <a:lnTo>
                  <a:pt x="67013" y="15164"/>
                </a:lnTo>
                <a:lnTo>
                  <a:pt x="66991" y="15221"/>
                </a:lnTo>
                <a:lnTo>
                  <a:pt x="66979" y="15278"/>
                </a:lnTo>
                <a:lnTo>
                  <a:pt x="66991" y="15334"/>
                </a:lnTo>
                <a:lnTo>
                  <a:pt x="67002" y="15380"/>
                </a:lnTo>
                <a:lnTo>
                  <a:pt x="67025" y="15425"/>
                </a:lnTo>
                <a:lnTo>
                  <a:pt x="67059" y="15460"/>
                </a:lnTo>
                <a:lnTo>
                  <a:pt x="67093" y="15494"/>
                </a:lnTo>
                <a:lnTo>
                  <a:pt x="67139" y="15516"/>
                </a:lnTo>
                <a:lnTo>
                  <a:pt x="67184" y="15539"/>
                </a:lnTo>
                <a:lnTo>
                  <a:pt x="67230" y="15539"/>
                </a:lnTo>
                <a:lnTo>
                  <a:pt x="67230" y="17791"/>
                </a:lnTo>
                <a:lnTo>
                  <a:pt x="67184" y="17803"/>
                </a:lnTo>
                <a:lnTo>
                  <a:pt x="67139" y="17814"/>
                </a:lnTo>
                <a:lnTo>
                  <a:pt x="67104" y="17837"/>
                </a:lnTo>
                <a:lnTo>
                  <a:pt x="67070" y="17871"/>
                </a:lnTo>
                <a:lnTo>
                  <a:pt x="67048" y="17905"/>
                </a:lnTo>
                <a:lnTo>
                  <a:pt x="67025" y="17939"/>
                </a:lnTo>
                <a:lnTo>
                  <a:pt x="67013" y="17985"/>
                </a:lnTo>
                <a:lnTo>
                  <a:pt x="67002" y="18030"/>
                </a:lnTo>
                <a:lnTo>
                  <a:pt x="67013" y="18087"/>
                </a:lnTo>
                <a:lnTo>
                  <a:pt x="67025" y="18121"/>
                </a:lnTo>
                <a:lnTo>
                  <a:pt x="65102" y="19236"/>
                </a:lnTo>
                <a:lnTo>
                  <a:pt x="65057" y="19191"/>
                </a:lnTo>
                <a:lnTo>
                  <a:pt x="65000" y="19157"/>
                </a:lnTo>
                <a:lnTo>
                  <a:pt x="64943" y="19134"/>
                </a:lnTo>
                <a:lnTo>
                  <a:pt x="64886" y="19122"/>
                </a:lnTo>
                <a:lnTo>
                  <a:pt x="64818" y="19134"/>
                </a:lnTo>
                <a:lnTo>
                  <a:pt x="64761" y="19157"/>
                </a:lnTo>
                <a:lnTo>
                  <a:pt x="64704" y="19191"/>
                </a:lnTo>
                <a:lnTo>
                  <a:pt x="64670" y="19236"/>
                </a:lnTo>
                <a:lnTo>
                  <a:pt x="62748" y="18133"/>
                </a:lnTo>
                <a:lnTo>
                  <a:pt x="62770" y="18087"/>
                </a:lnTo>
                <a:lnTo>
                  <a:pt x="62770" y="18030"/>
                </a:lnTo>
                <a:lnTo>
                  <a:pt x="62770" y="17985"/>
                </a:lnTo>
                <a:lnTo>
                  <a:pt x="62748" y="17939"/>
                </a:lnTo>
                <a:lnTo>
                  <a:pt x="62725" y="17894"/>
                </a:lnTo>
                <a:lnTo>
                  <a:pt x="62702" y="17860"/>
                </a:lnTo>
                <a:lnTo>
                  <a:pt x="62668" y="17826"/>
                </a:lnTo>
                <a:lnTo>
                  <a:pt x="62623" y="17803"/>
                </a:lnTo>
                <a:lnTo>
                  <a:pt x="62577" y="17791"/>
                </a:lnTo>
                <a:lnTo>
                  <a:pt x="62532" y="17780"/>
                </a:lnTo>
                <a:lnTo>
                  <a:pt x="62532" y="15539"/>
                </a:lnTo>
                <a:lnTo>
                  <a:pt x="62588" y="15528"/>
                </a:lnTo>
                <a:lnTo>
                  <a:pt x="62634" y="15516"/>
                </a:lnTo>
                <a:lnTo>
                  <a:pt x="62668" y="15494"/>
                </a:lnTo>
                <a:lnTo>
                  <a:pt x="62702" y="15460"/>
                </a:lnTo>
                <a:lnTo>
                  <a:pt x="62736" y="15414"/>
                </a:lnTo>
                <a:lnTo>
                  <a:pt x="62759" y="15380"/>
                </a:lnTo>
                <a:lnTo>
                  <a:pt x="62770" y="15323"/>
                </a:lnTo>
                <a:lnTo>
                  <a:pt x="62770" y="15278"/>
                </a:lnTo>
                <a:lnTo>
                  <a:pt x="62770" y="15221"/>
                </a:lnTo>
                <a:lnTo>
                  <a:pt x="62748" y="15175"/>
                </a:lnTo>
                <a:lnTo>
                  <a:pt x="64659" y="14072"/>
                </a:lnTo>
                <a:lnTo>
                  <a:pt x="64693" y="14117"/>
                </a:lnTo>
                <a:lnTo>
                  <a:pt x="64750" y="14163"/>
                </a:lnTo>
                <a:lnTo>
                  <a:pt x="64807" y="14185"/>
                </a:lnTo>
                <a:lnTo>
                  <a:pt x="64886" y="14197"/>
                </a:lnTo>
                <a:lnTo>
                  <a:pt x="64954" y="14185"/>
                </a:lnTo>
                <a:lnTo>
                  <a:pt x="65011" y="14163"/>
                </a:lnTo>
                <a:lnTo>
                  <a:pt x="65068" y="14117"/>
                </a:lnTo>
                <a:lnTo>
                  <a:pt x="65102" y="14072"/>
                </a:lnTo>
                <a:close/>
                <a:moveTo>
                  <a:pt x="74510" y="14026"/>
                </a:moveTo>
                <a:lnTo>
                  <a:pt x="76569" y="15209"/>
                </a:lnTo>
                <a:lnTo>
                  <a:pt x="76557" y="15278"/>
                </a:lnTo>
                <a:lnTo>
                  <a:pt x="76569" y="15346"/>
                </a:lnTo>
                <a:lnTo>
                  <a:pt x="76603" y="15391"/>
                </a:lnTo>
                <a:lnTo>
                  <a:pt x="76648" y="15425"/>
                </a:lnTo>
                <a:lnTo>
                  <a:pt x="76717" y="15448"/>
                </a:lnTo>
                <a:lnTo>
                  <a:pt x="76717" y="17860"/>
                </a:lnTo>
                <a:lnTo>
                  <a:pt x="76648" y="17882"/>
                </a:lnTo>
                <a:lnTo>
                  <a:pt x="76603" y="17917"/>
                </a:lnTo>
                <a:lnTo>
                  <a:pt x="76569" y="17973"/>
                </a:lnTo>
                <a:lnTo>
                  <a:pt x="76557" y="18030"/>
                </a:lnTo>
                <a:lnTo>
                  <a:pt x="76569" y="18087"/>
                </a:lnTo>
                <a:lnTo>
                  <a:pt x="74578" y="19236"/>
                </a:lnTo>
                <a:lnTo>
                  <a:pt x="74533" y="19191"/>
                </a:lnTo>
                <a:lnTo>
                  <a:pt x="74487" y="19157"/>
                </a:lnTo>
                <a:lnTo>
                  <a:pt x="74430" y="19134"/>
                </a:lnTo>
                <a:lnTo>
                  <a:pt x="74362" y="19122"/>
                </a:lnTo>
                <a:lnTo>
                  <a:pt x="74294" y="19134"/>
                </a:lnTo>
                <a:lnTo>
                  <a:pt x="74237" y="19157"/>
                </a:lnTo>
                <a:lnTo>
                  <a:pt x="74180" y="19191"/>
                </a:lnTo>
                <a:lnTo>
                  <a:pt x="74146" y="19236"/>
                </a:lnTo>
                <a:lnTo>
                  <a:pt x="72235" y="18133"/>
                </a:lnTo>
                <a:lnTo>
                  <a:pt x="72246" y="18087"/>
                </a:lnTo>
                <a:lnTo>
                  <a:pt x="72246" y="18030"/>
                </a:lnTo>
                <a:lnTo>
                  <a:pt x="72246" y="17985"/>
                </a:lnTo>
                <a:lnTo>
                  <a:pt x="72235" y="17939"/>
                </a:lnTo>
                <a:lnTo>
                  <a:pt x="72212" y="17894"/>
                </a:lnTo>
                <a:lnTo>
                  <a:pt x="72178" y="17860"/>
                </a:lnTo>
                <a:lnTo>
                  <a:pt x="72144" y="17826"/>
                </a:lnTo>
                <a:lnTo>
                  <a:pt x="72110" y="17803"/>
                </a:lnTo>
                <a:lnTo>
                  <a:pt x="72064" y="17791"/>
                </a:lnTo>
                <a:lnTo>
                  <a:pt x="72019" y="17780"/>
                </a:lnTo>
                <a:lnTo>
                  <a:pt x="72019" y="15448"/>
                </a:lnTo>
                <a:lnTo>
                  <a:pt x="72075" y="15425"/>
                </a:lnTo>
                <a:lnTo>
                  <a:pt x="72121" y="15391"/>
                </a:lnTo>
                <a:lnTo>
                  <a:pt x="72155" y="15334"/>
                </a:lnTo>
                <a:lnTo>
                  <a:pt x="72166" y="15278"/>
                </a:lnTo>
                <a:lnTo>
                  <a:pt x="72155" y="15221"/>
                </a:lnTo>
                <a:lnTo>
                  <a:pt x="74214" y="14026"/>
                </a:lnTo>
                <a:lnTo>
                  <a:pt x="74237" y="14060"/>
                </a:lnTo>
                <a:lnTo>
                  <a:pt x="74271" y="14094"/>
                </a:lnTo>
                <a:lnTo>
                  <a:pt x="74316" y="14106"/>
                </a:lnTo>
                <a:lnTo>
                  <a:pt x="74362" y="14117"/>
                </a:lnTo>
                <a:lnTo>
                  <a:pt x="74407" y="14106"/>
                </a:lnTo>
                <a:lnTo>
                  <a:pt x="74453" y="14083"/>
                </a:lnTo>
                <a:lnTo>
                  <a:pt x="74487" y="14060"/>
                </a:lnTo>
                <a:lnTo>
                  <a:pt x="74510" y="14026"/>
                </a:lnTo>
                <a:close/>
                <a:moveTo>
                  <a:pt x="12935" y="14060"/>
                </a:moveTo>
                <a:lnTo>
                  <a:pt x="14937" y="15209"/>
                </a:lnTo>
                <a:lnTo>
                  <a:pt x="14925" y="15278"/>
                </a:lnTo>
                <a:lnTo>
                  <a:pt x="14937" y="15334"/>
                </a:lnTo>
                <a:lnTo>
                  <a:pt x="14971" y="15391"/>
                </a:lnTo>
                <a:lnTo>
                  <a:pt x="15016" y="15425"/>
                </a:lnTo>
                <a:lnTo>
                  <a:pt x="15085" y="15448"/>
                </a:lnTo>
                <a:lnTo>
                  <a:pt x="15085" y="17780"/>
                </a:lnTo>
                <a:lnTo>
                  <a:pt x="15028" y="17791"/>
                </a:lnTo>
                <a:lnTo>
                  <a:pt x="14982" y="17803"/>
                </a:lnTo>
                <a:lnTo>
                  <a:pt x="14948" y="17826"/>
                </a:lnTo>
                <a:lnTo>
                  <a:pt x="14914" y="17860"/>
                </a:lnTo>
                <a:lnTo>
                  <a:pt x="14880" y="17894"/>
                </a:lnTo>
                <a:lnTo>
                  <a:pt x="14857" y="17939"/>
                </a:lnTo>
                <a:lnTo>
                  <a:pt x="14846" y="17985"/>
                </a:lnTo>
                <a:lnTo>
                  <a:pt x="14846" y="18030"/>
                </a:lnTo>
                <a:lnTo>
                  <a:pt x="14846" y="18087"/>
                </a:lnTo>
                <a:lnTo>
                  <a:pt x="14857" y="18133"/>
                </a:lnTo>
                <a:lnTo>
                  <a:pt x="12912" y="19259"/>
                </a:lnTo>
                <a:lnTo>
                  <a:pt x="12878" y="19225"/>
                </a:lnTo>
                <a:lnTo>
                  <a:pt x="12832" y="19191"/>
                </a:lnTo>
                <a:lnTo>
                  <a:pt x="12787" y="19168"/>
                </a:lnTo>
                <a:lnTo>
                  <a:pt x="12673" y="19168"/>
                </a:lnTo>
                <a:lnTo>
                  <a:pt x="12628" y="19191"/>
                </a:lnTo>
                <a:lnTo>
                  <a:pt x="12582" y="19225"/>
                </a:lnTo>
                <a:lnTo>
                  <a:pt x="12548" y="19259"/>
                </a:lnTo>
                <a:lnTo>
                  <a:pt x="10591" y="18121"/>
                </a:lnTo>
                <a:lnTo>
                  <a:pt x="10603" y="18076"/>
                </a:lnTo>
                <a:lnTo>
                  <a:pt x="10603" y="18030"/>
                </a:lnTo>
                <a:lnTo>
                  <a:pt x="10603" y="17985"/>
                </a:lnTo>
                <a:lnTo>
                  <a:pt x="10591" y="17939"/>
                </a:lnTo>
                <a:lnTo>
                  <a:pt x="10569" y="17905"/>
                </a:lnTo>
                <a:lnTo>
                  <a:pt x="10546" y="17871"/>
                </a:lnTo>
                <a:lnTo>
                  <a:pt x="10512" y="17837"/>
                </a:lnTo>
                <a:lnTo>
                  <a:pt x="10466" y="17814"/>
                </a:lnTo>
                <a:lnTo>
                  <a:pt x="10432" y="17803"/>
                </a:lnTo>
                <a:lnTo>
                  <a:pt x="10387" y="17791"/>
                </a:lnTo>
                <a:lnTo>
                  <a:pt x="10387" y="15539"/>
                </a:lnTo>
                <a:lnTo>
                  <a:pt x="10432" y="15539"/>
                </a:lnTo>
                <a:lnTo>
                  <a:pt x="10478" y="15516"/>
                </a:lnTo>
                <a:lnTo>
                  <a:pt x="10523" y="15494"/>
                </a:lnTo>
                <a:lnTo>
                  <a:pt x="10557" y="15460"/>
                </a:lnTo>
                <a:lnTo>
                  <a:pt x="10580" y="15414"/>
                </a:lnTo>
                <a:lnTo>
                  <a:pt x="10603" y="15380"/>
                </a:lnTo>
                <a:lnTo>
                  <a:pt x="10626" y="15334"/>
                </a:lnTo>
                <a:lnTo>
                  <a:pt x="10626" y="15278"/>
                </a:lnTo>
                <a:lnTo>
                  <a:pt x="10614" y="15221"/>
                </a:lnTo>
                <a:lnTo>
                  <a:pt x="10603" y="15164"/>
                </a:lnTo>
                <a:lnTo>
                  <a:pt x="12525" y="14060"/>
                </a:lnTo>
                <a:lnTo>
                  <a:pt x="12559" y="14106"/>
                </a:lnTo>
                <a:lnTo>
                  <a:pt x="12616" y="14140"/>
                </a:lnTo>
                <a:lnTo>
                  <a:pt x="12673" y="14163"/>
                </a:lnTo>
                <a:lnTo>
                  <a:pt x="12730" y="14174"/>
                </a:lnTo>
                <a:lnTo>
                  <a:pt x="12787" y="14163"/>
                </a:lnTo>
                <a:lnTo>
                  <a:pt x="12844" y="14140"/>
                </a:lnTo>
                <a:lnTo>
                  <a:pt x="12901" y="14106"/>
                </a:lnTo>
                <a:lnTo>
                  <a:pt x="12935" y="14060"/>
                </a:lnTo>
                <a:close/>
                <a:moveTo>
                  <a:pt x="41396" y="14060"/>
                </a:moveTo>
                <a:lnTo>
                  <a:pt x="43307" y="15164"/>
                </a:lnTo>
                <a:lnTo>
                  <a:pt x="43284" y="15221"/>
                </a:lnTo>
                <a:lnTo>
                  <a:pt x="43273" y="15278"/>
                </a:lnTo>
                <a:lnTo>
                  <a:pt x="43284" y="15334"/>
                </a:lnTo>
                <a:lnTo>
                  <a:pt x="43296" y="15380"/>
                </a:lnTo>
                <a:lnTo>
                  <a:pt x="43318" y="15425"/>
                </a:lnTo>
                <a:lnTo>
                  <a:pt x="43353" y="15460"/>
                </a:lnTo>
                <a:lnTo>
                  <a:pt x="43387" y="15494"/>
                </a:lnTo>
                <a:lnTo>
                  <a:pt x="43432" y="15516"/>
                </a:lnTo>
                <a:lnTo>
                  <a:pt x="43478" y="15528"/>
                </a:lnTo>
                <a:lnTo>
                  <a:pt x="43523" y="15539"/>
                </a:lnTo>
                <a:lnTo>
                  <a:pt x="43523" y="17769"/>
                </a:lnTo>
                <a:lnTo>
                  <a:pt x="43478" y="17780"/>
                </a:lnTo>
                <a:lnTo>
                  <a:pt x="43421" y="17791"/>
                </a:lnTo>
                <a:lnTo>
                  <a:pt x="43387" y="17814"/>
                </a:lnTo>
                <a:lnTo>
                  <a:pt x="43341" y="17848"/>
                </a:lnTo>
                <a:lnTo>
                  <a:pt x="43318" y="17894"/>
                </a:lnTo>
                <a:lnTo>
                  <a:pt x="43296" y="17939"/>
                </a:lnTo>
                <a:lnTo>
                  <a:pt x="43273" y="17985"/>
                </a:lnTo>
                <a:lnTo>
                  <a:pt x="43273" y="18030"/>
                </a:lnTo>
                <a:lnTo>
                  <a:pt x="43273" y="18087"/>
                </a:lnTo>
                <a:lnTo>
                  <a:pt x="43296" y="18144"/>
                </a:lnTo>
                <a:lnTo>
                  <a:pt x="41362" y="19259"/>
                </a:lnTo>
                <a:lnTo>
                  <a:pt x="41316" y="19213"/>
                </a:lnTo>
                <a:lnTo>
                  <a:pt x="41282" y="19191"/>
                </a:lnTo>
                <a:lnTo>
                  <a:pt x="41225" y="19168"/>
                </a:lnTo>
                <a:lnTo>
                  <a:pt x="41169" y="19157"/>
                </a:lnTo>
                <a:lnTo>
                  <a:pt x="41112" y="19168"/>
                </a:lnTo>
                <a:lnTo>
                  <a:pt x="41066" y="19179"/>
                </a:lnTo>
                <a:lnTo>
                  <a:pt x="41021" y="19213"/>
                </a:lnTo>
                <a:lnTo>
                  <a:pt x="40987" y="19248"/>
                </a:lnTo>
                <a:lnTo>
                  <a:pt x="39019" y="18121"/>
                </a:lnTo>
                <a:lnTo>
                  <a:pt x="39030" y="18076"/>
                </a:lnTo>
                <a:lnTo>
                  <a:pt x="39041" y="18030"/>
                </a:lnTo>
                <a:lnTo>
                  <a:pt x="39030" y="17996"/>
                </a:lnTo>
                <a:lnTo>
                  <a:pt x="39019" y="17951"/>
                </a:lnTo>
                <a:lnTo>
                  <a:pt x="38996" y="17917"/>
                </a:lnTo>
                <a:lnTo>
                  <a:pt x="38973" y="17882"/>
                </a:lnTo>
                <a:lnTo>
                  <a:pt x="38950" y="17848"/>
                </a:lnTo>
                <a:lnTo>
                  <a:pt x="38916" y="17826"/>
                </a:lnTo>
                <a:lnTo>
                  <a:pt x="38871" y="17814"/>
                </a:lnTo>
                <a:lnTo>
                  <a:pt x="38825" y="17803"/>
                </a:lnTo>
                <a:lnTo>
                  <a:pt x="38825" y="15539"/>
                </a:lnTo>
                <a:lnTo>
                  <a:pt x="38882" y="15528"/>
                </a:lnTo>
                <a:lnTo>
                  <a:pt x="38916" y="15516"/>
                </a:lnTo>
                <a:lnTo>
                  <a:pt x="38962" y="15482"/>
                </a:lnTo>
                <a:lnTo>
                  <a:pt x="38996" y="15448"/>
                </a:lnTo>
                <a:lnTo>
                  <a:pt x="39019" y="15414"/>
                </a:lnTo>
                <a:lnTo>
                  <a:pt x="39041" y="15369"/>
                </a:lnTo>
                <a:lnTo>
                  <a:pt x="39053" y="15323"/>
                </a:lnTo>
                <a:lnTo>
                  <a:pt x="39064" y="15278"/>
                </a:lnTo>
                <a:lnTo>
                  <a:pt x="39053" y="15221"/>
                </a:lnTo>
                <a:lnTo>
                  <a:pt x="39041" y="15175"/>
                </a:lnTo>
                <a:lnTo>
                  <a:pt x="40952" y="14072"/>
                </a:lnTo>
                <a:lnTo>
                  <a:pt x="40987" y="14117"/>
                </a:lnTo>
                <a:lnTo>
                  <a:pt x="41043" y="14163"/>
                </a:lnTo>
                <a:lnTo>
                  <a:pt x="41100" y="14185"/>
                </a:lnTo>
                <a:lnTo>
                  <a:pt x="41169" y="14197"/>
                </a:lnTo>
                <a:lnTo>
                  <a:pt x="41237" y="14185"/>
                </a:lnTo>
                <a:lnTo>
                  <a:pt x="41305" y="14163"/>
                </a:lnTo>
                <a:lnTo>
                  <a:pt x="41351" y="14117"/>
                </a:lnTo>
                <a:lnTo>
                  <a:pt x="41396" y="14060"/>
                </a:lnTo>
                <a:close/>
                <a:moveTo>
                  <a:pt x="46105" y="14049"/>
                </a:moveTo>
                <a:lnTo>
                  <a:pt x="48051" y="15164"/>
                </a:lnTo>
                <a:lnTo>
                  <a:pt x="48028" y="15221"/>
                </a:lnTo>
                <a:lnTo>
                  <a:pt x="48017" y="15278"/>
                </a:lnTo>
                <a:lnTo>
                  <a:pt x="48028" y="15323"/>
                </a:lnTo>
                <a:lnTo>
                  <a:pt x="48039" y="15380"/>
                </a:lnTo>
                <a:lnTo>
                  <a:pt x="48062" y="15414"/>
                </a:lnTo>
                <a:lnTo>
                  <a:pt x="48096" y="15460"/>
                </a:lnTo>
                <a:lnTo>
                  <a:pt x="48130" y="15482"/>
                </a:lnTo>
                <a:lnTo>
                  <a:pt x="48176" y="15516"/>
                </a:lnTo>
                <a:lnTo>
                  <a:pt x="48221" y="15528"/>
                </a:lnTo>
                <a:lnTo>
                  <a:pt x="48267" y="15539"/>
                </a:lnTo>
                <a:lnTo>
                  <a:pt x="48267" y="17780"/>
                </a:lnTo>
                <a:lnTo>
                  <a:pt x="48221" y="17791"/>
                </a:lnTo>
                <a:lnTo>
                  <a:pt x="48176" y="17803"/>
                </a:lnTo>
                <a:lnTo>
                  <a:pt x="48130" y="17826"/>
                </a:lnTo>
                <a:lnTo>
                  <a:pt x="48096" y="17860"/>
                </a:lnTo>
                <a:lnTo>
                  <a:pt x="48062" y="17894"/>
                </a:lnTo>
                <a:lnTo>
                  <a:pt x="48051" y="17939"/>
                </a:lnTo>
                <a:lnTo>
                  <a:pt x="48028" y="17985"/>
                </a:lnTo>
                <a:lnTo>
                  <a:pt x="48028" y="18030"/>
                </a:lnTo>
                <a:lnTo>
                  <a:pt x="48028" y="18087"/>
                </a:lnTo>
                <a:lnTo>
                  <a:pt x="48051" y="18133"/>
                </a:lnTo>
                <a:lnTo>
                  <a:pt x="46094" y="19259"/>
                </a:lnTo>
                <a:lnTo>
                  <a:pt x="46060" y="19225"/>
                </a:lnTo>
                <a:lnTo>
                  <a:pt x="46014" y="19191"/>
                </a:lnTo>
                <a:lnTo>
                  <a:pt x="45969" y="19168"/>
                </a:lnTo>
                <a:lnTo>
                  <a:pt x="45855" y="19168"/>
                </a:lnTo>
                <a:lnTo>
                  <a:pt x="45810" y="19191"/>
                </a:lnTo>
                <a:lnTo>
                  <a:pt x="45764" y="19213"/>
                </a:lnTo>
                <a:lnTo>
                  <a:pt x="45730" y="19259"/>
                </a:lnTo>
                <a:lnTo>
                  <a:pt x="43785" y="18133"/>
                </a:lnTo>
                <a:lnTo>
                  <a:pt x="43808" y="18087"/>
                </a:lnTo>
                <a:lnTo>
                  <a:pt x="43808" y="18030"/>
                </a:lnTo>
                <a:lnTo>
                  <a:pt x="43808" y="17985"/>
                </a:lnTo>
                <a:lnTo>
                  <a:pt x="43785" y="17939"/>
                </a:lnTo>
                <a:lnTo>
                  <a:pt x="43773" y="17894"/>
                </a:lnTo>
                <a:lnTo>
                  <a:pt x="43739" y="17860"/>
                </a:lnTo>
                <a:lnTo>
                  <a:pt x="43705" y="17826"/>
                </a:lnTo>
                <a:lnTo>
                  <a:pt x="43660" y="17803"/>
                </a:lnTo>
                <a:lnTo>
                  <a:pt x="43614" y="17780"/>
                </a:lnTo>
                <a:lnTo>
                  <a:pt x="43569" y="17769"/>
                </a:lnTo>
                <a:lnTo>
                  <a:pt x="43569" y="15539"/>
                </a:lnTo>
                <a:lnTo>
                  <a:pt x="43614" y="15528"/>
                </a:lnTo>
                <a:lnTo>
                  <a:pt x="43660" y="15505"/>
                </a:lnTo>
                <a:lnTo>
                  <a:pt x="43705" y="15482"/>
                </a:lnTo>
                <a:lnTo>
                  <a:pt x="43739" y="15448"/>
                </a:lnTo>
                <a:lnTo>
                  <a:pt x="43762" y="15414"/>
                </a:lnTo>
                <a:lnTo>
                  <a:pt x="43785" y="15369"/>
                </a:lnTo>
                <a:lnTo>
                  <a:pt x="43796" y="15323"/>
                </a:lnTo>
                <a:lnTo>
                  <a:pt x="43796" y="15278"/>
                </a:lnTo>
                <a:lnTo>
                  <a:pt x="43796" y="15221"/>
                </a:lnTo>
                <a:lnTo>
                  <a:pt x="43785" y="15175"/>
                </a:lnTo>
                <a:lnTo>
                  <a:pt x="45707" y="14060"/>
                </a:lnTo>
                <a:lnTo>
                  <a:pt x="45753" y="14106"/>
                </a:lnTo>
                <a:lnTo>
                  <a:pt x="45798" y="14140"/>
                </a:lnTo>
                <a:lnTo>
                  <a:pt x="45855" y="14163"/>
                </a:lnTo>
                <a:lnTo>
                  <a:pt x="45969" y="14163"/>
                </a:lnTo>
                <a:lnTo>
                  <a:pt x="46026" y="14129"/>
                </a:lnTo>
                <a:lnTo>
                  <a:pt x="46071" y="14094"/>
                </a:lnTo>
                <a:lnTo>
                  <a:pt x="46105" y="14049"/>
                </a:lnTo>
                <a:close/>
                <a:moveTo>
                  <a:pt x="69823" y="14060"/>
                </a:moveTo>
                <a:lnTo>
                  <a:pt x="71837" y="15209"/>
                </a:lnTo>
                <a:lnTo>
                  <a:pt x="71825" y="15278"/>
                </a:lnTo>
                <a:lnTo>
                  <a:pt x="71837" y="15334"/>
                </a:lnTo>
                <a:lnTo>
                  <a:pt x="71859" y="15391"/>
                </a:lnTo>
                <a:lnTo>
                  <a:pt x="71916" y="15425"/>
                </a:lnTo>
                <a:lnTo>
                  <a:pt x="71973" y="15448"/>
                </a:lnTo>
                <a:lnTo>
                  <a:pt x="71973" y="17780"/>
                </a:lnTo>
                <a:lnTo>
                  <a:pt x="71928" y="17791"/>
                </a:lnTo>
                <a:lnTo>
                  <a:pt x="71882" y="17803"/>
                </a:lnTo>
                <a:lnTo>
                  <a:pt x="71837" y="17826"/>
                </a:lnTo>
                <a:lnTo>
                  <a:pt x="71802" y="17860"/>
                </a:lnTo>
                <a:lnTo>
                  <a:pt x="71768" y="17894"/>
                </a:lnTo>
                <a:lnTo>
                  <a:pt x="71746" y="17939"/>
                </a:lnTo>
                <a:lnTo>
                  <a:pt x="71734" y="17985"/>
                </a:lnTo>
                <a:lnTo>
                  <a:pt x="71734" y="18030"/>
                </a:lnTo>
                <a:lnTo>
                  <a:pt x="71734" y="18087"/>
                </a:lnTo>
                <a:lnTo>
                  <a:pt x="71746" y="18133"/>
                </a:lnTo>
                <a:lnTo>
                  <a:pt x="69800" y="19259"/>
                </a:lnTo>
                <a:lnTo>
                  <a:pt x="69766" y="19225"/>
                </a:lnTo>
                <a:lnTo>
                  <a:pt x="69721" y="19191"/>
                </a:lnTo>
                <a:lnTo>
                  <a:pt x="69675" y="19168"/>
                </a:lnTo>
                <a:lnTo>
                  <a:pt x="69573" y="19168"/>
                </a:lnTo>
                <a:lnTo>
                  <a:pt x="69516" y="19191"/>
                </a:lnTo>
                <a:lnTo>
                  <a:pt x="69482" y="19225"/>
                </a:lnTo>
                <a:lnTo>
                  <a:pt x="69448" y="19259"/>
                </a:lnTo>
                <a:lnTo>
                  <a:pt x="67480" y="18121"/>
                </a:lnTo>
                <a:lnTo>
                  <a:pt x="67491" y="18076"/>
                </a:lnTo>
                <a:lnTo>
                  <a:pt x="67503" y="18030"/>
                </a:lnTo>
                <a:lnTo>
                  <a:pt x="67491" y="17985"/>
                </a:lnTo>
                <a:lnTo>
                  <a:pt x="67480" y="17939"/>
                </a:lnTo>
                <a:lnTo>
                  <a:pt x="67457" y="17905"/>
                </a:lnTo>
                <a:lnTo>
                  <a:pt x="67434" y="17871"/>
                </a:lnTo>
                <a:lnTo>
                  <a:pt x="67400" y="17837"/>
                </a:lnTo>
                <a:lnTo>
                  <a:pt x="67366" y="17814"/>
                </a:lnTo>
                <a:lnTo>
                  <a:pt x="67321" y="17803"/>
                </a:lnTo>
                <a:lnTo>
                  <a:pt x="67275" y="17791"/>
                </a:lnTo>
                <a:lnTo>
                  <a:pt x="67275" y="15539"/>
                </a:lnTo>
                <a:lnTo>
                  <a:pt x="67321" y="15539"/>
                </a:lnTo>
                <a:lnTo>
                  <a:pt x="67366" y="15516"/>
                </a:lnTo>
                <a:lnTo>
                  <a:pt x="67412" y="15494"/>
                </a:lnTo>
                <a:lnTo>
                  <a:pt x="67446" y="15460"/>
                </a:lnTo>
                <a:lnTo>
                  <a:pt x="67480" y="15414"/>
                </a:lnTo>
                <a:lnTo>
                  <a:pt x="67503" y="15380"/>
                </a:lnTo>
                <a:lnTo>
                  <a:pt x="67514" y="15334"/>
                </a:lnTo>
                <a:lnTo>
                  <a:pt x="67514" y="15278"/>
                </a:lnTo>
                <a:lnTo>
                  <a:pt x="67514" y="15221"/>
                </a:lnTo>
                <a:lnTo>
                  <a:pt x="67491" y="15164"/>
                </a:lnTo>
                <a:lnTo>
                  <a:pt x="69414" y="14060"/>
                </a:lnTo>
                <a:lnTo>
                  <a:pt x="69459" y="14106"/>
                </a:lnTo>
                <a:lnTo>
                  <a:pt x="69505" y="14140"/>
                </a:lnTo>
                <a:lnTo>
                  <a:pt x="69562" y="14163"/>
                </a:lnTo>
                <a:lnTo>
                  <a:pt x="69618" y="14174"/>
                </a:lnTo>
                <a:lnTo>
                  <a:pt x="69687" y="14163"/>
                </a:lnTo>
                <a:lnTo>
                  <a:pt x="69744" y="14140"/>
                </a:lnTo>
                <a:lnTo>
                  <a:pt x="69789" y="14106"/>
                </a:lnTo>
                <a:lnTo>
                  <a:pt x="69823" y="14060"/>
                </a:lnTo>
                <a:close/>
                <a:moveTo>
                  <a:pt x="31909" y="14060"/>
                </a:moveTo>
                <a:lnTo>
                  <a:pt x="33877" y="15198"/>
                </a:lnTo>
                <a:lnTo>
                  <a:pt x="33866" y="15243"/>
                </a:lnTo>
                <a:lnTo>
                  <a:pt x="33866" y="15278"/>
                </a:lnTo>
                <a:lnTo>
                  <a:pt x="33866" y="15312"/>
                </a:lnTo>
                <a:lnTo>
                  <a:pt x="33877" y="15346"/>
                </a:lnTo>
                <a:lnTo>
                  <a:pt x="33911" y="15414"/>
                </a:lnTo>
                <a:lnTo>
                  <a:pt x="33968" y="15448"/>
                </a:lnTo>
                <a:lnTo>
                  <a:pt x="34002" y="15471"/>
                </a:lnTo>
                <a:lnTo>
                  <a:pt x="34048" y="15471"/>
                </a:lnTo>
                <a:lnTo>
                  <a:pt x="34048" y="17803"/>
                </a:lnTo>
                <a:lnTo>
                  <a:pt x="34002" y="17814"/>
                </a:lnTo>
                <a:lnTo>
                  <a:pt x="33957" y="17826"/>
                </a:lnTo>
                <a:lnTo>
                  <a:pt x="33922" y="17848"/>
                </a:lnTo>
                <a:lnTo>
                  <a:pt x="33888" y="17871"/>
                </a:lnTo>
                <a:lnTo>
                  <a:pt x="33866" y="17905"/>
                </a:lnTo>
                <a:lnTo>
                  <a:pt x="33843" y="17951"/>
                </a:lnTo>
                <a:lnTo>
                  <a:pt x="33831" y="17985"/>
                </a:lnTo>
                <a:lnTo>
                  <a:pt x="33820" y="18030"/>
                </a:lnTo>
                <a:lnTo>
                  <a:pt x="33831" y="18076"/>
                </a:lnTo>
                <a:lnTo>
                  <a:pt x="33843" y="18121"/>
                </a:lnTo>
                <a:lnTo>
                  <a:pt x="31863" y="19270"/>
                </a:lnTo>
                <a:lnTo>
                  <a:pt x="31829" y="19225"/>
                </a:lnTo>
                <a:lnTo>
                  <a:pt x="31784" y="19202"/>
                </a:lnTo>
                <a:lnTo>
                  <a:pt x="31738" y="19179"/>
                </a:lnTo>
                <a:lnTo>
                  <a:pt x="31636" y="19179"/>
                </a:lnTo>
                <a:lnTo>
                  <a:pt x="31590" y="19202"/>
                </a:lnTo>
                <a:lnTo>
                  <a:pt x="31556" y="19225"/>
                </a:lnTo>
                <a:lnTo>
                  <a:pt x="31522" y="19259"/>
                </a:lnTo>
                <a:lnTo>
                  <a:pt x="29509" y="18099"/>
                </a:lnTo>
                <a:lnTo>
                  <a:pt x="29520" y="18030"/>
                </a:lnTo>
                <a:lnTo>
                  <a:pt x="29520" y="17996"/>
                </a:lnTo>
                <a:lnTo>
                  <a:pt x="29509" y="17962"/>
                </a:lnTo>
                <a:lnTo>
                  <a:pt x="29475" y="17905"/>
                </a:lnTo>
                <a:lnTo>
                  <a:pt x="29418" y="17860"/>
                </a:lnTo>
                <a:lnTo>
                  <a:pt x="29349" y="17837"/>
                </a:lnTo>
                <a:lnTo>
                  <a:pt x="29349" y="15448"/>
                </a:lnTo>
                <a:lnTo>
                  <a:pt x="29406" y="15437"/>
                </a:lnTo>
                <a:lnTo>
                  <a:pt x="29452" y="15391"/>
                </a:lnTo>
                <a:lnTo>
                  <a:pt x="29486" y="15346"/>
                </a:lnTo>
                <a:lnTo>
                  <a:pt x="29497" y="15278"/>
                </a:lnTo>
                <a:lnTo>
                  <a:pt x="29486" y="15221"/>
                </a:lnTo>
                <a:lnTo>
                  <a:pt x="31477" y="14060"/>
                </a:lnTo>
                <a:lnTo>
                  <a:pt x="31511" y="14117"/>
                </a:lnTo>
                <a:lnTo>
                  <a:pt x="31568" y="14151"/>
                </a:lnTo>
                <a:lnTo>
                  <a:pt x="31625" y="14174"/>
                </a:lnTo>
                <a:lnTo>
                  <a:pt x="31693" y="14185"/>
                </a:lnTo>
                <a:lnTo>
                  <a:pt x="31761" y="14174"/>
                </a:lnTo>
                <a:lnTo>
                  <a:pt x="31818" y="14151"/>
                </a:lnTo>
                <a:lnTo>
                  <a:pt x="31863" y="14106"/>
                </a:lnTo>
                <a:lnTo>
                  <a:pt x="31909" y="14060"/>
                </a:lnTo>
                <a:close/>
                <a:moveTo>
                  <a:pt x="36652" y="14072"/>
                </a:moveTo>
                <a:lnTo>
                  <a:pt x="38564" y="15164"/>
                </a:lnTo>
                <a:lnTo>
                  <a:pt x="38541" y="15221"/>
                </a:lnTo>
                <a:lnTo>
                  <a:pt x="38541" y="15278"/>
                </a:lnTo>
                <a:lnTo>
                  <a:pt x="38541" y="15334"/>
                </a:lnTo>
                <a:lnTo>
                  <a:pt x="38552" y="15380"/>
                </a:lnTo>
                <a:lnTo>
                  <a:pt x="38575" y="15425"/>
                </a:lnTo>
                <a:lnTo>
                  <a:pt x="38609" y="15460"/>
                </a:lnTo>
                <a:lnTo>
                  <a:pt x="38643" y="15494"/>
                </a:lnTo>
                <a:lnTo>
                  <a:pt x="38689" y="15516"/>
                </a:lnTo>
                <a:lnTo>
                  <a:pt x="38734" y="15528"/>
                </a:lnTo>
                <a:lnTo>
                  <a:pt x="38780" y="15539"/>
                </a:lnTo>
                <a:lnTo>
                  <a:pt x="38780" y="17803"/>
                </a:lnTo>
                <a:lnTo>
                  <a:pt x="38734" y="17803"/>
                </a:lnTo>
                <a:lnTo>
                  <a:pt x="38700" y="17826"/>
                </a:lnTo>
                <a:lnTo>
                  <a:pt x="38655" y="17848"/>
                </a:lnTo>
                <a:lnTo>
                  <a:pt x="38632" y="17871"/>
                </a:lnTo>
                <a:lnTo>
                  <a:pt x="38598" y="17905"/>
                </a:lnTo>
                <a:lnTo>
                  <a:pt x="38575" y="17951"/>
                </a:lnTo>
                <a:lnTo>
                  <a:pt x="38564" y="17985"/>
                </a:lnTo>
                <a:lnTo>
                  <a:pt x="38564" y="18030"/>
                </a:lnTo>
                <a:lnTo>
                  <a:pt x="38564" y="18076"/>
                </a:lnTo>
                <a:lnTo>
                  <a:pt x="38575" y="18121"/>
                </a:lnTo>
                <a:lnTo>
                  <a:pt x="36596" y="19270"/>
                </a:lnTo>
                <a:lnTo>
                  <a:pt x="36573" y="19225"/>
                </a:lnTo>
                <a:lnTo>
                  <a:pt x="36527" y="19202"/>
                </a:lnTo>
                <a:lnTo>
                  <a:pt x="36482" y="19179"/>
                </a:lnTo>
                <a:lnTo>
                  <a:pt x="36379" y="19179"/>
                </a:lnTo>
                <a:lnTo>
                  <a:pt x="36334" y="19202"/>
                </a:lnTo>
                <a:lnTo>
                  <a:pt x="36300" y="19225"/>
                </a:lnTo>
                <a:lnTo>
                  <a:pt x="36266" y="19259"/>
                </a:lnTo>
                <a:lnTo>
                  <a:pt x="34275" y="18110"/>
                </a:lnTo>
                <a:lnTo>
                  <a:pt x="34286" y="18076"/>
                </a:lnTo>
                <a:lnTo>
                  <a:pt x="34298" y="18030"/>
                </a:lnTo>
                <a:lnTo>
                  <a:pt x="34286" y="17996"/>
                </a:lnTo>
                <a:lnTo>
                  <a:pt x="34275" y="17951"/>
                </a:lnTo>
                <a:lnTo>
                  <a:pt x="34264" y="17917"/>
                </a:lnTo>
                <a:lnTo>
                  <a:pt x="34230" y="17882"/>
                </a:lnTo>
                <a:lnTo>
                  <a:pt x="34207" y="17848"/>
                </a:lnTo>
                <a:lnTo>
                  <a:pt x="34173" y="17826"/>
                </a:lnTo>
                <a:lnTo>
                  <a:pt x="34127" y="17814"/>
                </a:lnTo>
                <a:lnTo>
                  <a:pt x="34093" y="17803"/>
                </a:lnTo>
                <a:lnTo>
                  <a:pt x="34093" y="15471"/>
                </a:lnTo>
                <a:lnTo>
                  <a:pt x="34150" y="15448"/>
                </a:lnTo>
                <a:lnTo>
                  <a:pt x="34207" y="15403"/>
                </a:lnTo>
                <a:lnTo>
                  <a:pt x="34241" y="15346"/>
                </a:lnTo>
                <a:lnTo>
                  <a:pt x="34252" y="15278"/>
                </a:lnTo>
                <a:lnTo>
                  <a:pt x="34252" y="15243"/>
                </a:lnTo>
                <a:lnTo>
                  <a:pt x="34241" y="15209"/>
                </a:lnTo>
                <a:lnTo>
                  <a:pt x="36209" y="14072"/>
                </a:lnTo>
                <a:lnTo>
                  <a:pt x="36243" y="14129"/>
                </a:lnTo>
                <a:lnTo>
                  <a:pt x="36300" y="14163"/>
                </a:lnTo>
                <a:lnTo>
                  <a:pt x="36357" y="14185"/>
                </a:lnTo>
                <a:lnTo>
                  <a:pt x="36425" y="14197"/>
                </a:lnTo>
                <a:lnTo>
                  <a:pt x="36505" y="14185"/>
                </a:lnTo>
                <a:lnTo>
                  <a:pt x="36561" y="14163"/>
                </a:lnTo>
                <a:lnTo>
                  <a:pt x="36618" y="14117"/>
                </a:lnTo>
                <a:lnTo>
                  <a:pt x="36652" y="14072"/>
                </a:lnTo>
                <a:close/>
                <a:moveTo>
                  <a:pt x="22365" y="14026"/>
                </a:moveTo>
                <a:lnTo>
                  <a:pt x="24356" y="15175"/>
                </a:lnTo>
                <a:lnTo>
                  <a:pt x="24333" y="15221"/>
                </a:lnTo>
                <a:lnTo>
                  <a:pt x="24333" y="15278"/>
                </a:lnTo>
                <a:lnTo>
                  <a:pt x="24333" y="15323"/>
                </a:lnTo>
                <a:lnTo>
                  <a:pt x="24344" y="15369"/>
                </a:lnTo>
                <a:lnTo>
                  <a:pt x="24367" y="15414"/>
                </a:lnTo>
                <a:lnTo>
                  <a:pt x="24401" y="15448"/>
                </a:lnTo>
                <a:lnTo>
                  <a:pt x="24435" y="15482"/>
                </a:lnTo>
                <a:lnTo>
                  <a:pt x="24469" y="15505"/>
                </a:lnTo>
                <a:lnTo>
                  <a:pt x="24515" y="15516"/>
                </a:lnTo>
                <a:lnTo>
                  <a:pt x="24560" y="15528"/>
                </a:lnTo>
                <a:lnTo>
                  <a:pt x="24560" y="17837"/>
                </a:lnTo>
                <a:lnTo>
                  <a:pt x="24526" y="17837"/>
                </a:lnTo>
                <a:lnTo>
                  <a:pt x="24492" y="17848"/>
                </a:lnTo>
                <a:lnTo>
                  <a:pt x="24424" y="17894"/>
                </a:lnTo>
                <a:lnTo>
                  <a:pt x="24413" y="17928"/>
                </a:lnTo>
                <a:lnTo>
                  <a:pt x="24390" y="17962"/>
                </a:lnTo>
                <a:lnTo>
                  <a:pt x="24378" y="17996"/>
                </a:lnTo>
                <a:lnTo>
                  <a:pt x="24378" y="18030"/>
                </a:lnTo>
                <a:lnTo>
                  <a:pt x="24378" y="18076"/>
                </a:lnTo>
                <a:lnTo>
                  <a:pt x="24390" y="18110"/>
                </a:lnTo>
                <a:lnTo>
                  <a:pt x="22354" y="19282"/>
                </a:lnTo>
                <a:lnTo>
                  <a:pt x="22319" y="19259"/>
                </a:lnTo>
                <a:lnTo>
                  <a:pt x="22285" y="19236"/>
                </a:lnTo>
                <a:lnTo>
                  <a:pt x="22251" y="19213"/>
                </a:lnTo>
                <a:lnTo>
                  <a:pt x="22172" y="19213"/>
                </a:lnTo>
                <a:lnTo>
                  <a:pt x="22137" y="19236"/>
                </a:lnTo>
                <a:lnTo>
                  <a:pt x="22103" y="19248"/>
                </a:lnTo>
                <a:lnTo>
                  <a:pt x="22069" y="19282"/>
                </a:lnTo>
                <a:lnTo>
                  <a:pt x="20010" y="18087"/>
                </a:lnTo>
                <a:lnTo>
                  <a:pt x="20010" y="18030"/>
                </a:lnTo>
                <a:lnTo>
                  <a:pt x="19999" y="17973"/>
                </a:lnTo>
                <a:lnTo>
                  <a:pt x="19976" y="17917"/>
                </a:lnTo>
                <a:lnTo>
                  <a:pt x="19919" y="17882"/>
                </a:lnTo>
                <a:lnTo>
                  <a:pt x="19862" y="17860"/>
                </a:lnTo>
                <a:lnTo>
                  <a:pt x="19862" y="15448"/>
                </a:lnTo>
                <a:lnTo>
                  <a:pt x="19919" y="15425"/>
                </a:lnTo>
                <a:lnTo>
                  <a:pt x="19965" y="15391"/>
                </a:lnTo>
                <a:lnTo>
                  <a:pt x="19999" y="15334"/>
                </a:lnTo>
                <a:lnTo>
                  <a:pt x="20010" y="15278"/>
                </a:lnTo>
                <a:lnTo>
                  <a:pt x="19999" y="15221"/>
                </a:lnTo>
                <a:lnTo>
                  <a:pt x="22058" y="14026"/>
                </a:lnTo>
                <a:lnTo>
                  <a:pt x="22081" y="14060"/>
                </a:lnTo>
                <a:lnTo>
                  <a:pt x="22126" y="14094"/>
                </a:lnTo>
                <a:lnTo>
                  <a:pt x="22160" y="14106"/>
                </a:lnTo>
                <a:lnTo>
                  <a:pt x="22206" y="14117"/>
                </a:lnTo>
                <a:lnTo>
                  <a:pt x="22251" y="14106"/>
                </a:lnTo>
                <a:lnTo>
                  <a:pt x="22297" y="14083"/>
                </a:lnTo>
                <a:lnTo>
                  <a:pt x="22331" y="14060"/>
                </a:lnTo>
                <a:lnTo>
                  <a:pt x="22365" y="14026"/>
                </a:lnTo>
                <a:close/>
                <a:moveTo>
                  <a:pt x="27165" y="14060"/>
                </a:moveTo>
                <a:lnTo>
                  <a:pt x="29156" y="15209"/>
                </a:lnTo>
                <a:lnTo>
                  <a:pt x="29145" y="15243"/>
                </a:lnTo>
                <a:lnTo>
                  <a:pt x="29145" y="15278"/>
                </a:lnTo>
                <a:lnTo>
                  <a:pt x="29156" y="15346"/>
                </a:lnTo>
                <a:lnTo>
                  <a:pt x="29190" y="15403"/>
                </a:lnTo>
                <a:lnTo>
                  <a:pt x="29236" y="15437"/>
                </a:lnTo>
                <a:lnTo>
                  <a:pt x="29304" y="15460"/>
                </a:lnTo>
                <a:lnTo>
                  <a:pt x="29304" y="17826"/>
                </a:lnTo>
                <a:lnTo>
                  <a:pt x="29258" y="17837"/>
                </a:lnTo>
                <a:lnTo>
                  <a:pt x="29224" y="17848"/>
                </a:lnTo>
                <a:lnTo>
                  <a:pt x="29202" y="17871"/>
                </a:lnTo>
                <a:lnTo>
                  <a:pt x="29167" y="17894"/>
                </a:lnTo>
                <a:lnTo>
                  <a:pt x="29145" y="17928"/>
                </a:lnTo>
                <a:lnTo>
                  <a:pt x="29133" y="17962"/>
                </a:lnTo>
                <a:lnTo>
                  <a:pt x="29122" y="17996"/>
                </a:lnTo>
                <a:lnTo>
                  <a:pt x="29111" y="18030"/>
                </a:lnTo>
                <a:lnTo>
                  <a:pt x="29122" y="18076"/>
                </a:lnTo>
                <a:lnTo>
                  <a:pt x="29122" y="18110"/>
                </a:lnTo>
                <a:lnTo>
                  <a:pt x="27097" y="19282"/>
                </a:lnTo>
                <a:lnTo>
                  <a:pt x="27063" y="19248"/>
                </a:lnTo>
                <a:lnTo>
                  <a:pt x="27029" y="19225"/>
                </a:lnTo>
                <a:lnTo>
                  <a:pt x="26995" y="19213"/>
                </a:lnTo>
                <a:lnTo>
                  <a:pt x="26949" y="19202"/>
                </a:lnTo>
                <a:lnTo>
                  <a:pt x="26904" y="19213"/>
                </a:lnTo>
                <a:lnTo>
                  <a:pt x="26870" y="19225"/>
                </a:lnTo>
                <a:lnTo>
                  <a:pt x="26836" y="19248"/>
                </a:lnTo>
                <a:lnTo>
                  <a:pt x="26813" y="19282"/>
                </a:lnTo>
                <a:lnTo>
                  <a:pt x="24777" y="18099"/>
                </a:lnTo>
                <a:lnTo>
                  <a:pt x="24788" y="18030"/>
                </a:lnTo>
                <a:lnTo>
                  <a:pt x="24777" y="17996"/>
                </a:lnTo>
                <a:lnTo>
                  <a:pt x="24765" y="17962"/>
                </a:lnTo>
                <a:lnTo>
                  <a:pt x="24731" y="17905"/>
                </a:lnTo>
                <a:lnTo>
                  <a:pt x="24674" y="17860"/>
                </a:lnTo>
                <a:lnTo>
                  <a:pt x="24606" y="17837"/>
                </a:lnTo>
                <a:lnTo>
                  <a:pt x="24606" y="15528"/>
                </a:lnTo>
                <a:lnTo>
                  <a:pt x="24651" y="15516"/>
                </a:lnTo>
                <a:lnTo>
                  <a:pt x="24697" y="15494"/>
                </a:lnTo>
                <a:lnTo>
                  <a:pt x="24731" y="15471"/>
                </a:lnTo>
                <a:lnTo>
                  <a:pt x="24765" y="15448"/>
                </a:lnTo>
                <a:lnTo>
                  <a:pt x="24788" y="15403"/>
                </a:lnTo>
                <a:lnTo>
                  <a:pt x="24811" y="15369"/>
                </a:lnTo>
                <a:lnTo>
                  <a:pt x="24822" y="15323"/>
                </a:lnTo>
                <a:lnTo>
                  <a:pt x="24822" y="15278"/>
                </a:lnTo>
                <a:lnTo>
                  <a:pt x="24822" y="15232"/>
                </a:lnTo>
                <a:lnTo>
                  <a:pt x="24811" y="15175"/>
                </a:lnTo>
                <a:lnTo>
                  <a:pt x="26745" y="14060"/>
                </a:lnTo>
                <a:lnTo>
                  <a:pt x="26779" y="14106"/>
                </a:lnTo>
                <a:lnTo>
                  <a:pt x="26824" y="14151"/>
                </a:lnTo>
                <a:lnTo>
                  <a:pt x="26881" y="14174"/>
                </a:lnTo>
                <a:lnTo>
                  <a:pt x="27018" y="14174"/>
                </a:lnTo>
                <a:lnTo>
                  <a:pt x="27074" y="14151"/>
                </a:lnTo>
                <a:lnTo>
                  <a:pt x="27120" y="14106"/>
                </a:lnTo>
                <a:lnTo>
                  <a:pt x="27165" y="14060"/>
                </a:lnTo>
                <a:close/>
                <a:moveTo>
                  <a:pt x="50792" y="14015"/>
                </a:moveTo>
                <a:lnTo>
                  <a:pt x="52840" y="15198"/>
                </a:lnTo>
                <a:lnTo>
                  <a:pt x="52828" y="15232"/>
                </a:lnTo>
                <a:lnTo>
                  <a:pt x="52817" y="15278"/>
                </a:lnTo>
                <a:lnTo>
                  <a:pt x="52828" y="15312"/>
                </a:lnTo>
                <a:lnTo>
                  <a:pt x="52840" y="15357"/>
                </a:lnTo>
                <a:lnTo>
                  <a:pt x="52851" y="15391"/>
                </a:lnTo>
                <a:lnTo>
                  <a:pt x="52874" y="15414"/>
                </a:lnTo>
                <a:lnTo>
                  <a:pt x="52897" y="15437"/>
                </a:lnTo>
                <a:lnTo>
                  <a:pt x="52931" y="15460"/>
                </a:lnTo>
                <a:lnTo>
                  <a:pt x="52965" y="15471"/>
                </a:lnTo>
                <a:lnTo>
                  <a:pt x="53010" y="15471"/>
                </a:lnTo>
                <a:lnTo>
                  <a:pt x="53010" y="17860"/>
                </a:lnTo>
                <a:lnTo>
                  <a:pt x="52942" y="17871"/>
                </a:lnTo>
                <a:lnTo>
                  <a:pt x="52885" y="17917"/>
                </a:lnTo>
                <a:lnTo>
                  <a:pt x="52851" y="17973"/>
                </a:lnTo>
                <a:lnTo>
                  <a:pt x="52840" y="18030"/>
                </a:lnTo>
                <a:lnTo>
                  <a:pt x="52851" y="18099"/>
                </a:lnTo>
                <a:lnTo>
                  <a:pt x="50792" y="19282"/>
                </a:lnTo>
                <a:lnTo>
                  <a:pt x="50758" y="19259"/>
                </a:lnTo>
                <a:lnTo>
                  <a:pt x="50735" y="19236"/>
                </a:lnTo>
                <a:lnTo>
                  <a:pt x="50690" y="19213"/>
                </a:lnTo>
                <a:lnTo>
                  <a:pt x="50610" y="19213"/>
                </a:lnTo>
                <a:lnTo>
                  <a:pt x="50576" y="19236"/>
                </a:lnTo>
                <a:lnTo>
                  <a:pt x="50542" y="19248"/>
                </a:lnTo>
                <a:lnTo>
                  <a:pt x="50519" y="19282"/>
                </a:lnTo>
                <a:lnTo>
                  <a:pt x="48517" y="18121"/>
                </a:lnTo>
                <a:lnTo>
                  <a:pt x="48528" y="18076"/>
                </a:lnTo>
                <a:lnTo>
                  <a:pt x="48528" y="18030"/>
                </a:lnTo>
                <a:lnTo>
                  <a:pt x="48528" y="17985"/>
                </a:lnTo>
                <a:lnTo>
                  <a:pt x="48517" y="17939"/>
                </a:lnTo>
                <a:lnTo>
                  <a:pt x="48494" y="17905"/>
                </a:lnTo>
                <a:lnTo>
                  <a:pt x="48472" y="17871"/>
                </a:lnTo>
                <a:lnTo>
                  <a:pt x="48437" y="17837"/>
                </a:lnTo>
                <a:lnTo>
                  <a:pt x="48403" y="17814"/>
                </a:lnTo>
                <a:lnTo>
                  <a:pt x="48358" y="17791"/>
                </a:lnTo>
                <a:lnTo>
                  <a:pt x="48312" y="17780"/>
                </a:lnTo>
                <a:lnTo>
                  <a:pt x="48312" y="15528"/>
                </a:lnTo>
                <a:lnTo>
                  <a:pt x="48358" y="15528"/>
                </a:lnTo>
                <a:lnTo>
                  <a:pt x="48403" y="15505"/>
                </a:lnTo>
                <a:lnTo>
                  <a:pt x="48437" y="15482"/>
                </a:lnTo>
                <a:lnTo>
                  <a:pt x="48472" y="15448"/>
                </a:lnTo>
                <a:lnTo>
                  <a:pt x="48494" y="15414"/>
                </a:lnTo>
                <a:lnTo>
                  <a:pt x="48517" y="15369"/>
                </a:lnTo>
                <a:lnTo>
                  <a:pt x="48528" y="15323"/>
                </a:lnTo>
                <a:lnTo>
                  <a:pt x="48540" y="15278"/>
                </a:lnTo>
                <a:lnTo>
                  <a:pt x="48528" y="15221"/>
                </a:lnTo>
                <a:lnTo>
                  <a:pt x="48517" y="15175"/>
                </a:lnTo>
                <a:lnTo>
                  <a:pt x="50508" y="14026"/>
                </a:lnTo>
                <a:lnTo>
                  <a:pt x="50530" y="14060"/>
                </a:lnTo>
                <a:lnTo>
                  <a:pt x="50565" y="14083"/>
                </a:lnTo>
                <a:lnTo>
                  <a:pt x="50610" y="14094"/>
                </a:lnTo>
                <a:lnTo>
                  <a:pt x="50644" y="14106"/>
                </a:lnTo>
                <a:lnTo>
                  <a:pt x="50690" y="14094"/>
                </a:lnTo>
                <a:lnTo>
                  <a:pt x="50735" y="14083"/>
                </a:lnTo>
                <a:lnTo>
                  <a:pt x="50769" y="14049"/>
                </a:lnTo>
                <a:lnTo>
                  <a:pt x="50792" y="14015"/>
                </a:lnTo>
                <a:close/>
                <a:moveTo>
                  <a:pt x="55558" y="14026"/>
                </a:moveTo>
                <a:lnTo>
                  <a:pt x="57560" y="15187"/>
                </a:lnTo>
                <a:lnTo>
                  <a:pt x="57549" y="15232"/>
                </a:lnTo>
                <a:lnTo>
                  <a:pt x="57538" y="15278"/>
                </a:lnTo>
                <a:lnTo>
                  <a:pt x="57549" y="15323"/>
                </a:lnTo>
                <a:lnTo>
                  <a:pt x="57560" y="15357"/>
                </a:lnTo>
                <a:lnTo>
                  <a:pt x="57572" y="15403"/>
                </a:lnTo>
                <a:lnTo>
                  <a:pt x="57606" y="15437"/>
                </a:lnTo>
                <a:lnTo>
                  <a:pt x="57629" y="15460"/>
                </a:lnTo>
                <a:lnTo>
                  <a:pt x="57663" y="15482"/>
                </a:lnTo>
                <a:lnTo>
                  <a:pt x="57708" y="15494"/>
                </a:lnTo>
                <a:lnTo>
                  <a:pt x="57754" y="15505"/>
                </a:lnTo>
                <a:lnTo>
                  <a:pt x="57754" y="17791"/>
                </a:lnTo>
                <a:lnTo>
                  <a:pt x="57697" y="17791"/>
                </a:lnTo>
                <a:lnTo>
                  <a:pt x="57663" y="17814"/>
                </a:lnTo>
                <a:lnTo>
                  <a:pt x="57617" y="17837"/>
                </a:lnTo>
                <a:lnTo>
                  <a:pt x="57583" y="17871"/>
                </a:lnTo>
                <a:lnTo>
                  <a:pt x="57560" y="17905"/>
                </a:lnTo>
                <a:lnTo>
                  <a:pt x="57538" y="17939"/>
                </a:lnTo>
                <a:lnTo>
                  <a:pt x="57526" y="17985"/>
                </a:lnTo>
                <a:lnTo>
                  <a:pt x="57515" y="18030"/>
                </a:lnTo>
                <a:lnTo>
                  <a:pt x="57526" y="18087"/>
                </a:lnTo>
                <a:lnTo>
                  <a:pt x="57538" y="18133"/>
                </a:lnTo>
                <a:lnTo>
                  <a:pt x="55547" y="19282"/>
                </a:lnTo>
                <a:lnTo>
                  <a:pt x="55513" y="19248"/>
                </a:lnTo>
                <a:lnTo>
                  <a:pt x="55479" y="19225"/>
                </a:lnTo>
                <a:lnTo>
                  <a:pt x="55433" y="19202"/>
                </a:lnTo>
                <a:lnTo>
                  <a:pt x="55354" y="19202"/>
                </a:lnTo>
                <a:lnTo>
                  <a:pt x="55308" y="19225"/>
                </a:lnTo>
                <a:lnTo>
                  <a:pt x="55274" y="19248"/>
                </a:lnTo>
                <a:lnTo>
                  <a:pt x="55251" y="19270"/>
                </a:lnTo>
                <a:lnTo>
                  <a:pt x="53192" y="18087"/>
                </a:lnTo>
                <a:lnTo>
                  <a:pt x="53192" y="18030"/>
                </a:lnTo>
                <a:lnTo>
                  <a:pt x="53181" y="17973"/>
                </a:lnTo>
                <a:lnTo>
                  <a:pt x="53158" y="17917"/>
                </a:lnTo>
                <a:lnTo>
                  <a:pt x="53113" y="17882"/>
                </a:lnTo>
                <a:lnTo>
                  <a:pt x="53056" y="17860"/>
                </a:lnTo>
                <a:lnTo>
                  <a:pt x="53056" y="15471"/>
                </a:lnTo>
                <a:lnTo>
                  <a:pt x="53124" y="15448"/>
                </a:lnTo>
                <a:lnTo>
                  <a:pt x="53170" y="15403"/>
                </a:lnTo>
                <a:lnTo>
                  <a:pt x="53204" y="15346"/>
                </a:lnTo>
                <a:lnTo>
                  <a:pt x="53215" y="15278"/>
                </a:lnTo>
                <a:lnTo>
                  <a:pt x="53215" y="15243"/>
                </a:lnTo>
                <a:lnTo>
                  <a:pt x="53204" y="15209"/>
                </a:lnTo>
                <a:lnTo>
                  <a:pt x="55240" y="14038"/>
                </a:lnTo>
                <a:lnTo>
                  <a:pt x="55263" y="14072"/>
                </a:lnTo>
                <a:lnTo>
                  <a:pt x="55297" y="14094"/>
                </a:lnTo>
                <a:lnTo>
                  <a:pt x="55342" y="14117"/>
                </a:lnTo>
                <a:lnTo>
                  <a:pt x="55445" y="14117"/>
                </a:lnTo>
                <a:lnTo>
                  <a:pt x="55490" y="14094"/>
                </a:lnTo>
                <a:lnTo>
                  <a:pt x="55524" y="14060"/>
                </a:lnTo>
                <a:lnTo>
                  <a:pt x="55558" y="14026"/>
                </a:lnTo>
                <a:close/>
                <a:moveTo>
                  <a:pt x="79253" y="14026"/>
                </a:moveTo>
                <a:lnTo>
                  <a:pt x="81244" y="15175"/>
                </a:lnTo>
                <a:lnTo>
                  <a:pt x="81233" y="15221"/>
                </a:lnTo>
                <a:lnTo>
                  <a:pt x="81221" y="15278"/>
                </a:lnTo>
                <a:lnTo>
                  <a:pt x="81233" y="15323"/>
                </a:lnTo>
                <a:lnTo>
                  <a:pt x="81244" y="15369"/>
                </a:lnTo>
                <a:lnTo>
                  <a:pt x="81267" y="15414"/>
                </a:lnTo>
                <a:lnTo>
                  <a:pt x="81290" y="15448"/>
                </a:lnTo>
                <a:lnTo>
                  <a:pt x="81324" y="15482"/>
                </a:lnTo>
                <a:lnTo>
                  <a:pt x="81358" y="15505"/>
                </a:lnTo>
                <a:lnTo>
                  <a:pt x="81403" y="15516"/>
                </a:lnTo>
                <a:lnTo>
                  <a:pt x="81449" y="15528"/>
                </a:lnTo>
                <a:lnTo>
                  <a:pt x="81449" y="17837"/>
                </a:lnTo>
                <a:lnTo>
                  <a:pt x="81415" y="17837"/>
                </a:lnTo>
                <a:lnTo>
                  <a:pt x="81381" y="17848"/>
                </a:lnTo>
                <a:lnTo>
                  <a:pt x="81324" y="17894"/>
                </a:lnTo>
                <a:lnTo>
                  <a:pt x="81301" y="17928"/>
                </a:lnTo>
                <a:lnTo>
                  <a:pt x="81278" y="17962"/>
                </a:lnTo>
                <a:lnTo>
                  <a:pt x="81267" y="17996"/>
                </a:lnTo>
                <a:lnTo>
                  <a:pt x="81267" y="18030"/>
                </a:lnTo>
                <a:lnTo>
                  <a:pt x="81267" y="18076"/>
                </a:lnTo>
                <a:lnTo>
                  <a:pt x="81278" y="18110"/>
                </a:lnTo>
                <a:lnTo>
                  <a:pt x="79242" y="19282"/>
                </a:lnTo>
                <a:lnTo>
                  <a:pt x="79208" y="19259"/>
                </a:lnTo>
                <a:lnTo>
                  <a:pt x="79185" y="19236"/>
                </a:lnTo>
                <a:lnTo>
                  <a:pt x="79140" y="19213"/>
                </a:lnTo>
                <a:lnTo>
                  <a:pt x="79060" y="19213"/>
                </a:lnTo>
                <a:lnTo>
                  <a:pt x="79026" y="19236"/>
                </a:lnTo>
                <a:lnTo>
                  <a:pt x="78992" y="19248"/>
                </a:lnTo>
                <a:lnTo>
                  <a:pt x="78969" y="19282"/>
                </a:lnTo>
                <a:lnTo>
                  <a:pt x="76899" y="18087"/>
                </a:lnTo>
                <a:lnTo>
                  <a:pt x="76910" y="18030"/>
                </a:lnTo>
                <a:lnTo>
                  <a:pt x="76899" y="17973"/>
                </a:lnTo>
                <a:lnTo>
                  <a:pt x="76865" y="17917"/>
                </a:lnTo>
                <a:lnTo>
                  <a:pt x="76819" y="17882"/>
                </a:lnTo>
                <a:lnTo>
                  <a:pt x="76762" y="17860"/>
                </a:lnTo>
                <a:lnTo>
                  <a:pt x="76762" y="15448"/>
                </a:lnTo>
                <a:lnTo>
                  <a:pt x="76819" y="15425"/>
                </a:lnTo>
                <a:lnTo>
                  <a:pt x="76865" y="15391"/>
                </a:lnTo>
                <a:lnTo>
                  <a:pt x="76887" y="15334"/>
                </a:lnTo>
                <a:lnTo>
                  <a:pt x="76899" y="15278"/>
                </a:lnTo>
                <a:lnTo>
                  <a:pt x="76887" y="15221"/>
                </a:lnTo>
                <a:lnTo>
                  <a:pt x="78946" y="14026"/>
                </a:lnTo>
                <a:lnTo>
                  <a:pt x="78980" y="14060"/>
                </a:lnTo>
                <a:lnTo>
                  <a:pt x="79014" y="14094"/>
                </a:lnTo>
                <a:lnTo>
                  <a:pt x="79060" y="14106"/>
                </a:lnTo>
                <a:lnTo>
                  <a:pt x="79105" y="14117"/>
                </a:lnTo>
                <a:lnTo>
                  <a:pt x="79151" y="14106"/>
                </a:lnTo>
                <a:lnTo>
                  <a:pt x="79185" y="14083"/>
                </a:lnTo>
                <a:lnTo>
                  <a:pt x="79231" y="14060"/>
                </a:lnTo>
                <a:lnTo>
                  <a:pt x="79253" y="14026"/>
                </a:lnTo>
                <a:close/>
                <a:moveTo>
                  <a:pt x="84054" y="14060"/>
                </a:moveTo>
                <a:lnTo>
                  <a:pt x="86044" y="15209"/>
                </a:lnTo>
                <a:lnTo>
                  <a:pt x="86033" y="15243"/>
                </a:lnTo>
                <a:lnTo>
                  <a:pt x="86033" y="15278"/>
                </a:lnTo>
                <a:lnTo>
                  <a:pt x="86044" y="15346"/>
                </a:lnTo>
                <a:lnTo>
                  <a:pt x="86079" y="15403"/>
                </a:lnTo>
                <a:lnTo>
                  <a:pt x="86135" y="15437"/>
                </a:lnTo>
                <a:lnTo>
                  <a:pt x="86192" y="15460"/>
                </a:lnTo>
                <a:lnTo>
                  <a:pt x="86192" y="17826"/>
                </a:lnTo>
                <a:lnTo>
                  <a:pt x="86158" y="17837"/>
                </a:lnTo>
                <a:lnTo>
                  <a:pt x="86124" y="17848"/>
                </a:lnTo>
                <a:lnTo>
                  <a:pt x="86090" y="17871"/>
                </a:lnTo>
                <a:lnTo>
                  <a:pt x="86056" y="17894"/>
                </a:lnTo>
                <a:lnTo>
                  <a:pt x="86033" y="17928"/>
                </a:lnTo>
                <a:lnTo>
                  <a:pt x="86022" y="17962"/>
                </a:lnTo>
                <a:lnTo>
                  <a:pt x="86010" y="17996"/>
                </a:lnTo>
                <a:lnTo>
                  <a:pt x="86010" y="18030"/>
                </a:lnTo>
                <a:lnTo>
                  <a:pt x="86010" y="18076"/>
                </a:lnTo>
                <a:lnTo>
                  <a:pt x="86022" y="18110"/>
                </a:lnTo>
                <a:lnTo>
                  <a:pt x="83986" y="19282"/>
                </a:lnTo>
                <a:lnTo>
                  <a:pt x="83963" y="19248"/>
                </a:lnTo>
                <a:lnTo>
                  <a:pt x="83929" y="19225"/>
                </a:lnTo>
                <a:lnTo>
                  <a:pt x="83883" y="19213"/>
                </a:lnTo>
                <a:lnTo>
                  <a:pt x="83838" y="19202"/>
                </a:lnTo>
                <a:lnTo>
                  <a:pt x="83804" y="19213"/>
                </a:lnTo>
                <a:lnTo>
                  <a:pt x="83758" y="19225"/>
                </a:lnTo>
                <a:lnTo>
                  <a:pt x="83724" y="19248"/>
                </a:lnTo>
                <a:lnTo>
                  <a:pt x="83701" y="19282"/>
                </a:lnTo>
                <a:lnTo>
                  <a:pt x="81665" y="18099"/>
                </a:lnTo>
                <a:lnTo>
                  <a:pt x="81676" y="18030"/>
                </a:lnTo>
                <a:lnTo>
                  <a:pt x="81676" y="17996"/>
                </a:lnTo>
                <a:lnTo>
                  <a:pt x="81665" y="17962"/>
                </a:lnTo>
                <a:lnTo>
                  <a:pt x="81619" y="17905"/>
                </a:lnTo>
                <a:lnTo>
                  <a:pt x="81563" y="17860"/>
                </a:lnTo>
                <a:lnTo>
                  <a:pt x="81494" y="17837"/>
                </a:lnTo>
                <a:lnTo>
                  <a:pt x="81494" y="15528"/>
                </a:lnTo>
                <a:lnTo>
                  <a:pt x="81540" y="15516"/>
                </a:lnTo>
                <a:lnTo>
                  <a:pt x="81585" y="15494"/>
                </a:lnTo>
                <a:lnTo>
                  <a:pt x="81619" y="15471"/>
                </a:lnTo>
                <a:lnTo>
                  <a:pt x="81654" y="15448"/>
                </a:lnTo>
                <a:lnTo>
                  <a:pt x="81676" y="15403"/>
                </a:lnTo>
                <a:lnTo>
                  <a:pt x="81699" y="15369"/>
                </a:lnTo>
                <a:lnTo>
                  <a:pt x="81710" y="15323"/>
                </a:lnTo>
                <a:lnTo>
                  <a:pt x="81722" y="15278"/>
                </a:lnTo>
                <a:lnTo>
                  <a:pt x="81710" y="15232"/>
                </a:lnTo>
                <a:lnTo>
                  <a:pt x="81699" y="15175"/>
                </a:lnTo>
                <a:lnTo>
                  <a:pt x="83633" y="14060"/>
                </a:lnTo>
                <a:lnTo>
                  <a:pt x="83667" y="14106"/>
                </a:lnTo>
                <a:lnTo>
                  <a:pt x="83724" y="14151"/>
                </a:lnTo>
                <a:lnTo>
                  <a:pt x="83781" y="14174"/>
                </a:lnTo>
                <a:lnTo>
                  <a:pt x="83906" y="14174"/>
                </a:lnTo>
                <a:lnTo>
                  <a:pt x="83963" y="14151"/>
                </a:lnTo>
                <a:lnTo>
                  <a:pt x="84020" y="14106"/>
                </a:lnTo>
                <a:lnTo>
                  <a:pt x="84054" y="14060"/>
                </a:lnTo>
                <a:close/>
                <a:moveTo>
                  <a:pt x="43773" y="18178"/>
                </a:moveTo>
                <a:lnTo>
                  <a:pt x="45707" y="19293"/>
                </a:lnTo>
                <a:lnTo>
                  <a:pt x="45696" y="19339"/>
                </a:lnTo>
                <a:lnTo>
                  <a:pt x="45696" y="19384"/>
                </a:lnTo>
                <a:lnTo>
                  <a:pt x="45696" y="19430"/>
                </a:lnTo>
                <a:lnTo>
                  <a:pt x="45707" y="19464"/>
                </a:lnTo>
                <a:lnTo>
                  <a:pt x="45730" y="19498"/>
                </a:lnTo>
                <a:lnTo>
                  <a:pt x="45753" y="19532"/>
                </a:lnTo>
                <a:lnTo>
                  <a:pt x="45787" y="19555"/>
                </a:lnTo>
                <a:lnTo>
                  <a:pt x="45821" y="19577"/>
                </a:lnTo>
                <a:lnTo>
                  <a:pt x="45855" y="19589"/>
                </a:lnTo>
                <a:lnTo>
                  <a:pt x="45901" y="19600"/>
                </a:lnTo>
                <a:lnTo>
                  <a:pt x="45901" y="21921"/>
                </a:lnTo>
                <a:lnTo>
                  <a:pt x="45855" y="21921"/>
                </a:lnTo>
                <a:lnTo>
                  <a:pt x="45810" y="21943"/>
                </a:lnTo>
                <a:lnTo>
                  <a:pt x="45776" y="21955"/>
                </a:lnTo>
                <a:lnTo>
                  <a:pt x="45741" y="21989"/>
                </a:lnTo>
                <a:lnTo>
                  <a:pt x="45719" y="22023"/>
                </a:lnTo>
                <a:lnTo>
                  <a:pt x="45696" y="22057"/>
                </a:lnTo>
                <a:lnTo>
                  <a:pt x="45685" y="22103"/>
                </a:lnTo>
                <a:lnTo>
                  <a:pt x="45685" y="22137"/>
                </a:lnTo>
                <a:lnTo>
                  <a:pt x="45685" y="22182"/>
                </a:lnTo>
                <a:lnTo>
                  <a:pt x="45696" y="22228"/>
                </a:lnTo>
                <a:lnTo>
                  <a:pt x="43762" y="23343"/>
                </a:lnTo>
                <a:lnTo>
                  <a:pt x="43717" y="23297"/>
                </a:lnTo>
                <a:lnTo>
                  <a:pt x="43671" y="23252"/>
                </a:lnTo>
                <a:lnTo>
                  <a:pt x="43603" y="23229"/>
                </a:lnTo>
                <a:lnTo>
                  <a:pt x="43478" y="23229"/>
                </a:lnTo>
                <a:lnTo>
                  <a:pt x="43421" y="23252"/>
                </a:lnTo>
                <a:lnTo>
                  <a:pt x="43364" y="23286"/>
                </a:lnTo>
                <a:lnTo>
                  <a:pt x="43318" y="23343"/>
                </a:lnTo>
                <a:lnTo>
                  <a:pt x="41373" y="22205"/>
                </a:lnTo>
                <a:lnTo>
                  <a:pt x="41385" y="22137"/>
                </a:lnTo>
                <a:lnTo>
                  <a:pt x="41373" y="22103"/>
                </a:lnTo>
                <a:lnTo>
                  <a:pt x="41373" y="22069"/>
                </a:lnTo>
                <a:lnTo>
                  <a:pt x="41328" y="22000"/>
                </a:lnTo>
                <a:lnTo>
                  <a:pt x="41271" y="21955"/>
                </a:lnTo>
                <a:lnTo>
                  <a:pt x="41237" y="21943"/>
                </a:lnTo>
                <a:lnTo>
                  <a:pt x="41203" y="21932"/>
                </a:lnTo>
                <a:lnTo>
                  <a:pt x="41203" y="19612"/>
                </a:lnTo>
                <a:lnTo>
                  <a:pt x="41237" y="19600"/>
                </a:lnTo>
                <a:lnTo>
                  <a:pt x="41282" y="19577"/>
                </a:lnTo>
                <a:lnTo>
                  <a:pt x="41305" y="19555"/>
                </a:lnTo>
                <a:lnTo>
                  <a:pt x="41339" y="19532"/>
                </a:lnTo>
                <a:lnTo>
                  <a:pt x="41362" y="19498"/>
                </a:lnTo>
                <a:lnTo>
                  <a:pt x="41385" y="19464"/>
                </a:lnTo>
                <a:lnTo>
                  <a:pt x="41396" y="19430"/>
                </a:lnTo>
                <a:lnTo>
                  <a:pt x="41396" y="19384"/>
                </a:lnTo>
                <a:lnTo>
                  <a:pt x="41396" y="19339"/>
                </a:lnTo>
                <a:lnTo>
                  <a:pt x="41373" y="19293"/>
                </a:lnTo>
                <a:lnTo>
                  <a:pt x="43318" y="18178"/>
                </a:lnTo>
                <a:lnTo>
                  <a:pt x="43353" y="18235"/>
                </a:lnTo>
                <a:lnTo>
                  <a:pt x="43409" y="18269"/>
                </a:lnTo>
                <a:lnTo>
                  <a:pt x="43466" y="18292"/>
                </a:lnTo>
                <a:lnTo>
                  <a:pt x="43535" y="18303"/>
                </a:lnTo>
                <a:lnTo>
                  <a:pt x="43614" y="18292"/>
                </a:lnTo>
                <a:lnTo>
                  <a:pt x="43671" y="18269"/>
                </a:lnTo>
                <a:lnTo>
                  <a:pt x="43728" y="18224"/>
                </a:lnTo>
                <a:lnTo>
                  <a:pt x="43773" y="18178"/>
                </a:lnTo>
                <a:close/>
                <a:moveTo>
                  <a:pt x="53170" y="18121"/>
                </a:moveTo>
                <a:lnTo>
                  <a:pt x="55217" y="19316"/>
                </a:lnTo>
                <a:lnTo>
                  <a:pt x="55206" y="19350"/>
                </a:lnTo>
                <a:lnTo>
                  <a:pt x="55206" y="19384"/>
                </a:lnTo>
                <a:lnTo>
                  <a:pt x="55206" y="19418"/>
                </a:lnTo>
                <a:lnTo>
                  <a:pt x="55217" y="19452"/>
                </a:lnTo>
                <a:lnTo>
                  <a:pt x="55263" y="19509"/>
                </a:lnTo>
                <a:lnTo>
                  <a:pt x="55308" y="19555"/>
                </a:lnTo>
                <a:lnTo>
                  <a:pt x="55376" y="19566"/>
                </a:lnTo>
                <a:lnTo>
                  <a:pt x="55376" y="21978"/>
                </a:lnTo>
                <a:lnTo>
                  <a:pt x="55320" y="21989"/>
                </a:lnTo>
                <a:lnTo>
                  <a:pt x="55263" y="22023"/>
                </a:lnTo>
                <a:lnTo>
                  <a:pt x="55240" y="22080"/>
                </a:lnTo>
                <a:lnTo>
                  <a:pt x="55229" y="22137"/>
                </a:lnTo>
                <a:lnTo>
                  <a:pt x="55229" y="22194"/>
                </a:lnTo>
                <a:lnTo>
                  <a:pt x="53249" y="23343"/>
                </a:lnTo>
                <a:lnTo>
                  <a:pt x="53204" y="23297"/>
                </a:lnTo>
                <a:lnTo>
                  <a:pt x="53147" y="23252"/>
                </a:lnTo>
                <a:lnTo>
                  <a:pt x="53090" y="23229"/>
                </a:lnTo>
                <a:lnTo>
                  <a:pt x="53022" y="23218"/>
                </a:lnTo>
                <a:lnTo>
                  <a:pt x="52953" y="23229"/>
                </a:lnTo>
                <a:lnTo>
                  <a:pt x="52897" y="23252"/>
                </a:lnTo>
                <a:lnTo>
                  <a:pt x="52840" y="23286"/>
                </a:lnTo>
                <a:lnTo>
                  <a:pt x="52794" y="23331"/>
                </a:lnTo>
                <a:lnTo>
                  <a:pt x="50906" y="22239"/>
                </a:lnTo>
                <a:lnTo>
                  <a:pt x="50917" y="22194"/>
                </a:lnTo>
                <a:lnTo>
                  <a:pt x="50917" y="22137"/>
                </a:lnTo>
                <a:lnTo>
                  <a:pt x="50917" y="22091"/>
                </a:lnTo>
                <a:lnTo>
                  <a:pt x="50906" y="22046"/>
                </a:lnTo>
                <a:lnTo>
                  <a:pt x="50883" y="22000"/>
                </a:lnTo>
                <a:lnTo>
                  <a:pt x="50849" y="21966"/>
                </a:lnTo>
                <a:lnTo>
                  <a:pt x="50815" y="21932"/>
                </a:lnTo>
                <a:lnTo>
                  <a:pt x="50781" y="21909"/>
                </a:lnTo>
                <a:lnTo>
                  <a:pt x="50735" y="21887"/>
                </a:lnTo>
                <a:lnTo>
                  <a:pt x="50678" y="21875"/>
                </a:lnTo>
                <a:lnTo>
                  <a:pt x="50678" y="19555"/>
                </a:lnTo>
                <a:lnTo>
                  <a:pt x="50735" y="19532"/>
                </a:lnTo>
                <a:lnTo>
                  <a:pt x="50781" y="19498"/>
                </a:lnTo>
                <a:lnTo>
                  <a:pt x="50815" y="19441"/>
                </a:lnTo>
                <a:lnTo>
                  <a:pt x="50815" y="19384"/>
                </a:lnTo>
                <a:lnTo>
                  <a:pt x="50815" y="19327"/>
                </a:lnTo>
                <a:lnTo>
                  <a:pt x="52874" y="18133"/>
                </a:lnTo>
                <a:lnTo>
                  <a:pt x="52897" y="18167"/>
                </a:lnTo>
                <a:lnTo>
                  <a:pt x="52931" y="18190"/>
                </a:lnTo>
                <a:lnTo>
                  <a:pt x="52976" y="18212"/>
                </a:lnTo>
                <a:lnTo>
                  <a:pt x="53067" y="18212"/>
                </a:lnTo>
                <a:lnTo>
                  <a:pt x="53113" y="18190"/>
                </a:lnTo>
                <a:lnTo>
                  <a:pt x="53147" y="18167"/>
                </a:lnTo>
                <a:lnTo>
                  <a:pt x="53170" y="18121"/>
                </a:lnTo>
                <a:close/>
                <a:moveTo>
                  <a:pt x="57981" y="18167"/>
                </a:moveTo>
                <a:lnTo>
                  <a:pt x="59904" y="19282"/>
                </a:lnTo>
                <a:lnTo>
                  <a:pt x="59892" y="19327"/>
                </a:lnTo>
                <a:lnTo>
                  <a:pt x="59881" y="19384"/>
                </a:lnTo>
                <a:lnTo>
                  <a:pt x="59892" y="19430"/>
                </a:lnTo>
                <a:lnTo>
                  <a:pt x="59904" y="19475"/>
                </a:lnTo>
                <a:lnTo>
                  <a:pt x="59927" y="19521"/>
                </a:lnTo>
                <a:lnTo>
                  <a:pt x="59949" y="19555"/>
                </a:lnTo>
                <a:lnTo>
                  <a:pt x="59983" y="19589"/>
                </a:lnTo>
                <a:lnTo>
                  <a:pt x="60029" y="19612"/>
                </a:lnTo>
                <a:lnTo>
                  <a:pt x="60074" y="19623"/>
                </a:lnTo>
                <a:lnTo>
                  <a:pt x="60120" y="19634"/>
                </a:lnTo>
                <a:lnTo>
                  <a:pt x="60120" y="21909"/>
                </a:lnTo>
                <a:lnTo>
                  <a:pt x="60074" y="21921"/>
                </a:lnTo>
                <a:lnTo>
                  <a:pt x="60029" y="21932"/>
                </a:lnTo>
                <a:lnTo>
                  <a:pt x="59995" y="21955"/>
                </a:lnTo>
                <a:lnTo>
                  <a:pt x="59961" y="21978"/>
                </a:lnTo>
                <a:lnTo>
                  <a:pt x="59938" y="22012"/>
                </a:lnTo>
                <a:lnTo>
                  <a:pt x="59915" y="22057"/>
                </a:lnTo>
                <a:lnTo>
                  <a:pt x="59904" y="22091"/>
                </a:lnTo>
                <a:lnTo>
                  <a:pt x="59904" y="22137"/>
                </a:lnTo>
                <a:lnTo>
                  <a:pt x="59904" y="22182"/>
                </a:lnTo>
                <a:lnTo>
                  <a:pt x="59915" y="22228"/>
                </a:lnTo>
                <a:lnTo>
                  <a:pt x="57981" y="23343"/>
                </a:lnTo>
                <a:lnTo>
                  <a:pt x="57936" y="23297"/>
                </a:lnTo>
                <a:lnTo>
                  <a:pt x="57890" y="23263"/>
                </a:lnTo>
                <a:lnTo>
                  <a:pt x="57833" y="23240"/>
                </a:lnTo>
                <a:lnTo>
                  <a:pt x="57708" y="23240"/>
                </a:lnTo>
                <a:lnTo>
                  <a:pt x="57651" y="23263"/>
                </a:lnTo>
                <a:lnTo>
                  <a:pt x="57606" y="23297"/>
                </a:lnTo>
                <a:lnTo>
                  <a:pt x="57560" y="23343"/>
                </a:lnTo>
                <a:lnTo>
                  <a:pt x="55558" y="22182"/>
                </a:lnTo>
                <a:lnTo>
                  <a:pt x="55558" y="22137"/>
                </a:lnTo>
                <a:lnTo>
                  <a:pt x="55547" y="22080"/>
                </a:lnTo>
                <a:lnTo>
                  <a:pt x="55524" y="22034"/>
                </a:lnTo>
                <a:lnTo>
                  <a:pt x="55479" y="22000"/>
                </a:lnTo>
                <a:lnTo>
                  <a:pt x="55422" y="21978"/>
                </a:lnTo>
                <a:lnTo>
                  <a:pt x="55422" y="19566"/>
                </a:lnTo>
                <a:lnTo>
                  <a:pt x="55479" y="19543"/>
                </a:lnTo>
                <a:lnTo>
                  <a:pt x="55536" y="19509"/>
                </a:lnTo>
                <a:lnTo>
                  <a:pt x="55570" y="19452"/>
                </a:lnTo>
                <a:lnTo>
                  <a:pt x="55581" y="19384"/>
                </a:lnTo>
                <a:lnTo>
                  <a:pt x="55570" y="19316"/>
                </a:lnTo>
                <a:lnTo>
                  <a:pt x="57560" y="18167"/>
                </a:lnTo>
                <a:lnTo>
                  <a:pt x="57595" y="18212"/>
                </a:lnTo>
                <a:lnTo>
                  <a:pt x="57651" y="18258"/>
                </a:lnTo>
                <a:lnTo>
                  <a:pt x="57708" y="18281"/>
                </a:lnTo>
                <a:lnTo>
                  <a:pt x="57833" y="18281"/>
                </a:lnTo>
                <a:lnTo>
                  <a:pt x="57890" y="18258"/>
                </a:lnTo>
                <a:lnTo>
                  <a:pt x="57947" y="18212"/>
                </a:lnTo>
                <a:lnTo>
                  <a:pt x="57981" y="18167"/>
                </a:lnTo>
                <a:close/>
                <a:moveTo>
                  <a:pt x="10569" y="18167"/>
                </a:moveTo>
                <a:lnTo>
                  <a:pt x="12525" y="19293"/>
                </a:lnTo>
                <a:lnTo>
                  <a:pt x="12514" y="19339"/>
                </a:lnTo>
                <a:lnTo>
                  <a:pt x="12514" y="19384"/>
                </a:lnTo>
                <a:lnTo>
                  <a:pt x="12514" y="19430"/>
                </a:lnTo>
                <a:lnTo>
                  <a:pt x="12525" y="19464"/>
                </a:lnTo>
                <a:lnTo>
                  <a:pt x="12548" y="19498"/>
                </a:lnTo>
                <a:lnTo>
                  <a:pt x="12571" y="19532"/>
                </a:lnTo>
                <a:lnTo>
                  <a:pt x="12594" y="19555"/>
                </a:lnTo>
                <a:lnTo>
                  <a:pt x="12628" y="19577"/>
                </a:lnTo>
                <a:lnTo>
                  <a:pt x="12673" y="19589"/>
                </a:lnTo>
                <a:lnTo>
                  <a:pt x="12707" y="19600"/>
                </a:lnTo>
                <a:lnTo>
                  <a:pt x="12707" y="21955"/>
                </a:lnTo>
                <a:lnTo>
                  <a:pt x="12639" y="21978"/>
                </a:lnTo>
                <a:lnTo>
                  <a:pt x="12594" y="22012"/>
                </a:lnTo>
                <a:lnTo>
                  <a:pt x="12548" y="22069"/>
                </a:lnTo>
                <a:lnTo>
                  <a:pt x="12537" y="22137"/>
                </a:lnTo>
                <a:lnTo>
                  <a:pt x="12548" y="22205"/>
                </a:lnTo>
                <a:lnTo>
                  <a:pt x="10535" y="23365"/>
                </a:lnTo>
                <a:lnTo>
                  <a:pt x="10500" y="23331"/>
                </a:lnTo>
                <a:lnTo>
                  <a:pt x="10466" y="23297"/>
                </a:lnTo>
                <a:lnTo>
                  <a:pt x="10409" y="23274"/>
                </a:lnTo>
                <a:lnTo>
                  <a:pt x="10307" y="23274"/>
                </a:lnTo>
                <a:lnTo>
                  <a:pt x="10262" y="23297"/>
                </a:lnTo>
                <a:lnTo>
                  <a:pt x="10216" y="23331"/>
                </a:lnTo>
                <a:lnTo>
                  <a:pt x="10182" y="23365"/>
                </a:lnTo>
                <a:lnTo>
                  <a:pt x="8225" y="22239"/>
                </a:lnTo>
                <a:lnTo>
                  <a:pt x="8237" y="22194"/>
                </a:lnTo>
                <a:lnTo>
                  <a:pt x="8237" y="22137"/>
                </a:lnTo>
                <a:lnTo>
                  <a:pt x="8237" y="22091"/>
                </a:lnTo>
                <a:lnTo>
                  <a:pt x="8225" y="22046"/>
                </a:lnTo>
                <a:lnTo>
                  <a:pt x="8203" y="22012"/>
                </a:lnTo>
                <a:lnTo>
                  <a:pt x="8180" y="21966"/>
                </a:lnTo>
                <a:lnTo>
                  <a:pt x="8146" y="21943"/>
                </a:lnTo>
                <a:lnTo>
                  <a:pt x="8100" y="21921"/>
                </a:lnTo>
                <a:lnTo>
                  <a:pt x="8066" y="21898"/>
                </a:lnTo>
                <a:lnTo>
                  <a:pt x="8009" y="21887"/>
                </a:lnTo>
                <a:lnTo>
                  <a:pt x="8009" y="19646"/>
                </a:lnTo>
                <a:lnTo>
                  <a:pt x="8066" y="19634"/>
                </a:lnTo>
                <a:lnTo>
                  <a:pt x="8112" y="19623"/>
                </a:lnTo>
                <a:lnTo>
                  <a:pt x="8146" y="19589"/>
                </a:lnTo>
                <a:lnTo>
                  <a:pt x="8180" y="19566"/>
                </a:lnTo>
                <a:lnTo>
                  <a:pt x="8214" y="19521"/>
                </a:lnTo>
                <a:lnTo>
                  <a:pt x="8237" y="19475"/>
                </a:lnTo>
                <a:lnTo>
                  <a:pt x="8248" y="19430"/>
                </a:lnTo>
                <a:lnTo>
                  <a:pt x="8248" y="19384"/>
                </a:lnTo>
                <a:lnTo>
                  <a:pt x="8248" y="19327"/>
                </a:lnTo>
                <a:lnTo>
                  <a:pt x="8225" y="19282"/>
                </a:lnTo>
                <a:lnTo>
                  <a:pt x="10148" y="18167"/>
                </a:lnTo>
                <a:lnTo>
                  <a:pt x="10193" y="18212"/>
                </a:lnTo>
                <a:lnTo>
                  <a:pt x="10239" y="18246"/>
                </a:lnTo>
                <a:lnTo>
                  <a:pt x="10296" y="18269"/>
                </a:lnTo>
                <a:lnTo>
                  <a:pt x="10364" y="18281"/>
                </a:lnTo>
                <a:lnTo>
                  <a:pt x="10421" y="18269"/>
                </a:lnTo>
                <a:lnTo>
                  <a:pt x="10478" y="18246"/>
                </a:lnTo>
                <a:lnTo>
                  <a:pt x="10535" y="18212"/>
                </a:lnTo>
                <a:lnTo>
                  <a:pt x="10569" y="18167"/>
                </a:lnTo>
                <a:close/>
                <a:moveTo>
                  <a:pt x="34264" y="18155"/>
                </a:moveTo>
                <a:lnTo>
                  <a:pt x="36243" y="19304"/>
                </a:lnTo>
                <a:lnTo>
                  <a:pt x="36220" y="19339"/>
                </a:lnTo>
                <a:lnTo>
                  <a:pt x="36220" y="19384"/>
                </a:lnTo>
                <a:lnTo>
                  <a:pt x="36220" y="19430"/>
                </a:lnTo>
                <a:lnTo>
                  <a:pt x="36232" y="19464"/>
                </a:lnTo>
                <a:lnTo>
                  <a:pt x="36254" y="19498"/>
                </a:lnTo>
                <a:lnTo>
                  <a:pt x="36277" y="19521"/>
                </a:lnTo>
                <a:lnTo>
                  <a:pt x="36311" y="19555"/>
                </a:lnTo>
                <a:lnTo>
                  <a:pt x="36334" y="19566"/>
                </a:lnTo>
                <a:lnTo>
                  <a:pt x="36379" y="19589"/>
                </a:lnTo>
                <a:lnTo>
                  <a:pt x="36414" y="19589"/>
                </a:lnTo>
                <a:lnTo>
                  <a:pt x="36414" y="21887"/>
                </a:lnTo>
                <a:lnTo>
                  <a:pt x="36368" y="21887"/>
                </a:lnTo>
                <a:lnTo>
                  <a:pt x="36323" y="21909"/>
                </a:lnTo>
                <a:lnTo>
                  <a:pt x="36277" y="21932"/>
                </a:lnTo>
                <a:lnTo>
                  <a:pt x="36243" y="21966"/>
                </a:lnTo>
                <a:lnTo>
                  <a:pt x="36209" y="22000"/>
                </a:lnTo>
                <a:lnTo>
                  <a:pt x="36186" y="22046"/>
                </a:lnTo>
                <a:lnTo>
                  <a:pt x="36175" y="22091"/>
                </a:lnTo>
                <a:lnTo>
                  <a:pt x="36175" y="22137"/>
                </a:lnTo>
                <a:lnTo>
                  <a:pt x="36175" y="22194"/>
                </a:lnTo>
                <a:lnTo>
                  <a:pt x="36186" y="22239"/>
                </a:lnTo>
                <a:lnTo>
                  <a:pt x="34241" y="23365"/>
                </a:lnTo>
                <a:lnTo>
                  <a:pt x="34207" y="23331"/>
                </a:lnTo>
                <a:lnTo>
                  <a:pt x="34161" y="23297"/>
                </a:lnTo>
                <a:lnTo>
                  <a:pt x="34116" y="23274"/>
                </a:lnTo>
                <a:lnTo>
                  <a:pt x="34002" y="23274"/>
                </a:lnTo>
                <a:lnTo>
                  <a:pt x="33957" y="23297"/>
                </a:lnTo>
                <a:lnTo>
                  <a:pt x="33922" y="23331"/>
                </a:lnTo>
                <a:lnTo>
                  <a:pt x="33888" y="23365"/>
                </a:lnTo>
                <a:lnTo>
                  <a:pt x="31863" y="22194"/>
                </a:lnTo>
                <a:lnTo>
                  <a:pt x="31875" y="22137"/>
                </a:lnTo>
                <a:lnTo>
                  <a:pt x="31863" y="22080"/>
                </a:lnTo>
                <a:lnTo>
                  <a:pt x="31829" y="22023"/>
                </a:lnTo>
                <a:lnTo>
                  <a:pt x="31784" y="21978"/>
                </a:lnTo>
                <a:lnTo>
                  <a:pt x="31716" y="21955"/>
                </a:lnTo>
                <a:lnTo>
                  <a:pt x="31716" y="19589"/>
                </a:lnTo>
                <a:lnTo>
                  <a:pt x="31784" y="19566"/>
                </a:lnTo>
                <a:lnTo>
                  <a:pt x="31841" y="19521"/>
                </a:lnTo>
                <a:lnTo>
                  <a:pt x="31886" y="19452"/>
                </a:lnTo>
                <a:lnTo>
                  <a:pt x="31898" y="19418"/>
                </a:lnTo>
                <a:lnTo>
                  <a:pt x="31898" y="19384"/>
                </a:lnTo>
                <a:lnTo>
                  <a:pt x="31898" y="19350"/>
                </a:lnTo>
                <a:lnTo>
                  <a:pt x="31886" y="19304"/>
                </a:lnTo>
                <a:lnTo>
                  <a:pt x="33866" y="18167"/>
                </a:lnTo>
                <a:lnTo>
                  <a:pt x="33900" y="18201"/>
                </a:lnTo>
                <a:lnTo>
                  <a:pt x="33945" y="18235"/>
                </a:lnTo>
                <a:lnTo>
                  <a:pt x="34002" y="18258"/>
                </a:lnTo>
                <a:lnTo>
                  <a:pt x="34059" y="18269"/>
                </a:lnTo>
                <a:lnTo>
                  <a:pt x="34116" y="18258"/>
                </a:lnTo>
                <a:lnTo>
                  <a:pt x="34173" y="18235"/>
                </a:lnTo>
                <a:lnTo>
                  <a:pt x="34218" y="18201"/>
                </a:lnTo>
                <a:lnTo>
                  <a:pt x="34264" y="18155"/>
                </a:lnTo>
                <a:close/>
                <a:moveTo>
                  <a:pt x="67457" y="18167"/>
                </a:moveTo>
                <a:lnTo>
                  <a:pt x="69425" y="19293"/>
                </a:lnTo>
                <a:lnTo>
                  <a:pt x="69414" y="19339"/>
                </a:lnTo>
                <a:lnTo>
                  <a:pt x="69402" y="19384"/>
                </a:lnTo>
                <a:lnTo>
                  <a:pt x="69402" y="19430"/>
                </a:lnTo>
                <a:lnTo>
                  <a:pt x="69414" y="19464"/>
                </a:lnTo>
                <a:lnTo>
                  <a:pt x="69436" y="19498"/>
                </a:lnTo>
                <a:lnTo>
                  <a:pt x="69459" y="19532"/>
                </a:lnTo>
                <a:lnTo>
                  <a:pt x="69493" y="19555"/>
                </a:lnTo>
                <a:lnTo>
                  <a:pt x="69527" y="19577"/>
                </a:lnTo>
                <a:lnTo>
                  <a:pt x="69562" y="19589"/>
                </a:lnTo>
                <a:lnTo>
                  <a:pt x="69596" y="19600"/>
                </a:lnTo>
                <a:lnTo>
                  <a:pt x="69596" y="21955"/>
                </a:lnTo>
                <a:lnTo>
                  <a:pt x="69539" y="21978"/>
                </a:lnTo>
                <a:lnTo>
                  <a:pt x="69482" y="22012"/>
                </a:lnTo>
                <a:lnTo>
                  <a:pt x="69448" y="22069"/>
                </a:lnTo>
                <a:lnTo>
                  <a:pt x="69436" y="22137"/>
                </a:lnTo>
                <a:lnTo>
                  <a:pt x="69448" y="22205"/>
                </a:lnTo>
                <a:lnTo>
                  <a:pt x="67434" y="23365"/>
                </a:lnTo>
                <a:lnTo>
                  <a:pt x="67400" y="23331"/>
                </a:lnTo>
                <a:lnTo>
                  <a:pt x="67355" y="23297"/>
                </a:lnTo>
                <a:lnTo>
                  <a:pt x="67309" y="23274"/>
                </a:lnTo>
                <a:lnTo>
                  <a:pt x="67195" y="23274"/>
                </a:lnTo>
                <a:lnTo>
                  <a:pt x="67150" y="23297"/>
                </a:lnTo>
                <a:lnTo>
                  <a:pt x="67104" y="23331"/>
                </a:lnTo>
                <a:lnTo>
                  <a:pt x="67070" y="23365"/>
                </a:lnTo>
                <a:lnTo>
                  <a:pt x="65114" y="22239"/>
                </a:lnTo>
                <a:lnTo>
                  <a:pt x="65125" y="22194"/>
                </a:lnTo>
                <a:lnTo>
                  <a:pt x="65136" y="22137"/>
                </a:lnTo>
                <a:lnTo>
                  <a:pt x="65125" y="22091"/>
                </a:lnTo>
                <a:lnTo>
                  <a:pt x="65114" y="22046"/>
                </a:lnTo>
                <a:lnTo>
                  <a:pt x="65091" y="22012"/>
                </a:lnTo>
                <a:lnTo>
                  <a:pt x="65068" y="21966"/>
                </a:lnTo>
                <a:lnTo>
                  <a:pt x="65034" y="21943"/>
                </a:lnTo>
                <a:lnTo>
                  <a:pt x="65000" y="21921"/>
                </a:lnTo>
                <a:lnTo>
                  <a:pt x="64954" y="21898"/>
                </a:lnTo>
                <a:lnTo>
                  <a:pt x="64909" y="21887"/>
                </a:lnTo>
                <a:lnTo>
                  <a:pt x="64909" y="19646"/>
                </a:lnTo>
                <a:lnTo>
                  <a:pt x="64954" y="19634"/>
                </a:lnTo>
                <a:lnTo>
                  <a:pt x="65000" y="19623"/>
                </a:lnTo>
                <a:lnTo>
                  <a:pt x="65034" y="19589"/>
                </a:lnTo>
                <a:lnTo>
                  <a:pt x="65068" y="19566"/>
                </a:lnTo>
                <a:lnTo>
                  <a:pt x="65102" y="19521"/>
                </a:lnTo>
                <a:lnTo>
                  <a:pt x="65125" y="19475"/>
                </a:lnTo>
                <a:lnTo>
                  <a:pt x="65136" y="19430"/>
                </a:lnTo>
                <a:lnTo>
                  <a:pt x="65136" y="19384"/>
                </a:lnTo>
                <a:lnTo>
                  <a:pt x="65136" y="19327"/>
                </a:lnTo>
                <a:lnTo>
                  <a:pt x="65114" y="19282"/>
                </a:lnTo>
                <a:lnTo>
                  <a:pt x="67048" y="18167"/>
                </a:lnTo>
                <a:lnTo>
                  <a:pt x="67082" y="18212"/>
                </a:lnTo>
                <a:lnTo>
                  <a:pt x="67127" y="18246"/>
                </a:lnTo>
                <a:lnTo>
                  <a:pt x="67184" y="18269"/>
                </a:lnTo>
                <a:lnTo>
                  <a:pt x="67252" y="18281"/>
                </a:lnTo>
                <a:lnTo>
                  <a:pt x="67309" y="18269"/>
                </a:lnTo>
                <a:lnTo>
                  <a:pt x="67377" y="18246"/>
                </a:lnTo>
                <a:lnTo>
                  <a:pt x="67423" y="18212"/>
                </a:lnTo>
                <a:lnTo>
                  <a:pt x="67457" y="18167"/>
                </a:lnTo>
                <a:close/>
                <a:moveTo>
                  <a:pt x="5837" y="18167"/>
                </a:moveTo>
                <a:lnTo>
                  <a:pt x="7748" y="19270"/>
                </a:lnTo>
                <a:lnTo>
                  <a:pt x="7736" y="19327"/>
                </a:lnTo>
                <a:lnTo>
                  <a:pt x="7725" y="19384"/>
                </a:lnTo>
                <a:lnTo>
                  <a:pt x="7736" y="19430"/>
                </a:lnTo>
                <a:lnTo>
                  <a:pt x="7748" y="19486"/>
                </a:lnTo>
                <a:lnTo>
                  <a:pt x="7770" y="19521"/>
                </a:lnTo>
                <a:lnTo>
                  <a:pt x="7793" y="19566"/>
                </a:lnTo>
                <a:lnTo>
                  <a:pt x="7839" y="19589"/>
                </a:lnTo>
                <a:lnTo>
                  <a:pt x="7873" y="19623"/>
                </a:lnTo>
                <a:lnTo>
                  <a:pt x="7918" y="19634"/>
                </a:lnTo>
                <a:lnTo>
                  <a:pt x="7964" y="19646"/>
                </a:lnTo>
                <a:lnTo>
                  <a:pt x="7964" y="21887"/>
                </a:lnTo>
                <a:lnTo>
                  <a:pt x="7918" y="21898"/>
                </a:lnTo>
                <a:lnTo>
                  <a:pt x="7873" y="21909"/>
                </a:lnTo>
                <a:lnTo>
                  <a:pt x="7839" y="21943"/>
                </a:lnTo>
                <a:lnTo>
                  <a:pt x="7804" y="21966"/>
                </a:lnTo>
                <a:lnTo>
                  <a:pt x="7770" y="22012"/>
                </a:lnTo>
                <a:lnTo>
                  <a:pt x="7759" y="22046"/>
                </a:lnTo>
                <a:lnTo>
                  <a:pt x="7736" y="22091"/>
                </a:lnTo>
                <a:lnTo>
                  <a:pt x="7736" y="22137"/>
                </a:lnTo>
                <a:lnTo>
                  <a:pt x="7736" y="22194"/>
                </a:lnTo>
                <a:lnTo>
                  <a:pt x="7759" y="22239"/>
                </a:lnTo>
                <a:lnTo>
                  <a:pt x="5780" y="23377"/>
                </a:lnTo>
                <a:lnTo>
                  <a:pt x="5746" y="23343"/>
                </a:lnTo>
                <a:lnTo>
                  <a:pt x="5711" y="23320"/>
                </a:lnTo>
                <a:lnTo>
                  <a:pt x="5666" y="23309"/>
                </a:lnTo>
                <a:lnTo>
                  <a:pt x="5620" y="23297"/>
                </a:lnTo>
                <a:lnTo>
                  <a:pt x="5575" y="23309"/>
                </a:lnTo>
                <a:lnTo>
                  <a:pt x="5529" y="23320"/>
                </a:lnTo>
                <a:lnTo>
                  <a:pt x="5495" y="23343"/>
                </a:lnTo>
                <a:lnTo>
                  <a:pt x="5461" y="23377"/>
                </a:lnTo>
                <a:lnTo>
                  <a:pt x="3470" y="22228"/>
                </a:lnTo>
                <a:lnTo>
                  <a:pt x="3482" y="22182"/>
                </a:lnTo>
                <a:lnTo>
                  <a:pt x="3482" y="22137"/>
                </a:lnTo>
                <a:lnTo>
                  <a:pt x="3482" y="22091"/>
                </a:lnTo>
                <a:lnTo>
                  <a:pt x="3470" y="22057"/>
                </a:lnTo>
                <a:lnTo>
                  <a:pt x="3448" y="22012"/>
                </a:lnTo>
                <a:lnTo>
                  <a:pt x="3425" y="21978"/>
                </a:lnTo>
                <a:lnTo>
                  <a:pt x="3391" y="21955"/>
                </a:lnTo>
                <a:lnTo>
                  <a:pt x="3357" y="21932"/>
                </a:lnTo>
                <a:lnTo>
                  <a:pt x="3311" y="21921"/>
                </a:lnTo>
                <a:lnTo>
                  <a:pt x="3277" y="21909"/>
                </a:lnTo>
                <a:lnTo>
                  <a:pt x="3277" y="19634"/>
                </a:lnTo>
                <a:lnTo>
                  <a:pt x="3323" y="19623"/>
                </a:lnTo>
                <a:lnTo>
                  <a:pt x="3368" y="19612"/>
                </a:lnTo>
                <a:lnTo>
                  <a:pt x="3402" y="19589"/>
                </a:lnTo>
                <a:lnTo>
                  <a:pt x="3436" y="19555"/>
                </a:lnTo>
                <a:lnTo>
                  <a:pt x="3459" y="19521"/>
                </a:lnTo>
                <a:lnTo>
                  <a:pt x="3482" y="19475"/>
                </a:lnTo>
                <a:lnTo>
                  <a:pt x="3493" y="19430"/>
                </a:lnTo>
                <a:lnTo>
                  <a:pt x="3505" y="19384"/>
                </a:lnTo>
                <a:lnTo>
                  <a:pt x="3493" y="19327"/>
                </a:lnTo>
                <a:lnTo>
                  <a:pt x="3482" y="19282"/>
                </a:lnTo>
                <a:lnTo>
                  <a:pt x="5404" y="18178"/>
                </a:lnTo>
                <a:lnTo>
                  <a:pt x="5438" y="18224"/>
                </a:lnTo>
                <a:lnTo>
                  <a:pt x="5495" y="18258"/>
                </a:lnTo>
                <a:lnTo>
                  <a:pt x="5552" y="18281"/>
                </a:lnTo>
                <a:lnTo>
                  <a:pt x="5620" y="18292"/>
                </a:lnTo>
                <a:lnTo>
                  <a:pt x="5689" y="18281"/>
                </a:lnTo>
                <a:lnTo>
                  <a:pt x="5746" y="18258"/>
                </a:lnTo>
                <a:lnTo>
                  <a:pt x="5802" y="18224"/>
                </a:lnTo>
                <a:lnTo>
                  <a:pt x="5837" y="18167"/>
                </a:lnTo>
                <a:close/>
                <a:moveTo>
                  <a:pt x="15324" y="18167"/>
                </a:moveTo>
                <a:lnTo>
                  <a:pt x="17235" y="19270"/>
                </a:lnTo>
                <a:lnTo>
                  <a:pt x="17212" y="19327"/>
                </a:lnTo>
                <a:lnTo>
                  <a:pt x="17201" y="19384"/>
                </a:lnTo>
                <a:lnTo>
                  <a:pt x="17212" y="19430"/>
                </a:lnTo>
                <a:lnTo>
                  <a:pt x="17223" y="19486"/>
                </a:lnTo>
                <a:lnTo>
                  <a:pt x="17246" y="19521"/>
                </a:lnTo>
                <a:lnTo>
                  <a:pt x="17280" y="19566"/>
                </a:lnTo>
                <a:lnTo>
                  <a:pt x="17314" y="19600"/>
                </a:lnTo>
                <a:lnTo>
                  <a:pt x="17360" y="19623"/>
                </a:lnTo>
                <a:lnTo>
                  <a:pt x="17405" y="19634"/>
                </a:lnTo>
                <a:lnTo>
                  <a:pt x="17451" y="19646"/>
                </a:lnTo>
                <a:lnTo>
                  <a:pt x="17451" y="21943"/>
                </a:lnTo>
                <a:lnTo>
                  <a:pt x="17417" y="21955"/>
                </a:lnTo>
                <a:lnTo>
                  <a:pt x="17383" y="21966"/>
                </a:lnTo>
                <a:lnTo>
                  <a:pt x="17326" y="22012"/>
                </a:lnTo>
                <a:lnTo>
                  <a:pt x="17280" y="22069"/>
                </a:lnTo>
                <a:lnTo>
                  <a:pt x="17269" y="22103"/>
                </a:lnTo>
                <a:lnTo>
                  <a:pt x="17269" y="22137"/>
                </a:lnTo>
                <a:lnTo>
                  <a:pt x="17280" y="22205"/>
                </a:lnTo>
                <a:lnTo>
                  <a:pt x="15267" y="23377"/>
                </a:lnTo>
                <a:lnTo>
                  <a:pt x="15233" y="23343"/>
                </a:lnTo>
                <a:lnTo>
                  <a:pt x="15198" y="23309"/>
                </a:lnTo>
                <a:lnTo>
                  <a:pt x="15153" y="23297"/>
                </a:lnTo>
                <a:lnTo>
                  <a:pt x="15096" y="23286"/>
                </a:lnTo>
                <a:lnTo>
                  <a:pt x="15051" y="23297"/>
                </a:lnTo>
                <a:lnTo>
                  <a:pt x="15005" y="23309"/>
                </a:lnTo>
                <a:lnTo>
                  <a:pt x="14971" y="23343"/>
                </a:lnTo>
                <a:lnTo>
                  <a:pt x="14937" y="23377"/>
                </a:lnTo>
                <a:lnTo>
                  <a:pt x="12912" y="22205"/>
                </a:lnTo>
                <a:lnTo>
                  <a:pt x="12923" y="22137"/>
                </a:lnTo>
                <a:lnTo>
                  <a:pt x="12901" y="22069"/>
                </a:lnTo>
                <a:lnTo>
                  <a:pt x="12867" y="22012"/>
                </a:lnTo>
                <a:lnTo>
                  <a:pt x="12821" y="21978"/>
                </a:lnTo>
                <a:lnTo>
                  <a:pt x="12753" y="21955"/>
                </a:lnTo>
                <a:lnTo>
                  <a:pt x="12753" y="19600"/>
                </a:lnTo>
                <a:lnTo>
                  <a:pt x="12798" y="19589"/>
                </a:lnTo>
                <a:lnTo>
                  <a:pt x="12832" y="19577"/>
                </a:lnTo>
                <a:lnTo>
                  <a:pt x="12867" y="19555"/>
                </a:lnTo>
                <a:lnTo>
                  <a:pt x="12889" y="19532"/>
                </a:lnTo>
                <a:lnTo>
                  <a:pt x="12912" y="19498"/>
                </a:lnTo>
                <a:lnTo>
                  <a:pt x="12935" y="19464"/>
                </a:lnTo>
                <a:lnTo>
                  <a:pt x="12946" y="19430"/>
                </a:lnTo>
                <a:lnTo>
                  <a:pt x="12946" y="19384"/>
                </a:lnTo>
                <a:lnTo>
                  <a:pt x="12946" y="19339"/>
                </a:lnTo>
                <a:lnTo>
                  <a:pt x="12935" y="19304"/>
                </a:lnTo>
                <a:lnTo>
                  <a:pt x="14880" y="18178"/>
                </a:lnTo>
                <a:lnTo>
                  <a:pt x="14925" y="18224"/>
                </a:lnTo>
                <a:lnTo>
                  <a:pt x="14971" y="18258"/>
                </a:lnTo>
                <a:lnTo>
                  <a:pt x="15028" y="18281"/>
                </a:lnTo>
                <a:lnTo>
                  <a:pt x="15096" y="18292"/>
                </a:lnTo>
                <a:lnTo>
                  <a:pt x="15164" y="18281"/>
                </a:lnTo>
                <a:lnTo>
                  <a:pt x="15233" y="18258"/>
                </a:lnTo>
                <a:lnTo>
                  <a:pt x="15278" y="18224"/>
                </a:lnTo>
                <a:lnTo>
                  <a:pt x="15324" y="18167"/>
                </a:lnTo>
                <a:close/>
                <a:moveTo>
                  <a:pt x="19988" y="18133"/>
                </a:moveTo>
                <a:lnTo>
                  <a:pt x="22046" y="19316"/>
                </a:lnTo>
                <a:lnTo>
                  <a:pt x="22035" y="19384"/>
                </a:lnTo>
                <a:lnTo>
                  <a:pt x="22046" y="19452"/>
                </a:lnTo>
                <a:lnTo>
                  <a:pt x="22081" y="19498"/>
                </a:lnTo>
                <a:lnTo>
                  <a:pt x="22126" y="19532"/>
                </a:lnTo>
                <a:lnTo>
                  <a:pt x="22194" y="19555"/>
                </a:lnTo>
                <a:lnTo>
                  <a:pt x="22194" y="21909"/>
                </a:lnTo>
                <a:lnTo>
                  <a:pt x="22149" y="21921"/>
                </a:lnTo>
                <a:lnTo>
                  <a:pt x="22103" y="21932"/>
                </a:lnTo>
                <a:lnTo>
                  <a:pt x="22069" y="21955"/>
                </a:lnTo>
                <a:lnTo>
                  <a:pt x="22046" y="21989"/>
                </a:lnTo>
                <a:lnTo>
                  <a:pt x="22012" y="22023"/>
                </a:lnTo>
                <a:lnTo>
                  <a:pt x="22001" y="22057"/>
                </a:lnTo>
                <a:lnTo>
                  <a:pt x="21978" y="22103"/>
                </a:lnTo>
                <a:lnTo>
                  <a:pt x="21978" y="22137"/>
                </a:lnTo>
                <a:lnTo>
                  <a:pt x="21978" y="22182"/>
                </a:lnTo>
                <a:lnTo>
                  <a:pt x="22001" y="22228"/>
                </a:lnTo>
                <a:lnTo>
                  <a:pt x="20010" y="23377"/>
                </a:lnTo>
                <a:lnTo>
                  <a:pt x="19976" y="23331"/>
                </a:lnTo>
                <a:lnTo>
                  <a:pt x="19931" y="23309"/>
                </a:lnTo>
                <a:lnTo>
                  <a:pt x="19885" y="23286"/>
                </a:lnTo>
                <a:lnTo>
                  <a:pt x="19794" y="23286"/>
                </a:lnTo>
                <a:lnTo>
                  <a:pt x="19749" y="23309"/>
                </a:lnTo>
                <a:lnTo>
                  <a:pt x="19703" y="23331"/>
                </a:lnTo>
                <a:lnTo>
                  <a:pt x="19669" y="23365"/>
                </a:lnTo>
                <a:lnTo>
                  <a:pt x="17656" y="22205"/>
                </a:lnTo>
                <a:lnTo>
                  <a:pt x="17667" y="22137"/>
                </a:lnTo>
                <a:lnTo>
                  <a:pt x="17667" y="22103"/>
                </a:lnTo>
                <a:lnTo>
                  <a:pt x="17656" y="22069"/>
                </a:lnTo>
                <a:lnTo>
                  <a:pt x="17621" y="22012"/>
                </a:lnTo>
                <a:lnTo>
                  <a:pt x="17565" y="21966"/>
                </a:lnTo>
                <a:lnTo>
                  <a:pt x="17496" y="21943"/>
                </a:lnTo>
                <a:lnTo>
                  <a:pt x="17496" y="19646"/>
                </a:lnTo>
                <a:lnTo>
                  <a:pt x="17542" y="19634"/>
                </a:lnTo>
                <a:lnTo>
                  <a:pt x="17587" y="19623"/>
                </a:lnTo>
                <a:lnTo>
                  <a:pt x="17633" y="19589"/>
                </a:lnTo>
                <a:lnTo>
                  <a:pt x="17667" y="19566"/>
                </a:lnTo>
                <a:lnTo>
                  <a:pt x="17690" y="19521"/>
                </a:lnTo>
                <a:lnTo>
                  <a:pt x="17712" y="19486"/>
                </a:lnTo>
                <a:lnTo>
                  <a:pt x="17724" y="19430"/>
                </a:lnTo>
                <a:lnTo>
                  <a:pt x="17735" y="19384"/>
                </a:lnTo>
                <a:lnTo>
                  <a:pt x="17724" y="19327"/>
                </a:lnTo>
                <a:lnTo>
                  <a:pt x="17712" y="19282"/>
                </a:lnTo>
                <a:lnTo>
                  <a:pt x="19692" y="18133"/>
                </a:lnTo>
                <a:lnTo>
                  <a:pt x="19726" y="18167"/>
                </a:lnTo>
                <a:lnTo>
                  <a:pt x="19760" y="18190"/>
                </a:lnTo>
                <a:lnTo>
                  <a:pt x="19794" y="18201"/>
                </a:lnTo>
                <a:lnTo>
                  <a:pt x="19840" y="18212"/>
                </a:lnTo>
                <a:lnTo>
                  <a:pt x="19885" y="18201"/>
                </a:lnTo>
                <a:lnTo>
                  <a:pt x="19931" y="18190"/>
                </a:lnTo>
                <a:lnTo>
                  <a:pt x="19965" y="18167"/>
                </a:lnTo>
                <a:lnTo>
                  <a:pt x="19988" y="18133"/>
                </a:lnTo>
                <a:close/>
                <a:moveTo>
                  <a:pt x="38996" y="18155"/>
                </a:moveTo>
                <a:lnTo>
                  <a:pt x="40964" y="19293"/>
                </a:lnTo>
                <a:lnTo>
                  <a:pt x="40952" y="19339"/>
                </a:lnTo>
                <a:lnTo>
                  <a:pt x="40941" y="19384"/>
                </a:lnTo>
                <a:lnTo>
                  <a:pt x="40952" y="19430"/>
                </a:lnTo>
                <a:lnTo>
                  <a:pt x="40964" y="19464"/>
                </a:lnTo>
                <a:lnTo>
                  <a:pt x="40975" y="19509"/>
                </a:lnTo>
                <a:lnTo>
                  <a:pt x="41009" y="19543"/>
                </a:lnTo>
                <a:lnTo>
                  <a:pt x="41032" y="19566"/>
                </a:lnTo>
                <a:lnTo>
                  <a:pt x="41078" y="19589"/>
                </a:lnTo>
                <a:lnTo>
                  <a:pt x="41112" y="19600"/>
                </a:lnTo>
                <a:lnTo>
                  <a:pt x="41157" y="19612"/>
                </a:lnTo>
                <a:lnTo>
                  <a:pt x="41157" y="21932"/>
                </a:lnTo>
                <a:lnTo>
                  <a:pt x="41112" y="21932"/>
                </a:lnTo>
                <a:lnTo>
                  <a:pt x="41078" y="21955"/>
                </a:lnTo>
                <a:lnTo>
                  <a:pt x="41043" y="21966"/>
                </a:lnTo>
                <a:lnTo>
                  <a:pt x="41009" y="22000"/>
                </a:lnTo>
                <a:lnTo>
                  <a:pt x="40987" y="22023"/>
                </a:lnTo>
                <a:lnTo>
                  <a:pt x="40975" y="22057"/>
                </a:lnTo>
                <a:lnTo>
                  <a:pt x="40964" y="22103"/>
                </a:lnTo>
                <a:lnTo>
                  <a:pt x="40952" y="22137"/>
                </a:lnTo>
                <a:lnTo>
                  <a:pt x="40964" y="22182"/>
                </a:lnTo>
                <a:lnTo>
                  <a:pt x="40975" y="22216"/>
                </a:lnTo>
                <a:lnTo>
                  <a:pt x="38973" y="23377"/>
                </a:lnTo>
                <a:lnTo>
                  <a:pt x="38939" y="23331"/>
                </a:lnTo>
                <a:lnTo>
                  <a:pt x="38893" y="23309"/>
                </a:lnTo>
                <a:lnTo>
                  <a:pt x="38848" y="23286"/>
                </a:lnTo>
                <a:lnTo>
                  <a:pt x="38746" y="23286"/>
                </a:lnTo>
                <a:lnTo>
                  <a:pt x="38700" y="23309"/>
                </a:lnTo>
                <a:lnTo>
                  <a:pt x="38666" y="23331"/>
                </a:lnTo>
                <a:lnTo>
                  <a:pt x="38632" y="23365"/>
                </a:lnTo>
                <a:lnTo>
                  <a:pt x="36675" y="22239"/>
                </a:lnTo>
                <a:lnTo>
                  <a:pt x="36687" y="22194"/>
                </a:lnTo>
                <a:lnTo>
                  <a:pt x="36687" y="22137"/>
                </a:lnTo>
                <a:lnTo>
                  <a:pt x="36687" y="22091"/>
                </a:lnTo>
                <a:lnTo>
                  <a:pt x="36675" y="22046"/>
                </a:lnTo>
                <a:lnTo>
                  <a:pt x="36652" y="22012"/>
                </a:lnTo>
                <a:lnTo>
                  <a:pt x="36618" y="21966"/>
                </a:lnTo>
                <a:lnTo>
                  <a:pt x="36584" y="21943"/>
                </a:lnTo>
                <a:lnTo>
                  <a:pt x="36550" y="21909"/>
                </a:lnTo>
                <a:lnTo>
                  <a:pt x="36505" y="21898"/>
                </a:lnTo>
                <a:lnTo>
                  <a:pt x="36459" y="21887"/>
                </a:lnTo>
                <a:lnTo>
                  <a:pt x="36459" y="19589"/>
                </a:lnTo>
                <a:lnTo>
                  <a:pt x="36527" y="19566"/>
                </a:lnTo>
                <a:lnTo>
                  <a:pt x="36584" y="19521"/>
                </a:lnTo>
                <a:lnTo>
                  <a:pt x="36630" y="19464"/>
                </a:lnTo>
                <a:lnTo>
                  <a:pt x="36630" y="19418"/>
                </a:lnTo>
                <a:lnTo>
                  <a:pt x="36641" y="19384"/>
                </a:lnTo>
                <a:lnTo>
                  <a:pt x="36630" y="19339"/>
                </a:lnTo>
                <a:lnTo>
                  <a:pt x="36618" y="19304"/>
                </a:lnTo>
                <a:lnTo>
                  <a:pt x="38598" y="18167"/>
                </a:lnTo>
                <a:lnTo>
                  <a:pt x="38643" y="18212"/>
                </a:lnTo>
                <a:lnTo>
                  <a:pt x="38689" y="18246"/>
                </a:lnTo>
                <a:lnTo>
                  <a:pt x="38734" y="18269"/>
                </a:lnTo>
                <a:lnTo>
                  <a:pt x="38859" y="18269"/>
                </a:lnTo>
                <a:lnTo>
                  <a:pt x="38916" y="18235"/>
                </a:lnTo>
                <a:lnTo>
                  <a:pt x="38962" y="18201"/>
                </a:lnTo>
                <a:lnTo>
                  <a:pt x="38996" y="18155"/>
                </a:lnTo>
                <a:close/>
                <a:moveTo>
                  <a:pt x="62736" y="18167"/>
                </a:moveTo>
                <a:lnTo>
                  <a:pt x="64647" y="19270"/>
                </a:lnTo>
                <a:lnTo>
                  <a:pt x="64625" y="19327"/>
                </a:lnTo>
                <a:lnTo>
                  <a:pt x="64625" y="19384"/>
                </a:lnTo>
                <a:lnTo>
                  <a:pt x="64625" y="19430"/>
                </a:lnTo>
                <a:lnTo>
                  <a:pt x="64636" y="19486"/>
                </a:lnTo>
                <a:lnTo>
                  <a:pt x="64659" y="19521"/>
                </a:lnTo>
                <a:lnTo>
                  <a:pt x="64693" y="19566"/>
                </a:lnTo>
                <a:lnTo>
                  <a:pt x="64727" y="19589"/>
                </a:lnTo>
                <a:lnTo>
                  <a:pt x="64761" y="19623"/>
                </a:lnTo>
                <a:lnTo>
                  <a:pt x="64807" y="19634"/>
                </a:lnTo>
                <a:lnTo>
                  <a:pt x="64863" y="19646"/>
                </a:lnTo>
                <a:lnTo>
                  <a:pt x="64863" y="21887"/>
                </a:lnTo>
                <a:lnTo>
                  <a:pt x="64818" y="21898"/>
                </a:lnTo>
                <a:lnTo>
                  <a:pt x="64772" y="21909"/>
                </a:lnTo>
                <a:lnTo>
                  <a:pt x="64727" y="21943"/>
                </a:lnTo>
                <a:lnTo>
                  <a:pt x="64693" y="21966"/>
                </a:lnTo>
                <a:lnTo>
                  <a:pt x="64670" y="22012"/>
                </a:lnTo>
                <a:lnTo>
                  <a:pt x="64647" y="22046"/>
                </a:lnTo>
                <a:lnTo>
                  <a:pt x="64636" y="22091"/>
                </a:lnTo>
                <a:lnTo>
                  <a:pt x="64625" y="22137"/>
                </a:lnTo>
                <a:lnTo>
                  <a:pt x="64636" y="22194"/>
                </a:lnTo>
                <a:lnTo>
                  <a:pt x="64647" y="22239"/>
                </a:lnTo>
                <a:lnTo>
                  <a:pt x="62668" y="23377"/>
                </a:lnTo>
                <a:lnTo>
                  <a:pt x="62634" y="23343"/>
                </a:lnTo>
                <a:lnTo>
                  <a:pt x="62600" y="23320"/>
                </a:lnTo>
                <a:lnTo>
                  <a:pt x="62554" y="23309"/>
                </a:lnTo>
                <a:lnTo>
                  <a:pt x="62509" y="23297"/>
                </a:lnTo>
                <a:lnTo>
                  <a:pt x="62463" y="23309"/>
                </a:lnTo>
                <a:lnTo>
                  <a:pt x="62418" y="23320"/>
                </a:lnTo>
                <a:lnTo>
                  <a:pt x="62384" y="23343"/>
                </a:lnTo>
                <a:lnTo>
                  <a:pt x="62361" y="23377"/>
                </a:lnTo>
                <a:lnTo>
                  <a:pt x="60359" y="22228"/>
                </a:lnTo>
                <a:lnTo>
                  <a:pt x="60370" y="22182"/>
                </a:lnTo>
                <a:lnTo>
                  <a:pt x="60382" y="22137"/>
                </a:lnTo>
                <a:lnTo>
                  <a:pt x="60370" y="22091"/>
                </a:lnTo>
                <a:lnTo>
                  <a:pt x="60359" y="22057"/>
                </a:lnTo>
                <a:lnTo>
                  <a:pt x="60336" y="22012"/>
                </a:lnTo>
                <a:lnTo>
                  <a:pt x="60313" y="21978"/>
                </a:lnTo>
                <a:lnTo>
                  <a:pt x="60279" y="21955"/>
                </a:lnTo>
                <a:lnTo>
                  <a:pt x="60245" y="21932"/>
                </a:lnTo>
                <a:lnTo>
                  <a:pt x="60211" y="21921"/>
                </a:lnTo>
                <a:lnTo>
                  <a:pt x="60165" y="21909"/>
                </a:lnTo>
                <a:lnTo>
                  <a:pt x="60165" y="19634"/>
                </a:lnTo>
                <a:lnTo>
                  <a:pt x="60211" y="19623"/>
                </a:lnTo>
                <a:lnTo>
                  <a:pt x="60256" y="19612"/>
                </a:lnTo>
                <a:lnTo>
                  <a:pt x="60291" y="19589"/>
                </a:lnTo>
                <a:lnTo>
                  <a:pt x="60325" y="19555"/>
                </a:lnTo>
                <a:lnTo>
                  <a:pt x="60359" y="19521"/>
                </a:lnTo>
                <a:lnTo>
                  <a:pt x="60382" y="19475"/>
                </a:lnTo>
                <a:lnTo>
                  <a:pt x="60393" y="19430"/>
                </a:lnTo>
                <a:lnTo>
                  <a:pt x="60393" y="19384"/>
                </a:lnTo>
                <a:lnTo>
                  <a:pt x="60393" y="19327"/>
                </a:lnTo>
                <a:lnTo>
                  <a:pt x="60370" y="19282"/>
                </a:lnTo>
                <a:lnTo>
                  <a:pt x="62293" y="18178"/>
                </a:lnTo>
                <a:lnTo>
                  <a:pt x="62327" y="18224"/>
                </a:lnTo>
                <a:lnTo>
                  <a:pt x="62384" y="18258"/>
                </a:lnTo>
                <a:lnTo>
                  <a:pt x="62441" y="18281"/>
                </a:lnTo>
                <a:lnTo>
                  <a:pt x="62509" y="18292"/>
                </a:lnTo>
                <a:lnTo>
                  <a:pt x="62577" y="18281"/>
                </a:lnTo>
                <a:lnTo>
                  <a:pt x="62634" y="18258"/>
                </a:lnTo>
                <a:lnTo>
                  <a:pt x="62691" y="18224"/>
                </a:lnTo>
                <a:lnTo>
                  <a:pt x="62736" y="18167"/>
                </a:lnTo>
                <a:close/>
                <a:moveTo>
                  <a:pt x="72212" y="18167"/>
                </a:moveTo>
                <a:lnTo>
                  <a:pt x="74123" y="19270"/>
                </a:lnTo>
                <a:lnTo>
                  <a:pt x="74100" y="19327"/>
                </a:lnTo>
                <a:lnTo>
                  <a:pt x="74100" y="19384"/>
                </a:lnTo>
                <a:lnTo>
                  <a:pt x="74100" y="19430"/>
                </a:lnTo>
                <a:lnTo>
                  <a:pt x="74112" y="19486"/>
                </a:lnTo>
                <a:lnTo>
                  <a:pt x="74134" y="19521"/>
                </a:lnTo>
                <a:lnTo>
                  <a:pt x="74169" y="19566"/>
                </a:lnTo>
                <a:lnTo>
                  <a:pt x="74203" y="19600"/>
                </a:lnTo>
                <a:lnTo>
                  <a:pt x="74248" y="19623"/>
                </a:lnTo>
                <a:lnTo>
                  <a:pt x="74294" y="19634"/>
                </a:lnTo>
                <a:lnTo>
                  <a:pt x="74339" y="19646"/>
                </a:lnTo>
                <a:lnTo>
                  <a:pt x="74339" y="21943"/>
                </a:lnTo>
                <a:lnTo>
                  <a:pt x="74305" y="21955"/>
                </a:lnTo>
                <a:lnTo>
                  <a:pt x="74271" y="21966"/>
                </a:lnTo>
                <a:lnTo>
                  <a:pt x="74214" y="22012"/>
                </a:lnTo>
                <a:lnTo>
                  <a:pt x="74180" y="22069"/>
                </a:lnTo>
                <a:lnTo>
                  <a:pt x="74169" y="22103"/>
                </a:lnTo>
                <a:lnTo>
                  <a:pt x="74157" y="22137"/>
                </a:lnTo>
                <a:lnTo>
                  <a:pt x="74169" y="22205"/>
                </a:lnTo>
                <a:lnTo>
                  <a:pt x="72155" y="23377"/>
                </a:lnTo>
                <a:lnTo>
                  <a:pt x="72121" y="23343"/>
                </a:lnTo>
                <a:lnTo>
                  <a:pt x="72087" y="23309"/>
                </a:lnTo>
                <a:lnTo>
                  <a:pt x="72041" y="23297"/>
                </a:lnTo>
                <a:lnTo>
                  <a:pt x="71996" y="23286"/>
                </a:lnTo>
                <a:lnTo>
                  <a:pt x="71939" y="23297"/>
                </a:lnTo>
                <a:lnTo>
                  <a:pt x="71893" y="23309"/>
                </a:lnTo>
                <a:lnTo>
                  <a:pt x="71859" y="23343"/>
                </a:lnTo>
                <a:lnTo>
                  <a:pt x="71825" y="23377"/>
                </a:lnTo>
                <a:lnTo>
                  <a:pt x="69800" y="22205"/>
                </a:lnTo>
                <a:lnTo>
                  <a:pt x="69812" y="22137"/>
                </a:lnTo>
                <a:lnTo>
                  <a:pt x="69800" y="22069"/>
                </a:lnTo>
                <a:lnTo>
                  <a:pt x="69766" y="22012"/>
                </a:lnTo>
                <a:lnTo>
                  <a:pt x="69709" y="21978"/>
                </a:lnTo>
                <a:lnTo>
                  <a:pt x="69641" y="21955"/>
                </a:lnTo>
                <a:lnTo>
                  <a:pt x="69641" y="19600"/>
                </a:lnTo>
                <a:lnTo>
                  <a:pt x="69687" y="19589"/>
                </a:lnTo>
                <a:lnTo>
                  <a:pt x="69721" y="19577"/>
                </a:lnTo>
                <a:lnTo>
                  <a:pt x="69755" y="19555"/>
                </a:lnTo>
                <a:lnTo>
                  <a:pt x="69778" y="19532"/>
                </a:lnTo>
                <a:lnTo>
                  <a:pt x="69800" y="19498"/>
                </a:lnTo>
                <a:lnTo>
                  <a:pt x="69823" y="19464"/>
                </a:lnTo>
                <a:lnTo>
                  <a:pt x="69835" y="19430"/>
                </a:lnTo>
                <a:lnTo>
                  <a:pt x="69835" y="19384"/>
                </a:lnTo>
                <a:lnTo>
                  <a:pt x="69835" y="19339"/>
                </a:lnTo>
                <a:lnTo>
                  <a:pt x="69823" y="19304"/>
                </a:lnTo>
                <a:lnTo>
                  <a:pt x="71768" y="18178"/>
                </a:lnTo>
                <a:lnTo>
                  <a:pt x="71814" y="18224"/>
                </a:lnTo>
                <a:lnTo>
                  <a:pt x="71859" y="18258"/>
                </a:lnTo>
                <a:lnTo>
                  <a:pt x="71928" y="18281"/>
                </a:lnTo>
                <a:lnTo>
                  <a:pt x="71996" y="18292"/>
                </a:lnTo>
                <a:lnTo>
                  <a:pt x="72053" y="18281"/>
                </a:lnTo>
                <a:lnTo>
                  <a:pt x="72121" y="18258"/>
                </a:lnTo>
                <a:lnTo>
                  <a:pt x="72166" y="18224"/>
                </a:lnTo>
                <a:lnTo>
                  <a:pt x="72212" y="18167"/>
                </a:lnTo>
                <a:close/>
                <a:moveTo>
                  <a:pt x="76876" y="18133"/>
                </a:moveTo>
                <a:lnTo>
                  <a:pt x="78946" y="19316"/>
                </a:lnTo>
                <a:lnTo>
                  <a:pt x="78923" y="19384"/>
                </a:lnTo>
                <a:lnTo>
                  <a:pt x="78935" y="19452"/>
                </a:lnTo>
                <a:lnTo>
                  <a:pt x="78969" y="19498"/>
                </a:lnTo>
                <a:lnTo>
                  <a:pt x="79026" y="19532"/>
                </a:lnTo>
                <a:lnTo>
                  <a:pt x="79083" y="19555"/>
                </a:lnTo>
                <a:lnTo>
                  <a:pt x="79083" y="21909"/>
                </a:lnTo>
                <a:lnTo>
                  <a:pt x="79037" y="21921"/>
                </a:lnTo>
                <a:lnTo>
                  <a:pt x="79003" y="21932"/>
                </a:lnTo>
                <a:lnTo>
                  <a:pt x="78969" y="21955"/>
                </a:lnTo>
                <a:lnTo>
                  <a:pt x="78935" y="21989"/>
                </a:lnTo>
                <a:lnTo>
                  <a:pt x="78912" y="22023"/>
                </a:lnTo>
                <a:lnTo>
                  <a:pt x="78889" y="22057"/>
                </a:lnTo>
                <a:lnTo>
                  <a:pt x="78878" y="22103"/>
                </a:lnTo>
                <a:lnTo>
                  <a:pt x="78867" y="22137"/>
                </a:lnTo>
                <a:lnTo>
                  <a:pt x="78878" y="22182"/>
                </a:lnTo>
                <a:lnTo>
                  <a:pt x="78889" y="22228"/>
                </a:lnTo>
                <a:lnTo>
                  <a:pt x="76899" y="23377"/>
                </a:lnTo>
                <a:lnTo>
                  <a:pt x="76865" y="23331"/>
                </a:lnTo>
                <a:lnTo>
                  <a:pt x="76830" y="23309"/>
                </a:lnTo>
                <a:lnTo>
                  <a:pt x="76785" y="23286"/>
                </a:lnTo>
                <a:lnTo>
                  <a:pt x="76683" y="23286"/>
                </a:lnTo>
                <a:lnTo>
                  <a:pt x="76637" y="23309"/>
                </a:lnTo>
                <a:lnTo>
                  <a:pt x="76603" y="23331"/>
                </a:lnTo>
                <a:lnTo>
                  <a:pt x="76569" y="23365"/>
                </a:lnTo>
                <a:lnTo>
                  <a:pt x="74544" y="22205"/>
                </a:lnTo>
                <a:lnTo>
                  <a:pt x="74555" y="22137"/>
                </a:lnTo>
                <a:lnTo>
                  <a:pt x="74555" y="22103"/>
                </a:lnTo>
                <a:lnTo>
                  <a:pt x="74544" y="22069"/>
                </a:lnTo>
                <a:lnTo>
                  <a:pt x="74510" y="22012"/>
                </a:lnTo>
                <a:lnTo>
                  <a:pt x="74453" y="21966"/>
                </a:lnTo>
                <a:lnTo>
                  <a:pt x="74385" y="21943"/>
                </a:lnTo>
                <a:lnTo>
                  <a:pt x="74385" y="19646"/>
                </a:lnTo>
                <a:lnTo>
                  <a:pt x="74430" y="19634"/>
                </a:lnTo>
                <a:lnTo>
                  <a:pt x="74476" y="19623"/>
                </a:lnTo>
                <a:lnTo>
                  <a:pt x="74521" y="19589"/>
                </a:lnTo>
                <a:lnTo>
                  <a:pt x="74555" y="19566"/>
                </a:lnTo>
                <a:lnTo>
                  <a:pt x="74589" y="19521"/>
                </a:lnTo>
                <a:lnTo>
                  <a:pt x="74601" y="19486"/>
                </a:lnTo>
                <a:lnTo>
                  <a:pt x="74624" y="19430"/>
                </a:lnTo>
                <a:lnTo>
                  <a:pt x="74624" y="19384"/>
                </a:lnTo>
                <a:lnTo>
                  <a:pt x="74624" y="19327"/>
                </a:lnTo>
                <a:lnTo>
                  <a:pt x="74601" y="19282"/>
                </a:lnTo>
                <a:lnTo>
                  <a:pt x="76580" y="18133"/>
                </a:lnTo>
                <a:lnTo>
                  <a:pt x="76614" y="18167"/>
                </a:lnTo>
                <a:lnTo>
                  <a:pt x="76648" y="18190"/>
                </a:lnTo>
                <a:lnTo>
                  <a:pt x="76683" y="18201"/>
                </a:lnTo>
                <a:lnTo>
                  <a:pt x="76728" y="18212"/>
                </a:lnTo>
                <a:lnTo>
                  <a:pt x="76774" y="18201"/>
                </a:lnTo>
                <a:lnTo>
                  <a:pt x="76819" y="18190"/>
                </a:lnTo>
                <a:lnTo>
                  <a:pt x="76853" y="18167"/>
                </a:lnTo>
                <a:lnTo>
                  <a:pt x="76876" y="18133"/>
                </a:lnTo>
                <a:close/>
                <a:moveTo>
                  <a:pt x="24754" y="18144"/>
                </a:moveTo>
                <a:lnTo>
                  <a:pt x="26790" y="19316"/>
                </a:lnTo>
                <a:lnTo>
                  <a:pt x="26779" y="19350"/>
                </a:lnTo>
                <a:lnTo>
                  <a:pt x="26767" y="19384"/>
                </a:lnTo>
                <a:lnTo>
                  <a:pt x="26790" y="19452"/>
                </a:lnTo>
                <a:lnTo>
                  <a:pt x="26813" y="19498"/>
                </a:lnTo>
                <a:lnTo>
                  <a:pt x="26870" y="19543"/>
                </a:lnTo>
                <a:lnTo>
                  <a:pt x="26927" y="19555"/>
                </a:lnTo>
                <a:lnTo>
                  <a:pt x="26927" y="21955"/>
                </a:lnTo>
                <a:lnTo>
                  <a:pt x="26870" y="21966"/>
                </a:lnTo>
                <a:lnTo>
                  <a:pt x="26813" y="22012"/>
                </a:lnTo>
                <a:lnTo>
                  <a:pt x="26767" y="22069"/>
                </a:lnTo>
                <a:lnTo>
                  <a:pt x="26767" y="22103"/>
                </a:lnTo>
                <a:lnTo>
                  <a:pt x="26756" y="22137"/>
                </a:lnTo>
                <a:lnTo>
                  <a:pt x="26767" y="22205"/>
                </a:lnTo>
                <a:lnTo>
                  <a:pt x="24720" y="23388"/>
                </a:lnTo>
                <a:lnTo>
                  <a:pt x="24697" y="23354"/>
                </a:lnTo>
                <a:lnTo>
                  <a:pt x="24663" y="23331"/>
                </a:lnTo>
                <a:lnTo>
                  <a:pt x="24617" y="23320"/>
                </a:lnTo>
                <a:lnTo>
                  <a:pt x="24583" y="23309"/>
                </a:lnTo>
                <a:lnTo>
                  <a:pt x="24538" y="23320"/>
                </a:lnTo>
                <a:lnTo>
                  <a:pt x="24504" y="23331"/>
                </a:lnTo>
                <a:lnTo>
                  <a:pt x="24469" y="23354"/>
                </a:lnTo>
                <a:lnTo>
                  <a:pt x="24435" y="23388"/>
                </a:lnTo>
                <a:lnTo>
                  <a:pt x="22422" y="22216"/>
                </a:lnTo>
                <a:lnTo>
                  <a:pt x="22433" y="22182"/>
                </a:lnTo>
                <a:lnTo>
                  <a:pt x="22445" y="22137"/>
                </a:lnTo>
                <a:lnTo>
                  <a:pt x="22433" y="22103"/>
                </a:lnTo>
                <a:lnTo>
                  <a:pt x="22422" y="22057"/>
                </a:lnTo>
                <a:lnTo>
                  <a:pt x="22410" y="22023"/>
                </a:lnTo>
                <a:lnTo>
                  <a:pt x="22376" y="21989"/>
                </a:lnTo>
                <a:lnTo>
                  <a:pt x="22354" y="21966"/>
                </a:lnTo>
                <a:lnTo>
                  <a:pt x="22319" y="21943"/>
                </a:lnTo>
                <a:lnTo>
                  <a:pt x="22274" y="21921"/>
                </a:lnTo>
                <a:lnTo>
                  <a:pt x="22240" y="21909"/>
                </a:lnTo>
                <a:lnTo>
                  <a:pt x="22240" y="19555"/>
                </a:lnTo>
                <a:lnTo>
                  <a:pt x="22297" y="19532"/>
                </a:lnTo>
                <a:lnTo>
                  <a:pt x="22342" y="19498"/>
                </a:lnTo>
                <a:lnTo>
                  <a:pt x="22365" y="19441"/>
                </a:lnTo>
                <a:lnTo>
                  <a:pt x="22376" y="19384"/>
                </a:lnTo>
                <a:lnTo>
                  <a:pt x="22365" y="19327"/>
                </a:lnTo>
                <a:lnTo>
                  <a:pt x="24413" y="18144"/>
                </a:lnTo>
                <a:lnTo>
                  <a:pt x="24435" y="18190"/>
                </a:lnTo>
                <a:lnTo>
                  <a:pt x="24481" y="18212"/>
                </a:lnTo>
                <a:lnTo>
                  <a:pt x="24526" y="18235"/>
                </a:lnTo>
                <a:lnTo>
                  <a:pt x="24629" y="18235"/>
                </a:lnTo>
                <a:lnTo>
                  <a:pt x="24674" y="18212"/>
                </a:lnTo>
                <a:lnTo>
                  <a:pt x="24720" y="18178"/>
                </a:lnTo>
                <a:lnTo>
                  <a:pt x="24754" y="18144"/>
                </a:lnTo>
                <a:close/>
                <a:moveTo>
                  <a:pt x="29497" y="18144"/>
                </a:moveTo>
                <a:lnTo>
                  <a:pt x="31499" y="19304"/>
                </a:lnTo>
                <a:lnTo>
                  <a:pt x="31488" y="19339"/>
                </a:lnTo>
                <a:lnTo>
                  <a:pt x="31488" y="19384"/>
                </a:lnTo>
                <a:lnTo>
                  <a:pt x="31488" y="19418"/>
                </a:lnTo>
                <a:lnTo>
                  <a:pt x="31499" y="19464"/>
                </a:lnTo>
                <a:lnTo>
                  <a:pt x="31511" y="19498"/>
                </a:lnTo>
                <a:lnTo>
                  <a:pt x="31534" y="19521"/>
                </a:lnTo>
                <a:lnTo>
                  <a:pt x="31568" y="19555"/>
                </a:lnTo>
                <a:lnTo>
                  <a:pt x="31602" y="19566"/>
                </a:lnTo>
                <a:lnTo>
                  <a:pt x="31636" y="19577"/>
                </a:lnTo>
                <a:lnTo>
                  <a:pt x="31670" y="19589"/>
                </a:lnTo>
                <a:lnTo>
                  <a:pt x="31670" y="21955"/>
                </a:lnTo>
                <a:lnTo>
                  <a:pt x="31602" y="21978"/>
                </a:lnTo>
                <a:lnTo>
                  <a:pt x="31556" y="22012"/>
                </a:lnTo>
                <a:lnTo>
                  <a:pt x="31522" y="22069"/>
                </a:lnTo>
                <a:lnTo>
                  <a:pt x="31511" y="22103"/>
                </a:lnTo>
                <a:lnTo>
                  <a:pt x="31499" y="22137"/>
                </a:lnTo>
                <a:lnTo>
                  <a:pt x="31511" y="22205"/>
                </a:lnTo>
                <a:lnTo>
                  <a:pt x="29475" y="23388"/>
                </a:lnTo>
                <a:lnTo>
                  <a:pt x="29440" y="23354"/>
                </a:lnTo>
                <a:lnTo>
                  <a:pt x="29406" y="23331"/>
                </a:lnTo>
                <a:lnTo>
                  <a:pt x="29361" y="23309"/>
                </a:lnTo>
                <a:lnTo>
                  <a:pt x="29281" y="23309"/>
                </a:lnTo>
                <a:lnTo>
                  <a:pt x="29236" y="23320"/>
                </a:lnTo>
                <a:lnTo>
                  <a:pt x="29202" y="23354"/>
                </a:lnTo>
                <a:lnTo>
                  <a:pt x="29167" y="23377"/>
                </a:lnTo>
                <a:lnTo>
                  <a:pt x="27131" y="22205"/>
                </a:lnTo>
                <a:lnTo>
                  <a:pt x="27143" y="22137"/>
                </a:lnTo>
                <a:lnTo>
                  <a:pt x="27131" y="22069"/>
                </a:lnTo>
                <a:lnTo>
                  <a:pt x="27097" y="22012"/>
                </a:lnTo>
                <a:lnTo>
                  <a:pt x="27040" y="21978"/>
                </a:lnTo>
                <a:lnTo>
                  <a:pt x="26972" y="21955"/>
                </a:lnTo>
                <a:lnTo>
                  <a:pt x="26972" y="19555"/>
                </a:lnTo>
                <a:lnTo>
                  <a:pt x="27040" y="19543"/>
                </a:lnTo>
                <a:lnTo>
                  <a:pt x="27086" y="19498"/>
                </a:lnTo>
                <a:lnTo>
                  <a:pt x="27120" y="19452"/>
                </a:lnTo>
                <a:lnTo>
                  <a:pt x="27131" y="19384"/>
                </a:lnTo>
                <a:lnTo>
                  <a:pt x="27120" y="19327"/>
                </a:lnTo>
                <a:lnTo>
                  <a:pt x="29145" y="18144"/>
                </a:lnTo>
                <a:lnTo>
                  <a:pt x="29179" y="18190"/>
                </a:lnTo>
                <a:lnTo>
                  <a:pt x="29224" y="18212"/>
                </a:lnTo>
                <a:lnTo>
                  <a:pt x="29270" y="18235"/>
                </a:lnTo>
                <a:lnTo>
                  <a:pt x="29315" y="18246"/>
                </a:lnTo>
                <a:lnTo>
                  <a:pt x="29372" y="18235"/>
                </a:lnTo>
                <a:lnTo>
                  <a:pt x="29418" y="18212"/>
                </a:lnTo>
                <a:lnTo>
                  <a:pt x="29463" y="18178"/>
                </a:lnTo>
                <a:lnTo>
                  <a:pt x="29497" y="18144"/>
                </a:lnTo>
                <a:close/>
                <a:moveTo>
                  <a:pt x="48494" y="18167"/>
                </a:moveTo>
                <a:lnTo>
                  <a:pt x="50496" y="19316"/>
                </a:lnTo>
                <a:lnTo>
                  <a:pt x="50485" y="19350"/>
                </a:lnTo>
                <a:lnTo>
                  <a:pt x="50474" y="19384"/>
                </a:lnTo>
                <a:lnTo>
                  <a:pt x="50496" y="19452"/>
                </a:lnTo>
                <a:lnTo>
                  <a:pt x="50519" y="19498"/>
                </a:lnTo>
                <a:lnTo>
                  <a:pt x="50576" y="19532"/>
                </a:lnTo>
                <a:lnTo>
                  <a:pt x="50633" y="19555"/>
                </a:lnTo>
                <a:lnTo>
                  <a:pt x="50633" y="21875"/>
                </a:lnTo>
                <a:lnTo>
                  <a:pt x="50587" y="21875"/>
                </a:lnTo>
                <a:lnTo>
                  <a:pt x="50542" y="21898"/>
                </a:lnTo>
                <a:lnTo>
                  <a:pt x="50496" y="21921"/>
                </a:lnTo>
                <a:lnTo>
                  <a:pt x="50451" y="21955"/>
                </a:lnTo>
                <a:lnTo>
                  <a:pt x="50428" y="22000"/>
                </a:lnTo>
                <a:lnTo>
                  <a:pt x="50405" y="22034"/>
                </a:lnTo>
                <a:lnTo>
                  <a:pt x="50383" y="22091"/>
                </a:lnTo>
                <a:lnTo>
                  <a:pt x="50383" y="22137"/>
                </a:lnTo>
                <a:lnTo>
                  <a:pt x="50383" y="22194"/>
                </a:lnTo>
                <a:lnTo>
                  <a:pt x="50405" y="22251"/>
                </a:lnTo>
                <a:lnTo>
                  <a:pt x="48437" y="23388"/>
                </a:lnTo>
                <a:lnTo>
                  <a:pt x="48403" y="23354"/>
                </a:lnTo>
                <a:lnTo>
                  <a:pt x="48369" y="23320"/>
                </a:lnTo>
                <a:lnTo>
                  <a:pt x="48324" y="23309"/>
                </a:lnTo>
                <a:lnTo>
                  <a:pt x="48278" y="23297"/>
                </a:lnTo>
                <a:lnTo>
                  <a:pt x="48233" y="23309"/>
                </a:lnTo>
                <a:lnTo>
                  <a:pt x="48199" y="23320"/>
                </a:lnTo>
                <a:lnTo>
                  <a:pt x="48164" y="23343"/>
                </a:lnTo>
                <a:lnTo>
                  <a:pt x="48130" y="23377"/>
                </a:lnTo>
                <a:lnTo>
                  <a:pt x="46117" y="22216"/>
                </a:lnTo>
                <a:lnTo>
                  <a:pt x="46128" y="22182"/>
                </a:lnTo>
                <a:lnTo>
                  <a:pt x="46140" y="22137"/>
                </a:lnTo>
                <a:lnTo>
                  <a:pt x="46128" y="22103"/>
                </a:lnTo>
                <a:lnTo>
                  <a:pt x="46117" y="22057"/>
                </a:lnTo>
                <a:lnTo>
                  <a:pt x="46105" y="22023"/>
                </a:lnTo>
                <a:lnTo>
                  <a:pt x="46083" y="21989"/>
                </a:lnTo>
                <a:lnTo>
                  <a:pt x="46049" y="21966"/>
                </a:lnTo>
                <a:lnTo>
                  <a:pt x="46014" y="21943"/>
                </a:lnTo>
                <a:lnTo>
                  <a:pt x="45980" y="21932"/>
                </a:lnTo>
                <a:lnTo>
                  <a:pt x="45946" y="21921"/>
                </a:lnTo>
                <a:lnTo>
                  <a:pt x="45946" y="19600"/>
                </a:lnTo>
                <a:lnTo>
                  <a:pt x="45980" y="19589"/>
                </a:lnTo>
                <a:lnTo>
                  <a:pt x="46014" y="19577"/>
                </a:lnTo>
                <a:lnTo>
                  <a:pt x="46071" y="19532"/>
                </a:lnTo>
                <a:lnTo>
                  <a:pt x="46117" y="19464"/>
                </a:lnTo>
                <a:lnTo>
                  <a:pt x="46128" y="19430"/>
                </a:lnTo>
                <a:lnTo>
                  <a:pt x="46128" y="19384"/>
                </a:lnTo>
                <a:lnTo>
                  <a:pt x="46128" y="19339"/>
                </a:lnTo>
                <a:lnTo>
                  <a:pt x="46117" y="19304"/>
                </a:lnTo>
                <a:lnTo>
                  <a:pt x="48062" y="18178"/>
                </a:lnTo>
                <a:lnTo>
                  <a:pt x="48108" y="18224"/>
                </a:lnTo>
                <a:lnTo>
                  <a:pt x="48153" y="18258"/>
                </a:lnTo>
                <a:lnTo>
                  <a:pt x="48210" y="18281"/>
                </a:lnTo>
                <a:lnTo>
                  <a:pt x="48278" y="18292"/>
                </a:lnTo>
                <a:lnTo>
                  <a:pt x="48346" y="18281"/>
                </a:lnTo>
                <a:lnTo>
                  <a:pt x="48403" y="18258"/>
                </a:lnTo>
                <a:lnTo>
                  <a:pt x="48460" y="18212"/>
                </a:lnTo>
                <a:lnTo>
                  <a:pt x="48494" y="18167"/>
                </a:lnTo>
                <a:close/>
                <a:moveTo>
                  <a:pt x="81642" y="18144"/>
                </a:moveTo>
                <a:lnTo>
                  <a:pt x="83678" y="19316"/>
                </a:lnTo>
                <a:lnTo>
                  <a:pt x="83667" y="19350"/>
                </a:lnTo>
                <a:lnTo>
                  <a:pt x="83667" y="19384"/>
                </a:lnTo>
                <a:lnTo>
                  <a:pt x="83678" y="19452"/>
                </a:lnTo>
                <a:lnTo>
                  <a:pt x="83713" y="19498"/>
                </a:lnTo>
                <a:lnTo>
                  <a:pt x="83758" y="19543"/>
                </a:lnTo>
                <a:lnTo>
                  <a:pt x="83826" y="19555"/>
                </a:lnTo>
                <a:lnTo>
                  <a:pt x="83826" y="21955"/>
                </a:lnTo>
                <a:lnTo>
                  <a:pt x="83758" y="21966"/>
                </a:lnTo>
                <a:lnTo>
                  <a:pt x="83701" y="22012"/>
                </a:lnTo>
                <a:lnTo>
                  <a:pt x="83667" y="22069"/>
                </a:lnTo>
                <a:lnTo>
                  <a:pt x="83656" y="22103"/>
                </a:lnTo>
                <a:lnTo>
                  <a:pt x="83656" y="22137"/>
                </a:lnTo>
                <a:lnTo>
                  <a:pt x="83667" y="22205"/>
                </a:lnTo>
                <a:lnTo>
                  <a:pt x="81608" y="23388"/>
                </a:lnTo>
                <a:lnTo>
                  <a:pt x="81585" y="23354"/>
                </a:lnTo>
                <a:lnTo>
                  <a:pt x="81551" y="23331"/>
                </a:lnTo>
                <a:lnTo>
                  <a:pt x="81517" y="23320"/>
                </a:lnTo>
                <a:lnTo>
                  <a:pt x="81472" y="23309"/>
                </a:lnTo>
                <a:lnTo>
                  <a:pt x="81426" y="23320"/>
                </a:lnTo>
                <a:lnTo>
                  <a:pt x="81392" y="23331"/>
                </a:lnTo>
                <a:lnTo>
                  <a:pt x="81358" y="23354"/>
                </a:lnTo>
                <a:lnTo>
                  <a:pt x="81335" y="23388"/>
                </a:lnTo>
                <a:lnTo>
                  <a:pt x="79310" y="22216"/>
                </a:lnTo>
                <a:lnTo>
                  <a:pt x="79322" y="22182"/>
                </a:lnTo>
                <a:lnTo>
                  <a:pt x="79333" y="22137"/>
                </a:lnTo>
                <a:lnTo>
                  <a:pt x="79322" y="22103"/>
                </a:lnTo>
                <a:lnTo>
                  <a:pt x="79310" y="22057"/>
                </a:lnTo>
                <a:lnTo>
                  <a:pt x="79299" y="22023"/>
                </a:lnTo>
                <a:lnTo>
                  <a:pt x="79276" y="21989"/>
                </a:lnTo>
                <a:lnTo>
                  <a:pt x="79242" y="21966"/>
                </a:lnTo>
                <a:lnTo>
                  <a:pt x="79208" y="21943"/>
                </a:lnTo>
                <a:lnTo>
                  <a:pt x="79174" y="21921"/>
                </a:lnTo>
                <a:lnTo>
                  <a:pt x="79128" y="21909"/>
                </a:lnTo>
                <a:lnTo>
                  <a:pt x="79128" y="19555"/>
                </a:lnTo>
                <a:lnTo>
                  <a:pt x="79185" y="19532"/>
                </a:lnTo>
                <a:lnTo>
                  <a:pt x="79231" y="19498"/>
                </a:lnTo>
                <a:lnTo>
                  <a:pt x="79265" y="19441"/>
                </a:lnTo>
                <a:lnTo>
                  <a:pt x="79276" y="19384"/>
                </a:lnTo>
                <a:lnTo>
                  <a:pt x="79265" y="19327"/>
                </a:lnTo>
                <a:lnTo>
                  <a:pt x="81301" y="18144"/>
                </a:lnTo>
                <a:lnTo>
                  <a:pt x="81335" y="18190"/>
                </a:lnTo>
                <a:lnTo>
                  <a:pt x="81369" y="18212"/>
                </a:lnTo>
                <a:lnTo>
                  <a:pt x="81415" y="18235"/>
                </a:lnTo>
                <a:lnTo>
                  <a:pt x="81528" y="18235"/>
                </a:lnTo>
                <a:lnTo>
                  <a:pt x="81574" y="18212"/>
                </a:lnTo>
                <a:lnTo>
                  <a:pt x="81608" y="18178"/>
                </a:lnTo>
                <a:lnTo>
                  <a:pt x="81642" y="18144"/>
                </a:lnTo>
                <a:close/>
                <a:moveTo>
                  <a:pt x="46105" y="22262"/>
                </a:moveTo>
                <a:lnTo>
                  <a:pt x="48108" y="23411"/>
                </a:lnTo>
                <a:lnTo>
                  <a:pt x="48096" y="23445"/>
                </a:lnTo>
                <a:lnTo>
                  <a:pt x="48096" y="23491"/>
                </a:lnTo>
                <a:lnTo>
                  <a:pt x="48096" y="23525"/>
                </a:lnTo>
                <a:lnTo>
                  <a:pt x="48108" y="23559"/>
                </a:lnTo>
                <a:lnTo>
                  <a:pt x="48142" y="23616"/>
                </a:lnTo>
                <a:lnTo>
                  <a:pt x="48199" y="23661"/>
                </a:lnTo>
                <a:lnTo>
                  <a:pt x="48233" y="23673"/>
                </a:lnTo>
                <a:lnTo>
                  <a:pt x="48267" y="23673"/>
                </a:lnTo>
                <a:lnTo>
                  <a:pt x="48267" y="26004"/>
                </a:lnTo>
                <a:lnTo>
                  <a:pt x="48221" y="26016"/>
                </a:lnTo>
                <a:lnTo>
                  <a:pt x="48176" y="26027"/>
                </a:lnTo>
                <a:lnTo>
                  <a:pt x="48142" y="26050"/>
                </a:lnTo>
                <a:lnTo>
                  <a:pt x="48108" y="26084"/>
                </a:lnTo>
                <a:lnTo>
                  <a:pt x="48073" y="26118"/>
                </a:lnTo>
                <a:lnTo>
                  <a:pt x="48051" y="26152"/>
                </a:lnTo>
                <a:lnTo>
                  <a:pt x="48039" y="26198"/>
                </a:lnTo>
                <a:lnTo>
                  <a:pt x="48039" y="26243"/>
                </a:lnTo>
                <a:lnTo>
                  <a:pt x="48039" y="26289"/>
                </a:lnTo>
                <a:lnTo>
                  <a:pt x="48062" y="26334"/>
                </a:lnTo>
                <a:lnTo>
                  <a:pt x="46128" y="27449"/>
                </a:lnTo>
                <a:lnTo>
                  <a:pt x="46083" y="27404"/>
                </a:lnTo>
                <a:lnTo>
                  <a:pt x="46037" y="27370"/>
                </a:lnTo>
                <a:lnTo>
                  <a:pt x="45980" y="27347"/>
                </a:lnTo>
                <a:lnTo>
                  <a:pt x="45912" y="27335"/>
                </a:lnTo>
                <a:lnTo>
                  <a:pt x="45844" y="27347"/>
                </a:lnTo>
                <a:lnTo>
                  <a:pt x="45787" y="27370"/>
                </a:lnTo>
                <a:lnTo>
                  <a:pt x="45741" y="27404"/>
                </a:lnTo>
                <a:lnTo>
                  <a:pt x="45696" y="27449"/>
                </a:lnTo>
                <a:lnTo>
                  <a:pt x="43762" y="26334"/>
                </a:lnTo>
                <a:lnTo>
                  <a:pt x="43773" y="26289"/>
                </a:lnTo>
                <a:lnTo>
                  <a:pt x="43785" y="26243"/>
                </a:lnTo>
                <a:lnTo>
                  <a:pt x="43773" y="26198"/>
                </a:lnTo>
                <a:lnTo>
                  <a:pt x="43762" y="26164"/>
                </a:lnTo>
                <a:lnTo>
                  <a:pt x="43751" y="26118"/>
                </a:lnTo>
                <a:lnTo>
                  <a:pt x="43717" y="26084"/>
                </a:lnTo>
                <a:lnTo>
                  <a:pt x="43694" y="26050"/>
                </a:lnTo>
                <a:lnTo>
                  <a:pt x="43660" y="26027"/>
                </a:lnTo>
                <a:lnTo>
                  <a:pt x="43614" y="26016"/>
                </a:lnTo>
                <a:lnTo>
                  <a:pt x="43569" y="26004"/>
                </a:lnTo>
                <a:lnTo>
                  <a:pt x="43569" y="23752"/>
                </a:lnTo>
                <a:lnTo>
                  <a:pt x="43614" y="23741"/>
                </a:lnTo>
                <a:lnTo>
                  <a:pt x="43660" y="23718"/>
                </a:lnTo>
                <a:lnTo>
                  <a:pt x="43705" y="23695"/>
                </a:lnTo>
                <a:lnTo>
                  <a:pt x="43739" y="23661"/>
                </a:lnTo>
                <a:lnTo>
                  <a:pt x="43762" y="23627"/>
                </a:lnTo>
                <a:lnTo>
                  <a:pt x="43785" y="23582"/>
                </a:lnTo>
                <a:lnTo>
                  <a:pt x="43796" y="23536"/>
                </a:lnTo>
                <a:lnTo>
                  <a:pt x="43808" y="23491"/>
                </a:lnTo>
                <a:lnTo>
                  <a:pt x="43796" y="23434"/>
                </a:lnTo>
                <a:lnTo>
                  <a:pt x="43785" y="23388"/>
                </a:lnTo>
                <a:lnTo>
                  <a:pt x="45719" y="22262"/>
                </a:lnTo>
                <a:lnTo>
                  <a:pt x="45753" y="22307"/>
                </a:lnTo>
                <a:lnTo>
                  <a:pt x="45798" y="22342"/>
                </a:lnTo>
                <a:lnTo>
                  <a:pt x="45855" y="22364"/>
                </a:lnTo>
                <a:lnTo>
                  <a:pt x="45969" y="22364"/>
                </a:lnTo>
                <a:lnTo>
                  <a:pt x="46026" y="22342"/>
                </a:lnTo>
                <a:lnTo>
                  <a:pt x="46071" y="22307"/>
                </a:lnTo>
                <a:lnTo>
                  <a:pt x="46105" y="22262"/>
                </a:lnTo>
                <a:close/>
                <a:moveTo>
                  <a:pt x="12889" y="22239"/>
                </a:moveTo>
                <a:lnTo>
                  <a:pt x="14914" y="23411"/>
                </a:lnTo>
                <a:lnTo>
                  <a:pt x="14903" y="23445"/>
                </a:lnTo>
                <a:lnTo>
                  <a:pt x="14903" y="23491"/>
                </a:lnTo>
                <a:lnTo>
                  <a:pt x="14903" y="23525"/>
                </a:lnTo>
                <a:lnTo>
                  <a:pt x="14914" y="23559"/>
                </a:lnTo>
                <a:lnTo>
                  <a:pt x="14948" y="23627"/>
                </a:lnTo>
                <a:lnTo>
                  <a:pt x="15005" y="23661"/>
                </a:lnTo>
                <a:lnTo>
                  <a:pt x="15039" y="23673"/>
                </a:lnTo>
                <a:lnTo>
                  <a:pt x="15085" y="23684"/>
                </a:lnTo>
                <a:lnTo>
                  <a:pt x="15085" y="26004"/>
                </a:lnTo>
                <a:lnTo>
                  <a:pt x="15039" y="26016"/>
                </a:lnTo>
                <a:lnTo>
                  <a:pt x="14994" y="26039"/>
                </a:lnTo>
                <a:lnTo>
                  <a:pt x="14960" y="26061"/>
                </a:lnTo>
                <a:lnTo>
                  <a:pt x="14925" y="26084"/>
                </a:lnTo>
                <a:lnTo>
                  <a:pt x="14903" y="26118"/>
                </a:lnTo>
                <a:lnTo>
                  <a:pt x="14880" y="26152"/>
                </a:lnTo>
                <a:lnTo>
                  <a:pt x="14869" y="26198"/>
                </a:lnTo>
                <a:lnTo>
                  <a:pt x="14857" y="26243"/>
                </a:lnTo>
                <a:lnTo>
                  <a:pt x="14869" y="26289"/>
                </a:lnTo>
                <a:lnTo>
                  <a:pt x="14880" y="26334"/>
                </a:lnTo>
                <a:lnTo>
                  <a:pt x="12935" y="27461"/>
                </a:lnTo>
                <a:lnTo>
                  <a:pt x="12901" y="27415"/>
                </a:lnTo>
                <a:lnTo>
                  <a:pt x="12844" y="27381"/>
                </a:lnTo>
                <a:lnTo>
                  <a:pt x="12787" y="27358"/>
                </a:lnTo>
                <a:lnTo>
                  <a:pt x="12730" y="27347"/>
                </a:lnTo>
                <a:lnTo>
                  <a:pt x="12673" y="27358"/>
                </a:lnTo>
                <a:lnTo>
                  <a:pt x="12616" y="27381"/>
                </a:lnTo>
                <a:lnTo>
                  <a:pt x="12559" y="27415"/>
                </a:lnTo>
                <a:lnTo>
                  <a:pt x="12525" y="27449"/>
                </a:lnTo>
                <a:lnTo>
                  <a:pt x="10569" y="26323"/>
                </a:lnTo>
                <a:lnTo>
                  <a:pt x="10580" y="26289"/>
                </a:lnTo>
                <a:lnTo>
                  <a:pt x="10591" y="26243"/>
                </a:lnTo>
                <a:lnTo>
                  <a:pt x="10580" y="26198"/>
                </a:lnTo>
                <a:lnTo>
                  <a:pt x="10569" y="26164"/>
                </a:lnTo>
                <a:lnTo>
                  <a:pt x="10557" y="26130"/>
                </a:lnTo>
                <a:lnTo>
                  <a:pt x="10523" y="26095"/>
                </a:lnTo>
                <a:lnTo>
                  <a:pt x="10500" y="26061"/>
                </a:lnTo>
                <a:lnTo>
                  <a:pt x="10466" y="26050"/>
                </a:lnTo>
                <a:lnTo>
                  <a:pt x="10421" y="26027"/>
                </a:lnTo>
                <a:lnTo>
                  <a:pt x="10387" y="26016"/>
                </a:lnTo>
                <a:lnTo>
                  <a:pt x="10387" y="23707"/>
                </a:lnTo>
                <a:lnTo>
                  <a:pt x="10421" y="23695"/>
                </a:lnTo>
                <a:lnTo>
                  <a:pt x="10455" y="23684"/>
                </a:lnTo>
                <a:lnTo>
                  <a:pt x="10489" y="23661"/>
                </a:lnTo>
                <a:lnTo>
                  <a:pt x="10523" y="23627"/>
                </a:lnTo>
                <a:lnTo>
                  <a:pt x="10546" y="23604"/>
                </a:lnTo>
                <a:lnTo>
                  <a:pt x="10557" y="23570"/>
                </a:lnTo>
                <a:lnTo>
                  <a:pt x="10569" y="23525"/>
                </a:lnTo>
                <a:lnTo>
                  <a:pt x="10580" y="23491"/>
                </a:lnTo>
                <a:lnTo>
                  <a:pt x="10569" y="23445"/>
                </a:lnTo>
                <a:lnTo>
                  <a:pt x="10557" y="23411"/>
                </a:lnTo>
                <a:lnTo>
                  <a:pt x="12571" y="22239"/>
                </a:lnTo>
                <a:lnTo>
                  <a:pt x="12605" y="22285"/>
                </a:lnTo>
                <a:lnTo>
                  <a:pt x="12639" y="22307"/>
                </a:lnTo>
                <a:lnTo>
                  <a:pt x="12685" y="22319"/>
                </a:lnTo>
                <a:lnTo>
                  <a:pt x="12730" y="22330"/>
                </a:lnTo>
                <a:lnTo>
                  <a:pt x="12776" y="22319"/>
                </a:lnTo>
                <a:lnTo>
                  <a:pt x="12821" y="22307"/>
                </a:lnTo>
                <a:lnTo>
                  <a:pt x="12855" y="22273"/>
                </a:lnTo>
                <a:lnTo>
                  <a:pt x="12889" y="22239"/>
                </a:lnTo>
                <a:close/>
                <a:moveTo>
                  <a:pt x="31852" y="22239"/>
                </a:moveTo>
                <a:lnTo>
                  <a:pt x="33866" y="23400"/>
                </a:lnTo>
                <a:lnTo>
                  <a:pt x="33854" y="23445"/>
                </a:lnTo>
                <a:lnTo>
                  <a:pt x="33843" y="23491"/>
                </a:lnTo>
                <a:lnTo>
                  <a:pt x="33843" y="23525"/>
                </a:lnTo>
                <a:lnTo>
                  <a:pt x="33854" y="23570"/>
                </a:lnTo>
                <a:lnTo>
                  <a:pt x="33877" y="23604"/>
                </a:lnTo>
                <a:lnTo>
                  <a:pt x="33900" y="23638"/>
                </a:lnTo>
                <a:lnTo>
                  <a:pt x="33934" y="23661"/>
                </a:lnTo>
                <a:lnTo>
                  <a:pt x="33968" y="23684"/>
                </a:lnTo>
                <a:lnTo>
                  <a:pt x="34002" y="23695"/>
                </a:lnTo>
                <a:lnTo>
                  <a:pt x="34048" y="23707"/>
                </a:lnTo>
                <a:lnTo>
                  <a:pt x="34048" y="26027"/>
                </a:lnTo>
                <a:lnTo>
                  <a:pt x="34002" y="26039"/>
                </a:lnTo>
                <a:lnTo>
                  <a:pt x="33968" y="26050"/>
                </a:lnTo>
                <a:lnTo>
                  <a:pt x="33934" y="26073"/>
                </a:lnTo>
                <a:lnTo>
                  <a:pt x="33900" y="26095"/>
                </a:lnTo>
                <a:lnTo>
                  <a:pt x="33877" y="26130"/>
                </a:lnTo>
                <a:lnTo>
                  <a:pt x="33854" y="26164"/>
                </a:lnTo>
                <a:lnTo>
                  <a:pt x="33843" y="26209"/>
                </a:lnTo>
                <a:lnTo>
                  <a:pt x="33843" y="26243"/>
                </a:lnTo>
                <a:lnTo>
                  <a:pt x="33843" y="26289"/>
                </a:lnTo>
                <a:lnTo>
                  <a:pt x="33854" y="26323"/>
                </a:lnTo>
                <a:lnTo>
                  <a:pt x="31898" y="27461"/>
                </a:lnTo>
                <a:lnTo>
                  <a:pt x="31863" y="27404"/>
                </a:lnTo>
                <a:lnTo>
                  <a:pt x="31807" y="27370"/>
                </a:lnTo>
                <a:lnTo>
                  <a:pt x="31750" y="27347"/>
                </a:lnTo>
                <a:lnTo>
                  <a:pt x="31625" y="27347"/>
                </a:lnTo>
                <a:lnTo>
                  <a:pt x="31568" y="27370"/>
                </a:lnTo>
                <a:lnTo>
                  <a:pt x="31522" y="27404"/>
                </a:lnTo>
                <a:lnTo>
                  <a:pt x="31477" y="27449"/>
                </a:lnTo>
                <a:lnTo>
                  <a:pt x="29531" y="26323"/>
                </a:lnTo>
                <a:lnTo>
                  <a:pt x="29543" y="26289"/>
                </a:lnTo>
                <a:lnTo>
                  <a:pt x="29543" y="26243"/>
                </a:lnTo>
                <a:lnTo>
                  <a:pt x="29543" y="26198"/>
                </a:lnTo>
                <a:lnTo>
                  <a:pt x="29531" y="26164"/>
                </a:lnTo>
                <a:lnTo>
                  <a:pt x="29509" y="26130"/>
                </a:lnTo>
                <a:lnTo>
                  <a:pt x="29486" y="26095"/>
                </a:lnTo>
                <a:lnTo>
                  <a:pt x="29463" y="26073"/>
                </a:lnTo>
                <a:lnTo>
                  <a:pt x="29429" y="26050"/>
                </a:lnTo>
                <a:lnTo>
                  <a:pt x="29384" y="26027"/>
                </a:lnTo>
                <a:lnTo>
                  <a:pt x="29349" y="26016"/>
                </a:lnTo>
                <a:lnTo>
                  <a:pt x="29349" y="23673"/>
                </a:lnTo>
                <a:lnTo>
                  <a:pt x="29406" y="23650"/>
                </a:lnTo>
                <a:lnTo>
                  <a:pt x="29463" y="23604"/>
                </a:lnTo>
                <a:lnTo>
                  <a:pt x="29486" y="23547"/>
                </a:lnTo>
                <a:lnTo>
                  <a:pt x="29497" y="23491"/>
                </a:lnTo>
                <a:lnTo>
                  <a:pt x="29486" y="23422"/>
                </a:lnTo>
                <a:lnTo>
                  <a:pt x="31534" y="22239"/>
                </a:lnTo>
                <a:lnTo>
                  <a:pt x="31568" y="22273"/>
                </a:lnTo>
                <a:lnTo>
                  <a:pt x="31602" y="22307"/>
                </a:lnTo>
                <a:lnTo>
                  <a:pt x="31647" y="22319"/>
                </a:lnTo>
                <a:lnTo>
                  <a:pt x="31693" y="22330"/>
                </a:lnTo>
                <a:lnTo>
                  <a:pt x="31738" y="22319"/>
                </a:lnTo>
                <a:lnTo>
                  <a:pt x="31784" y="22307"/>
                </a:lnTo>
                <a:lnTo>
                  <a:pt x="31818" y="22273"/>
                </a:lnTo>
                <a:lnTo>
                  <a:pt x="31852" y="22239"/>
                </a:lnTo>
                <a:close/>
                <a:moveTo>
                  <a:pt x="36652" y="22273"/>
                </a:moveTo>
                <a:lnTo>
                  <a:pt x="38609" y="23411"/>
                </a:lnTo>
                <a:lnTo>
                  <a:pt x="38598" y="23445"/>
                </a:lnTo>
                <a:lnTo>
                  <a:pt x="38598" y="23491"/>
                </a:lnTo>
                <a:lnTo>
                  <a:pt x="38598" y="23525"/>
                </a:lnTo>
                <a:lnTo>
                  <a:pt x="38609" y="23570"/>
                </a:lnTo>
                <a:lnTo>
                  <a:pt x="38632" y="23593"/>
                </a:lnTo>
                <a:lnTo>
                  <a:pt x="38655" y="23627"/>
                </a:lnTo>
                <a:lnTo>
                  <a:pt x="38677" y="23650"/>
                </a:lnTo>
                <a:lnTo>
                  <a:pt x="38711" y="23673"/>
                </a:lnTo>
                <a:lnTo>
                  <a:pt x="38746" y="23684"/>
                </a:lnTo>
                <a:lnTo>
                  <a:pt x="38780" y="23695"/>
                </a:lnTo>
                <a:lnTo>
                  <a:pt x="38780" y="26027"/>
                </a:lnTo>
                <a:lnTo>
                  <a:pt x="38746" y="26039"/>
                </a:lnTo>
                <a:lnTo>
                  <a:pt x="38711" y="26050"/>
                </a:lnTo>
                <a:lnTo>
                  <a:pt x="38677" y="26073"/>
                </a:lnTo>
                <a:lnTo>
                  <a:pt x="38643" y="26095"/>
                </a:lnTo>
                <a:lnTo>
                  <a:pt x="38620" y="26130"/>
                </a:lnTo>
                <a:lnTo>
                  <a:pt x="38598" y="26164"/>
                </a:lnTo>
                <a:lnTo>
                  <a:pt x="38586" y="26209"/>
                </a:lnTo>
                <a:lnTo>
                  <a:pt x="38586" y="26243"/>
                </a:lnTo>
                <a:lnTo>
                  <a:pt x="38586" y="26289"/>
                </a:lnTo>
                <a:lnTo>
                  <a:pt x="38598" y="26323"/>
                </a:lnTo>
                <a:lnTo>
                  <a:pt x="36641" y="27461"/>
                </a:lnTo>
                <a:lnTo>
                  <a:pt x="36607" y="27404"/>
                </a:lnTo>
                <a:lnTo>
                  <a:pt x="36550" y="27370"/>
                </a:lnTo>
                <a:lnTo>
                  <a:pt x="36493" y="27347"/>
                </a:lnTo>
                <a:lnTo>
                  <a:pt x="36425" y="27335"/>
                </a:lnTo>
                <a:lnTo>
                  <a:pt x="36368" y="27347"/>
                </a:lnTo>
                <a:lnTo>
                  <a:pt x="36311" y="27370"/>
                </a:lnTo>
                <a:lnTo>
                  <a:pt x="36266" y="27404"/>
                </a:lnTo>
                <a:lnTo>
                  <a:pt x="36220" y="27449"/>
                </a:lnTo>
                <a:lnTo>
                  <a:pt x="34264" y="26323"/>
                </a:lnTo>
                <a:lnTo>
                  <a:pt x="34275" y="26278"/>
                </a:lnTo>
                <a:lnTo>
                  <a:pt x="34275" y="26243"/>
                </a:lnTo>
                <a:lnTo>
                  <a:pt x="34275" y="26209"/>
                </a:lnTo>
                <a:lnTo>
                  <a:pt x="34264" y="26164"/>
                </a:lnTo>
                <a:lnTo>
                  <a:pt x="34241" y="26130"/>
                </a:lnTo>
                <a:lnTo>
                  <a:pt x="34218" y="26107"/>
                </a:lnTo>
                <a:lnTo>
                  <a:pt x="34161" y="26050"/>
                </a:lnTo>
                <a:lnTo>
                  <a:pt x="34127" y="26039"/>
                </a:lnTo>
                <a:lnTo>
                  <a:pt x="34093" y="26027"/>
                </a:lnTo>
                <a:lnTo>
                  <a:pt x="34093" y="23695"/>
                </a:lnTo>
                <a:lnTo>
                  <a:pt x="34127" y="23695"/>
                </a:lnTo>
                <a:lnTo>
                  <a:pt x="34161" y="23673"/>
                </a:lnTo>
                <a:lnTo>
                  <a:pt x="34218" y="23627"/>
                </a:lnTo>
                <a:lnTo>
                  <a:pt x="34264" y="23570"/>
                </a:lnTo>
                <a:lnTo>
                  <a:pt x="34275" y="23525"/>
                </a:lnTo>
                <a:lnTo>
                  <a:pt x="34275" y="23491"/>
                </a:lnTo>
                <a:lnTo>
                  <a:pt x="34275" y="23445"/>
                </a:lnTo>
                <a:lnTo>
                  <a:pt x="34264" y="23411"/>
                </a:lnTo>
                <a:lnTo>
                  <a:pt x="36209" y="22285"/>
                </a:lnTo>
                <a:lnTo>
                  <a:pt x="36254" y="22330"/>
                </a:lnTo>
                <a:lnTo>
                  <a:pt x="36300" y="22364"/>
                </a:lnTo>
                <a:lnTo>
                  <a:pt x="36368" y="22387"/>
                </a:lnTo>
                <a:lnTo>
                  <a:pt x="36425" y="22398"/>
                </a:lnTo>
                <a:lnTo>
                  <a:pt x="36493" y="22387"/>
                </a:lnTo>
                <a:lnTo>
                  <a:pt x="36561" y="22364"/>
                </a:lnTo>
                <a:lnTo>
                  <a:pt x="36607" y="22330"/>
                </a:lnTo>
                <a:lnTo>
                  <a:pt x="36652" y="22273"/>
                </a:lnTo>
                <a:close/>
                <a:moveTo>
                  <a:pt x="69778" y="22239"/>
                </a:moveTo>
                <a:lnTo>
                  <a:pt x="71802" y="23411"/>
                </a:lnTo>
                <a:lnTo>
                  <a:pt x="71791" y="23445"/>
                </a:lnTo>
                <a:lnTo>
                  <a:pt x="71791" y="23491"/>
                </a:lnTo>
                <a:lnTo>
                  <a:pt x="71791" y="23525"/>
                </a:lnTo>
                <a:lnTo>
                  <a:pt x="71802" y="23559"/>
                </a:lnTo>
                <a:lnTo>
                  <a:pt x="71848" y="23627"/>
                </a:lnTo>
                <a:lnTo>
                  <a:pt x="71905" y="23661"/>
                </a:lnTo>
                <a:lnTo>
                  <a:pt x="71939" y="23673"/>
                </a:lnTo>
                <a:lnTo>
                  <a:pt x="71973" y="23684"/>
                </a:lnTo>
                <a:lnTo>
                  <a:pt x="71973" y="26004"/>
                </a:lnTo>
                <a:lnTo>
                  <a:pt x="71928" y="26016"/>
                </a:lnTo>
                <a:lnTo>
                  <a:pt x="71882" y="26039"/>
                </a:lnTo>
                <a:lnTo>
                  <a:pt x="71848" y="26061"/>
                </a:lnTo>
                <a:lnTo>
                  <a:pt x="71814" y="26084"/>
                </a:lnTo>
                <a:lnTo>
                  <a:pt x="71791" y="26118"/>
                </a:lnTo>
                <a:lnTo>
                  <a:pt x="71768" y="26152"/>
                </a:lnTo>
                <a:lnTo>
                  <a:pt x="71757" y="26198"/>
                </a:lnTo>
                <a:lnTo>
                  <a:pt x="71757" y="26243"/>
                </a:lnTo>
                <a:lnTo>
                  <a:pt x="71757" y="26289"/>
                </a:lnTo>
                <a:lnTo>
                  <a:pt x="71768" y="26334"/>
                </a:lnTo>
                <a:lnTo>
                  <a:pt x="69823" y="27461"/>
                </a:lnTo>
                <a:lnTo>
                  <a:pt x="69789" y="27415"/>
                </a:lnTo>
                <a:lnTo>
                  <a:pt x="69744" y="27381"/>
                </a:lnTo>
                <a:lnTo>
                  <a:pt x="69687" y="27358"/>
                </a:lnTo>
                <a:lnTo>
                  <a:pt x="69618" y="27347"/>
                </a:lnTo>
                <a:lnTo>
                  <a:pt x="69562" y="27358"/>
                </a:lnTo>
                <a:lnTo>
                  <a:pt x="69505" y="27381"/>
                </a:lnTo>
                <a:lnTo>
                  <a:pt x="69459" y="27415"/>
                </a:lnTo>
                <a:lnTo>
                  <a:pt x="69414" y="27449"/>
                </a:lnTo>
                <a:lnTo>
                  <a:pt x="67468" y="26323"/>
                </a:lnTo>
                <a:lnTo>
                  <a:pt x="67468" y="26289"/>
                </a:lnTo>
                <a:lnTo>
                  <a:pt x="67480" y="26243"/>
                </a:lnTo>
                <a:lnTo>
                  <a:pt x="67468" y="26198"/>
                </a:lnTo>
                <a:lnTo>
                  <a:pt x="67457" y="26164"/>
                </a:lnTo>
                <a:lnTo>
                  <a:pt x="67446" y="26130"/>
                </a:lnTo>
                <a:lnTo>
                  <a:pt x="67423" y="26095"/>
                </a:lnTo>
                <a:lnTo>
                  <a:pt x="67389" y="26061"/>
                </a:lnTo>
                <a:lnTo>
                  <a:pt x="67355" y="26050"/>
                </a:lnTo>
                <a:lnTo>
                  <a:pt x="67321" y="26027"/>
                </a:lnTo>
                <a:lnTo>
                  <a:pt x="67275" y="26016"/>
                </a:lnTo>
                <a:lnTo>
                  <a:pt x="67275" y="23707"/>
                </a:lnTo>
                <a:lnTo>
                  <a:pt x="67309" y="23695"/>
                </a:lnTo>
                <a:lnTo>
                  <a:pt x="67355" y="23684"/>
                </a:lnTo>
                <a:lnTo>
                  <a:pt x="67389" y="23661"/>
                </a:lnTo>
                <a:lnTo>
                  <a:pt x="67412" y="23627"/>
                </a:lnTo>
                <a:lnTo>
                  <a:pt x="67434" y="23604"/>
                </a:lnTo>
                <a:lnTo>
                  <a:pt x="67457" y="23570"/>
                </a:lnTo>
                <a:lnTo>
                  <a:pt x="67468" y="23525"/>
                </a:lnTo>
                <a:lnTo>
                  <a:pt x="67468" y="23491"/>
                </a:lnTo>
                <a:lnTo>
                  <a:pt x="67468" y="23445"/>
                </a:lnTo>
                <a:lnTo>
                  <a:pt x="67446" y="23411"/>
                </a:lnTo>
                <a:lnTo>
                  <a:pt x="69459" y="22239"/>
                </a:lnTo>
                <a:lnTo>
                  <a:pt x="69493" y="22285"/>
                </a:lnTo>
                <a:lnTo>
                  <a:pt x="69527" y="22307"/>
                </a:lnTo>
                <a:lnTo>
                  <a:pt x="69573" y="22319"/>
                </a:lnTo>
                <a:lnTo>
                  <a:pt x="69618" y="22330"/>
                </a:lnTo>
                <a:lnTo>
                  <a:pt x="69664" y="22319"/>
                </a:lnTo>
                <a:lnTo>
                  <a:pt x="69709" y="22307"/>
                </a:lnTo>
                <a:lnTo>
                  <a:pt x="69755" y="22273"/>
                </a:lnTo>
                <a:lnTo>
                  <a:pt x="69778" y="22239"/>
                </a:lnTo>
                <a:close/>
                <a:moveTo>
                  <a:pt x="3448" y="22262"/>
                </a:moveTo>
                <a:lnTo>
                  <a:pt x="5438" y="23422"/>
                </a:lnTo>
                <a:lnTo>
                  <a:pt x="5427" y="23456"/>
                </a:lnTo>
                <a:lnTo>
                  <a:pt x="5427" y="23491"/>
                </a:lnTo>
                <a:lnTo>
                  <a:pt x="5438" y="23559"/>
                </a:lnTo>
                <a:lnTo>
                  <a:pt x="5473" y="23616"/>
                </a:lnTo>
                <a:lnTo>
                  <a:pt x="5529" y="23661"/>
                </a:lnTo>
                <a:lnTo>
                  <a:pt x="5598" y="23673"/>
                </a:lnTo>
                <a:lnTo>
                  <a:pt x="5598" y="26004"/>
                </a:lnTo>
                <a:lnTo>
                  <a:pt x="5552" y="26016"/>
                </a:lnTo>
                <a:lnTo>
                  <a:pt x="5507" y="26027"/>
                </a:lnTo>
                <a:lnTo>
                  <a:pt x="5473" y="26050"/>
                </a:lnTo>
                <a:lnTo>
                  <a:pt x="5438" y="26084"/>
                </a:lnTo>
                <a:lnTo>
                  <a:pt x="5416" y="26118"/>
                </a:lnTo>
                <a:lnTo>
                  <a:pt x="5393" y="26152"/>
                </a:lnTo>
                <a:lnTo>
                  <a:pt x="5382" y="26198"/>
                </a:lnTo>
                <a:lnTo>
                  <a:pt x="5382" y="26243"/>
                </a:lnTo>
                <a:lnTo>
                  <a:pt x="5382" y="26289"/>
                </a:lnTo>
                <a:lnTo>
                  <a:pt x="5393" y="26334"/>
                </a:lnTo>
                <a:lnTo>
                  <a:pt x="3425" y="27472"/>
                </a:lnTo>
                <a:lnTo>
                  <a:pt x="3391" y="27426"/>
                </a:lnTo>
                <a:lnTo>
                  <a:pt x="3357" y="27404"/>
                </a:lnTo>
                <a:lnTo>
                  <a:pt x="3300" y="27381"/>
                </a:lnTo>
                <a:lnTo>
                  <a:pt x="3254" y="27370"/>
                </a:lnTo>
                <a:lnTo>
                  <a:pt x="3197" y="27381"/>
                </a:lnTo>
                <a:lnTo>
                  <a:pt x="3152" y="27404"/>
                </a:lnTo>
                <a:lnTo>
                  <a:pt x="3106" y="27426"/>
                </a:lnTo>
                <a:lnTo>
                  <a:pt x="3072" y="27472"/>
                </a:lnTo>
                <a:lnTo>
                  <a:pt x="1059" y="26312"/>
                </a:lnTo>
                <a:lnTo>
                  <a:pt x="1070" y="26243"/>
                </a:lnTo>
                <a:lnTo>
                  <a:pt x="1070" y="26209"/>
                </a:lnTo>
                <a:lnTo>
                  <a:pt x="1059" y="26175"/>
                </a:lnTo>
                <a:lnTo>
                  <a:pt x="1025" y="26118"/>
                </a:lnTo>
                <a:lnTo>
                  <a:pt x="968" y="26073"/>
                </a:lnTo>
                <a:lnTo>
                  <a:pt x="900" y="26050"/>
                </a:lnTo>
                <a:lnTo>
                  <a:pt x="900" y="23741"/>
                </a:lnTo>
                <a:lnTo>
                  <a:pt x="945" y="23729"/>
                </a:lnTo>
                <a:lnTo>
                  <a:pt x="991" y="23707"/>
                </a:lnTo>
                <a:lnTo>
                  <a:pt x="1025" y="23684"/>
                </a:lnTo>
                <a:lnTo>
                  <a:pt x="1059" y="23661"/>
                </a:lnTo>
                <a:lnTo>
                  <a:pt x="1093" y="23627"/>
                </a:lnTo>
                <a:lnTo>
                  <a:pt x="1116" y="23582"/>
                </a:lnTo>
                <a:lnTo>
                  <a:pt x="1127" y="23536"/>
                </a:lnTo>
                <a:lnTo>
                  <a:pt x="1127" y="23491"/>
                </a:lnTo>
                <a:lnTo>
                  <a:pt x="1127" y="23434"/>
                </a:lnTo>
                <a:lnTo>
                  <a:pt x="1104" y="23388"/>
                </a:lnTo>
                <a:lnTo>
                  <a:pt x="3050" y="22262"/>
                </a:lnTo>
                <a:lnTo>
                  <a:pt x="3084" y="22307"/>
                </a:lnTo>
                <a:lnTo>
                  <a:pt x="3129" y="22353"/>
                </a:lnTo>
                <a:lnTo>
                  <a:pt x="3186" y="22376"/>
                </a:lnTo>
                <a:lnTo>
                  <a:pt x="3254" y="22376"/>
                </a:lnTo>
                <a:lnTo>
                  <a:pt x="3311" y="22364"/>
                </a:lnTo>
                <a:lnTo>
                  <a:pt x="3368" y="22353"/>
                </a:lnTo>
                <a:lnTo>
                  <a:pt x="3414" y="22307"/>
                </a:lnTo>
                <a:lnTo>
                  <a:pt x="3448" y="22262"/>
                </a:lnTo>
                <a:close/>
                <a:moveTo>
                  <a:pt x="22399" y="22262"/>
                </a:moveTo>
                <a:lnTo>
                  <a:pt x="24413" y="23422"/>
                </a:lnTo>
                <a:lnTo>
                  <a:pt x="24401" y="23491"/>
                </a:lnTo>
                <a:lnTo>
                  <a:pt x="24413" y="23547"/>
                </a:lnTo>
                <a:lnTo>
                  <a:pt x="24447" y="23604"/>
                </a:lnTo>
                <a:lnTo>
                  <a:pt x="24504" y="23638"/>
                </a:lnTo>
                <a:lnTo>
                  <a:pt x="24560" y="23661"/>
                </a:lnTo>
                <a:lnTo>
                  <a:pt x="24560" y="26050"/>
                </a:lnTo>
                <a:lnTo>
                  <a:pt x="24526" y="26050"/>
                </a:lnTo>
                <a:lnTo>
                  <a:pt x="24492" y="26061"/>
                </a:lnTo>
                <a:lnTo>
                  <a:pt x="24435" y="26107"/>
                </a:lnTo>
                <a:lnTo>
                  <a:pt x="24390" y="26175"/>
                </a:lnTo>
                <a:lnTo>
                  <a:pt x="24378" y="26209"/>
                </a:lnTo>
                <a:lnTo>
                  <a:pt x="24378" y="26243"/>
                </a:lnTo>
                <a:lnTo>
                  <a:pt x="24378" y="26278"/>
                </a:lnTo>
                <a:lnTo>
                  <a:pt x="24390" y="26312"/>
                </a:lnTo>
                <a:lnTo>
                  <a:pt x="22388" y="27472"/>
                </a:lnTo>
                <a:lnTo>
                  <a:pt x="22354" y="27438"/>
                </a:lnTo>
                <a:lnTo>
                  <a:pt x="22308" y="27404"/>
                </a:lnTo>
                <a:lnTo>
                  <a:pt x="22263" y="27381"/>
                </a:lnTo>
                <a:lnTo>
                  <a:pt x="22160" y="27381"/>
                </a:lnTo>
                <a:lnTo>
                  <a:pt x="22103" y="27404"/>
                </a:lnTo>
                <a:lnTo>
                  <a:pt x="22069" y="27426"/>
                </a:lnTo>
                <a:lnTo>
                  <a:pt x="22035" y="27472"/>
                </a:lnTo>
                <a:lnTo>
                  <a:pt x="20033" y="26312"/>
                </a:lnTo>
                <a:lnTo>
                  <a:pt x="20044" y="26243"/>
                </a:lnTo>
                <a:lnTo>
                  <a:pt x="20033" y="26209"/>
                </a:lnTo>
                <a:lnTo>
                  <a:pt x="20033" y="26175"/>
                </a:lnTo>
                <a:lnTo>
                  <a:pt x="19988" y="26107"/>
                </a:lnTo>
                <a:lnTo>
                  <a:pt x="19931" y="26073"/>
                </a:lnTo>
                <a:lnTo>
                  <a:pt x="19862" y="26050"/>
                </a:lnTo>
                <a:lnTo>
                  <a:pt x="19862" y="23684"/>
                </a:lnTo>
                <a:lnTo>
                  <a:pt x="19931" y="23673"/>
                </a:lnTo>
                <a:lnTo>
                  <a:pt x="19988" y="23627"/>
                </a:lnTo>
                <a:lnTo>
                  <a:pt x="20033" y="23559"/>
                </a:lnTo>
                <a:lnTo>
                  <a:pt x="20044" y="23525"/>
                </a:lnTo>
                <a:lnTo>
                  <a:pt x="20044" y="23491"/>
                </a:lnTo>
                <a:lnTo>
                  <a:pt x="20044" y="23445"/>
                </a:lnTo>
                <a:lnTo>
                  <a:pt x="20033" y="23411"/>
                </a:lnTo>
                <a:lnTo>
                  <a:pt x="22012" y="22262"/>
                </a:lnTo>
                <a:lnTo>
                  <a:pt x="22058" y="22307"/>
                </a:lnTo>
                <a:lnTo>
                  <a:pt x="22103" y="22342"/>
                </a:lnTo>
                <a:lnTo>
                  <a:pt x="22149" y="22364"/>
                </a:lnTo>
                <a:lnTo>
                  <a:pt x="22206" y="22376"/>
                </a:lnTo>
                <a:lnTo>
                  <a:pt x="22274" y="22364"/>
                </a:lnTo>
                <a:lnTo>
                  <a:pt x="22319" y="22342"/>
                </a:lnTo>
                <a:lnTo>
                  <a:pt x="22365" y="22307"/>
                </a:lnTo>
                <a:lnTo>
                  <a:pt x="22399" y="22262"/>
                </a:lnTo>
                <a:close/>
                <a:moveTo>
                  <a:pt x="41351" y="22251"/>
                </a:moveTo>
                <a:lnTo>
                  <a:pt x="43296" y="23377"/>
                </a:lnTo>
                <a:lnTo>
                  <a:pt x="43284" y="23434"/>
                </a:lnTo>
                <a:lnTo>
                  <a:pt x="43273" y="23491"/>
                </a:lnTo>
                <a:lnTo>
                  <a:pt x="43284" y="23536"/>
                </a:lnTo>
                <a:lnTo>
                  <a:pt x="43296" y="23593"/>
                </a:lnTo>
                <a:lnTo>
                  <a:pt x="43318" y="23627"/>
                </a:lnTo>
                <a:lnTo>
                  <a:pt x="43353" y="23673"/>
                </a:lnTo>
                <a:lnTo>
                  <a:pt x="43387" y="23707"/>
                </a:lnTo>
                <a:lnTo>
                  <a:pt x="43432" y="23729"/>
                </a:lnTo>
                <a:lnTo>
                  <a:pt x="43478" y="23741"/>
                </a:lnTo>
                <a:lnTo>
                  <a:pt x="43523" y="23752"/>
                </a:lnTo>
                <a:lnTo>
                  <a:pt x="43523" y="26004"/>
                </a:lnTo>
                <a:lnTo>
                  <a:pt x="43478" y="26016"/>
                </a:lnTo>
                <a:lnTo>
                  <a:pt x="43432" y="26027"/>
                </a:lnTo>
                <a:lnTo>
                  <a:pt x="43398" y="26050"/>
                </a:lnTo>
                <a:lnTo>
                  <a:pt x="43364" y="26084"/>
                </a:lnTo>
                <a:lnTo>
                  <a:pt x="43330" y="26118"/>
                </a:lnTo>
                <a:lnTo>
                  <a:pt x="43318" y="26152"/>
                </a:lnTo>
                <a:lnTo>
                  <a:pt x="43296" y="26198"/>
                </a:lnTo>
                <a:lnTo>
                  <a:pt x="43296" y="26243"/>
                </a:lnTo>
                <a:lnTo>
                  <a:pt x="43296" y="26289"/>
                </a:lnTo>
                <a:lnTo>
                  <a:pt x="43318" y="26334"/>
                </a:lnTo>
                <a:lnTo>
                  <a:pt x="41362" y="27472"/>
                </a:lnTo>
                <a:lnTo>
                  <a:pt x="41328" y="27426"/>
                </a:lnTo>
                <a:lnTo>
                  <a:pt x="41282" y="27392"/>
                </a:lnTo>
                <a:lnTo>
                  <a:pt x="41225" y="27370"/>
                </a:lnTo>
                <a:lnTo>
                  <a:pt x="41112" y="27370"/>
                </a:lnTo>
                <a:lnTo>
                  <a:pt x="41066" y="27392"/>
                </a:lnTo>
                <a:lnTo>
                  <a:pt x="41021" y="27426"/>
                </a:lnTo>
                <a:lnTo>
                  <a:pt x="40987" y="27461"/>
                </a:lnTo>
                <a:lnTo>
                  <a:pt x="39007" y="26312"/>
                </a:lnTo>
                <a:lnTo>
                  <a:pt x="39019" y="26243"/>
                </a:lnTo>
                <a:lnTo>
                  <a:pt x="39007" y="26209"/>
                </a:lnTo>
                <a:lnTo>
                  <a:pt x="38996" y="26164"/>
                </a:lnTo>
                <a:lnTo>
                  <a:pt x="38962" y="26107"/>
                </a:lnTo>
                <a:lnTo>
                  <a:pt x="38905" y="26061"/>
                </a:lnTo>
                <a:lnTo>
                  <a:pt x="38871" y="26039"/>
                </a:lnTo>
                <a:lnTo>
                  <a:pt x="38825" y="26039"/>
                </a:lnTo>
                <a:lnTo>
                  <a:pt x="38825" y="23695"/>
                </a:lnTo>
                <a:lnTo>
                  <a:pt x="38893" y="23673"/>
                </a:lnTo>
                <a:lnTo>
                  <a:pt x="38950" y="23627"/>
                </a:lnTo>
                <a:lnTo>
                  <a:pt x="38996" y="23559"/>
                </a:lnTo>
                <a:lnTo>
                  <a:pt x="38996" y="23525"/>
                </a:lnTo>
                <a:lnTo>
                  <a:pt x="39007" y="23491"/>
                </a:lnTo>
                <a:lnTo>
                  <a:pt x="38996" y="23445"/>
                </a:lnTo>
                <a:lnTo>
                  <a:pt x="38996" y="23411"/>
                </a:lnTo>
                <a:lnTo>
                  <a:pt x="40998" y="22262"/>
                </a:lnTo>
                <a:lnTo>
                  <a:pt x="41021" y="22296"/>
                </a:lnTo>
                <a:lnTo>
                  <a:pt x="41066" y="22330"/>
                </a:lnTo>
                <a:lnTo>
                  <a:pt x="41112" y="22342"/>
                </a:lnTo>
                <a:lnTo>
                  <a:pt x="41169" y="22353"/>
                </a:lnTo>
                <a:lnTo>
                  <a:pt x="41225" y="22342"/>
                </a:lnTo>
                <a:lnTo>
                  <a:pt x="41271" y="22330"/>
                </a:lnTo>
                <a:lnTo>
                  <a:pt x="41316" y="22296"/>
                </a:lnTo>
                <a:lnTo>
                  <a:pt x="41351" y="22251"/>
                </a:lnTo>
                <a:close/>
                <a:moveTo>
                  <a:pt x="60336" y="22262"/>
                </a:moveTo>
                <a:lnTo>
                  <a:pt x="62338" y="23422"/>
                </a:lnTo>
                <a:lnTo>
                  <a:pt x="62327" y="23456"/>
                </a:lnTo>
                <a:lnTo>
                  <a:pt x="62315" y="23491"/>
                </a:lnTo>
                <a:lnTo>
                  <a:pt x="62338" y="23559"/>
                </a:lnTo>
                <a:lnTo>
                  <a:pt x="62372" y="23616"/>
                </a:lnTo>
                <a:lnTo>
                  <a:pt x="62418" y="23661"/>
                </a:lnTo>
                <a:lnTo>
                  <a:pt x="62486" y="23673"/>
                </a:lnTo>
                <a:lnTo>
                  <a:pt x="62486" y="26004"/>
                </a:lnTo>
                <a:lnTo>
                  <a:pt x="62441" y="26016"/>
                </a:lnTo>
                <a:lnTo>
                  <a:pt x="62406" y="26027"/>
                </a:lnTo>
                <a:lnTo>
                  <a:pt x="62361" y="26050"/>
                </a:lnTo>
                <a:lnTo>
                  <a:pt x="62338" y="26084"/>
                </a:lnTo>
                <a:lnTo>
                  <a:pt x="62304" y="26118"/>
                </a:lnTo>
                <a:lnTo>
                  <a:pt x="62293" y="26152"/>
                </a:lnTo>
                <a:lnTo>
                  <a:pt x="62270" y="26198"/>
                </a:lnTo>
                <a:lnTo>
                  <a:pt x="62270" y="26243"/>
                </a:lnTo>
                <a:lnTo>
                  <a:pt x="62270" y="26289"/>
                </a:lnTo>
                <a:lnTo>
                  <a:pt x="62293" y="26334"/>
                </a:lnTo>
                <a:lnTo>
                  <a:pt x="60325" y="27472"/>
                </a:lnTo>
                <a:lnTo>
                  <a:pt x="60291" y="27426"/>
                </a:lnTo>
                <a:lnTo>
                  <a:pt x="60245" y="27404"/>
                </a:lnTo>
                <a:lnTo>
                  <a:pt x="60200" y="27381"/>
                </a:lnTo>
                <a:lnTo>
                  <a:pt x="60143" y="27370"/>
                </a:lnTo>
                <a:lnTo>
                  <a:pt x="60086" y="27381"/>
                </a:lnTo>
                <a:lnTo>
                  <a:pt x="60040" y="27404"/>
                </a:lnTo>
                <a:lnTo>
                  <a:pt x="59995" y="27426"/>
                </a:lnTo>
                <a:lnTo>
                  <a:pt x="59961" y="27472"/>
                </a:lnTo>
                <a:lnTo>
                  <a:pt x="57959" y="26312"/>
                </a:lnTo>
                <a:lnTo>
                  <a:pt x="57970" y="26243"/>
                </a:lnTo>
                <a:lnTo>
                  <a:pt x="57959" y="26209"/>
                </a:lnTo>
                <a:lnTo>
                  <a:pt x="57947" y="26175"/>
                </a:lnTo>
                <a:lnTo>
                  <a:pt x="57913" y="26118"/>
                </a:lnTo>
                <a:lnTo>
                  <a:pt x="57856" y="26073"/>
                </a:lnTo>
                <a:lnTo>
                  <a:pt x="57799" y="26050"/>
                </a:lnTo>
                <a:lnTo>
                  <a:pt x="57799" y="23741"/>
                </a:lnTo>
                <a:lnTo>
                  <a:pt x="57845" y="23729"/>
                </a:lnTo>
                <a:lnTo>
                  <a:pt x="57879" y="23707"/>
                </a:lnTo>
                <a:lnTo>
                  <a:pt x="57924" y="23684"/>
                </a:lnTo>
                <a:lnTo>
                  <a:pt x="57959" y="23661"/>
                </a:lnTo>
                <a:lnTo>
                  <a:pt x="57981" y="23627"/>
                </a:lnTo>
                <a:lnTo>
                  <a:pt x="58004" y="23582"/>
                </a:lnTo>
                <a:lnTo>
                  <a:pt x="58015" y="23536"/>
                </a:lnTo>
                <a:lnTo>
                  <a:pt x="58015" y="23491"/>
                </a:lnTo>
                <a:lnTo>
                  <a:pt x="58015" y="23434"/>
                </a:lnTo>
                <a:lnTo>
                  <a:pt x="58004" y="23388"/>
                </a:lnTo>
                <a:lnTo>
                  <a:pt x="59938" y="22262"/>
                </a:lnTo>
                <a:lnTo>
                  <a:pt x="59983" y="22307"/>
                </a:lnTo>
                <a:lnTo>
                  <a:pt x="60029" y="22353"/>
                </a:lnTo>
                <a:lnTo>
                  <a:pt x="60074" y="22376"/>
                </a:lnTo>
                <a:lnTo>
                  <a:pt x="60143" y="22376"/>
                </a:lnTo>
                <a:lnTo>
                  <a:pt x="60200" y="22364"/>
                </a:lnTo>
                <a:lnTo>
                  <a:pt x="60256" y="22353"/>
                </a:lnTo>
                <a:lnTo>
                  <a:pt x="60302" y="22307"/>
                </a:lnTo>
                <a:lnTo>
                  <a:pt x="60336" y="22262"/>
                </a:lnTo>
                <a:close/>
                <a:moveTo>
                  <a:pt x="79299" y="22262"/>
                </a:moveTo>
                <a:lnTo>
                  <a:pt x="81312" y="23422"/>
                </a:lnTo>
                <a:lnTo>
                  <a:pt x="81301" y="23491"/>
                </a:lnTo>
                <a:lnTo>
                  <a:pt x="81312" y="23547"/>
                </a:lnTo>
                <a:lnTo>
                  <a:pt x="81346" y="23604"/>
                </a:lnTo>
                <a:lnTo>
                  <a:pt x="81392" y="23638"/>
                </a:lnTo>
                <a:lnTo>
                  <a:pt x="81449" y="23661"/>
                </a:lnTo>
                <a:lnTo>
                  <a:pt x="81449" y="26050"/>
                </a:lnTo>
                <a:lnTo>
                  <a:pt x="81415" y="26050"/>
                </a:lnTo>
                <a:lnTo>
                  <a:pt x="81381" y="26061"/>
                </a:lnTo>
                <a:lnTo>
                  <a:pt x="81324" y="26107"/>
                </a:lnTo>
                <a:lnTo>
                  <a:pt x="81278" y="26175"/>
                </a:lnTo>
                <a:lnTo>
                  <a:pt x="81278" y="26209"/>
                </a:lnTo>
                <a:lnTo>
                  <a:pt x="81267" y="26243"/>
                </a:lnTo>
                <a:lnTo>
                  <a:pt x="81278" y="26278"/>
                </a:lnTo>
                <a:lnTo>
                  <a:pt x="81278" y="26312"/>
                </a:lnTo>
                <a:lnTo>
                  <a:pt x="79287" y="27472"/>
                </a:lnTo>
                <a:lnTo>
                  <a:pt x="79242" y="27438"/>
                </a:lnTo>
                <a:lnTo>
                  <a:pt x="79208" y="27404"/>
                </a:lnTo>
                <a:lnTo>
                  <a:pt x="79151" y="27381"/>
                </a:lnTo>
                <a:lnTo>
                  <a:pt x="79049" y="27381"/>
                </a:lnTo>
                <a:lnTo>
                  <a:pt x="79003" y="27404"/>
                </a:lnTo>
                <a:lnTo>
                  <a:pt x="78958" y="27426"/>
                </a:lnTo>
                <a:lnTo>
                  <a:pt x="78923" y="27472"/>
                </a:lnTo>
                <a:lnTo>
                  <a:pt x="76921" y="26312"/>
                </a:lnTo>
                <a:lnTo>
                  <a:pt x="76933" y="26243"/>
                </a:lnTo>
                <a:lnTo>
                  <a:pt x="76933" y="26209"/>
                </a:lnTo>
                <a:lnTo>
                  <a:pt x="76921" y="26175"/>
                </a:lnTo>
                <a:lnTo>
                  <a:pt x="76887" y="26107"/>
                </a:lnTo>
                <a:lnTo>
                  <a:pt x="76830" y="26073"/>
                </a:lnTo>
                <a:lnTo>
                  <a:pt x="76762" y="26050"/>
                </a:lnTo>
                <a:lnTo>
                  <a:pt x="76762" y="23684"/>
                </a:lnTo>
                <a:lnTo>
                  <a:pt x="76830" y="23673"/>
                </a:lnTo>
                <a:lnTo>
                  <a:pt x="76887" y="23627"/>
                </a:lnTo>
                <a:lnTo>
                  <a:pt x="76921" y="23559"/>
                </a:lnTo>
                <a:lnTo>
                  <a:pt x="76933" y="23525"/>
                </a:lnTo>
                <a:lnTo>
                  <a:pt x="76933" y="23491"/>
                </a:lnTo>
                <a:lnTo>
                  <a:pt x="76933" y="23445"/>
                </a:lnTo>
                <a:lnTo>
                  <a:pt x="76921" y="23411"/>
                </a:lnTo>
                <a:lnTo>
                  <a:pt x="78912" y="22262"/>
                </a:lnTo>
                <a:lnTo>
                  <a:pt x="78946" y="22307"/>
                </a:lnTo>
                <a:lnTo>
                  <a:pt x="78992" y="22342"/>
                </a:lnTo>
                <a:lnTo>
                  <a:pt x="79037" y="22364"/>
                </a:lnTo>
                <a:lnTo>
                  <a:pt x="79105" y="22376"/>
                </a:lnTo>
                <a:lnTo>
                  <a:pt x="79162" y="22364"/>
                </a:lnTo>
                <a:lnTo>
                  <a:pt x="79219" y="22342"/>
                </a:lnTo>
                <a:lnTo>
                  <a:pt x="79265" y="22307"/>
                </a:lnTo>
                <a:lnTo>
                  <a:pt x="79299" y="22262"/>
                </a:lnTo>
                <a:close/>
                <a:moveTo>
                  <a:pt x="8203" y="22273"/>
                </a:moveTo>
                <a:lnTo>
                  <a:pt x="10159" y="23400"/>
                </a:lnTo>
                <a:lnTo>
                  <a:pt x="10148" y="23445"/>
                </a:lnTo>
                <a:lnTo>
                  <a:pt x="10148" y="23491"/>
                </a:lnTo>
                <a:lnTo>
                  <a:pt x="10148" y="23525"/>
                </a:lnTo>
                <a:lnTo>
                  <a:pt x="10159" y="23570"/>
                </a:lnTo>
                <a:lnTo>
                  <a:pt x="10171" y="23604"/>
                </a:lnTo>
                <a:lnTo>
                  <a:pt x="10205" y="23638"/>
                </a:lnTo>
                <a:lnTo>
                  <a:pt x="10227" y="23661"/>
                </a:lnTo>
                <a:lnTo>
                  <a:pt x="10262" y="23684"/>
                </a:lnTo>
                <a:lnTo>
                  <a:pt x="10296" y="23695"/>
                </a:lnTo>
                <a:lnTo>
                  <a:pt x="10341" y="23707"/>
                </a:lnTo>
                <a:lnTo>
                  <a:pt x="10341" y="26016"/>
                </a:lnTo>
                <a:lnTo>
                  <a:pt x="10296" y="26027"/>
                </a:lnTo>
                <a:lnTo>
                  <a:pt x="10262" y="26039"/>
                </a:lnTo>
                <a:lnTo>
                  <a:pt x="10227" y="26061"/>
                </a:lnTo>
                <a:lnTo>
                  <a:pt x="10193" y="26095"/>
                </a:lnTo>
                <a:lnTo>
                  <a:pt x="10171" y="26130"/>
                </a:lnTo>
                <a:lnTo>
                  <a:pt x="10148" y="26164"/>
                </a:lnTo>
                <a:lnTo>
                  <a:pt x="10136" y="26198"/>
                </a:lnTo>
                <a:lnTo>
                  <a:pt x="10136" y="26243"/>
                </a:lnTo>
                <a:lnTo>
                  <a:pt x="10136" y="26289"/>
                </a:lnTo>
                <a:lnTo>
                  <a:pt x="10148" y="26323"/>
                </a:lnTo>
                <a:lnTo>
                  <a:pt x="8146" y="27483"/>
                </a:lnTo>
                <a:lnTo>
                  <a:pt x="8112" y="27449"/>
                </a:lnTo>
                <a:lnTo>
                  <a:pt x="8077" y="27426"/>
                </a:lnTo>
                <a:lnTo>
                  <a:pt x="8032" y="27415"/>
                </a:lnTo>
                <a:lnTo>
                  <a:pt x="7986" y="27404"/>
                </a:lnTo>
                <a:lnTo>
                  <a:pt x="7941" y="27415"/>
                </a:lnTo>
                <a:lnTo>
                  <a:pt x="7907" y="27426"/>
                </a:lnTo>
                <a:lnTo>
                  <a:pt x="7861" y="27449"/>
                </a:lnTo>
                <a:lnTo>
                  <a:pt x="7839" y="27483"/>
                </a:lnTo>
                <a:lnTo>
                  <a:pt x="5837" y="26334"/>
                </a:lnTo>
                <a:lnTo>
                  <a:pt x="5859" y="26289"/>
                </a:lnTo>
                <a:lnTo>
                  <a:pt x="5859" y="26243"/>
                </a:lnTo>
                <a:lnTo>
                  <a:pt x="5859" y="26198"/>
                </a:lnTo>
                <a:lnTo>
                  <a:pt x="5837" y="26152"/>
                </a:lnTo>
                <a:lnTo>
                  <a:pt x="5825" y="26118"/>
                </a:lnTo>
                <a:lnTo>
                  <a:pt x="5791" y="26084"/>
                </a:lnTo>
                <a:lnTo>
                  <a:pt x="5768" y="26061"/>
                </a:lnTo>
                <a:lnTo>
                  <a:pt x="5723" y="26039"/>
                </a:lnTo>
                <a:lnTo>
                  <a:pt x="5689" y="26016"/>
                </a:lnTo>
                <a:lnTo>
                  <a:pt x="5643" y="26004"/>
                </a:lnTo>
                <a:lnTo>
                  <a:pt x="5643" y="23673"/>
                </a:lnTo>
                <a:lnTo>
                  <a:pt x="5711" y="23661"/>
                </a:lnTo>
                <a:lnTo>
                  <a:pt x="5757" y="23616"/>
                </a:lnTo>
                <a:lnTo>
                  <a:pt x="5802" y="23559"/>
                </a:lnTo>
                <a:lnTo>
                  <a:pt x="5814" y="23491"/>
                </a:lnTo>
                <a:lnTo>
                  <a:pt x="5802" y="23456"/>
                </a:lnTo>
                <a:lnTo>
                  <a:pt x="5791" y="23422"/>
                </a:lnTo>
                <a:lnTo>
                  <a:pt x="7770" y="22273"/>
                </a:lnTo>
                <a:lnTo>
                  <a:pt x="7816" y="22319"/>
                </a:lnTo>
                <a:lnTo>
                  <a:pt x="7861" y="22364"/>
                </a:lnTo>
                <a:lnTo>
                  <a:pt x="7930" y="22387"/>
                </a:lnTo>
                <a:lnTo>
                  <a:pt x="7986" y="22398"/>
                </a:lnTo>
                <a:lnTo>
                  <a:pt x="8055" y="22387"/>
                </a:lnTo>
                <a:lnTo>
                  <a:pt x="8112" y="22364"/>
                </a:lnTo>
                <a:lnTo>
                  <a:pt x="8168" y="22319"/>
                </a:lnTo>
                <a:lnTo>
                  <a:pt x="8203" y="22273"/>
                </a:lnTo>
                <a:close/>
                <a:moveTo>
                  <a:pt x="65091" y="22273"/>
                </a:moveTo>
                <a:lnTo>
                  <a:pt x="67048" y="23400"/>
                </a:lnTo>
                <a:lnTo>
                  <a:pt x="67036" y="23445"/>
                </a:lnTo>
                <a:lnTo>
                  <a:pt x="67036" y="23491"/>
                </a:lnTo>
                <a:lnTo>
                  <a:pt x="67036" y="23525"/>
                </a:lnTo>
                <a:lnTo>
                  <a:pt x="67048" y="23570"/>
                </a:lnTo>
                <a:lnTo>
                  <a:pt x="67070" y="23604"/>
                </a:lnTo>
                <a:lnTo>
                  <a:pt x="67093" y="23638"/>
                </a:lnTo>
                <a:lnTo>
                  <a:pt x="67116" y="23661"/>
                </a:lnTo>
                <a:lnTo>
                  <a:pt x="67150" y="23684"/>
                </a:lnTo>
                <a:lnTo>
                  <a:pt x="67195" y="23695"/>
                </a:lnTo>
                <a:lnTo>
                  <a:pt x="67230" y="23707"/>
                </a:lnTo>
                <a:lnTo>
                  <a:pt x="67230" y="26016"/>
                </a:lnTo>
                <a:lnTo>
                  <a:pt x="67184" y="26027"/>
                </a:lnTo>
                <a:lnTo>
                  <a:pt x="67150" y="26039"/>
                </a:lnTo>
                <a:lnTo>
                  <a:pt x="67116" y="26061"/>
                </a:lnTo>
                <a:lnTo>
                  <a:pt x="67082" y="26095"/>
                </a:lnTo>
                <a:lnTo>
                  <a:pt x="67059" y="26130"/>
                </a:lnTo>
                <a:lnTo>
                  <a:pt x="67036" y="26164"/>
                </a:lnTo>
                <a:lnTo>
                  <a:pt x="67025" y="26198"/>
                </a:lnTo>
                <a:lnTo>
                  <a:pt x="67025" y="26243"/>
                </a:lnTo>
                <a:lnTo>
                  <a:pt x="67025" y="26289"/>
                </a:lnTo>
                <a:lnTo>
                  <a:pt x="67036" y="26323"/>
                </a:lnTo>
                <a:lnTo>
                  <a:pt x="65034" y="27483"/>
                </a:lnTo>
                <a:lnTo>
                  <a:pt x="65000" y="27449"/>
                </a:lnTo>
                <a:lnTo>
                  <a:pt x="64966" y="27426"/>
                </a:lnTo>
                <a:lnTo>
                  <a:pt x="64932" y="27415"/>
                </a:lnTo>
                <a:lnTo>
                  <a:pt x="64886" y="27404"/>
                </a:lnTo>
                <a:lnTo>
                  <a:pt x="64829" y="27415"/>
                </a:lnTo>
                <a:lnTo>
                  <a:pt x="64795" y="27426"/>
                </a:lnTo>
                <a:lnTo>
                  <a:pt x="64761" y="27449"/>
                </a:lnTo>
                <a:lnTo>
                  <a:pt x="64727" y="27483"/>
                </a:lnTo>
                <a:lnTo>
                  <a:pt x="62736" y="26334"/>
                </a:lnTo>
                <a:lnTo>
                  <a:pt x="62748" y="26289"/>
                </a:lnTo>
                <a:lnTo>
                  <a:pt x="62748" y="26243"/>
                </a:lnTo>
                <a:lnTo>
                  <a:pt x="62748" y="26198"/>
                </a:lnTo>
                <a:lnTo>
                  <a:pt x="62736" y="26152"/>
                </a:lnTo>
                <a:lnTo>
                  <a:pt x="62714" y="26118"/>
                </a:lnTo>
                <a:lnTo>
                  <a:pt x="62691" y="26084"/>
                </a:lnTo>
                <a:lnTo>
                  <a:pt x="62657" y="26061"/>
                </a:lnTo>
                <a:lnTo>
                  <a:pt x="62623" y="26039"/>
                </a:lnTo>
                <a:lnTo>
                  <a:pt x="62577" y="26016"/>
                </a:lnTo>
                <a:lnTo>
                  <a:pt x="62532" y="26004"/>
                </a:lnTo>
                <a:lnTo>
                  <a:pt x="62532" y="23673"/>
                </a:lnTo>
                <a:lnTo>
                  <a:pt x="62600" y="23661"/>
                </a:lnTo>
                <a:lnTo>
                  <a:pt x="62657" y="23616"/>
                </a:lnTo>
                <a:lnTo>
                  <a:pt x="62691" y="23559"/>
                </a:lnTo>
                <a:lnTo>
                  <a:pt x="62702" y="23491"/>
                </a:lnTo>
                <a:lnTo>
                  <a:pt x="62702" y="23456"/>
                </a:lnTo>
                <a:lnTo>
                  <a:pt x="62691" y="23422"/>
                </a:lnTo>
                <a:lnTo>
                  <a:pt x="64670" y="22273"/>
                </a:lnTo>
                <a:lnTo>
                  <a:pt x="64704" y="22319"/>
                </a:lnTo>
                <a:lnTo>
                  <a:pt x="64761" y="22364"/>
                </a:lnTo>
                <a:lnTo>
                  <a:pt x="64818" y="22387"/>
                </a:lnTo>
                <a:lnTo>
                  <a:pt x="64886" y="22398"/>
                </a:lnTo>
                <a:lnTo>
                  <a:pt x="64943" y="22387"/>
                </a:lnTo>
                <a:lnTo>
                  <a:pt x="65000" y="22364"/>
                </a:lnTo>
                <a:lnTo>
                  <a:pt x="65057" y="22319"/>
                </a:lnTo>
                <a:lnTo>
                  <a:pt x="65091" y="22273"/>
                </a:lnTo>
                <a:close/>
                <a:moveTo>
                  <a:pt x="17633" y="22251"/>
                </a:moveTo>
                <a:lnTo>
                  <a:pt x="19646" y="23411"/>
                </a:lnTo>
                <a:lnTo>
                  <a:pt x="19635" y="23445"/>
                </a:lnTo>
                <a:lnTo>
                  <a:pt x="19635" y="23491"/>
                </a:lnTo>
                <a:lnTo>
                  <a:pt x="19635" y="23525"/>
                </a:lnTo>
                <a:lnTo>
                  <a:pt x="19646" y="23559"/>
                </a:lnTo>
                <a:lnTo>
                  <a:pt x="19669" y="23593"/>
                </a:lnTo>
                <a:lnTo>
                  <a:pt x="19692" y="23627"/>
                </a:lnTo>
                <a:lnTo>
                  <a:pt x="19749" y="23673"/>
                </a:lnTo>
                <a:lnTo>
                  <a:pt x="19783" y="23684"/>
                </a:lnTo>
                <a:lnTo>
                  <a:pt x="19817" y="23695"/>
                </a:lnTo>
                <a:lnTo>
                  <a:pt x="19817" y="26050"/>
                </a:lnTo>
                <a:lnTo>
                  <a:pt x="19783" y="26050"/>
                </a:lnTo>
                <a:lnTo>
                  <a:pt x="19749" y="26061"/>
                </a:lnTo>
                <a:lnTo>
                  <a:pt x="19692" y="26107"/>
                </a:lnTo>
                <a:lnTo>
                  <a:pt x="19646" y="26175"/>
                </a:lnTo>
                <a:lnTo>
                  <a:pt x="19635" y="26209"/>
                </a:lnTo>
                <a:lnTo>
                  <a:pt x="19635" y="26243"/>
                </a:lnTo>
                <a:lnTo>
                  <a:pt x="19635" y="26278"/>
                </a:lnTo>
                <a:lnTo>
                  <a:pt x="19646" y="26312"/>
                </a:lnTo>
                <a:lnTo>
                  <a:pt x="17610" y="27495"/>
                </a:lnTo>
                <a:lnTo>
                  <a:pt x="17587" y="27461"/>
                </a:lnTo>
                <a:lnTo>
                  <a:pt x="17553" y="27438"/>
                </a:lnTo>
                <a:lnTo>
                  <a:pt x="17508" y="27415"/>
                </a:lnTo>
                <a:lnTo>
                  <a:pt x="17428" y="27415"/>
                </a:lnTo>
                <a:lnTo>
                  <a:pt x="17383" y="27438"/>
                </a:lnTo>
                <a:lnTo>
                  <a:pt x="17348" y="27461"/>
                </a:lnTo>
                <a:lnTo>
                  <a:pt x="17326" y="27483"/>
                </a:lnTo>
                <a:lnTo>
                  <a:pt x="15324" y="26334"/>
                </a:lnTo>
                <a:lnTo>
                  <a:pt x="15335" y="26289"/>
                </a:lnTo>
                <a:lnTo>
                  <a:pt x="15335" y="26243"/>
                </a:lnTo>
                <a:lnTo>
                  <a:pt x="15335" y="26198"/>
                </a:lnTo>
                <a:lnTo>
                  <a:pt x="15324" y="26164"/>
                </a:lnTo>
                <a:lnTo>
                  <a:pt x="15301" y="26118"/>
                </a:lnTo>
                <a:lnTo>
                  <a:pt x="15278" y="26084"/>
                </a:lnTo>
                <a:lnTo>
                  <a:pt x="15244" y="26061"/>
                </a:lnTo>
                <a:lnTo>
                  <a:pt x="15210" y="26039"/>
                </a:lnTo>
                <a:lnTo>
                  <a:pt x="15164" y="26016"/>
                </a:lnTo>
                <a:lnTo>
                  <a:pt x="15130" y="26016"/>
                </a:lnTo>
                <a:lnTo>
                  <a:pt x="15130" y="23684"/>
                </a:lnTo>
                <a:lnTo>
                  <a:pt x="15198" y="23661"/>
                </a:lnTo>
                <a:lnTo>
                  <a:pt x="15244" y="23616"/>
                </a:lnTo>
                <a:lnTo>
                  <a:pt x="15289" y="23559"/>
                </a:lnTo>
                <a:lnTo>
                  <a:pt x="15289" y="23525"/>
                </a:lnTo>
                <a:lnTo>
                  <a:pt x="15301" y="23491"/>
                </a:lnTo>
                <a:lnTo>
                  <a:pt x="15289" y="23445"/>
                </a:lnTo>
                <a:lnTo>
                  <a:pt x="15289" y="23411"/>
                </a:lnTo>
                <a:lnTo>
                  <a:pt x="17303" y="22251"/>
                </a:lnTo>
                <a:lnTo>
                  <a:pt x="17337" y="22285"/>
                </a:lnTo>
                <a:lnTo>
                  <a:pt x="17371" y="22319"/>
                </a:lnTo>
                <a:lnTo>
                  <a:pt x="17417" y="22330"/>
                </a:lnTo>
                <a:lnTo>
                  <a:pt x="17474" y="22342"/>
                </a:lnTo>
                <a:lnTo>
                  <a:pt x="17519" y="22330"/>
                </a:lnTo>
                <a:lnTo>
                  <a:pt x="17565" y="22319"/>
                </a:lnTo>
                <a:lnTo>
                  <a:pt x="17610" y="22285"/>
                </a:lnTo>
                <a:lnTo>
                  <a:pt x="17633" y="22251"/>
                </a:lnTo>
                <a:close/>
                <a:moveTo>
                  <a:pt x="27109" y="22239"/>
                </a:moveTo>
                <a:lnTo>
                  <a:pt x="29145" y="23422"/>
                </a:lnTo>
                <a:lnTo>
                  <a:pt x="29145" y="23456"/>
                </a:lnTo>
                <a:lnTo>
                  <a:pt x="29133" y="23491"/>
                </a:lnTo>
                <a:lnTo>
                  <a:pt x="29145" y="23559"/>
                </a:lnTo>
                <a:lnTo>
                  <a:pt x="29179" y="23616"/>
                </a:lnTo>
                <a:lnTo>
                  <a:pt x="29236" y="23650"/>
                </a:lnTo>
                <a:lnTo>
                  <a:pt x="29304" y="23673"/>
                </a:lnTo>
                <a:lnTo>
                  <a:pt x="29304" y="26016"/>
                </a:lnTo>
                <a:lnTo>
                  <a:pt x="29258" y="26027"/>
                </a:lnTo>
                <a:lnTo>
                  <a:pt x="29224" y="26039"/>
                </a:lnTo>
                <a:lnTo>
                  <a:pt x="29179" y="26061"/>
                </a:lnTo>
                <a:lnTo>
                  <a:pt x="29156" y="26095"/>
                </a:lnTo>
                <a:lnTo>
                  <a:pt x="29122" y="26118"/>
                </a:lnTo>
                <a:lnTo>
                  <a:pt x="29111" y="26164"/>
                </a:lnTo>
                <a:lnTo>
                  <a:pt x="29099" y="26198"/>
                </a:lnTo>
                <a:lnTo>
                  <a:pt x="29088" y="26243"/>
                </a:lnTo>
                <a:lnTo>
                  <a:pt x="29099" y="26289"/>
                </a:lnTo>
                <a:lnTo>
                  <a:pt x="29111" y="26334"/>
                </a:lnTo>
                <a:lnTo>
                  <a:pt x="27086" y="27495"/>
                </a:lnTo>
                <a:lnTo>
                  <a:pt x="27063" y="27472"/>
                </a:lnTo>
                <a:lnTo>
                  <a:pt x="27029" y="27449"/>
                </a:lnTo>
                <a:lnTo>
                  <a:pt x="26995" y="27438"/>
                </a:lnTo>
                <a:lnTo>
                  <a:pt x="26949" y="27426"/>
                </a:lnTo>
                <a:lnTo>
                  <a:pt x="26915" y="27438"/>
                </a:lnTo>
                <a:lnTo>
                  <a:pt x="26870" y="27449"/>
                </a:lnTo>
                <a:lnTo>
                  <a:pt x="26847" y="27472"/>
                </a:lnTo>
                <a:lnTo>
                  <a:pt x="26813" y="27495"/>
                </a:lnTo>
                <a:lnTo>
                  <a:pt x="24765" y="26312"/>
                </a:lnTo>
                <a:lnTo>
                  <a:pt x="24777" y="26243"/>
                </a:lnTo>
                <a:lnTo>
                  <a:pt x="24777" y="26209"/>
                </a:lnTo>
                <a:lnTo>
                  <a:pt x="24765" y="26175"/>
                </a:lnTo>
                <a:lnTo>
                  <a:pt x="24731" y="26118"/>
                </a:lnTo>
                <a:lnTo>
                  <a:pt x="24674" y="26073"/>
                </a:lnTo>
                <a:lnTo>
                  <a:pt x="24606" y="26050"/>
                </a:lnTo>
                <a:lnTo>
                  <a:pt x="24606" y="23661"/>
                </a:lnTo>
                <a:lnTo>
                  <a:pt x="24663" y="23638"/>
                </a:lnTo>
                <a:lnTo>
                  <a:pt x="24708" y="23604"/>
                </a:lnTo>
                <a:lnTo>
                  <a:pt x="24742" y="23547"/>
                </a:lnTo>
                <a:lnTo>
                  <a:pt x="24754" y="23491"/>
                </a:lnTo>
                <a:lnTo>
                  <a:pt x="24742" y="23434"/>
                </a:lnTo>
                <a:lnTo>
                  <a:pt x="26790" y="22251"/>
                </a:lnTo>
                <a:lnTo>
                  <a:pt x="26824" y="22285"/>
                </a:lnTo>
                <a:lnTo>
                  <a:pt x="26858" y="22307"/>
                </a:lnTo>
                <a:lnTo>
                  <a:pt x="26904" y="22330"/>
                </a:lnTo>
                <a:lnTo>
                  <a:pt x="26995" y="22330"/>
                </a:lnTo>
                <a:lnTo>
                  <a:pt x="27040" y="22307"/>
                </a:lnTo>
                <a:lnTo>
                  <a:pt x="27086" y="22273"/>
                </a:lnTo>
                <a:lnTo>
                  <a:pt x="27109" y="22239"/>
                </a:lnTo>
                <a:close/>
                <a:moveTo>
                  <a:pt x="50883" y="22273"/>
                </a:moveTo>
                <a:lnTo>
                  <a:pt x="52771" y="23377"/>
                </a:lnTo>
                <a:lnTo>
                  <a:pt x="52760" y="23434"/>
                </a:lnTo>
                <a:lnTo>
                  <a:pt x="52749" y="23491"/>
                </a:lnTo>
                <a:lnTo>
                  <a:pt x="52760" y="23536"/>
                </a:lnTo>
                <a:lnTo>
                  <a:pt x="52771" y="23593"/>
                </a:lnTo>
                <a:lnTo>
                  <a:pt x="52794" y="23638"/>
                </a:lnTo>
                <a:lnTo>
                  <a:pt x="52828" y="23673"/>
                </a:lnTo>
                <a:lnTo>
                  <a:pt x="52862" y="23707"/>
                </a:lnTo>
                <a:lnTo>
                  <a:pt x="52908" y="23729"/>
                </a:lnTo>
                <a:lnTo>
                  <a:pt x="52953" y="23752"/>
                </a:lnTo>
                <a:lnTo>
                  <a:pt x="53010" y="23764"/>
                </a:lnTo>
                <a:lnTo>
                  <a:pt x="53010" y="26073"/>
                </a:lnTo>
                <a:lnTo>
                  <a:pt x="52942" y="26095"/>
                </a:lnTo>
                <a:lnTo>
                  <a:pt x="52897" y="26130"/>
                </a:lnTo>
                <a:lnTo>
                  <a:pt x="52862" y="26186"/>
                </a:lnTo>
                <a:lnTo>
                  <a:pt x="52851" y="26243"/>
                </a:lnTo>
                <a:lnTo>
                  <a:pt x="52862" y="26300"/>
                </a:lnTo>
                <a:lnTo>
                  <a:pt x="50803" y="27495"/>
                </a:lnTo>
                <a:lnTo>
                  <a:pt x="50781" y="27461"/>
                </a:lnTo>
                <a:lnTo>
                  <a:pt x="50735" y="27426"/>
                </a:lnTo>
                <a:lnTo>
                  <a:pt x="50701" y="27415"/>
                </a:lnTo>
                <a:lnTo>
                  <a:pt x="50644" y="27404"/>
                </a:lnTo>
                <a:lnTo>
                  <a:pt x="50610" y="27415"/>
                </a:lnTo>
                <a:lnTo>
                  <a:pt x="50565" y="27426"/>
                </a:lnTo>
                <a:lnTo>
                  <a:pt x="50530" y="27449"/>
                </a:lnTo>
                <a:lnTo>
                  <a:pt x="50496" y="27483"/>
                </a:lnTo>
                <a:lnTo>
                  <a:pt x="48506" y="26334"/>
                </a:lnTo>
                <a:lnTo>
                  <a:pt x="48517" y="26289"/>
                </a:lnTo>
                <a:lnTo>
                  <a:pt x="48517" y="26243"/>
                </a:lnTo>
                <a:lnTo>
                  <a:pt x="48517" y="26198"/>
                </a:lnTo>
                <a:lnTo>
                  <a:pt x="48506" y="26164"/>
                </a:lnTo>
                <a:lnTo>
                  <a:pt x="48483" y="26118"/>
                </a:lnTo>
                <a:lnTo>
                  <a:pt x="48460" y="26084"/>
                </a:lnTo>
                <a:lnTo>
                  <a:pt x="48426" y="26061"/>
                </a:lnTo>
                <a:lnTo>
                  <a:pt x="48392" y="26039"/>
                </a:lnTo>
                <a:lnTo>
                  <a:pt x="48358" y="26016"/>
                </a:lnTo>
                <a:lnTo>
                  <a:pt x="48312" y="26004"/>
                </a:lnTo>
                <a:lnTo>
                  <a:pt x="48312" y="23673"/>
                </a:lnTo>
                <a:lnTo>
                  <a:pt x="48369" y="23650"/>
                </a:lnTo>
                <a:lnTo>
                  <a:pt x="48426" y="23604"/>
                </a:lnTo>
                <a:lnTo>
                  <a:pt x="48460" y="23559"/>
                </a:lnTo>
                <a:lnTo>
                  <a:pt x="48472" y="23491"/>
                </a:lnTo>
                <a:lnTo>
                  <a:pt x="48460" y="23422"/>
                </a:lnTo>
                <a:lnTo>
                  <a:pt x="50428" y="22285"/>
                </a:lnTo>
                <a:lnTo>
                  <a:pt x="50462" y="22342"/>
                </a:lnTo>
                <a:lnTo>
                  <a:pt x="50519" y="22376"/>
                </a:lnTo>
                <a:lnTo>
                  <a:pt x="50576" y="22398"/>
                </a:lnTo>
                <a:lnTo>
                  <a:pt x="50644" y="22410"/>
                </a:lnTo>
                <a:lnTo>
                  <a:pt x="50724" y="22398"/>
                </a:lnTo>
                <a:lnTo>
                  <a:pt x="50781" y="22376"/>
                </a:lnTo>
                <a:lnTo>
                  <a:pt x="50838" y="22330"/>
                </a:lnTo>
                <a:lnTo>
                  <a:pt x="50883" y="22273"/>
                </a:lnTo>
                <a:close/>
                <a:moveTo>
                  <a:pt x="55536" y="22228"/>
                </a:moveTo>
                <a:lnTo>
                  <a:pt x="57538" y="23388"/>
                </a:lnTo>
                <a:lnTo>
                  <a:pt x="57526" y="23434"/>
                </a:lnTo>
                <a:lnTo>
                  <a:pt x="57515" y="23491"/>
                </a:lnTo>
                <a:lnTo>
                  <a:pt x="57526" y="23536"/>
                </a:lnTo>
                <a:lnTo>
                  <a:pt x="57538" y="23582"/>
                </a:lnTo>
                <a:lnTo>
                  <a:pt x="57560" y="23627"/>
                </a:lnTo>
                <a:lnTo>
                  <a:pt x="57583" y="23661"/>
                </a:lnTo>
                <a:lnTo>
                  <a:pt x="57617" y="23684"/>
                </a:lnTo>
                <a:lnTo>
                  <a:pt x="57663" y="23718"/>
                </a:lnTo>
                <a:lnTo>
                  <a:pt x="57697" y="23729"/>
                </a:lnTo>
                <a:lnTo>
                  <a:pt x="57754" y="23741"/>
                </a:lnTo>
                <a:lnTo>
                  <a:pt x="57754" y="26050"/>
                </a:lnTo>
                <a:lnTo>
                  <a:pt x="57686" y="26073"/>
                </a:lnTo>
                <a:lnTo>
                  <a:pt x="57629" y="26118"/>
                </a:lnTo>
                <a:lnTo>
                  <a:pt x="57595" y="26175"/>
                </a:lnTo>
                <a:lnTo>
                  <a:pt x="57583" y="26209"/>
                </a:lnTo>
                <a:lnTo>
                  <a:pt x="57572" y="26243"/>
                </a:lnTo>
                <a:lnTo>
                  <a:pt x="57583" y="26312"/>
                </a:lnTo>
                <a:lnTo>
                  <a:pt x="55536" y="27495"/>
                </a:lnTo>
                <a:lnTo>
                  <a:pt x="55513" y="27461"/>
                </a:lnTo>
                <a:lnTo>
                  <a:pt x="55479" y="27438"/>
                </a:lnTo>
                <a:lnTo>
                  <a:pt x="55433" y="27426"/>
                </a:lnTo>
                <a:lnTo>
                  <a:pt x="55388" y="27415"/>
                </a:lnTo>
                <a:lnTo>
                  <a:pt x="55354" y="27426"/>
                </a:lnTo>
                <a:lnTo>
                  <a:pt x="55308" y="27438"/>
                </a:lnTo>
                <a:lnTo>
                  <a:pt x="55285" y="27461"/>
                </a:lnTo>
                <a:lnTo>
                  <a:pt x="55251" y="27483"/>
                </a:lnTo>
                <a:lnTo>
                  <a:pt x="53181" y="26289"/>
                </a:lnTo>
                <a:lnTo>
                  <a:pt x="53192" y="26243"/>
                </a:lnTo>
                <a:lnTo>
                  <a:pt x="53181" y="26186"/>
                </a:lnTo>
                <a:lnTo>
                  <a:pt x="53147" y="26141"/>
                </a:lnTo>
                <a:lnTo>
                  <a:pt x="53113" y="26095"/>
                </a:lnTo>
                <a:lnTo>
                  <a:pt x="53056" y="26073"/>
                </a:lnTo>
                <a:lnTo>
                  <a:pt x="53056" y="23752"/>
                </a:lnTo>
                <a:lnTo>
                  <a:pt x="53101" y="23741"/>
                </a:lnTo>
                <a:lnTo>
                  <a:pt x="53147" y="23729"/>
                </a:lnTo>
                <a:lnTo>
                  <a:pt x="53181" y="23695"/>
                </a:lnTo>
                <a:lnTo>
                  <a:pt x="53226" y="23673"/>
                </a:lnTo>
                <a:lnTo>
                  <a:pt x="53249" y="23627"/>
                </a:lnTo>
                <a:lnTo>
                  <a:pt x="53272" y="23582"/>
                </a:lnTo>
                <a:lnTo>
                  <a:pt x="53283" y="23536"/>
                </a:lnTo>
                <a:lnTo>
                  <a:pt x="53295" y="23491"/>
                </a:lnTo>
                <a:lnTo>
                  <a:pt x="53283" y="23434"/>
                </a:lnTo>
                <a:lnTo>
                  <a:pt x="53272" y="23388"/>
                </a:lnTo>
                <a:lnTo>
                  <a:pt x="55251" y="22239"/>
                </a:lnTo>
                <a:lnTo>
                  <a:pt x="55274" y="22262"/>
                </a:lnTo>
                <a:lnTo>
                  <a:pt x="55308" y="22296"/>
                </a:lnTo>
                <a:lnTo>
                  <a:pt x="55354" y="22307"/>
                </a:lnTo>
                <a:lnTo>
                  <a:pt x="55433" y="22307"/>
                </a:lnTo>
                <a:lnTo>
                  <a:pt x="55479" y="22285"/>
                </a:lnTo>
                <a:lnTo>
                  <a:pt x="55513" y="22262"/>
                </a:lnTo>
                <a:lnTo>
                  <a:pt x="55536" y="22228"/>
                </a:lnTo>
                <a:close/>
                <a:moveTo>
                  <a:pt x="74533" y="22251"/>
                </a:moveTo>
                <a:lnTo>
                  <a:pt x="76546" y="23411"/>
                </a:lnTo>
                <a:lnTo>
                  <a:pt x="76535" y="23445"/>
                </a:lnTo>
                <a:lnTo>
                  <a:pt x="76523" y="23491"/>
                </a:lnTo>
                <a:lnTo>
                  <a:pt x="76535" y="23525"/>
                </a:lnTo>
                <a:lnTo>
                  <a:pt x="76546" y="23559"/>
                </a:lnTo>
                <a:lnTo>
                  <a:pt x="76557" y="23593"/>
                </a:lnTo>
                <a:lnTo>
                  <a:pt x="76580" y="23627"/>
                </a:lnTo>
                <a:lnTo>
                  <a:pt x="76637" y="23673"/>
                </a:lnTo>
                <a:lnTo>
                  <a:pt x="76671" y="23684"/>
                </a:lnTo>
                <a:lnTo>
                  <a:pt x="76717" y="23695"/>
                </a:lnTo>
                <a:lnTo>
                  <a:pt x="76717" y="26050"/>
                </a:lnTo>
                <a:lnTo>
                  <a:pt x="76671" y="26050"/>
                </a:lnTo>
                <a:lnTo>
                  <a:pt x="76637" y="26061"/>
                </a:lnTo>
                <a:lnTo>
                  <a:pt x="76580" y="26107"/>
                </a:lnTo>
                <a:lnTo>
                  <a:pt x="76546" y="26175"/>
                </a:lnTo>
                <a:lnTo>
                  <a:pt x="76535" y="26209"/>
                </a:lnTo>
                <a:lnTo>
                  <a:pt x="76523" y="26243"/>
                </a:lnTo>
                <a:lnTo>
                  <a:pt x="76535" y="26278"/>
                </a:lnTo>
                <a:lnTo>
                  <a:pt x="76546" y="26312"/>
                </a:lnTo>
                <a:lnTo>
                  <a:pt x="74510" y="27495"/>
                </a:lnTo>
                <a:lnTo>
                  <a:pt x="74476" y="27461"/>
                </a:lnTo>
                <a:lnTo>
                  <a:pt x="74442" y="27438"/>
                </a:lnTo>
                <a:lnTo>
                  <a:pt x="74407" y="27415"/>
                </a:lnTo>
                <a:lnTo>
                  <a:pt x="74316" y="27415"/>
                </a:lnTo>
                <a:lnTo>
                  <a:pt x="74282" y="27438"/>
                </a:lnTo>
                <a:lnTo>
                  <a:pt x="74248" y="27461"/>
                </a:lnTo>
                <a:lnTo>
                  <a:pt x="74214" y="27483"/>
                </a:lnTo>
                <a:lnTo>
                  <a:pt x="72212" y="26334"/>
                </a:lnTo>
                <a:lnTo>
                  <a:pt x="72223" y="26289"/>
                </a:lnTo>
                <a:lnTo>
                  <a:pt x="72223" y="26243"/>
                </a:lnTo>
                <a:lnTo>
                  <a:pt x="72223" y="26198"/>
                </a:lnTo>
                <a:lnTo>
                  <a:pt x="72212" y="26164"/>
                </a:lnTo>
                <a:lnTo>
                  <a:pt x="72189" y="26118"/>
                </a:lnTo>
                <a:lnTo>
                  <a:pt x="72166" y="26084"/>
                </a:lnTo>
                <a:lnTo>
                  <a:pt x="72132" y="26061"/>
                </a:lnTo>
                <a:lnTo>
                  <a:pt x="72098" y="26039"/>
                </a:lnTo>
                <a:lnTo>
                  <a:pt x="72064" y="26016"/>
                </a:lnTo>
                <a:lnTo>
                  <a:pt x="72019" y="26016"/>
                </a:lnTo>
                <a:lnTo>
                  <a:pt x="72019" y="23684"/>
                </a:lnTo>
                <a:lnTo>
                  <a:pt x="72087" y="23661"/>
                </a:lnTo>
                <a:lnTo>
                  <a:pt x="72144" y="23616"/>
                </a:lnTo>
                <a:lnTo>
                  <a:pt x="72178" y="23559"/>
                </a:lnTo>
                <a:lnTo>
                  <a:pt x="72189" y="23525"/>
                </a:lnTo>
                <a:lnTo>
                  <a:pt x="72189" y="23491"/>
                </a:lnTo>
                <a:lnTo>
                  <a:pt x="72189" y="23445"/>
                </a:lnTo>
                <a:lnTo>
                  <a:pt x="72178" y="23411"/>
                </a:lnTo>
                <a:lnTo>
                  <a:pt x="74191" y="22251"/>
                </a:lnTo>
                <a:lnTo>
                  <a:pt x="74225" y="22285"/>
                </a:lnTo>
                <a:lnTo>
                  <a:pt x="74260" y="22319"/>
                </a:lnTo>
                <a:lnTo>
                  <a:pt x="74305" y="22330"/>
                </a:lnTo>
                <a:lnTo>
                  <a:pt x="74362" y="22342"/>
                </a:lnTo>
                <a:lnTo>
                  <a:pt x="74407" y="22330"/>
                </a:lnTo>
                <a:lnTo>
                  <a:pt x="74453" y="22319"/>
                </a:lnTo>
                <a:lnTo>
                  <a:pt x="74498" y="22285"/>
                </a:lnTo>
                <a:lnTo>
                  <a:pt x="74533" y="22251"/>
                </a:lnTo>
                <a:close/>
                <a:moveTo>
                  <a:pt x="83997" y="22239"/>
                </a:moveTo>
                <a:lnTo>
                  <a:pt x="86044" y="23422"/>
                </a:lnTo>
                <a:lnTo>
                  <a:pt x="86033" y="23456"/>
                </a:lnTo>
                <a:lnTo>
                  <a:pt x="86033" y="23491"/>
                </a:lnTo>
                <a:lnTo>
                  <a:pt x="86044" y="23559"/>
                </a:lnTo>
                <a:lnTo>
                  <a:pt x="86079" y="23616"/>
                </a:lnTo>
                <a:lnTo>
                  <a:pt x="86124" y="23650"/>
                </a:lnTo>
                <a:lnTo>
                  <a:pt x="86192" y="23673"/>
                </a:lnTo>
                <a:lnTo>
                  <a:pt x="86192" y="26016"/>
                </a:lnTo>
                <a:lnTo>
                  <a:pt x="86147" y="26027"/>
                </a:lnTo>
                <a:lnTo>
                  <a:pt x="86113" y="26039"/>
                </a:lnTo>
                <a:lnTo>
                  <a:pt x="86079" y="26061"/>
                </a:lnTo>
                <a:lnTo>
                  <a:pt x="86044" y="26095"/>
                </a:lnTo>
                <a:lnTo>
                  <a:pt x="86022" y="26118"/>
                </a:lnTo>
                <a:lnTo>
                  <a:pt x="85999" y="26164"/>
                </a:lnTo>
                <a:lnTo>
                  <a:pt x="85988" y="26198"/>
                </a:lnTo>
                <a:lnTo>
                  <a:pt x="85988" y="26243"/>
                </a:lnTo>
                <a:lnTo>
                  <a:pt x="85988" y="26289"/>
                </a:lnTo>
                <a:lnTo>
                  <a:pt x="85999" y="26334"/>
                </a:lnTo>
                <a:lnTo>
                  <a:pt x="83974" y="27495"/>
                </a:lnTo>
                <a:lnTo>
                  <a:pt x="83951" y="27472"/>
                </a:lnTo>
                <a:lnTo>
                  <a:pt x="83917" y="27449"/>
                </a:lnTo>
                <a:lnTo>
                  <a:pt x="83883" y="27438"/>
                </a:lnTo>
                <a:lnTo>
                  <a:pt x="83838" y="27426"/>
                </a:lnTo>
                <a:lnTo>
                  <a:pt x="83804" y="27438"/>
                </a:lnTo>
                <a:lnTo>
                  <a:pt x="83769" y="27449"/>
                </a:lnTo>
                <a:lnTo>
                  <a:pt x="83735" y="27472"/>
                </a:lnTo>
                <a:lnTo>
                  <a:pt x="83713" y="27495"/>
                </a:lnTo>
                <a:lnTo>
                  <a:pt x="81665" y="26312"/>
                </a:lnTo>
                <a:lnTo>
                  <a:pt x="81676" y="26243"/>
                </a:lnTo>
                <a:lnTo>
                  <a:pt x="81665" y="26209"/>
                </a:lnTo>
                <a:lnTo>
                  <a:pt x="81654" y="26175"/>
                </a:lnTo>
                <a:lnTo>
                  <a:pt x="81619" y="26118"/>
                </a:lnTo>
                <a:lnTo>
                  <a:pt x="81563" y="26073"/>
                </a:lnTo>
                <a:lnTo>
                  <a:pt x="81494" y="26050"/>
                </a:lnTo>
                <a:lnTo>
                  <a:pt x="81494" y="23661"/>
                </a:lnTo>
                <a:lnTo>
                  <a:pt x="81551" y="23638"/>
                </a:lnTo>
                <a:lnTo>
                  <a:pt x="81608" y="23604"/>
                </a:lnTo>
                <a:lnTo>
                  <a:pt x="81631" y="23547"/>
                </a:lnTo>
                <a:lnTo>
                  <a:pt x="81642" y="23491"/>
                </a:lnTo>
                <a:lnTo>
                  <a:pt x="81631" y="23434"/>
                </a:lnTo>
                <a:lnTo>
                  <a:pt x="83678" y="22251"/>
                </a:lnTo>
                <a:lnTo>
                  <a:pt x="83713" y="22285"/>
                </a:lnTo>
                <a:lnTo>
                  <a:pt x="83747" y="22307"/>
                </a:lnTo>
                <a:lnTo>
                  <a:pt x="83792" y="22330"/>
                </a:lnTo>
                <a:lnTo>
                  <a:pt x="83895" y="22330"/>
                </a:lnTo>
                <a:lnTo>
                  <a:pt x="83940" y="22307"/>
                </a:lnTo>
                <a:lnTo>
                  <a:pt x="83974" y="22273"/>
                </a:lnTo>
                <a:lnTo>
                  <a:pt x="83997" y="22239"/>
                </a:lnTo>
                <a:close/>
                <a:moveTo>
                  <a:pt x="34241" y="26357"/>
                </a:moveTo>
                <a:lnTo>
                  <a:pt x="36197" y="27483"/>
                </a:lnTo>
                <a:lnTo>
                  <a:pt x="36186" y="27540"/>
                </a:lnTo>
                <a:lnTo>
                  <a:pt x="36175" y="27597"/>
                </a:lnTo>
                <a:lnTo>
                  <a:pt x="36175" y="27643"/>
                </a:lnTo>
                <a:lnTo>
                  <a:pt x="36197" y="27688"/>
                </a:lnTo>
                <a:lnTo>
                  <a:pt x="36220" y="27734"/>
                </a:lnTo>
                <a:lnTo>
                  <a:pt x="36243" y="27768"/>
                </a:lnTo>
                <a:lnTo>
                  <a:pt x="36277" y="27802"/>
                </a:lnTo>
                <a:lnTo>
                  <a:pt x="36323" y="27825"/>
                </a:lnTo>
                <a:lnTo>
                  <a:pt x="36368" y="27836"/>
                </a:lnTo>
                <a:lnTo>
                  <a:pt x="36414" y="27847"/>
                </a:lnTo>
                <a:lnTo>
                  <a:pt x="36414" y="30168"/>
                </a:lnTo>
                <a:lnTo>
                  <a:pt x="36379" y="30168"/>
                </a:lnTo>
                <a:lnTo>
                  <a:pt x="36345" y="30179"/>
                </a:lnTo>
                <a:lnTo>
                  <a:pt x="36288" y="30225"/>
                </a:lnTo>
                <a:lnTo>
                  <a:pt x="36254" y="30282"/>
                </a:lnTo>
                <a:lnTo>
                  <a:pt x="36243" y="30316"/>
                </a:lnTo>
                <a:lnTo>
                  <a:pt x="36243" y="30350"/>
                </a:lnTo>
                <a:lnTo>
                  <a:pt x="36254" y="30418"/>
                </a:lnTo>
                <a:lnTo>
                  <a:pt x="34286" y="31556"/>
                </a:lnTo>
                <a:lnTo>
                  <a:pt x="34241" y="31499"/>
                </a:lnTo>
                <a:lnTo>
                  <a:pt x="34195" y="31465"/>
                </a:lnTo>
                <a:lnTo>
                  <a:pt x="34127" y="31442"/>
                </a:lnTo>
                <a:lnTo>
                  <a:pt x="34059" y="31431"/>
                </a:lnTo>
                <a:lnTo>
                  <a:pt x="33991" y="31442"/>
                </a:lnTo>
                <a:lnTo>
                  <a:pt x="33934" y="31465"/>
                </a:lnTo>
                <a:lnTo>
                  <a:pt x="33877" y="31499"/>
                </a:lnTo>
                <a:lnTo>
                  <a:pt x="33831" y="31544"/>
                </a:lnTo>
                <a:lnTo>
                  <a:pt x="31920" y="30441"/>
                </a:lnTo>
                <a:lnTo>
                  <a:pt x="31932" y="30395"/>
                </a:lnTo>
                <a:lnTo>
                  <a:pt x="31932" y="30350"/>
                </a:lnTo>
                <a:lnTo>
                  <a:pt x="31932" y="30304"/>
                </a:lnTo>
                <a:lnTo>
                  <a:pt x="31920" y="30259"/>
                </a:lnTo>
                <a:lnTo>
                  <a:pt x="31898" y="30225"/>
                </a:lnTo>
                <a:lnTo>
                  <a:pt x="31875" y="30191"/>
                </a:lnTo>
                <a:lnTo>
                  <a:pt x="31841" y="30157"/>
                </a:lnTo>
                <a:lnTo>
                  <a:pt x="31807" y="30134"/>
                </a:lnTo>
                <a:lnTo>
                  <a:pt x="31761" y="30122"/>
                </a:lnTo>
                <a:lnTo>
                  <a:pt x="31716" y="30111"/>
                </a:lnTo>
                <a:lnTo>
                  <a:pt x="31716" y="27847"/>
                </a:lnTo>
                <a:lnTo>
                  <a:pt x="31761" y="27836"/>
                </a:lnTo>
                <a:lnTo>
                  <a:pt x="31807" y="27813"/>
                </a:lnTo>
                <a:lnTo>
                  <a:pt x="31841" y="27790"/>
                </a:lnTo>
                <a:lnTo>
                  <a:pt x="31875" y="27768"/>
                </a:lnTo>
                <a:lnTo>
                  <a:pt x="31909" y="27722"/>
                </a:lnTo>
                <a:lnTo>
                  <a:pt x="31920" y="27688"/>
                </a:lnTo>
                <a:lnTo>
                  <a:pt x="31943" y="27643"/>
                </a:lnTo>
                <a:lnTo>
                  <a:pt x="31943" y="27597"/>
                </a:lnTo>
                <a:lnTo>
                  <a:pt x="31932" y="27540"/>
                </a:lnTo>
                <a:lnTo>
                  <a:pt x="31920" y="27495"/>
                </a:lnTo>
                <a:lnTo>
                  <a:pt x="33877" y="26369"/>
                </a:lnTo>
                <a:lnTo>
                  <a:pt x="33911" y="26403"/>
                </a:lnTo>
                <a:lnTo>
                  <a:pt x="33957" y="26437"/>
                </a:lnTo>
                <a:lnTo>
                  <a:pt x="34002" y="26460"/>
                </a:lnTo>
                <a:lnTo>
                  <a:pt x="34116" y="26460"/>
                </a:lnTo>
                <a:lnTo>
                  <a:pt x="34161" y="26437"/>
                </a:lnTo>
                <a:lnTo>
                  <a:pt x="34207" y="26403"/>
                </a:lnTo>
                <a:lnTo>
                  <a:pt x="34241" y="26357"/>
                </a:lnTo>
                <a:close/>
                <a:moveTo>
                  <a:pt x="15301" y="26369"/>
                </a:moveTo>
                <a:lnTo>
                  <a:pt x="17303" y="27529"/>
                </a:lnTo>
                <a:lnTo>
                  <a:pt x="17292" y="27597"/>
                </a:lnTo>
                <a:lnTo>
                  <a:pt x="17303" y="27665"/>
                </a:lnTo>
                <a:lnTo>
                  <a:pt x="17337" y="27711"/>
                </a:lnTo>
                <a:lnTo>
                  <a:pt x="17383" y="27756"/>
                </a:lnTo>
                <a:lnTo>
                  <a:pt x="17451" y="27768"/>
                </a:lnTo>
                <a:lnTo>
                  <a:pt x="17451" y="30157"/>
                </a:lnTo>
                <a:lnTo>
                  <a:pt x="17417" y="30157"/>
                </a:lnTo>
                <a:lnTo>
                  <a:pt x="17383" y="30168"/>
                </a:lnTo>
                <a:lnTo>
                  <a:pt x="17314" y="30213"/>
                </a:lnTo>
                <a:lnTo>
                  <a:pt x="17280" y="30282"/>
                </a:lnTo>
                <a:lnTo>
                  <a:pt x="17269" y="30316"/>
                </a:lnTo>
                <a:lnTo>
                  <a:pt x="17269" y="30350"/>
                </a:lnTo>
                <a:lnTo>
                  <a:pt x="17269" y="30384"/>
                </a:lnTo>
                <a:lnTo>
                  <a:pt x="17280" y="30418"/>
                </a:lnTo>
                <a:lnTo>
                  <a:pt x="15301" y="31567"/>
                </a:lnTo>
                <a:lnTo>
                  <a:pt x="15267" y="31522"/>
                </a:lnTo>
                <a:lnTo>
                  <a:pt x="15210" y="31487"/>
                </a:lnTo>
                <a:lnTo>
                  <a:pt x="15164" y="31465"/>
                </a:lnTo>
                <a:lnTo>
                  <a:pt x="15096" y="31453"/>
                </a:lnTo>
                <a:lnTo>
                  <a:pt x="15039" y="31465"/>
                </a:lnTo>
                <a:lnTo>
                  <a:pt x="14982" y="31487"/>
                </a:lnTo>
                <a:lnTo>
                  <a:pt x="14937" y="31522"/>
                </a:lnTo>
                <a:lnTo>
                  <a:pt x="14903" y="31567"/>
                </a:lnTo>
                <a:lnTo>
                  <a:pt x="12935" y="30430"/>
                </a:lnTo>
                <a:lnTo>
                  <a:pt x="12935" y="30384"/>
                </a:lnTo>
                <a:lnTo>
                  <a:pt x="12946" y="30350"/>
                </a:lnTo>
                <a:lnTo>
                  <a:pt x="12935" y="30316"/>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8" y="27688"/>
                </a:lnTo>
                <a:lnTo>
                  <a:pt x="12969" y="27643"/>
                </a:lnTo>
                <a:lnTo>
                  <a:pt x="12980" y="27597"/>
                </a:lnTo>
                <a:lnTo>
                  <a:pt x="12969" y="27540"/>
                </a:lnTo>
                <a:lnTo>
                  <a:pt x="12958" y="27495"/>
                </a:lnTo>
                <a:lnTo>
                  <a:pt x="14903" y="26380"/>
                </a:lnTo>
                <a:lnTo>
                  <a:pt x="14937" y="26414"/>
                </a:lnTo>
                <a:lnTo>
                  <a:pt x="14982" y="26448"/>
                </a:lnTo>
                <a:lnTo>
                  <a:pt x="15039" y="26471"/>
                </a:lnTo>
                <a:lnTo>
                  <a:pt x="15096" y="26482"/>
                </a:lnTo>
                <a:lnTo>
                  <a:pt x="15164" y="26471"/>
                </a:lnTo>
                <a:lnTo>
                  <a:pt x="15221" y="26448"/>
                </a:lnTo>
                <a:lnTo>
                  <a:pt x="15267" y="26414"/>
                </a:lnTo>
                <a:lnTo>
                  <a:pt x="15301" y="26369"/>
                </a:lnTo>
                <a:close/>
                <a:moveTo>
                  <a:pt x="20010" y="26357"/>
                </a:moveTo>
                <a:lnTo>
                  <a:pt x="22012" y="27506"/>
                </a:lnTo>
                <a:lnTo>
                  <a:pt x="21990" y="27552"/>
                </a:lnTo>
                <a:lnTo>
                  <a:pt x="21990" y="27597"/>
                </a:lnTo>
                <a:lnTo>
                  <a:pt x="21990" y="27631"/>
                </a:lnTo>
                <a:lnTo>
                  <a:pt x="22001" y="27677"/>
                </a:lnTo>
                <a:lnTo>
                  <a:pt x="22024" y="27711"/>
                </a:lnTo>
                <a:lnTo>
                  <a:pt x="22046" y="27745"/>
                </a:lnTo>
                <a:lnTo>
                  <a:pt x="22081" y="27768"/>
                </a:lnTo>
                <a:lnTo>
                  <a:pt x="22115" y="27790"/>
                </a:lnTo>
                <a:lnTo>
                  <a:pt x="22149" y="27802"/>
                </a:lnTo>
                <a:lnTo>
                  <a:pt x="22194" y="27813"/>
                </a:lnTo>
                <a:lnTo>
                  <a:pt x="22194" y="30145"/>
                </a:lnTo>
                <a:lnTo>
                  <a:pt x="22149" y="30145"/>
                </a:lnTo>
                <a:lnTo>
                  <a:pt x="22115" y="30157"/>
                </a:lnTo>
                <a:lnTo>
                  <a:pt x="22081" y="30179"/>
                </a:lnTo>
                <a:lnTo>
                  <a:pt x="22058" y="30202"/>
                </a:lnTo>
                <a:lnTo>
                  <a:pt x="22024" y="30236"/>
                </a:lnTo>
                <a:lnTo>
                  <a:pt x="22012" y="30270"/>
                </a:lnTo>
                <a:lnTo>
                  <a:pt x="22001" y="30316"/>
                </a:lnTo>
                <a:lnTo>
                  <a:pt x="22001" y="30350"/>
                </a:lnTo>
                <a:lnTo>
                  <a:pt x="22001" y="30395"/>
                </a:lnTo>
                <a:lnTo>
                  <a:pt x="22012" y="30430"/>
                </a:lnTo>
                <a:lnTo>
                  <a:pt x="20033" y="31567"/>
                </a:lnTo>
                <a:lnTo>
                  <a:pt x="19999" y="31533"/>
                </a:lnTo>
                <a:lnTo>
                  <a:pt x="19953" y="31499"/>
                </a:lnTo>
                <a:lnTo>
                  <a:pt x="19897" y="31476"/>
                </a:lnTo>
                <a:lnTo>
                  <a:pt x="19840" y="31465"/>
                </a:lnTo>
                <a:lnTo>
                  <a:pt x="19783" y="31476"/>
                </a:lnTo>
                <a:lnTo>
                  <a:pt x="19726" y="31499"/>
                </a:lnTo>
                <a:lnTo>
                  <a:pt x="19692" y="31533"/>
                </a:lnTo>
                <a:lnTo>
                  <a:pt x="19646" y="31567"/>
                </a:lnTo>
                <a:lnTo>
                  <a:pt x="17656" y="30418"/>
                </a:lnTo>
                <a:lnTo>
                  <a:pt x="17667" y="30350"/>
                </a:lnTo>
                <a:lnTo>
                  <a:pt x="17667" y="30316"/>
                </a:lnTo>
                <a:lnTo>
                  <a:pt x="17656" y="30282"/>
                </a:lnTo>
                <a:lnTo>
                  <a:pt x="17621" y="30213"/>
                </a:lnTo>
                <a:lnTo>
                  <a:pt x="17565" y="30179"/>
                </a:lnTo>
                <a:lnTo>
                  <a:pt x="17496" y="30157"/>
                </a:lnTo>
                <a:lnTo>
                  <a:pt x="17496" y="27768"/>
                </a:lnTo>
                <a:lnTo>
                  <a:pt x="17553" y="27745"/>
                </a:lnTo>
                <a:lnTo>
                  <a:pt x="17610" y="27711"/>
                </a:lnTo>
                <a:lnTo>
                  <a:pt x="17633" y="27654"/>
                </a:lnTo>
                <a:lnTo>
                  <a:pt x="17644" y="27597"/>
                </a:lnTo>
                <a:lnTo>
                  <a:pt x="17633" y="27529"/>
                </a:lnTo>
                <a:lnTo>
                  <a:pt x="19669" y="26357"/>
                </a:lnTo>
                <a:lnTo>
                  <a:pt x="19703" y="26391"/>
                </a:lnTo>
                <a:lnTo>
                  <a:pt x="19737" y="26425"/>
                </a:lnTo>
                <a:lnTo>
                  <a:pt x="19783" y="26437"/>
                </a:lnTo>
                <a:lnTo>
                  <a:pt x="19840" y="26448"/>
                </a:lnTo>
                <a:lnTo>
                  <a:pt x="19897" y="26437"/>
                </a:lnTo>
                <a:lnTo>
                  <a:pt x="19942" y="26425"/>
                </a:lnTo>
                <a:lnTo>
                  <a:pt x="19976" y="26391"/>
                </a:lnTo>
                <a:lnTo>
                  <a:pt x="20010" y="26357"/>
                </a:lnTo>
                <a:close/>
                <a:moveTo>
                  <a:pt x="24754" y="26357"/>
                </a:moveTo>
                <a:lnTo>
                  <a:pt x="26790" y="27529"/>
                </a:lnTo>
                <a:lnTo>
                  <a:pt x="26779" y="27597"/>
                </a:lnTo>
                <a:lnTo>
                  <a:pt x="26790" y="27654"/>
                </a:lnTo>
                <a:lnTo>
                  <a:pt x="26824" y="27711"/>
                </a:lnTo>
                <a:lnTo>
                  <a:pt x="26870" y="27745"/>
                </a:lnTo>
                <a:lnTo>
                  <a:pt x="26927" y="27756"/>
                </a:lnTo>
                <a:lnTo>
                  <a:pt x="26927" y="30168"/>
                </a:lnTo>
                <a:lnTo>
                  <a:pt x="26870" y="30191"/>
                </a:lnTo>
                <a:lnTo>
                  <a:pt x="26813" y="30225"/>
                </a:lnTo>
                <a:lnTo>
                  <a:pt x="26779" y="30282"/>
                </a:lnTo>
                <a:lnTo>
                  <a:pt x="26767" y="30350"/>
                </a:lnTo>
                <a:lnTo>
                  <a:pt x="26779" y="30418"/>
                </a:lnTo>
                <a:lnTo>
                  <a:pt x="24777" y="31567"/>
                </a:lnTo>
                <a:lnTo>
                  <a:pt x="24742" y="31522"/>
                </a:lnTo>
                <a:lnTo>
                  <a:pt x="24697" y="31487"/>
                </a:lnTo>
                <a:lnTo>
                  <a:pt x="24640" y="31465"/>
                </a:lnTo>
                <a:lnTo>
                  <a:pt x="24583" y="31453"/>
                </a:lnTo>
                <a:lnTo>
                  <a:pt x="24515" y="31465"/>
                </a:lnTo>
                <a:lnTo>
                  <a:pt x="24469" y="31487"/>
                </a:lnTo>
                <a:lnTo>
                  <a:pt x="24413" y="31522"/>
                </a:lnTo>
                <a:lnTo>
                  <a:pt x="24378" y="31567"/>
                </a:lnTo>
                <a:lnTo>
                  <a:pt x="22410" y="30430"/>
                </a:lnTo>
                <a:lnTo>
                  <a:pt x="22422" y="30384"/>
                </a:lnTo>
                <a:lnTo>
                  <a:pt x="22422" y="30350"/>
                </a:lnTo>
                <a:lnTo>
                  <a:pt x="22422" y="30316"/>
                </a:lnTo>
                <a:lnTo>
                  <a:pt x="22410" y="30270"/>
                </a:lnTo>
                <a:lnTo>
                  <a:pt x="22388" y="30236"/>
                </a:lnTo>
                <a:lnTo>
                  <a:pt x="22365" y="30213"/>
                </a:lnTo>
                <a:lnTo>
                  <a:pt x="22308" y="30168"/>
                </a:lnTo>
                <a:lnTo>
                  <a:pt x="22274" y="30145"/>
                </a:lnTo>
                <a:lnTo>
                  <a:pt x="22240" y="30145"/>
                </a:lnTo>
                <a:lnTo>
                  <a:pt x="22240" y="27813"/>
                </a:lnTo>
                <a:lnTo>
                  <a:pt x="22274" y="27802"/>
                </a:lnTo>
                <a:lnTo>
                  <a:pt x="22308" y="27790"/>
                </a:lnTo>
                <a:lnTo>
                  <a:pt x="22342" y="27768"/>
                </a:lnTo>
                <a:lnTo>
                  <a:pt x="22376" y="27734"/>
                </a:lnTo>
                <a:lnTo>
                  <a:pt x="22399" y="27711"/>
                </a:lnTo>
                <a:lnTo>
                  <a:pt x="22410" y="27677"/>
                </a:lnTo>
                <a:lnTo>
                  <a:pt x="22422" y="27631"/>
                </a:lnTo>
                <a:lnTo>
                  <a:pt x="22433" y="27597"/>
                </a:lnTo>
                <a:lnTo>
                  <a:pt x="22422" y="27552"/>
                </a:lnTo>
                <a:lnTo>
                  <a:pt x="22410" y="27517"/>
                </a:lnTo>
                <a:lnTo>
                  <a:pt x="24413" y="26357"/>
                </a:lnTo>
                <a:lnTo>
                  <a:pt x="24447" y="26391"/>
                </a:lnTo>
                <a:lnTo>
                  <a:pt x="24481" y="26425"/>
                </a:lnTo>
                <a:lnTo>
                  <a:pt x="24526" y="26437"/>
                </a:lnTo>
                <a:lnTo>
                  <a:pt x="24583" y="26448"/>
                </a:lnTo>
                <a:lnTo>
                  <a:pt x="24629" y="26437"/>
                </a:lnTo>
                <a:lnTo>
                  <a:pt x="24674" y="26425"/>
                </a:lnTo>
                <a:lnTo>
                  <a:pt x="24720" y="26391"/>
                </a:lnTo>
                <a:lnTo>
                  <a:pt x="24754" y="26357"/>
                </a:lnTo>
                <a:close/>
                <a:moveTo>
                  <a:pt x="53170" y="26334"/>
                </a:moveTo>
                <a:lnTo>
                  <a:pt x="55229" y="27529"/>
                </a:lnTo>
                <a:lnTo>
                  <a:pt x="55217" y="27563"/>
                </a:lnTo>
                <a:lnTo>
                  <a:pt x="55217" y="27597"/>
                </a:lnTo>
                <a:lnTo>
                  <a:pt x="55229" y="27665"/>
                </a:lnTo>
                <a:lnTo>
                  <a:pt x="55263" y="27711"/>
                </a:lnTo>
                <a:lnTo>
                  <a:pt x="55320" y="27756"/>
                </a:lnTo>
                <a:lnTo>
                  <a:pt x="55376" y="27768"/>
                </a:lnTo>
                <a:lnTo>
                  <a:pt x="55376" y="30134"/>
                </a:lnTo>
                <a:lnTo>
                  <a:pt x="55331" y="30145"/>
                </a:lnTo>
                <a:lnTo>
                  <a:pt x="55297" y="30157"/>
                </a:lnTo>
                <a:lnTo>
                  <a:pt x="55263" y="30179"/>
                </a:lnTo>
                <a:lnTo>
                  <a:pt x="55229" y="30202"/>
                </a:lnTo>
                <a:lnTo>
                  <a:pt x="55206" y="30236"/>
                </a:lnTo>
                <a:lnTo>
                  <a:pt x="55183" y="30270"/>
                </a:lnTo>
                <a:lnTo>
                  <a:pt x="55172" y="30304"/>
                </a:lnTo>
                <a:lnTo>
                  <a:pt x="55172" y="30350"/>
                </a:lnTo>
                <a:lnTo>
                  <a:pt x="55172" y="30395"/>
                </a:lnTo>
                <a:lnTo>
                  <a:pt x="55183" y="30430"/>
                </a:lnTo>
                <a:lnTo>
                  <a:pt x="53226" y="31567"/>
                </a:lnTo>
                <a:lnTo>
                  <a:pt x="53192" y="31522"/>
                </a:lnTo>
                <a:lnTo>
                  <a:pt x="53135" y="31487"/>
                </a:lnTo>
                <a:lnTo>
                  <a:pt x="53079" y="31465"/>
                </a:lnTo>
                <a:lnTo>
                  <a:pt x="53022" y="31453"/>
                </a:lnTo>
                <a:lnTo>
                  <a:pt x="52965" y="31465"/>
                </a:lnTo>
                <a:lnTo>
                  <a:pt x="52908" y="31476"/>
                </a:lnTo>
                <a:lnTo>
                  <a:pt x="52862" y="31510"/>
                </a:lnTo>
                <a:lnTo>
                  <a:pt x="52817" y="31556"/>
                </a:lnTo>
                <a:lnTo>
                  <a:pt x="50815" y="30395"/>
                </a:lnTo>
                <a:lnTo>
                  <a:pt x="50815" y="30350"/>
                </a:lnTo>
                <a:lnTo>
                  <a:pt x="50803" y="30293"/>
                </a:lnTo>
                <a:lnTo>
                  <a:pt x="50781" y="30248"/>
                </a:lnTo>
                <a:lnTo>
                  <a:pt x="50735" y="30213"/>
                </a:lnTo>
                <a:lnTo>
                  <a:pt x="50678" y="30191"/>
                </a:lnTo>
                <a:lnTo>
                  <a:pt x="50678" y="27779"/>
                </a:lnTo>
                <a:lnTo>
                  <a:pt x="50747" y="27756"/>
                </a:lnTo>
                <a:lnTo>
                  <a:pt x="50792" y="27711"/>
                </a:lnTo>
                <a:lnTo>
                  <a:pt x="50826" y="27665"/>
                </a:lnTo>
                <a:lnTo>
                  <a:pt x="50838" y="27597"/>
                </a:lnTo>
                <a:lnTo>
                  <a:pt x="50826" y="27529"/>
                </a:lnTo>
                <a:lnTo>
                  <a:pt x="52874" y="26346"/>
                </a:lnTo>
                <a:lnTo>
                  <a:pt x="52908" y="26380"/>
                </a:lnTo>
                <a:lnTo>
                  <a:pt x="52942" y="26403"/>
                </a:lnTo>
                <a:lnTo>
                  <a:pt x="52976" y="26414"/>
                </a:lnTo>
                <a:lnTo>
                  <a:pt x="53067" y="26414"/>
                </a:lnTo>
                <a:lnTo>
                  <a:pt x="53101" y="26391"/>
                </a:lnTo>
                <a:lnTo>
                  <a:pt x="53135" y="26369"/>
                </a:lnTo>
                <a:lnTo>
                  <a:pt x="53170" y="26334"/>
                </a:lnTo>
                <a:close/>
                <a:moveTo>
                  <a:pt x="72189" y="26369"/>
                </a:moveTo>
                <a:lnTo>
                  <a:pt x="74191" y="27529"/>
                </a:lnTo>
                <a:lnTo>
                  <a:pt x="74180" y="27597"/>
                </a:lnTo>
                <a:lnTo>
                  <a:pt x="74191" y="27665"/>
                </a:lnTo>
                <a:lnTo>
                  <a:pt x="74225" y="27711"/>
                </a:lnTo>
                <a:lnTo>
                  <a:pt x="74282" y="27756"/>
                </a:lnTo>
                <a:lnTo>
                  <a:pt x="74339" y="27768"/>
                </a:lnTo>
                <a:lnTo>
                  <a:pt x="74339" y="30157"/>
                </a:lnTo>
                <a:lnTo>
                  <a:pt x="74305" y="30157"/>
                </a:lnTo>
                <a:lnTo>
                  <a:pt x="74271" y="30168"/>
                </a:lnTo>
                <a:lnTo>
                  <a:pt x="74214" y="30213"/>
                </a:lnTo>
                <a:lnTo>
                  <a:pt x="74169" y="30282"/>
                </a:lnTo>
                <a:lnTo>
                  <a:pt x="74157" y="30316"/>
                </a:lnTo>
                <a:lnTo>
                  <a:pt x="74157" y="30350"/>
                </a:lnTo>
                <a:lnTo>
                  <a:pt x="74157" y="30384"/>
                </a:lnTo>
                <a:lnTo>
                  <a:pt x="74169" y="30418"/>
                </a:lnTo>
                <a:lnTo>
                  <a:pt x="72189" y="31567"/>
                </a:lnTo>
                <a:lnTo>
                  <a:pt x="72155" y="31522"/>
                </a:lnTo>
                <a:lnTo>
                  <a:pt x="72110" y="31487"/>
                </a:lnTo>
                <a:lnTo>
                  <a:pt x="72053" y="31465"/>
                </a:lnTo>
                <a:lnTo>
                  <a:pt x="71996" y="31453"/>
                </a:lnTo>
                <a:lnTo>
                  <a:pt x="71928" y="31465"/>
                </a:lnTo>
                <a:lnTo>
                  <a:pt x="71871" y="31487"/>
                </a:lnTo>
                <a:lnTo>
                  <a:pt x="71825" y="31522"/>
                </a:lnTo>
                <a:lnTo>
                  <a:pt x="71791" y="31567"/>
                </a:lnTo>
                <a:lnTo>
                  <a:pt x="69823" y="30430"/>
                </a:lnTo>
                <a:lnTo>
                  <a:pt x="69835" y="30384"/>
                </a:lnTo>
                <a:lnTo>
                  <a:pt x="69835" y="30350"/>
                </a:lnTo>
                <a:lnTo>
                  <a:pt x="69835" y="30316"/>
                </a:lnTo>
                <a:lnTo>
                  <a:pt x="69823" y="30270"/>
                </a:lnTo>
                <a:lnTo>
                  <a:pt x="69800" y="30236"/>
                </a:lnTo>
                <a:lnTo>
                  <a:pt x="69778" y="30213"/>
                </a:lnTo>
                <a:lnTo>
                  <a:pt x="69721" y="30168"/>
                </a:lnTo>
                <a:lnTo>
                  <a:pt x="69687" y="30145"/>
                </a:lnTo>
                <a:lnTo>
                  <a:pt x="69641" y="30145"/>
                </a:lnTo>
                <a:lnTo>
                  <a:pt x="69641" y="27836"/>
                </a:lnTo>
                <a:lnTo>
                  <a:pt x="69687" y="27836"/>
                </a:lnTo>
                <a:lnTo>
                  <a:pt x="69732" y="27813"/>
                </a:lnTo>
                <a:lnTo>
                  <a:pt x="69766" y="27790"/>
                </a:lnTo>
                <a:lnTo>
                  <a:pt x="69800" y="27756"/>
                </a:lnTo>
                <a:lnTo>
                  <a:pt x="69835" y="27722"/>
                </a:lnTo>
                <a:lnTo>
                  <a:pt x="69846" y="27688"/>
                </a:lnTo>
                <a:lnTo>
                  <a:pt x="69869" y="27643"/>
                </a:lnTo>
                <a:lnTo>
                  <a:pt x="69869" y="27597"/>
                </a:lnTo>
                <a:lnTo>
                  <a:pt x="69857" y="27540"/>
                </a:lnTo>
                <a:lnTo>
                  <a:pt x="69846" y="27495"/>
                </a:lnTo>
                <a:lnTo>
                  <a:pt x="71791" y="26380"/>
                </a:lnTo>
                <a:lnTo>
                  <a:pt x="71825" y="26414"/>
                </a:lnTo>
                <a:lnTo>
                  <a:pt x="71871" y="26448"/>
                </a:lnTo>
                <a:lnTo>
                  <a:pt x="71928" y="26471"/>
                </a:lnTo>
                <a:lnTo>
                  <a:pt x="71996" y="26482"/>
                </a:lnTo>
                <a:lnTo>
                  <a:pt x="72053" y="26471"/>
                </a:lnTo>
                <a:lnTo>
                  <a:pt x="72110" y="26448"/>
                </a:lnTo>
                <a:lnTo>
                  <a:pt x="72155" y="26414"/>
                </a:lnTo>
                <a:lnTo>
                  <a:pt x="72189" y="26369"/>
                </a:lnTo>
                <a:close/>
                <a:moveTo>
                  <a:pt x="76899" y="26357"/>
                </a:moveTo>
                <a:lnTo>
                  <a:pt x="78901" y="27506"/>
                </a:lnTo>
                <a:lnTo>
                  <a:pt x="78889" y="27552"/>
                </a:lnTo>
                <a:lnTo>
                  <a:pt x="78878" y="27597"/>
                </a:lnTo>
                <a:lnTo>
                  <a:pt x="78889" y="27631"/>
                </a:lnTo>
                <a:lnTo>
                  <a:pt x="78901" y="27677"/>
                </a:lnTo>
                <a:lnTo>
                  <a:pt x="78912" y="27711"/>
                </a:lnTo>
                <a:lnTo>
                  <a:pt x="78935" y="27745"/>
                </a:lnTo>
                <a:lnTo>
                  <a:pt x="78969" y="27768"/>
                </a:lnTo>
                <a:lnTo>
                  <a:pt x="79003" y="27790"/>
                </a:lnTo>
                <a:lnTo>
                  <a:pt x="79037" y="27802"/>
                </a:lnTo>
                <a:lnTo>
                  <a:pt x="79083" y="27813"/>
                </a:lnTo>
                <a:lnTo>
                  <a:pt x="79083" y="30145"/>
                </a:lnTo>
                <a:lnTo>
                  <a:pt x="79037" y="30145"/>
                </a:lnTo>
                <a:lnTo>
                  <a:pt x="79003" y="30157"/>
                </a:lnTo>
                <a:lnTo>
                  <a:pt x="78969" y="30179"/>
                </a:lnTo>
                <a:lnTo>
                  <a:pt x="78946" y="30202"/>
                </a:lnTo>
                <a:lnTo>
                  <a:pt x="78923" y="30236"/>
                </a:lnTo>
                <a:lnTo>
                  <a:pt x="78901" y="30270"/>
                </a:lnTo>
                <a:lnTo>
                  <a:pt x="78889" y="30316"/>
                </a:lnTo>
                <a:lnTo>
                  <a:pt x="78889" y="30350"/>
                </a:lnTo>
                <a:lnTo>
                  <a:pt x="78889" y="30395"/>
                </a:lnTo>
                <a:lnTo>
                  <a:pt x="78901" y="30430"/>
                </a:lnTo>
                <a:lnTo>
                  <a:pt x="76921" y="31567"/>
                </a:lnTo>
                <a:lnTo>
                  <a:pt x="76887" y="31533"/>
                </a:lnTo>
                <a:lnTo>
                  <a:pt x="76842" y="31499"/>
                </a:lnTo>
                <a:lnTo>
                  <a:pt x="76785" y="31476"/>
                </a:lnTo>
                <a:lnTo>
                  <a:pt x="76728" y="31465"/>
                </a:lnTo>
                <a:lnTo>
                  <a:pt x="76671" y="31476"/>
                </a:lnTo>
                <a:lnTo>
                  <a:pt x="76626" y="31499"/>
                </a:lnTo>
                <a:lnTo>
                  <a:pt x="76580" y="31533"/>
                </a:lnTo>
                <a:lnTo>
                  <a:pt x="76546" y="31567"/>
                </a:lnTo>
                <a:lnTo>
                  <a:pt x="74555" y="30418"/>
                </a:lnTo>
                <a:lnTo>
                  <a:pt x="74567" y="30350"/>
                </a:lnTo>
                <a:lnTo>
                  <a:pt x="74555" y="30316"/>
                </a:lnTo>
                <a:lnTo>
                  <a:pt x="74555" y="30282"/>
                </a:lnTo>
                <a:lnTo>
                  <a:pt x="74510" y="30213"/>
                </a:lnTo>
                <a:lnTo>
                  <a:pt x="74453" y="30179"/>
                </a:lnTo>
                <a:lnTo>
                  <a:pt x="74385" y="30157"/>
                </a:lnTo>
                <a:lnTo>
                  <a:pt x="74385" y="27768"/>
                </a:lnTo>
                <a:lnTo>
                  <a:pt x="74453" y="27745"/>
                </a:lnTo>
                <a:lnTo>
                  <a:pt x="74498" y="27711"/>
                </a:lnTo>
                <a:lnTo>
                  <a:pt x="74533" y="27654"/>
                </a:lnTo>
                <a:lnTo>
                  <a:pt x="74544" y="27597"/>
                </a:lnTo>
                <a:lnTo>
                  <a:pt x="74533" y="27529"/>
                </a:lnTo>
                <a:lnTo>
                  <a:pt x="76557" y="26357"/>
                </a:lnTo>
                <a:lnTo>
                  <a:pt x="76592" y="26391"/>
                </a:lnTo>
                <a:lnTo>
                  <a:pt x="76637" y="26425"/>
                </a:lnTo>
                <a:lnTo>
                  <a:pt x="76683" y="26437"/>
                </a:lnTo>
                <a:lnTo>
                  <a:pt x="76728" y="26448"/>
                </a:lnTo>
                <a:lnTo>
                  <a:pt x="76785" y="26437"/>
                </a:lnTo>
                <a:lnTo>
                  <a:pt x="76830" y="26425"/>
                </a:lnTo>
                <a:lnTo>
                  <a:pt x="76865" y="26391"/>
                </a:lnTo>
                <a:lnTo>
                  <a:pt x="76899" y="26357"/>
                </a:lnTo>
                <a:close/>
                <a:moveTo>
                  <a:pt x="81642" y="26357"/>
                </a:moveTo>
                <a:lnTo>
                  <a:pt x="83690" y="27529"/>
                </a:lnTo>
                <a:lnTo>
                  <a:pt x="83678" y="27597"/>
                </a:lnTo>
                <a:lnTo>
                  <a:pt x="83690" y="27654"/>
                </a:lnTo>
                <a:lnTo>
                  <a:pt x="83713" y="27711"/>
                </a:lnTo>
                <a:lnTo>
                  <a:pt x="83769" y="27745"/>
                </a:lnTo>
                <a:lnTo>
                  <a:pt x="83826" y="27756"/>
                </a:lnTo>
                <a:lnTo>
                  <a:pt x="83826" y="30168"/>
                </a:lnTo>
                <a:lnTo>
                  <a:pt x="83758" y="30191"/>
                </a:lnTo>
                <a:lnTo>
                  <a:pt x="83701" y="30225"/>
                </a:lnTo>
                <a:lnTo>
                  <a:pt x="83667" y="30282"/>
                </a:lnTo>
                <a:lnTo>
                  <a:pt x="83656" y="30350"/>
                </a:lnTo>
                <a:lnTo>
                  <a:pt x="83667" y="30418"/>
                </a:lnTo>
                <a:lnTo>
                  <a:pt x="81676" y="31567"/>
                </a:lnTo>
                <a:lnTo>
                  <a:pt x="81631" y="31522"/>
                </a:lnTo>
                <a:lnTo>
                  <a:pt x="81585" y="31487"/>
                </a:lnTo>
                <a:lnTo>
                  <a:pt x="81528" y="31465"/>
                </a:lnTo>
                <a:lnTo>
                  <a:pt x="81472" y="31453"/>
                </a:lnTo>
                <a:lnTo>
                  <a:pt x="81415" y="31465"/>
                </a:lnTo>
                <a:lnTo>
                  <a:pt x="81358" y="31487"/>
                </a:lnTo>
                <a:lnTo>
                  <a:pt x="81312" y="31522"/>
                </a:lnTo>
                <a:lnTo>
                  <a:pt x="81267" y="31567"/>
                </a:lnTo>
                <a:lnTo>
                  <a:pt x="79299" y="30430"/>
                </a:lnTo>
                <a:lnTo>
                  <a:pt x="79310" y="30384"/>
                </a:lnTo>
                <a:lnTo>
                  <a:pt x="79310" y="30350"/>
                </a:lnTo>
                <a:lnTo>
                  <a:pt x="79310" y="30316"/>
                </a:lnTo>
                <a:lnTo>
                  <a:pt x="79299" y="30270"/>
                </a:lnTo>
                <a:lnTo>
                  <a:pt x="79287" y="30236"/>
                </a:lnTo>
                <a:lnTo>
                  <a:pt x="79265" y="30213"/>
                </a:lnTo>
                <a:lnTo>
                  <a:pt x="79196" y="30168"/>
                </a:lnTo>
                <a:lnTo>
                  <a:pt x="79162" y="30145"/>
                </a:lnTo>
                <a:lnTo>
                  <a:pt x="79128" y="30145"/>
                </a:lnTo>
                <a:lnTo>
                  <a:pt x="79128" y="27813"/>
                </a:lnTo>
                <a:lnTo>
                  <a:pt x="79162" y="27802"/>
                </a:lnTo>
                <a:lnTo>
                  <a:pt x="79208" y="27790"/>
                </a:lnTo>
                <a:lnTo>
                  <a:pt x="79231" y="27768"/>
                </a:lnTo>
                <a:lnTo>
                  <a:pt x="79265" y="27734"/>
                </a:lnTo>
                <a:lnTo>
                  <a:pt x="79287" y="27711"/>
                </a:lnTo>
                <a:lnTo>
                  <a:pt x="79310" y="27677"/>
                </a:lnTo>
                <a:lnTo>
                  <a:pt x="79310" y="27631"/>
                </a:lnTo>
                <a:lnTo>
                  <a:pt x="79322" y="27597"/>
                </a:lnTo>
                <a:lnTo>
                  <a:pt x="79310" y="27552"/>
                </a:lnTo>
                <a:lnTo>
                  <a:pt x="79299" y="27517"/>
                </a:lnTo>
                <a:lnTo>
                  <a:pt x="81301" y="26357"/>
                </a:lnTo>
                <a:lnTo>
                  <a:pt x="81335" y="26391"/>
                </a:lnTo>
                <a:lnTo>
                  <a:pt x="81369" y="26425"/>
                </a:lnTo>
                <a:lnTo>
                  <a:pt x="81415" y="26437"/>
                </a:lnTo>
                <a:lnTo>
                  <a:pt x="81472" y="26448"/>
                </a:lnTo>
                <a:lnTo>
                  <a:pt x="81517" y="26437"/>
                </a:lnTo>
                <a:lnTo>
                  <a:pt x="81574" y="26425"/>
                </a:lnTo>
                <a:lnTo>
                  <a:pt x="81608" y="26391"/>
                </a:lnTo>
                <a:lnTo>
                  <a:pt x="81642" y="26357"/>
                </a:lnTo>
                <a:close/>
                <a:moveTo>
                  <a:pt x="10546" y="26369"/>
                </a:moveTo>
                <a:lnTo>
                  <a:pt x="12503" y="27495"/>
                </a:lnTo>
                <a:lnTo>
                  <a:pt x="12491" y="27540"/>
                </a:lnTo>
                <a:lnTo>
                  <a:pt x="12480" y="27597"/>
                </a:lnTo>
                <a:lnTo>
                  <a:pt x="12491" y="27643"/>
                </a:lnTo>
                <a:lnTo>
                  <a:pt x="12503" y="27688"/>
                </a:lnTo>
                <a:lnTo>
                  <a:pt x="12525" y="27722"/>
                </a:lnTo>
                <a:lnTo>
                  <a:pt x="12548" y="27768"/>
                </a:lnTo>
                <a:lnTo>
                  <a:pt x="12582" y="27790"/>
                </a:lnTo>
                <a:lnTo>
                  <a:pt x="12616" y="27813"/>
                </a:lnTo>
                <a:lnTo>
                  <a:pt x="12662" y="27836"/>
                </a:lnTo>
                <a:lnTo>
                  <a:pt x="12707" y="27836"/>
                </a:lnTo>
                <a:lnTo>
                  <a:pt x="12707" y="30134"/>
                </a:lnTo>
                <a:lnTo>
                  <a:pt x="12673" y="30145"/>
                </a:lnTo>
                <a:lnTo>
                  <a:pt x="12628" y="30157"/>
                </a:lnTo>
                <a:lnTo>
                  <a:pt x="12605" y="30179"/>
                </a:lnTo>
                <a:lnTo>
                  <a:pt x="12571" y="30202"/>
                </a:lnTo>
                <a:lnTo>
                  <a:pt x="12548" y="30236"/>
                </a:lnTo>
                <a:lnTo>
                  <a:pt x="12525" y="30270"/>
                </a:lnTo>
                <a:lnTo>
                  <a:pt x="12514" y="30316"/>
                </a:lnTo>
                <a:lnTo>
                  <a:pt x="12514" y="30350"/>
                </a:lnTo>
                <a:lnTo>
                  <a:pt x="12514" y="30395"/>
                </a:lnTo>
                <a:lnTo>
                  <a:pt x="12525" y="30430"/>
                </a:lnTo>
                <a:lnTo>
                  <a:pt x="10535" y="31578"/>
                </a:lnTo>
                <a:lnTo>
                  <a:pt x="10500" y="31544"/>
                </a:lnTo>
                <a:lnTo>
                  <a:pt x="10455" y="31510"/>
                </a:lnTo>
                <a:lnTo>
                  <a:pt x="10409" y="31499"/>
                </a:lnTo>
                <a:lnTo>
                  <a:pt x="10364" y="31487"/>
                </a:lnTo>
                <a:lnTo>
                  <a:pt x="10307" y="31499"/>
                </a:lnTo>
                <a:lnTo>
                  <a:pt x="10262" y="31510"/>
                </a:lnTo>
                <a:lnTo>
                  <a:pt x="10216" y="31544"/>
                </a:lnTo>
                <a:lnTo>
                  <a:pt x="10182" y="31578"/>
                </a:lnTo>
                <a:lnTo>
                  <a:pt x="8225" y="30452"/>
                </a:lnTo>
                <a:lnTo>
                  <a:pt x="8248" y="30407"/>
                </a:lnTo>
                <a:lnTo>
                  <a:pt x="8248" y="30350"/>
                </a:lnTo>
                <a:lnTo>
                  <a:pt x="8248" y="30304"/>
                </a:lnTo>
                <a:lnTo>
                  <a:pt x="8225" y="30259"/>
                </a:lnTo>
                <a:lnTo>
                  <a:pt x="8203" y="30213"/>
                </a:lnTo>
                <a:lnTo>
                  <a:pt x="8180" y="30179"/>
                </a:lnTo>
                <a:lnTo>
                  <a:pt x="8146" y="30145"/>
                </a:lnTo>
                <a:lnTo>
                  <a:pt x="8100" y="30122"/>
                </a:lnTo>
                <a:lnTo>
                  <a:pt x="8066" y="30100"/>
                </a:lnTo>
                <a:lnTo>
                  <a:pt x="8009" y="30100"/>
                </a:lnTo>
                <a:lnTo>
                  <a:pt x="8009" y="27779"/>
                </a:lnTo>
                <a:lnTo>
                  <a:pt x="8077" y="27756"/>
                </a:lnTo>
                <a:lnTo>
                  <a:pt x="8134" y="27722"/>
                </a:lnTo>
                <a:lnTo>
                  <a:pt x="8168" y="27665"/>
                </a:lnTo>
                <a:lnTo>
                  <a:pt x="8180" y="27597"/>
                </a:lnTo>
                <a:lnTo>
                  <a:pt x="8180" y="27563"/>
                </a:lnTo>
                <a:lnTo>
                  <a:pt x="8168" y="27529"/>
                </a:lnTo>
                <a:lnTo>
                  <a:pt x="10171" y="26369"/>
                </a:lnTo>
                <a:lnTo>
                  <a:pt x="10205" y="26414"/>
                </a:lnTo>
                <a:lnTo>
                  <a:pt x="10250" y="26448"/>
                </a:lnTo>
                <a:lnTo>
                  <a:pt x="10296" y="26471"/>
                </a:lnTo>
                <a:lnTo>
                  <a:pt x="10421" y="26471"/>
                </a:lnTo>
                <a:lnTo>
                  <a:pt x="10466" y="26448"/>
                </a:lnTo>
                <a:lnTo>
                  <a:pt x="10512" y="26414"/>
                </a:lnTo>
                <a:lnTo>
                  <a:pt x="10546" y="26369"/>
                </a:lnTo>
                <a:close/>
                <a:moveTo>
                  <a:pt x="57936" y="26346"/>
                </a:moveTo>
                <a:lnTo>
                  <a:pt x="59938" y="27506"/>
                </a:lnTo>
                <a:lnTo>
                  <a:pt x="59927" y="27552"/>
                </a:lnTo>
                <a:lnTo>
                  <a:pt x="59927" y="27597"/>
                </a:lnTo>
                <a:lnTo>
                  <a:pt x="59927" y="27631"/>
                </a:lnTo>
                <a:lnTo>
                  <a:pt x="59938" y="27677"/>
                </a:lnTo>
                <a:lnTo>
                  <a:pt x="59949" y="27711"/>
                </a:lnTo>
                <a:lnTo>
                  <a:pt x="59983" y="27745"/>
                </a:lnTo>
                <a:lnTo>
                  <a:pt x="60006" y="27768"/>
                </a:lnTo>
                <a:lnTo>
                  <a:pt x="60040" y="27790"/>
                </a:lnTo>
                <a:lnTo>
                  <a:pt x="60074" y="27802"/>
                </a:lnTo>
                <a:lnTo>
                  <a:pt x="60120" y="27813"/>
                </a:lnTo>
                <a:lnTo>
                  <a:pt x="60120" y="30145"/>
                </a:lnTo>
                <a:lnTo>
                  <a:pt x="60086" y="30157"/>
                </a:lnTo>
                <a:lnTo>
                  <a:pt x="60040" y="30168"/>
                </a:lnTo>
                <a:lnTo>
                  <a:pt x="59983" y="30213"/>
                </a:lnTo>
                <a:lnTo>
                  <a:pt x="59961" y="30236"/>
                </a:lnTo>
                <a:lnTo>
                  <a:pt x="59949" y="30270"/>
                </a:lnTo>
                <a:lnTo>
                  <a:pt x="59938" y="30316"/>
                </a:lnTo>
                <a:lnTo>
                  <a:pt x="59927" y="30350"/>
                </a:lnTo>
                <a:lnTo>
                  <a:pt x="59938" y="30384"/>
                </a:lnTo>
                <a:lnTo>
                  <a:pt x="59949" y="30430"/>
                </a:lnTo>
                <a:lnTo>
                  <a:pt x="57936" y="31578"/>
                </a:lnTo>
                <a:lnTo>
                  <a:pt x="57902" y="31544"/>
                </a:lnTo>
                <a:lnTo>
                  <a:pt x="57868" y="31522"/>
                </a:lnTo>
                <a:lnTo>
                  <a:pt x="57822" y="31499"/>
                </a:lnTo>
                <a:lnTo>
                  <a:pt x="57720" y="31499"/>
                </a:lnTo>
                <a:lnTo>
                  <a:pt x="57674" y="31522"/>
                </a:lnTo>
                <a:lnTo>
                  <a:pt x="57640" y="31544"/>
                </a:lnTo>
                <a:lnTo>
                  <a:pt x="57606" y="31578"/>
                </a:lnTo>
                <a:lnTo>
                  <a:pt x="55604" y="30430"/>
                </a:lnTo>
                <a:lnTo>
                  <a:pt x="55604" y="30384"/>
                </a:lnTo>
                <a:lnTo>
                  <a:pt x="55615" y="30350"/>
                </a:lnTo>
                <a:lnTo>
                  <a:pt x="55604" y="30316"/>
                </a:lnTo>
                <a:lnTo>
                  <a:pt x="55593" y="30270"/>
                </a:lnTo>
                <a:lnTo>
                  <a:pt x="55581" y="30236"/>
                </a:lnTo>
                <a:lnTo>
                  <a:pt x="55558" y="30202"/>
                </a:lnTo>
                <a:lnTo>
                  <a:pt x="55502" y="30157"/>
                </a:lnTo>
                <a:lnTo>
                  <a:pt x="55467" y="30145"/>
                </a:lnTo>
                <a:lnTo>
                  <a:pt x="55422" y="30134"/>
                </a:lnTo>
                <a:lnTo>
                  <a:pt x="55422" y="27768"/>
                </a:lnTo>
                <a:lnTo>
                  <a:pt x="55479" y="27745"/>
                </a:lnTo>
                <a:lnTo>
                  <a:pt x="55524" y="27711"/>
                </a:lnTo>
                <a:lnTo>
                  <a:pt x="55558" y="27654"/>
                </a:lnTo>
                <a:lnTo>
                  <a:pt x="55570" y="27597"/>
                </a:lnTo>
                <a:lnTo>
                  <a:pt x="55558" y="27540"/>
                </a:lnTo>
                <a:lnTo>
                  <a:pt x="57606" y="26357"/>
                </a:lnTo>
                <a:lnTo>
                  <a:pt x="57640" y="26391"/>
                </a:lnTo>
                <a:lnTo>
                  <a:pt x="57674" y="26414"/>
                </a:lnTo>
                <a:lnTo>
                  <a:pt x="57720" y="26437"/>
                </a:lnTo>
                <a:lnTo>
                  <a:pt x="57822" y="26437"/>
                </a:lnTo>
                <a:lnTo>
                  <a:pt x="57868" y="26414"/>
                </a:lnTo>
                <a:lnTo>
                  <a:pt x="57902" y="26391"/>
                </a:lnTo>
                <a:lnTo>
                  <a:pt x="57936" y="26346"/>
                </a:lnTo>
                <a:close/>
                <a:moveTo>
                  <a:pt x="67446" y="26369"/>
                </a:moveTo>
                <a:lnTo>
                  <a:pt x="69391" y="27495"/>
                </a:lnTo>
                <a:lnTo>
                  <a:pt x="69380" y="27540"/>
                </a:lnTo>
                <a:lnTo>
                  <a:pt x="69368" y="27597"/>
                </a:lnTo>
                <a:lnTo>
                  <a:pt x="69380" y="27643"/>
                </a:lnTo>
                <a:lnTo>
                  <a:pt x="69391" y="27688"/>
                </a:lnTo>
                <a:lnTo>
                  <a:pt x="69414" y="27722"/>
                </a:lnTo>
                <a:lnTo>
                  <a:pt x="69436" y="27768"/>
                </a:lnTo>
                <a:lnTo>
                  <a:pt x="69471" y="27790"/>
                </a:lnTo>
                <a:lnTo>
                  <a:pt x="69516" y="27813"/>
                </a:lnTo>
                <a:lnTo>
                  <a:pt x="69550" y="27836"/>
                </a:lnTo>
                <a:lnTo>
                  <a:pt x="69596" y="27836"/>
                </a:lnTo>
                <a:lnTo>
                  <a:pt x="69596" y="30134"/>
                </a:lnTo>
                <a:lnTo>
                  <a:pt x="69562" y="30145"/>
                </a:lnTo>
                <a:lnTo>
                  <a:pt x="69527" y="30157"/>
                </a:lnTo>
                <a:lnTo>
                  <a:pt x="69493" y="30179"/>
                </a:lnTo>
                <a:lnTo>
                  <a:pt x="69459" y="30202"/>
                </a:lnTo>
                <a:lnTo>
                  <a:pt x="69436" y="30236"/>
                </a:lnTo>
                <a:lnTo>
                  <a:pt x="69425" y="30270"/>
                </a:lnTo>
                <a:lnTo>
                  <a:pt x="69414" y="30316"/>
                </a:lnTo>
                <a:lnTo>
                  <a:pt x="69402" y="30350"/>
                </a:lnTo>
                <a:lnTo>
                  <a:pt x="69414" y="30395"/>
                </a:lnTo>
                <a:lnTo>
                  <a:pt x="69425" y="30430"/>
                </a:lnTo>
                <a:lnTo>
                  <a:pt x="67423" y="31578"/>
                </a:lnTo>
                <a:lnTo>
                  <a:pt x="67389" y="31544"/>
                </a:lnTo>
                <a:lnTo>
                  <a:pt x="67355" y="31510"/>
                </a:lnTo>
                <a:lnTo>
                  <a:pt x="67298" y="31499"/>
                </a:lnTo>
                <a:lnTo>
                  <a:pt x="67252" y="31487"/>
                </a:lnTo>
                <a:lnTo>
                  <a:pt x="67195" y="31499"/>
                </a:lnTo>
                <a:lnTo>
                  <a:pt x="67150" y="31510"/>
                </a:lnTo>
                <a:lnTo>
                  <a:pt x="67116" y="31544"/>
                </a:lnTo>
                <a:lnTo>
                  <a:pt x="67082" y="31578"/>
                </a:lnTo>
                <a:lnTo>
                  <a:pt x="65125" y="30452"/>
                </a:lnTo>
                <a:lnTo>
                  <a:pt x="65136" y="30407"/>
                </a:lnTo>
                <a:lnTo>
                  <a:pt x="65136" y="30350"/>
                </a:lnTo>
                <a:lnTo>
                  <a:pt x="65136" y="30304"/>
                </a:lnTo>
                <a:lnTo>
                  <a:pt x="65125" y="30259"/>
                </a:lnTo>
                <a:lnTo>
                  <a:pt x="65102" y="30213"/>
                </a:lnTo>
                <a:lnTo>
                  <a:pt x="65068" y="30179"/>
                </a:lnTo>
                <a:lnTo>
                  <a:pt x="65034" y="30145"/>
                </a:lnTo>
                <a:lnTo>
                  <a:pt x="65000" y="30122"/>
                </a:lnTo>
                <a:lnTo>
                  <a:pt x="64954" y="30100"/>
                </a:lnTo>
                <a:lnTo>
                  <a:pt x="64909" y="30100"/>
                </a:lnTo>
                <a:lnTo>
                  <a:pt x="64909" y="27779"/>
                </a:lnTo>
                <a:lnTo>
                  <a:pt x="64966" y="27756"/>
                </a:lnTo>
                <a:lnTo>
                  <a:pt x="65023" y="27722"/>
                </a:lnTo>
                <a:lnTo>
                  <a:pt x="65057" y="27665"/>
                </a:lnTo>
                <a:lnTo>
                  <a:pt x="65068" y="27597"/>
                </a:lnTo>
                <a:lnTo>
                  <a:pt x="65068" y="27563"/>
                </a:lnTo>
                <a:lnTo>
                  <a:pt x="65057" y="27529"/>
                </a:lnTo>
                <a:lnTo>
                  <a:pt x="67059" y="26369"/>
                </a:lnTo>
                <a:lnTo>
                  <a:pt x="67093" y="26414"/>
                </a:lnTo>
                <a:lnTo>
                  <a:pt x="67139" y="26448"/>
                </a:lnTo>
                <a:lnTo>
                  <a:pt x="67195" y="26471"/>
                </a:lnTo>
                <a:lnTo>
                  <a:pt x="67309" y="26471"/>
                </a:lnTo>
                <a:lnTo>
                  <a:pt x="67366" y="26448"/>
                </a:lnTo>
                <a:lnTo>
                  <a:pt x="67412" y="26414"/>
                </a:lnTo>
                <a:lnTo>
                  <a:pt x="67446" y="26369"/>
                </a:lnTo>
                <a:close/>
                <a:moveTo>
                  <a:pt x="43751" y="26369"/>
                </a:moveTo>
                <a:lnTo>
                  <a:pt x="45673" y="27483"/>
                </a:lnTo>
                <a:lnTo>
                  <a:pt x="45662" y="27540"/>
                </a:lnTo>
                <a:lnTo>
                  <a:pt x="45650" y="27597"/>
                </a:lnTo>
                <a:lnTo>
                  <a:pt x="45662" y="27643"/>
                </a:lnTo>
                <a:lnTo>
                  <a:pt x="45673" y="27688"/>
                </a:lnTo>
                <a:lnTo>
                  <a:pt x="45696" y="27734"/>
                </a:lnTo>
                <a:lnTo>
                  <a:pt x="45719" y="27768"/>
                </a:lnTo>
                <a:lnTo>
                  <a:pt x="45764" y="27802"/>
                </a:lnTo>
                <a:lnTo>
                  <a:pt x="45798" y="27825"/>
                </a:lnTo>
                <a:lnTo>
                  <a:pt x="45844" y="27847"/>
                </a:lnTo>
                <a:lnTo>
                  <a:pt x="45901" y="27847"/>
                </a:lnTo>
                <a:lnTo>
                  <a:pt x="45901" y="30111"/>
                </a:lnTo>
                <a:lnTo>
                  <a:pt x="45844" y="30111"/>
                </a:lnTo>
                <a:lnTo>
                  <a:pt x="45810" y="30134"/>
                </a:lnTo>
                <a:lnTo>
                  <a:pt x="45764" y="30157"/>
                </a:lnTo>
                <a:lnTo>
                  <a:pt x="45730" y="30179"/>
                </a:lnTo>
                <a:lnTo>
                  <a:pt x="45707" y="30225"/>
                </a:lnTo>
                <a:lnTo>
                  <a:pt x="45685" y="30259"/>
                </a:lnTo>
                <a:lnTo>
                  <a:pt x="45673" y="30304"/>
                </a:lnTo>
                <a:lnTo>
                  <a:pt x="45662" y="30350"/>
                </a:lnTo>
                <a:lnTo>
                  <a:pt x="45673" y="30395"/>
                </a:lnTo>
                <a:lnTo>
                  <a:pt x="45685" y="30441"/>
                </a:lnTo>
                <a:lnTo>
                  <a:pt x="43705" y="31590"/>
                </a:lnTo>
                <a:lnTo>
                  <a:pt x="43671" y="31556"/>
                </a:lnTo>
                <a:lnTo>
                  <a:pt x="43637" y="31533"/>
                </a:lnTo>
                <a:lnTo>
                  <a:pt x="43591" y="31510"/>
                </a:lnTo>
                <a:lnTo>
                  <a:pt x="43489" y="31510"/>
                </a:lnTo>
                <a:lnTo>
                  <a:pt x="43455" y="31522"/>
                </a:lnTo>
                <a:lnTo>
                  <a:pt x="43409" y="31556"/>
                </a:lnTo>
                <a:lnTo>
                  <a:pt x="43387" y="31590"/>
                </a:lnTo>
                <a:lnTo>
                  <a:pt x="41373" y="30430"/>
                </a:lnTo>
                <a:lnTo>
                  <a:pt x="41385" y="30384"/>
                </a:lnTo>
                <a:lnTo>
                  <a:pt x="41385" y="30350"/>
                </a:lnTo>
                <a:lnTo>
                  <a:pt x="41385" y="30316"/>
                </a:lnTo>
                <a:lnTo>
                  <a:pt x="41373" y="30270"/>
                </a:lnTo>
                <a:lnTo>
                  <a:pt x="41362" y="30236"/>
                </a:lnTo>
                <a:lnTo>
                  <a:pt x="41339" y="30202"/>
                </a:lnTo>
                <a:lnTo>
                  <a:pt x="41271" y="30157"/>
                </a:lnTo>
                <a:lnTo>
                  <a:pt x="41237" y="30145"/>
                </a:lnTo>
                <a:lnTo>
                  <a:pt x="41203" y="30134"/>
                </a:lnTo>
                <a:lnTo>
                  <a:pt x="41203" y="27813"/>
                </a:lnTo>
                <a:lnTo>
                  <a:pt x="41237" y="27813"/>
                </a:lnTo>
                <a:lnTo>
                  <a:pt x="41282" y="27790"/>
                </a:lnTo>
                <a:lnTo>
                  <a:pt x="41316" y="27768"/>
                </a:lnTo>
                <a:lnTo>
                  <a:pt x="41339" y="27745"/>
                </a:lnTo>
                <a:lnTo>
                  <a:pt x="41362" y="27711"/>
                </a:lnTo>
                <a:lnTo>
                  <a:pt x="41385" y="27677"/>
                </a:lnTo>
                <a:lnTo>
                  <a:pt x="41396" y="27631"/>
                </a:lnTo>
                <a:lnTo>
                  <a:pt x="41396" y="27597"/>
                </a:lnTo>
                <a:lnTo>
                  <a:pt x="41396" y="27552"/>
                </a:lnTo>
                <a:lnTo>
                  <a:pt x="41385" y="27506"/>
                </a:lnTo>
                <a:lnTo>
                  <a:pt x="43341" y="26380"/>
                </a:lnTo>
                <a:lnTo>
                  <a:pt x="43375" y="26425"/>
                </a:lnTo>
                <a:lnTo>
                  <a:pt x="43421" y="26460"/>
                </a:lnTo>
                <a:lnTo>
                  <a:pt x="43478" y="26482"/>
                </a:lnTo>
                <a:lnTo>
                  <a:pt x="43535" y="26494"/>
                </a:lnTo>
                <a:lnTo>
                  <a:pt x="43603" y="26482"/>
                </a:lnTo>
                <a:lnTo>
                  <a:pt x="43660" y="26460"/>
                </a:lnTo>
                <a:lnTo>
                  <a:pt x="43705" y="26425"/>
                </a:lnTo>
                <a:lnTo>
                  <a:pt x="43751" y="26369"/>
                </a:lnTo>
                <a:close/>
                <a:moveTo>
                  <a:pt x="5825" y="26369"/>
                </a:moveTo>
                <a:lnTo>
                  <a:pt x="7816" y="27529"/>
                </a:lnTo>
                <a:lnTo>
                  <a:pt x="7804" y="27563"/>
                </a:lnTo>
                <a:lnTo>
                  <a:pt x="7804" y="27597"/>
                </a:lnTo>
                <a:lnTo>
                  <a:pt x="7816" y="27665"/>
                </a:lnTo>
                <a:lnTo>
                  <a:pt x="7850" y="27722"/>
                </a:lnTo>
                <a:lnTo>
                  <a:pt x="7907" y="27756"/>
                </a:lnTo>
                <a:lnTo>
                  <a:pt x="7964" y="27779"/>
                </a:lnTo>
                <a:lnTo>
                  <a:pt x="7964" y="30100"/>
                </a:lnTo>
                <a:lnTo>
                  <a:pt x="7918" y="30100"/>
                </a:lnTo>
                <a:lnTo>
                  <a:pt x="7873" y="30122"/>
                </a:lnTo>
                <a:lnTo>
                  <a:pt x="7839" y="30145"/>
                </a:lnTo>
                <a:lnTo>
                  <a:pt x="7804" y="30179"/>
                </a:lnTo>
                <a:lnTo>
                  <a:pt x="7770" y="30213"/>
                </a:lnTo>
                <a:lnTo>
                  <a:pt x="7748" y="30259"/>
                </a:lnTo>
                <a:lnTo>
                  <a:pt x="7736" y="30304"/>
                </a:lnTo>
                <a:lnTo>
                  <a:pt x="7736" y="30350"/>
                </a:lnTo>
                <a:lnTo>
                  <a:pt x="7736" y="30407"/>
                </a:lnTo>
                <a:lnTo>
                  <a:pt x="7748" y="30452"/>
                </a:lnTo>
                <a:lnTo>
                  <a:pt x="5757" y="31601"/>
                </a:lnTo>
                <a:lnTo>
                  <a:pt x="5734" y="31578"/>
                </a:lnTo>
                <a:lnTo>
                  <a:pt x="5700" y="31556"/>
                </a:lnTo>
                <a:lnTo>
                  <a:pt x="5655" y="31533"/>
                </a:lnTo>
                <a:lnTo>
                  <a:pt x="5575" y="31533"/>
                </a:lnTo>
                <a:lnTo>
                  <a:pt x="5541" y="31556"/>
                </a:lnTo>
                <a:lnTo>
                  <a:pt x="5507" y="31567"/>
                </a:lnTo>
                <a:lnTo>
                  <a:pt x="5484" y="31601"/>
                </a:lnTo>
                <a:lnTo>
                  <a:pt x="3448" y="30430"/>
                </a:lnTo>
                <a:lnTo>
                  <a:pt x="3459" y="30384"/>
                </a:lnTo>
                <a:lnTo>
                  <a:pt x="3459" y="30350"/>
                </a:lnTo>
                <a:lnTo>
                  <a:pt x="3459" y="30316"/>
                </a:lnTo>
                <a:lnTo>
                  <a:pt x="3448" y="30270"/>
                </a:lnTo>
                <a:lnTo>
                  <a:pt x="3425" y="30236"/>
                </a:lnTo>
                <a:lnTo>
                  <a:pt x="3402" y="30213"/>
                </a:lnTo>
                <a:lnTo>
                  <a:pt x="3345" y="30168"/>
                </a:lnTo>
                <a:lnTo>
                  <a:pt x="3311" y="30157"/>
                </a:lnTo>
                <a:lnTo>
                  <a:pt x="3277" y="30145"/>
                </a:lnTo>
                <a:lnTo>
                  <a:pt x="3277" y="27813"/>
                </a:lnTo>
                <a:lnTo>
                  <a:pt x="3311" y="27802"/>
                </a:lnTo>
                <a:lnTo>
                  <a:pt x="3345" y="27790"/>
                </a:lnTo>
                <a:lnTo>
                  <a:pt x="3379" y="27768"/>
                </a:lnTo>
                <a:lnTo>
                  <a:pt x="3414" y="27745"/>
                </a:lnTo>
                <a:lnTo>
                  <a:pt x="3436" y="27711"/>
                </a:lnTo>
                <a:lnTo>
                  <a:pt x="3448" y="27677"/>
                </a:lnTo>
                <a:lnTo>
                  <a:pt x="3459" y="27631"/>
                </a:lnTo>
                <a:lnTo>
                  <a:pt x="3470" y="27597"/>
                </a:lnTo>
                <a:lnTo>
                  <a:pt x="3459" y="27552"/>
                </a:lnTo>
                <a:lnTo>
                  <a:pt x="3448" y="27506"/>
                </a:lnTo>
                <a:lnTo>
                  <a:pt x="5416" y="26380"/>
                </a:lnTo>
                <a:lnTo>
                  <a:pt x="5450" y="26425"/>
                </a:lnTo>
                <a:lnTo>
                  <a:pt x="5507" y="26460"/>
                </a:lnTo>
                <a:lnTo>
                  <a:pt x="5564" y="26482"/>
                </a:lnTo>
                <a:lnTo>
                  <a:pt x="5677" y="26482"/>
                </a:lnTo>
                <a:lnTo>
                  <a:pt x="5734" y="26460"/>
                </a:lnTo>
                <a:lnTo>
                  <a:pt x="5780" y="26414"/>
                </a:lnTo>
                <a:lnTo>
                  <a:pt x="5825" y="26369"/>
                </a:lnTo>
                <a:close/>
                <a:moveTo>
                  <a:pt x="29509" y="26369"/>
                </a:moveTo>
                <a:lnTo>
                  <a:pt x="31465" y="27495"/>
                </a:lnTo>
                <a:lnTo>
                  <a:pt x="31443" y="27540"/>
                </a:lnTo>
                <a:lnTo>
                  <a:pt x="31431" y="27597"/>
                </a:lnTo>
                <a:lnTo>
                  <a:pt x="31443" y="27643"/>
                </a:lnTo>
                <a:lnTo>
                  <a:pt x="31454" y="27688"/>
                </a:lnTo>
                <a:lnTo>
                  <a:pt x="31477" y="27734"/>
                </a:lnTo>
                <a:lnTo>
                  <a:pt x="31511" y="27768"/>
                </a:lnTo>
                <a:lnTo>
                  <a:pt x="31545" y="27802"/>
                </a:lnTo>
                <a:lnTo>
                  <a:pt x="31579" y="27825"/>
                </a:lnTo>
                <a:lnTo>
                  <a:pt x="31625" y="27836"/>
                </a:lnTo>
                <a:lnTo>
                  <a:pt x="31670" y="27847"/>
                </a:lnTo>
                <a:lnTo>
                  <a:pt x="31670" y="30111"/>
                </a:lnTo>
                <a:lnTo>
                  <a:pt x="31625" y="30111"/>
                </a:lnTo>
                <a:lnTo>
                  <a:pt x="31579" y="30134"/>
                </a:lnTo>
                <a:lnTo>
                  <a:pt x="31545" y="30157"/>
                </a:lnTo>
                <a:lnTo>
                  <a:pt x="31511" y="30179"/>
                </a:lnTo>
                <a:lnTo>
                  <a:pt x="31488" y="30225"/>
                </a:lnTo>
                <a:lnTo>
                  <a:pt x="31465" y="30259"/>
                </a:lnTo>
                <a:lnTo>
                  <a:pt x="31454" y="30304"/>
                </a:lnTo>
                <a:lnTo>
                  <a:pt x="31443" y="30350"/>
                </a:lnTo>
                <a:lnTo>
                  <a:pt x="31454" y="30395"/>
                </a:lnTo>
                <a:lnTo>
                  <a:pt x="31465" y="30441"/>
                </a:lnTo>
                <a:lnTo>
                  <a:pt x="29463" y="31601"/>
                </a:lnTo>
                <a:lnTo>
                  <a:pt x="29429" y="31567"/>
                </a:lnTo>
                <a:lnTo>
                  <a:pt x="29395" y="31544"/>
                </a:lnTo>
                <a:lnTo>
                  <a:pt x="29361" y="31533"/>
                </a:lnTo>
                <a:lnTo>
                  <a:pt x="29315" y="31522"/>
                </a:lnTo>
                <a:lnTo>
                  <a:pt x="29281" y="31533"/>
                </a:lnTo>
                <a:lnTo>
                  <a:pt x="29236" y="31544"/>
                </a:lnTo>
                <a:lnTo>
                  <a:pt x="29213" y="31567"/>
                </a:lnTo>
                <a:lnTo>
                  <a:pt x="29179" y="31601"/>
                </a:lnTo>
                <a:lnTo>
                  <a:pt x="27120" y="30407"/>
                </a:lnTo>
                <a:lnTo>
                  <a:pt x="27131" y="30350"/>
                </a:lnTo>
                <a:lnTo>
                  <a:pt x="27120" y="30282"/>
                </a:lnTo>
                <a:lnTo>
                  <a:pt x="27086" y="30236"/>
                </a:lnTo>
                <a:lnTo>
                  <a:pt x="27040" y="30191"/>
                </a:lnTo>
                <a:lnTo>
                  <a:pt x="26972" y="30168"/>
                </a:lnTo>
                <a:lnTo>
                  <a:pt x="26972" y="27756"/>
                </a:lnTo>
                <a:lnTo>
                  <a:pt x="27029" y="27734"/>
                </a:lnTo>
                <a:lnTo>
                  <a:pt x="27074" y="27699"/>
                </a:lnTo>
                <a:lnTo>
                  <a:pt x="27109" y="27654"/>
                </a:lnTo>
                <a:lnTo>
                  <a:pt x="27120" y="27597"/>
                </a:lnTo>
                <a:lnTo>
                  <a:pt x="27109" y="27540"/>
                </a:lnTo>
                <a:lnTo>
                  <a:pt x="29133" y="26369"/>
                </a:lnTo>
                <a:lnTo>
                  <a:pt x="29167" y="26414"/>
                </a:lnTo>
                <a:lnTo>
                  <a:pt x="29213" y="26448"/>
                </a:lnTo>
                <a:lnTo>
                  <a:pt x="29258" y="26471"/>
                </a:lnTo>
                <a:lnTo>
                  <a:pt x="29384" y="26471"/>
                </a:lnTo>
                <a:lnTo>
                  <a:pt x="29429" y="26448"/>
                </a:lnTo>
                <a:lnTo>
                  <a:pt x="29475" y="26414"/>
                </a:lnTo>
                <a:lnTo>
                  <a:pt x="29509" y="26369"/>
                </a:lnTo>
                <a:close/>
                <a:moveTo>
                  <a:pt x="38984" y="26357"/>
                </a:moveTo>
                <a:lnTo>
                  <a:pt x="40964" y="27506"/>
                </a:lnTo>
                <a:lnTo>
                  <a:pt x="40952" y="27552"/>
                </a:lnTo>
                <a:lnTo>
                  <a:pt x="40941" y="27597"/>
                </a:lnTo>
                <a:lnTo>
                  <a:pt x="40941" y="27643"/>
                </a:lnTo>
                <a:lnTo>
                  <a:pt x="40964" y="27677"/>
                </a:lnTo>
                <a:lnTo>
                  <a:pt x="40975" y="27722"/>
                </a:lnTo>
                <a:lnTo>
                  <a:pt x="41009" y="27745"/>
                </a:lnTo>
                <a:lnTo>
                  <a:pt x="41032" y="27779"/>
                </a:lnTo>
                <a:lnTo>
                  <a:pt x="41066" y="27802"/>
                </a:lnTo>
                <a:lnTo>
                  <a:pt x="41112" y="27813"/>
                </a:lnTo>
                <a:lnTo>
                  <a:pt x="41157" y="27825"/>
                </a:lnTo>
                <a:lnTo>
                  <a:pt x="41157" y="30134"/>
                </a:lnTo>
                <a:lnTo>
                  <a:pt x="41112" y="30145"/>
                </a:lnTo>
                <a:lnTo>
                  <a:pt x="41078" y="30157"/>
                </a:lnTo>
                <a:lnTo>
                  <a:pt x="41043" y="30179"/>
                </a:lnTo>
                <a:lnTo>
                  <a:pt x="41009" y="30202"/>
                </a:lnTo>
                <a:lnTo>
                  <a:pt x="40987" y="30236"/>
                </a:lnTo>
                <a:lnTo>
                  <a:pt x="40964" y="30270"/>
                </a:lnTo>
                <a:lnTo>
                  <a:pt x="40952" y="30304"/>
                </a:lnTo>
                <a:lnTo>
                  <a:pt x="40952" y="30350"/>
                </a:lnTo>
                <a:lnTo>
                  <a:pt x="40952" y="30395"/>
                </a:lnTo>
                <a:lnTo>
                  <a:pt x="40964" y="30430"/>
                </a:lnTo>
                <a:lnTo>
                  <a:pt x="38939" y="31601"/>
                </a:lnTo>
                <a:lnTo>
                  <a:pt x="38916" y="31567"/>
                </a:lnTo>
                <a:lnTo>
                  <a:pt x="38882" y="31544"/>
                </a:lnTo>
                <a:lnTo>
                  <a:pt x="38848" y="31533"/>
                </a:lnTo>
                <a:lnTo>
                  <a:pt x="38802" y="31522"/>
                </a:lnTo>
                <a:lnTo>
                  <a:pt x="38757" y="31533"/>
                </a:lnTo>
                <a:lnTo>
                  <a:pt x="38723" y="31544"/>
                </a:lnTo>
                <a:lnTo>
                  <a:pt x="38689" y="31567"/>
                </a:lnTo>
                <a:lnTo>
                  <a:pt x="38666" y="31590"/>
                </a:lnTo>
                <a:lnTo>
                  <a:pt x="36607" y="30407"/>
                </a:lnTo>
                <a:lnTo>
                  <a:pt x="36618" y="30350"/>
                </a:lnTo>
                <a:lnTo>
                  <a:pt x="36607" y="30282"/>
                </a:lnTo>
                <a:lnTo>
                  <a:pt x="36573" y="30225"/>
                </a:lnTo>
                <a:lnTo>
                  <a:pt x="36527" y="30191"/>
                </a:lnTo>
                <a:lnTo>
                  <a:pt x="36459" y="30168"/>
                </a:lnTo>
                <a:lnTo>
                  <a:pt x="36459" y="27847"/>
                </a:lnTo>
                <a:lnTo>
                  <a:pt x="36505" y="27836"/>
                </a:lnTo>
                <a:lnTo>
                  <a:pt x="36550" y="27825"/>
                </a:lnTo>
                <a:lnTo>
                  <a:pt x="36584" y="27790"/>
                </a:lnTo>
                <a:lnTo>
                  <a:pt x="36618" y="27768"/>
                </a:lnTo>
                <a:lnTo>
                  <a:pt x="36641" y="27722"/>
                </a:lnTo>
                <a:lnTo>
                  <a:pt x="36664" y="27688"/>
                </a:lnTo>
                <a:lnTo>
                  <a:pt x="36675" y="27643"/>
                </a:lnTo>
                <a:lnTo>
                  <a:pt x="36687" y="27597"/>
                </a:lnTo>
                <a:lnTo>
                  <a:pt x="36675" y="27540"/>
                </a:lnTo>
                <a:lnTo>
                  <a:pt x="36664" y="27495"/>
                </a:lnTo>
                <a:lnTo>
                  <a:pt x="38620" y="26369"/>
                </a:lnTo>
                <a:lnTo>
                  <a:pt x="38655" y="26403"/>
                </a:lnTo>
                <a:lnTo>
                  <a:pt x="38700" y="26437"/>
                </a:lnTo>
                <a:lnTo>
                  <a:pt x="38746" y="26460"/>
                </a:lnTo>
                <a:lnTo>
                  <a:pt x="38859" y="26460"/>
                </a:lnTo>
                <a:lnTo>
                  <a:pt x="38905" y="26437"/>
                </a:lnTo>
                <a:lnTo>
                  <a:pt x="38950" y="26403"/>
                </a:lnTo>
                <a:lnTo>
                  <a:pt x="38984" y="26357"/>
                </a:lnTo>
                <a:close/>
                <a:moveTo>
                  <a:pt x="48483" y="26369"/>
                </a:moveTo>
                <a:lnTo>
                  <a:pt x="50474" y="27517"/>
                </a:lnTo>
                <a:lnTo>
                  <a:pt x="50462" y="27552"/>
                </a:lnTo>
                <a:lnTo>
                  <a:pt x="50462" y="27597"/>
                </a:lnTo>
                <a:lnTo>
                  <a:pt x="50462" y="27631"/>
                </a:lnTo>
                <a:lnTo>
                  <a:pt x="50474" y="27665"/>
                </a:lnTo>
                <a:lnTo>
                  <a:pt x="50508" y="27722"/>
                </a:lnTo>
                <a:lnTo>
                  <a:pt x="50565" y="27768"/>
                </a:lnTo>
                <a:lnTo>
                  <a:pt x="50599" y="27779"/>
                </a:lnTo>
                <a:lnTo>
                  <a:pt x="50633" y="27779"/>
                </a:lnTo>
                <a:lnTo>
                  <a:pt x="50633" y="30191"/>
                </a:lnTo>
                <a:lnTo>
                  <a:pt x="50576" y="30202"/>
                </a:lnTo>
                <a:lnTo>
                  <a:pt x="50530" y="30236"/>
                </a:lnTo>
                <a:lnTo>
                  <a:pt x="50496" y="30293"/>
                </a:lnTo>
                <a:lnTo>
                  <a:pt x="50485" y="30350"/>
                </a:lnTo>
                <a:lnTo>
                  <a:pt x="50496" y="30407"/>
                </a:lnTo>
                <a:lnTo>
                  <a:pt x="48426" y="31601"/>
                </a:lnTo>
                <a:lnTo>
                  <a:pt x="48392" y="31567"/>
                </a:lnTo>
                <a:lnTo>
                  <a:pt x="48358" y="31544"/>
                </a:lnTo>
                <a:lnTo>
                  <a:pt x="48324" y="31533"/>
                </a:lnTo>
                <a:lnTo>
                  <a:pt x="48278" y="31522"/>
                </a:lnTo>
                <a:lnTo>
                  <a:pt x="48244" y="31533"/>
                </a:lnTo>
                <a:lnTo>
                  <a:pt x="48199" y="31544"/>
                </a:lnTo>
                <a:lnTo>
                  <a:pt x="48164" y="31567"/>
                </a:lnTo>
                <a:lnTo>
                  <a:pt x="48142" y="31590"/>
                </a:lnTo>
                <a:lnTo>
                  <a:pt x="46140" y="30441"/>
                </a:lnTo>
                <a:lnTo>
                  <a:pt x="46151" y="30395"/>
                </a:lnTo>
                <a:lnTo>
                  <a:pt x="46151" y="30350"/>
                </a:lnTo>
                <a:lnTo>
                  <a:pt x="46151" y="30304"/>
                </a:lnTo>
                <a:lnTo>
                  <a:pt x="46140" y="30259"/>
                </a:lnTo>
                <a:lnTo>
                  <a:pt x="46117" y="30225"/>
                </a:lnTo>
                <a:lnTo>
                  <a:pt x="46094" y="30191"/>
                </a:lnTo>
                <a:lnTo>
                  <a:pt x="46060" y="30157"/>
                </a:lnTo>
                <a:lnTo>
                  <a:pt x="46026" y="30134"/>
                </a:lnTo>
                <a:lnTo>
                  <a:pt x="45980" y="30122"/>
                </a:lnTo>
                <a:lnTo>
                  <a:pt x="45946" y="30111"/>
                </a:lnTo>
                <a:lnTo>
                  <a:pt x="45946" y="27847"/>
                </a:lnTo>
                <a:lnTo>
                  <a:pt x="45992" y="27836"/>
                </a:lnTo>
                <a:lnTo>
                  <a:pt x="46026" y="27825"/>
                </a:lnTo>
                <a:lnTo>
                  <a:pt x="46071" y="27802"/>
                </a:lnTo>
                <a:lnTo>
                  <a:pt x="46105" y="27768"/>
                </a:lnTo>
                <a:lnTo>
                  <a:pt x="46128" y="27734"/>
                </a:lnTo>
                <a:lnTo>
                  <a:pt x="46151" y="27688"/>
                </a:lnTo>
                <a:lnTo>
                  <a:pt x="46162" y="27643"/>
                </a:lnTo>
                <a:lnTo>
                  <a:pt x="46162" y="27597"/>
                </a:lnTo>
                <a:lnTo>
                  <a:pt x="46162" y="27540"/>
                </a:lnTo>
                <a:lnTo>
                  <a:pt x="46151" y="27495"/>
                </a:lnTo>
                <a:lnTo>
                  <a:pt x="48073" y="26380"/>
                </a:lnTo>
                <a:lnTo>
                  <a:pt x="48119" y="26425"/>
                </a:lnTo>
                <a:lnTo>
                  <a:pt x="48164" y="26460"/>
                </a:lnTo>
                <a:lnTo>
                  <a:pt x="48221" y="26482"/>
                </a:lnTo>
                <a:lnTo>
                  <a:pt x="48346" y="26482"/>
                </a:lnTo>
                <a:lnTo>
                  <a:pt x="48403" y="26460"/>
                </a:lnTo>
                <a:lnTo>
                  <a:pt x="48449" y="26414"/>
                </a:lnTo>
                <a:lnTo>
                  <a:pt x="48483" y="26369"/>
                </a:lnTo>
                <a:close/>
                <a:moveTo>
                  <a:pt x="62714" y="26369"/>
                </a:moveTo>
                <a:lnTo>
                  <a:pt x="64704" y="27529"/>
                </a:lnTo>
                <a:lnTo>
                  <a:pt x="64693" y="27563"/>
                </a:lnTo>
                <a:lnTo>
                  <a:pt x="64693" y="27597"/>
                </a:lnTo>
                <a:lnTo>
                  <a:pt x="64704" y="27665"/>
                </a:lnTo>
                <a:lnTo>
                  <a:pt x="64738" y="27722"/>
                </a:lnTo>
                <a:lnTo>
                  <a:pt x="64795" y="27756"/>
                </a:lnTo>
                <a:lnTo>
                  <a:pt x="64863" y="27779"/>
                </a:lnTo>
                <a:lnTo>
                  <a:pt x="64863" y="30100"/>
                </a:lnTo>
                <a:lnTo>
                  <a:pt x="64807" y="30100"/>
                </a:lnTo>
                <a:lnTo>
                  <a:pt x="64761" y="30122"/>
                </a:lnTo>
                <a:lnTo>
                  <a:pt x="64727" y="30145"/>
                </a:lnTo>
                <a:lnTo>
                  <a:pt x="64693" y="30179"/>
                </a:lnTo>
                <a:lnTo>
                  <a:pt x="64659" y="30213"/>
                </a:lnTo>
                <a:lnTo>
                  <a:pt x="64636" y="30259"/>
                </a:lnTo>
                <a:lnTo>
                  <a:pt x="64625" y="30304"/>
                </a:lnTo>
                <a:lnTo>
                  <a:pt x="64625" y="30350"/>
                </a:lnTo>
                <a:lnTo>
                  <a:pt x="64625" y="30407"/>
                </a:lnTo>
                <a:lnTo>
                  <a:pt x="64647" y="30452"/>
                </a:lnTo>
                <a:lnTo>
                  <a:pt x="62645" y="31601"/>
                </a:lnTo>
                <a:lnTo>
                  <a:pt x="62623" y="31578"/>
                </a:lnTo>
                <a:lnTo>
                  <a:pt x="62588" y="31556"/>
                </a:lnTo>
                <a:lnTo>
                  <a:pt x="62554" y="31533"/>
                </a:lnTo>
                <a:lnTo>
                  <a:pt x="62475" y="31533"/>
                </a:lnTo>
                <a:lnTo>
                  <a:pt x="62429" y="31556"/>
                </a:lnTo>
                <a:lnTo>
                  <a:pt x="62406" y="31567"/>
                </a:lnTo>
                <a:lnTo>
                  <a:pt x="62372" y="31601"/>
                </a:lnTo>
                <a:lnTo>
                  <a:pt x="60336" y="30430"/>
                </a:lnTo>
                <a:lnTo>
                  <a:pt x="60347" y="30384"/>
                </a:lnTo>
                <a:lnTo>
                  <a:pt x="60347" y="30350"/>
                </a:lnTo>
                <a:lnTo>
                  <a:pt x="60347" y="30316"/>
                </a:lnTo>
                <a:lnTo>
                  <a:pt x="60336" y="30270"/>
                </a:lnTo>
                <a:lnTo>
                  <a:pt x="60325" y="30236"/>
                </a:lnTo>
                <a:lnTo>
                  <a:pt x="60302" y="30213"/>
                </a:lnTo>
                <a:lnTo>
                  <a:pt x="60234" y="30168"/>
                </a:lnTo>
                <a:lnTo>
                  <a:pt x="60200" y="30157"/>
                </a:lnTo>
                <a:lnTo>
                  <a:pt x="60165" y="30145"/>
                </a:lnTo>
                <a:lnTo>
                  <a:pt x="60165" y="27813"/>
                </a:lnTo>
                <a:lnTo>
                  <a:pt x="60200" y="27802"/>
                </a:lnTo>
                <a:lnTo>
                  <a:pt x="60245" y="27790"/>
                </a:lnTo>
                <a:lnTo>
                  <a:pt x="60279" y="27768"/>
                </a:lnTo>
                <a:lnTo>
                  <a:pt x="60302" y="27745"/>
                </a:lnTo>
                <a:lnTo>
                  <a:pt x="60325" y="27711"/>
                </a:lnTo>
                <a:lnTo>
                  <a:pt x="60347" y="27677"/>
                </a:lnTo>
                <a:lnTo>
                  <a:pt x="60359" y="27631"/>
                </a:lnTo>
                <a:lnTo>
                  <a:pt x="60359" y="27597"/>
                </a:lnTo>
                <a:lnTo>
                  <a:pt x="60359" y="27552"/>
                </a:lnTo>
                <a:lnTo>
                  <a:pt x="60347" y="27506"/>
                </a:lnTo>
                <a:lnTo>
                  <a:pt x="62304" y="26380"/>
                </a:lnTo>
                <a:lnTo>
                  <a:pt x="62350" y="26425"/>
                </a:lnTo>
                <a:lnTo>
                  <a:pt x="62395" y="26460"/>
                </a:lnTo>
                <a:lnTo>
                  <a:pt x="62452" y="26482"/>
                </a:lnTo>
                <a:lnTo>
                  <a:pt x="62577" y="26482"/>
                </a:lnTo>
                <a:lnTo>
                  <a:pt x="62623" y="26460"/>
                </a:lnTo>
                <a:lnTo>
                  <a:pt x="62679" y="26414"/>
                </a:lnTo>
                <a:lnTo>
                  <a:pt x="62714" y="26369"/>
                </a:lnTo>
                <a:close/>
                <a:moveTo>
                  <a:pt x="55581" y="30464"/>
                </a:moveTo>
                <a:lnTo>
                  <a:pt x="57583" y="31624"/>
                </a:lnTo>
                <a:lnTo>
                  <a:pt x="57572" y="31658"/>
                </a:lnTo>
                <a:lnTo>
                  <a:pt x="57572" y="31704"/>
                </a:lnTo>
                <a:lnTo>
                  <a:pt x="57572" y="31738"/>
                </a:lnTo>
                <a:lnTo>
                  <a:pt x="57583" y="31772"/>
                </a:lnTo>
                <a:lnTo>
                  <a:pt x="57617" y="31829"/>
                </a:lnTo>
                <a:lnTo>
                  <a:pt x="57674" y="31874"/>
                </a:lnTo>
                <a:lnTo>
                  <a:pt x="57708" y="31897"/>
                </a:lnTo>
                <a:lnTo>
                  <a:pt x="57754" y="31897"/>
                </a:lnTo>
                <a:lnTo>
                  <a:pt x="57754" y="34263"/>
                </a:lnTo>
                <a:lnTo>
                  <a:pt x="57686" y="34286"/>
                </a:lnTo>
                <a:lnTo>
                  <a:pt x="57629" y="34331"/>
                </a:lnTo>
                <a:lnTo>
                  <a:pt x="57595" y="34388"/>
                </a:lnTo>
                <a:lnTo>
                  <a:pt x="57583" y="34422"/>
                </a:lnTo>
                <a:lnTo>
                  <a:pt x="57572" y="34456"/>
                </a:lnTo>
                <a:lnTo>
                  <a:pt x="57583" y="34525"/>
                </a:lnTo>
                <a:lnTo>
                  <a:pt x="55615" y="35662"/>
                </a:lnTo>
                <a:lnTo>
                  <a:pt x="55570" y="35617"/>
                </a:lnTo>
                <a:lnTo>
                  <a:pt x="55513" y="35583"/>
                </a:lnTo>
                <a:lnTo>
                  <a:pt x="55456" y="35560"/>
                </a:lnTo>
                <a:lnTo>
                  <a:pt x="55388" y="35548"/>
                </a:lnTo>
                <a:lnTo>
                  <a:pt x="55331" y="35548"/>
                </a:lnTo>
                <a:lnTo>
                  <a:pt x="55274" y="35571"/>
                </a:lnTo>
                <a:lnTo>
                  <a:pt x="55217" y="35617"/>
                </a:lnTo>
                <a:lnTo>
                  <a:pt x="55183" y="35662"/>
                </a:lnTo>
                <a:lnTo>
                  <a:pt x="53204" y="34513"/>
                </a:lnTo>
                <a:lnTo>
                  <a:pt x="53204" y="34456"/>
                </a:lnTo>
                <a:lnTo>
                  <a:pt x="53192" y="34388"/>
                </a:lnTo>
                <a:lnTo>
                  <a:pt x="53170" y="34331"/>
                </a:lnTo>
                <a:lnTo>
                  <a:pt x="53113" y="34297"/>
                </a:lnTo>
                <a:lnTo>
                  <a:pt x="53056" y="34274"/>
                </a:lnTo>
                <a:lnTo>
                  <a:pt x="53056" y="31942"/>
                </a:lnTo>
                <a:lnTo>
                  <a:pt x="53101" y="31931"/>
                </a:lnTo>
                <a:lnTo>
                  <a:pt x="53135" y="31908"/>
                </a:lnTo>
                <a:lnTo>
                  <a:pt x="53170" y="31886"/>
                </a:lnTo>
                <a:lnTo>
                  <a:pt x="53204" y="31863"/>
                </a:lnTo>
                <a:lnTo>
                  <a:pt x="53226" y="31829"/>
                </a:lnTo>
                <a:lnTo>
                  <a:pt x="53249" y="31783"/>
                </a:lnTo>
                <a:lnTo>
                  <a:pt x="53261" y="31749"/>
                </a:lnTo>
                <a:lnTo>
                  <a:pt x="53261" y="31704"/>
                </a:lnTo>
                <a:lnTo>
                  <a:pt x="53261" y="31647"/>
                </a:lnTo>
                <a:lnTo>
                  <a:pt x="53249" y="31613"/>
                </a:lnTo>
                <a:lnTo>
                  <a:pt x="55206" y="30475"/>
                </a:lnTo>
                <a:lnTo>
                  <a:pt x="55240" y="30509"/>
                </a:lnTo>
                <a:lnTo>
                  <a:pt x="55285" y="30543"/>
                </a:lnTo>
                <a:lnTo>
                  <a:pt x="55342" y="30566"/>
                </a:lnTo>
                <a:lnTo>
                  <a:pt x="55388" y="30577"/>
                </a:lnTo>
                <a:lnTo>
                  <a:pt x="55445" y="30566"/>
                </a:lnTo>
                <a:lnTo>
                  <a:pt x="55502" y="30543"/>
                </a:lnTo>
                <a:lnTo>
                  <a:pt x="55547" y="30509"/>
                </a:lnTo>
                <a:lnTo>
                  <a:pt x="55581" y="30464"/>
                </a:lnTo>
                <a:close/>
                <a:moveTo>
                  <a:pt x="3425" y="30464"/>
                </a:moveTo>
                <a:lnTo>
                  <a:pt x="5461" y="31635"/>
                </a:lnTo>
                <a:lnTo>
                  <a:pt x="5450" y="31704"/>
                </a:lnTo>
                <a:lnTo>
                  <a:pt x="5461" y="31760"/>
                </a:lnTo>
                <a:lnTo>
                  <a:pt x="5495" y="31806"/>
                </a:lnTo>
                <a:lnTo>
                  <a:pt x="5541" y="31840"/>
                </a:lnTo>
                <a:lnTo>
                  <a:pt x="5598" y="31863"/>
                </a:lnTo>
                <a:lnTo>
                  <a:pt x="5598" y="34218"/>
                </a:lnTo>
                <a:lnTo>
                  <a:pt x="5552" y="34218"/>
                </a:lnTo>
                <a:lnTo>
                  <a:pt x="5507" y="34240"/>
                </a:lnTo>
                <a:lnTo>
                  <a:pt x="5473" y="34263"/>
                </a:lnTo>
                <a:lnTo>
                  <a:pt x="5438" y="34286"/>
                </a:lnTo>
                <a:lnTo>
                  <a:pt x="5416" y="34320"/>
                </a:lnTo>
                <a:lnTo>
                  <a:pt x="5393" y="34365"/>
                </a:lnTo>
                <a:lnTo>
                  <a:pt x="5382" y="34411"/>
                </a:lnTo>
                <a:lnTo>
                  <a:pt x="5370" y="34456"/>
                </a:lnTo>
                <a:lnTo>
                  <a:pt x="5382" y="34502"/>
                </a:lnTo>
                <a:lnTo>
                  <a:pt x="5393" y="34547"/>
                </a:lnTo>
                <a:lnTo>
                  <a:pt x="3448" y="35674"/>
                </a:lnTo>
                <a:lnTo>
                  <a:pt x="3414" y="35628"/>
                </a:lnTo>
                <a:lnTo>
                  <a:pt x="3368" y="35594"/>
                </a:lnTo>
                <a:lnTo>
                  <a:pt x="3311" y="35571"/>
                </a:lnTo>
                <a:lnTo>
                  <a:pt x="3186" y="35571"/>
                </a:lnTo>
                <a:lnTo>
                  <a:pt x="3141" y="35594"/>
                </a:lnTo>
                <a:lnTo>
                  <a:pt x="3084" y="35628"/>
                </a:lnTo>
                <a:lnTo>
                  <a:pt x="3050" y="35674"/>
                </a:lnTo>
                <a:lnTo>
                  <a:pt x="1059" y="34525"/>
                </a:lnTo>
                <a:lnTo>
                  <a:pt x="1070" y="34456"/>
                </a:lnTo>
                <a:lnTo>
                  <a:pt x="1070" y="34422"/>
                </a:lnTo>
                <a:lnTo>
                  <a:pt x="1059" y="34388"/>
                </a:lnTo>
                <a:lnTo>
                  <a:pt x="1025" y="34331"/>
                </a:lnTo>
                <a:lnTo>
                  <a:pt x="968" y="34286"/>
                </a:lnTo>
                <a:lnTo>
                  <a:pt x="900" y="34263"/>
                </a:lnTo>
                <a:lnTo>
                  <a:pt x="900" y="31897"/>
                </a:lnTo>
                <a:lnTo>
                  <a:pt x="934" y="31897"/>
                </a:lnTo>
                <a:lnTo>
                  <a:pt x="968" y="31874"/>
                </a:lnTo>
                <a:lnTo>
                  <a:pt x="1036" y="31829"/>
                </a:lnTo>
                <a:lnTo>
                  <a:pt x="1070" y="31772"/>
                </a:lnTo>
                <a:lnTo>
                  <a:pt x="1082" y="31738"/>
                </a:lnTo>
                <a:lnTo>
                  <a:pt x="1082" y="31704"/>
                </a:lnTo>
                <a:lnTo>
                  <a:pt x="1082" y="31658"/>
                </a:lnTo>
                <a:lnTo>
                  <a:pt x="1070" y="31624"/>
                </a:lnTo>
                <a:lnTo>
                  <a:pt x="3072" y="30464"/>
                </a:lnTo>
                <a:lnTo>
                  <a:pt x="3106" y="30509"/>
                </a:lnTo>
                <a:lnTo>
                  <a:pt x="3152" y="30532"/>
                </a:lnTo>
                <a:lnTo>
                  <a:pt x="3197" y="30555"/>
                </a:lnTo>
                <a:lnTo>
                  <a:pt x="3254" y="30566"/>
                </a:lnTo>
                <a:lnTo>
                  <a:pt x="3300" y="30555"/>
                </a:lnTo>
                <a:lnTo>
                  <a:pt x="3357" y="30532"/>
                </a:lnTo>
                <a:lnTo>
                  <a:pt x="3391" y="30509"/>
                </a:lnTo>
                <a:lnTo>
                  <a:pt x="3425" y="30464"/>
                </a:lnTo>
                <a:close/>
                <a:moveTo>
                  <a:pt x="50792" y="30441"/>
                </a:moveTo>
                <a:lnTo>
                  <a:pt x="52794" y="31601"/>
                </a:lnTo>
                <a:lnTo>
                  <a:pt x="52783" y="31647"/>
                </a:lnTo>
                <a:lnTo>
                  <a:pt x="52771" y="31704"/>
                </a:lnTo>
                <a:lnTo>
                  <a:pt x="52783" y="31749"/>
                </a:lnTo>
                <a:lnTo>
                  <a:pt x="52794" y="31795"/>
                </a:lnTo>
                <a:lnTo>
                  <a:pt x="52817" y="31829"/>
                </a:lnTo>
                <a:lnTo>
                  <a:pt x="52840" y="31863"/>
                </a:lnTo>
                <a:lnTo>
                  <a:pt x="52874" y="31897"/>
                </a:lnTo>
                <a:lnTo>
                  <a:pt x="52919" y="31920"/>
                </a:lnTo>
                <a:lnTo>
                  <a:pt x="52965" y="31931"/>
                </a:lnTo>
                <a:lnTo>
                  <a:pt x="53010" y="31942"/>
                </a:lnTo>
                <a:lnTo>
                  <a:pt x="53010" y="34263"/>
                </a:lnTo>
                <a:lnTo>
                  <a:pt x="52976" y="34274"/>
                </a:lnTo>
                <a:lnTo>
                  <a:pt x="52942" y="34286"/>
                </a:lnTo>
                <a:lnTo>
                  <a:pt x="52885" y="34331"/>
                </a:lnTo>
                <a:lnTo>
                  <a:pt x="52840" y="34388"/>
                </a:lnTo>
                <a:lnTo>
                  <a:pt x="52828" y="34422"/>
                </a:lnTo>
                <a:lnTo>
                  <a:pt x="52828" y="34456"/>
                </a:lnTo>
                <a:lnTo>
                  <a:pt x="52828" y="34491"/>
                </a:lnTo>
                <a:lnTo>
                  <a:pt x="52840" y="34525"/>
                </a:lnTo>
                <a:lnTo>
                  <a:pt x="50849" y="35674"/>
                </a:lnTo>
                <a:lnTo>
                  <a:pt x="50803" y="35639"/>
                </a:lnTo>
                <a:lnTo>
                  <a:pt x="50758" y="35605"/>
                </a:lnTo>
                <a:lnTo>
                  <a:pt x="50712" y="35583"/>
                </a:lnTo>
                <a:lnTo>
                  <a:pt x="50644" y="35571"/>
                </a:lnTo>
                <a:lnTo>
                  <a:pt x="50587" y="35583"/>
                </a:lnTo>
                <a:lnTo>
                  <a:pt x="50542" y="35594"/>
                </a:lnTo>
                <a:lnTo>
                  <a:pt x="50496" y="35628"/>
                </a:lnTo>
                <a:lnTo>
                  <a:pt x="50462" y="35674"/>
                </a:lnTo>
                <a:lnTo>
                  <a:pt x="48460" y="34513"/>
                </a:lnTo>
                <a:lnTo>
                  <a:pt x="48472" y="34456"/>
                </a:lnTo>
                <a:lnTo>
                  <a:pt x="48460" y="34388"/>
                </a:lnTo>
                <a:lnTo>
                  <a:pt x="48426" y="34331"/>
                </a:lnTo>
                <a:lnTo>
                  <a:pt x="48381" y="34286"/>
                </a:lnTo>
                <a:lnTo>
                  <a:pt x="48312" y="34263"/>
                </a:lnTo>
                <a:lnTo>
                  <a:pt x="48312" y="31863"/>
                </a:lnTo>
                <a:lnTo>
                  <a:pt x="48369" y="31851"/>
                </a:lnTo>
                <a:lnTo>
                  <a:pt x="48415" y="31806"/>
                </a:lnTo>
                <a:lnTo>
                  <a:pt x="48437" y="31760"/>
                </a:lnTo>
                <a:lnTo>
                  <a:pt x="48449" y="31704"/>
                </a:lnTo>
                <a:lnTo>
                  <a:pt x="48437" y="31647"/>
                </a:lnTo>
                <a:lnTo>
                  <a:pt x="50508" y="30452"/>
                </a:lnTo>
                <a:lnTo>
                  <a:pt x="50542" y="30475"/>
                </a:lnTo>
                <a:lnTo>
                  <a:pt x="50576" y="30498"/>
                </a:lnTo>
                <a:lnTo>
                  <a:pt x="50610" y="30509"/>
                </a:lnTo>
                <a:lnTo>
                  <a:pt x="50644" y="30521"/>
                </a:lnTo>
                <a:lnTo>
                  <a:pt x="50690" y="30509"/>
                </a:lnTo>
                <a:lnTo>
                  <a:pt x="50735" y="30498"/>
                </a:lnTo>
                <a:lnTo>
                  <a:pt x="50769" y="30475"/>
                </a:lnTo>
                <a:lnTo>
                  <a:pt x="50792" y="30441"/>
                </a:lnTo>
                <a:close/>
                <a:moveTo>
                  <a:pt x="60313" y="30464"/>
                </a:moveTo>
                <a:lnTo>
                  <a:pt x="62350" y="31635"/>
                </a:lnTo>
                <a:lnTo>
                  <a:pt x="62338" y="31704"/>
                </a:lnTo>
                <a:lnTo>
                  <a:pt x="62350" y="31760"/>
                </a:lnTo>
                <a:lnTo>
                  <a:pt x="62384" y="31806"/>
                </a:lnTo>
                <a:lnTo>
                  <a:pt x="62429" y="31840"/>
                </a:lnTo>
                <a:lnTo>
                  <a:pt x="62486" y="31863"/>
                </a:lnTo>
                <a:lnTo>
                  <a:pt x="62486" y="34218"/>
                </a:lnTo>
                <a:lnTo>
                  <a:pt x="62441" y="34218"/>
                </a:lnTo>
                <a:lnTo>
                  <a:pt x="62406" y="34240"/>
                </a:lnTo>
                <a:lnTo>
                  <a:pt x="62361" y="34263"/>
                </a:lnTo>
                <a:lnTo>
                  <a:pt x="62327" y="34286"/>
                </a:lnTo>
                <a:lnTo>
                  <a:pt x="62304" y="34320"/>
                </a:lnTo>
                <a:lnTo>
                  <a:pt x="62281" y="34365"/>
                </a:lnTo>
                <a:lnTo>
                  <a:pt x="62270" y="34411"/>
                </a:lnTo>
                <a:lnTo>
                  <a:pt x="62270" y="34456"/>
                </a:lnTo>
                <a:lnTo>
                  <a:pt x="62270" y="34502"/>
                </a:lnTo>
                <a:lnTo>
                  <a:pt x="62281" y="34547"/>
                </a:lnTo>
                <a:lnTo>
                  <a:pt x="60336" y="35674"/>
                </a:lnTo>
                <a:lnTo>
                  <a:pt x="60302" y="35628"/>
                </a:lnTo>
                <a:lnTo>
                  <a:pt x="60256" y="35594"/>
                </a:lnTo>
                <a:lnTo>
                  <a:pt x="60200" y="35571"/>
                </a:lnTo>
                <a:lnTo>
                  <a:pt x="60086" y="35571"/>
                </a:lnTo>
                <a:lnTo>
                  <a:pt x="60029" y="35594"/>
                </a:lnTo>
                <a:lnTo>
                  <a:pt x="59983" y="35628"/>
                </a:lnTo>
                <a:lnTo>
                  <a:pt x="59938" y="35674"/>
                </a:lnTo>
                <a:lnTo>
                  <a:pt x="57947" y="34525"/>
                </a:lnTo>
                <a:lnTo>
                  <a:pt x="57970" y="34456"/>
                </a:lnTo>
                <a:lnTo>
                  <a:pt x="57959" y="34422"/>
                </a:lnTo>
                <a:lnTo>
                  <a:pt x="57947" y="34388"/>
                </a:lnTo>
                <a:lnTo>
                  <a:pt x="57913" y="34331"/>
                </a:lnTo>
                <a:lnTo>
                  <a:pt x="57856" y="34286"/>
                </a:lnTo>
                <a:lnTo>
                  <a:pt x="57799" y="34263"/>
                </a:lnTo>
                <a:lnTo>
                  <a:pt x="57799" y="31897"/>
                </a:lnTo>
                <a:lnTo>
                  <a:pt x="57833" y="31897"/>
                </a:lnTo>
                <a:lnTo>
                  <a:pt x="57868" y="31874"/>
                </a:lnTo>
                <a:lnTo>
                  <a:pt x="57924" y="31829"/>
                </a:lnTo>
                <a:lnTo>
                  <a:pt x="57959" y="31772"/>
                </a:lnTo>
                <a:lnTo>
                  <a:pt x="57970" y="31738"/>
                </a:lnTo>
                <a:lnTo>
                  <a:pt x="57970" y="31704"/>
                </a:lnTo>
                <a:lnTo>
                  <a:pt x="57970" y="31658"/>
                </a:lnTo>
                <a:lnTo>
                  <a:pt x="57959" y="31624"/>
                </a:lnTo>
                <a:lnTo>
                  <a:pt x="59961" y="30464"/>
                </a:lnTo>
                <a:lnTo>
                  <a:pt x="59995" y="30509"/>
                </a:lnTo>
                <a:lnTo>
                  <a:pt x="60040" y="30532"/>
                </a:lnTo>
                <a:lnTo>
                  <a:pt x="60086" y="30555"/>
                </a:lnTo>
                <a:lnTo>
                  <a:pt x="60143" y="30566"/>
                </a:lnTo>
                <a:lnTo>
                  <a:pt x="60200" y="30555"/>
                </a:lnTo>
                <a:lnTo>
                  <a:pt x="60245" y="30532"/>
                </a:lnTo>
                <a:lnTo>
                  <a:pt x="60279" y="30509"/>
                </a:lnTo>
                <a:lnTo>
                  <a:pt x="60313" y="30464"/>
                </a:lnTo>
                <a:close/>
                <a:moveTo>
                  <a:pt x="8203" y="30486"/>
                </a:moveTo>
                <a:lnTo>
                  <a:pt x="10171" y="31624"/>
                </a:lnTo>
                <a:lnTo>
                  <a:pt x="10159" y="31658"/>
                </a:lnTo>
                <a:lnTo>
                  <a:pt x="10148" y="31704"/>
                </a:lnTo>
                <a:lnTo>
                  <a:pt x="10148" y="31738"/>
                </a:lnTo>
                <a:lnTo>
                  <a:pt x="10159" y="31772"/>
                </a:lnTo>
                <a:lnTo>
                  <a:pt x="10182" y="31806"/>
                </a:lnTo>
                <a:lnTo>
                  <a:pt x="10205" y="31840"/>
                </a:lnTo>
                <a:lnTo>
                  <a:pt x="10262" y="31886"/>
                </a:lnTo>
                <a:lnTo>
                  <a:pt x="10296" y="31897"/>
                </a:lnTo>
                <a:lnTo>
                  <a:pt x="10341" y="31908"/>
                </a:lnTo>
                <a:lnTo>
                  <a:pt x="10341" y="34206"/>
                </a:lnTo>
                <a:lnTo>
                  <a:pt x="10296" y="34218"/>
                </a:lnTo>
                <a:lnTo>
                  <a:pt x="10250" y="34229"/>
                </a:lnTo>
                <a:lnTo>
                  <a:pt x="10205" y="34252"/>
                </a:lnTo>
                <a:lnTo>
                  <a:pt x="10171" y="34286"/>
                </a:lnTo>
                <a:lnTo>
                  <a:pt x="10148" y="34320"/>
                </a:lnTo>
                <a:lnTo>
                  <a:pt x="10125" y="34365"/>
                </a:lnTo>
                <a:lnTo>
                  <a:pt x="10114" y="34411"/>
                </a:lnTo>
                <a:lnTo>
                  <a:pt x="10102" y="34456"/>
                </a:lnTo>
                <a:lnTo>
                  <a:pt x="10114" y="34502"/>
                </a:lnTo>
                <a:lnTo>
                  <a:pt x="10125" y="34559"/>
                </a:lnTo>
                <a:lnTo>
                  <a:pt x="8168" y="35685"/>
                </a:lnTo>
                <a:lnTo>
                  <a:pt x="8134" y="35639"/>
                </a:lnTo>
                <a:lnTo>
                  <a:pt x="8089" y="35605"/>
                </a:lnTo>
                <a:lnTo>
                  <a:pt x="8043" y="35594"/>
                </a:lnTo>
                <a:lnTo>
                  <a:pt x="7986" y="35583"/>
                </a:lnTo>
                <a:lnTo>
                  <a:pt x="7930" y="35594"/>
                </a:lnTo>
                <a:lnTo>
                  <a:pt x="7884" y="35605"/>
                </a:lnTo>
                <a:lnTo>
                  <a:pt x="7839" y="35639"/>
                </a:lnTo>
                <a:lnTo>
                  <a:pt x="7804" y="35685"/>
                </a:lnTo>
                <a:lnTo>
                  <a:pt x="5848" y="34547"/>
                </a:lnTo>
                <a:lnTo>
                  <a:pt x="5859" y="34502"/>
                </a:lnTo>
                <a:lnTo>
                  <a:pt x="5859" y="34456"/>
                </a:lnTo>
                <a:lnTo>
                  <a:pt x="5859" y="34411"/>
                </a:lnTo>
                <a:lnTo>
                  <a:pt x="5848" y="34365"/>
                </a:lnTo>
                <a:lnTo>
                  <a:pt x="5825" y="34331"/>
                </a:lnTo>
                <a:lnTo>
                  <a:pt x="5802" y="34286"/>
                </a:lnTo>
                <a:lnTo>
                  <a:pt x="5768" y="34263"/>
                </a:lnTo>
                <a:lnTo>
                  <a:pt x="5734" y="34240"/>
                </a:lnTo>
                <a:lnTo>
                  <a:pt x="5689" y="34218"/>
                </a:lnTo>
                <a:lnTo>
                  <a:pt x="5643" y="34218"/>
                </a:lnTo>
                <a:lnTo>
                  <a:pt x="5643" y="31863"/>
                </a:lnTo>
                <a:lnTo>
                  <a:pt x="5700" y="31840"/>
                </a:lnTo>
                <a:lnTo>
                  <a:pt x="5746" y="31806"/>
                </a:lnTo>
                <a:lnTo>
                  <a:pt x="5780" y="31760"/>
                </a:lnTo>
                <a:lnTo>
                  <a:pt x="5791" y="31704"/>
                </a:lnTo>
                <a:lnTo>
                  <a:pt x="5780" y="31647"/>
                </a:lnTo>
                <a:lnTo>
                  <a:pt x="7770" y="30486"/>
                </a:lnTo>
                <a:lnTo>
                  <a:pt x="7816" y="30543"/>
                </a:lnTo>
                <a:lnTo>
                  <a:pt x="7861" y="30577"/>
                </a:lnTo>
                <a:lnTo>
                  <a:pt x="7918" y="30600"/>
                </a:lnTo>
                <a:lnTo>
                  <a:pt x="7986" y="30612"/>
                </a:lnTo>
                <a:lnTo>
                  <a:pt x="8055" y="30600"/>
                </a:lnTo>
                <a:lnTo>
                  <a:pt x="8112" y="30577"/>
                </a:lnTo>
                <a:lnTo>
                  <a:pt x="8168" y="30543"/>
                </a:lnTo>
                <a:lnTo>
                  <a:pt x="8203" y="30486"/>
                </a:lnTo>
                <a:close/>
                <a:moveTo>
                  <a:pt x="17644" y="30464"/>
                </a:moveTo>
                <a:lnTo>
                  <a:pt x="19624" y="31613"/>
                </a:lnTo>
                <a:lnTo>
                  <a:pt x="19612" y="31647"/>
                </a:lnTo>
                <a:lnTo>
                  <a:pt x="19612" y="31704"/>
                </a:lnTo>
                <a:lnTo>
                  <a:pt x="19612" y="31738"/>
                </a:lnTo>
                <a:lnTo>
                  <a:pt x="19624" y="31783"/>
                </a:lnTo>
                <a:lnTo>
                  <a:pt x="19646" y="31817"/>
                </a:lnTo>
                <a:lnTo>
                  <a:pt x="19669" y="31851"/>
                </a:lnTo>
                <a:lnTo>
                  <a:pt x="19703" y="31886"/>
                </a:lnTo>
                <a:lnTo>
                  <a:pt x="19737" y="31908"/>
                </a:lnTo>
                <a:lnTo>
                  <a:pt x="19783" y="31920"/>
                </a:lnTo>
                <a:lnTo>
                  <a:pt x="19817" y="31931"/>
                </a:lnTo>
                <a:lnTo>
                  <a:pt x="19817" y="34263"/>
                </a:lnTo>
                <a:lnTo>
                  <a:pt x="19749" y="34286"/>
                </a:lnTo>
                <a:lnTo>
                  <a:pt x="19703" y="34331"/>
                </a:lnTo>
                <a:lnTo>
                  <a:pt x="19658" y="34388"/>
                </a:lnTo>
                <a:lnTo>
                  <a:pt x="19646" y="34422"/>
                </a:lnTo>
                <a:lnTo>
                  <a:pt x="19646" y="34456"/>
                </a:lnTo>
                <a:lnTo>
                  <a:pt x="19658" y="34525"/>
                </a:lnTo>
                <a:lnTo>
                  <a:pt x="17644" y="35685"/>
                </a:lnTo>
                <a:lnTo>
                  <a:pt x="17610" y="35651"/>
                </a:lnTo>
                <a:lnTo>
                  <a:pt x="17565" y="35628"/>
                </a:lnTo>
                <a:lnTo>
                  <a:pt x="17519" y="35605"/>
                </a:lnTo>
                <a:lnTo>
                  <a:pt x="17474" y="35594"/>
                </a:lnTo>
                <a:lnTo>
                  <a:pt x="17417" y="35605"/>
                </a:lnTo>
                <a:lnTo>
                  <a:pt x="17371" y="35617"/>
                </a:lnTo>
                <a:lnTo>
                  <a:pt x="17337" y="35651"/>
                </a:lnTo>
                <a:lnTo>
                  <a:pt x="17303" y="35685"/>
                </a:lnTo>
                <a:lnTo>
                  <a:pt x="15289" y="34525"/>
                </a:lnTo>
                <a:lnTo>
                  <a:pt x="15301" y="34491"/>
                </a:lnTo>
                <a:lnTo>
                  <a:pt x="15312" y="34456"/>
                </a:lnTo>
                <a:lnTo>
                  <a:pt x="15301" y="34422"/>
                </a:lnTo>
                <a:lnTo>
                  <a:pt x="15289" y="34377"/>
                </a:lnTo>
                <a:lnTo>
                  <a:pt x="15255" y="34320"/>
                </a:lnTo>
                <a:lnTo>
                  <a:pt x="15198" y="34274"/>
                </a:lnTo>
                <a:lnTo>
                  <a:pt x="15164" y="34263"/>
                </a:lnTo>
                <a:lnTo>
                  <a:pt x="15130" y="34252"/>
                </a:lnTo>
                <a:lnTo>
                  <a:pt x="15130" y="31942"/>
                </a:lnTo>
                <a:lnTo>
                  <a:pt x="15164" y="31931"/>
                </a:lnTo>
                <a:lnTo>
                  <a:pt x="15210" y="31908"/>
                </a:lnTo>
                <a:lnTo>
                  <a:pt x="15244" y="31886"/>
                </a:lnTo>
                <a:lnTo>
                  <a:pt x="15278" y="31863"/>
                </a:lnTo>
                <a:lnTo>
                  <a:pt x="15301" y="31829"/>
                </a:lnTo>
                <a:lnTo>
                  <a:pt x="15324" y="31783"/>
                </a:lnTo>
                <a:lnTo>
                  <a:pt x="15335" y="31749"/>
                </a:lnTo>
                <a:lnTo>
                  <a:pt x="15346" y="31704"/>
                </a:lnTo>
                <a:lnTo>
                  <a:pt x="15335" y="31647"/>
                </a:lnTo>
                <a:lnTo>
                  <a:pt x="15324" y="31601"/>
                </a:lnTo>
                <a:lnTo>
                  <a:pt x="17303" y="30464"/>
                </a:lnTo>
                <a:lnTo>
                  <a:pt x="17337" y="30498"/>
                </a:lnTo>
                <a:lnTo>
                  <a:pt x="17371" y="30532"/>
                </a:lnTo>
                <a:lnTo>
                  <a:pt x="17417" y="30543"/>
                </a:lnTo>
                <a:lnTo>
                  <a:pt x="17474" y="30555"/>
                </a:lnTo>
                <a:lnTo>
                  <a:pt x="17519" y="30543"/>
                </a:lnTo>
                <a:lnTo>
                  <a:pt x="17565" y="30532"/>
                </a:lnTo>
                <a:lnTo>
                  <a:pt x="17610" y="30498"/>
                </a:lnTo>
                <a:lnTo>
                  <a:pt x="17644" y="30464"/>
                </a:lnTo>
                <a:close/>
                <a:moveTo>
                  <a:pt x="22388" y="30464"/>
                </a:moveTo>
                <a:lnTo>
                  <a:pt x="24356" y="31601"/>
                </a:lnTo>
                <a:lnTo>
                  <a:pt x="24344" y="31647"/>
                </a:lnTo>
                <a:lnTo>
                  <a:pt x="24333" y="31704"/>
                </a:lnTo>
                <a:lnTo>
                  <a:pt x="24344" y="31749"/>
                </a:lnTo>
                <a:lnTo>
                  <a:pt x="24356" y="31783"/>
                </a:lnTo>
                <a:lnTo>
                  <a:pt x="24378" y="31829"/>
                </a:lnTo>
                <a:lnTo>
                  <a:pt x="24401" y="31863"/>
                </a:lnTo>
                <a:lnTo>
                  <a:pt x="24435" y="31897"/>
                </a:lnTo>
                <a:lnTo>
                  <a:pt x="24469" y="31920"/>
                </a:lnTo>
                <a:lnTo>
                  <a:pt x="24515" y="31931"/>
                </a:lnTo>
                <a:lnTo>
                  <a:pt x="24560" y="31942"/>
                </a:lnTo>
                <a:lnTo>
                  <a:pt x="24560" y="34286"/>
                </a:lnTo>
                <a:lnTo>
                  <a:pt x="24504" y="34297"/>
                </a:lnTo>
                <a:lnTo>
                  <a:pt x="24447" y="34343"/>
                </a:lnTo>
                <a:lnTo>
                  <a:pt x="24413" y="34388"/>
                </a:lnTo>
                <a:lnTo>
                  <a:pt x="24401" y="34456"/>
                </a:lnTo>
                <a:lnTo>
                  <a:pt x="24413" y="34513"/>
                </a:lnTo>
                <a:lnTo>
                  <a:pt x="22388" y="35685"/>
                </a:lnTo>
                <a:lnTo>
                  <a:pt x="22354" y="35651"/>
                </a:lnTo>
                <a:lnTo>
                  <a:pt x="22308" y="35617"/>
                </a:lnTo>
                <a:lnTo>
                  <a:pt x="22263" y="35594"/>
                </a:lnTo>
                <a:lnTo>
                  <a:pt x="22160" y="35594"/>
                </a:lnTo>
                <a:lnTo>
                  <a:pt x="22115" y="35617"/>
                </a:lnTo>
                <a:lnTo>
                  <a:pt x="22069" y="35651"/>
                </a:lnTo>
                <a:lnTo>
                  <a:pt x="22035" y="35685"/>
                </a:lnTo>
                <a:lnTo>
                  <a:pt x="20022" y="34513"/>
                </a:lnTo>
                <a:lnTo>
                  <a:pt x="20033" y="34456"/>
                </a:lnTo>
                <a:lnTo>
                  <a:pt x="20022" y="34388"/>
                </a:lnTo>
                <a:lnTo>
                  <a:pt x="19988" y="34331"/>
                </a:lnTo>
                <a:lnTo>
                  <a:pt x="19931" y="34286"/>
                </a:lnTo>
                <a:lnTo>
                  <a:pt x="19862" y="34263"/>
                </a:lnTo>
                <a:lnTo>
                  <a:pt x="19862" y="31931"/>
                </a:lnTo>
                <a:lnTo>
                  <a:pt x="19908" y="31920"/>
                </a:lnTo>
                <a:lnTo>
                  <a:pt x="19942" y="31897"/>
                </a:lnTo>
                <a:lnTo>
                  <a:pt x="19976" y="31874"/>
                </a:lnTo>
                <a:lnTo>
                  <a:pt x="20010" y="31851"/>
                </a:lnTo>
                <a:lnTo>
                  <a:pt x="20033" y="31817"/>
                </a:lnTo>
                <a:lnTo>
                  <a:pt x="20056" y="31783"/>
                </a:lnTo>
                <a:lnTo>
                  <a:pt x="20067" y="31738"/>
                </a:lnTo>
                <a:lnTo>
                  <a:pt x="20067" y="31704"/>
                </a:lnTo>
                <a:lnTo>
                  <a:pt x="20067" y="31658"/>
                </a:lnTo>
                <a:lnTo>
                  <a:pt x="20056" y="31613"/>
                </a:lnTo>
                <a:lnTo>
                  <a:pt x="22035" y="30464"/>
                </a:lnTo>
                <a:lnTo>
                  <a:pt x="22069" y="30509"/>
                </a:lnTo>
                <a:lnTo>
                  <a:pt x="22103" y="30543"/>
                </a:lnTo>
                <a:lnTo>
                  <a:pt x="22160" y="30555"/>
                </a:lnTo>
                <a:lnTo>
                  <a:pt x="22206" y="30566"/>
                </a:lnTo>
                <a:lnTo>
                  <a:pt x="22263" y="30555"/>
                </a:lnTo>
                <a:lnTo>
                  <a:pt x="22319" y="30543"/>
                </a:lnTo>
                <a:lnTo>
                  <a:pt x="22354" y="30509"/>
                </a:lnTo>
                <a:lnTo>
                  <a:pt x="22388" y="30464"/>
                </a:lnTo>
                <a:close/>
                <a:moveTo>
                  <a:pt x="46117" y="30475"/>
                </a:moveTo>
                <a:lnTo>
                  <a:pt x="48119" y="31635"/>
                </a:lnTo>
                <a:lnTo>
                  <a:pt x="48108" y="31704"/>
                </a:lnTo>
                <a:lnTo>
                  <a:pt x="48119" y="31760"/>
                </a:lnTo>
                <a:lnTo>
                  <a:pt x="48153" y="31817"/>
                </a:lnTo>
                <a:lnTo>
                  <a:pt x="48199" y="31851"/>
                </a:lnTo>
                <a:lnTo>
                  <a:pt x="48267" y="31874"/>
                </a:lnTo>
                <a:lnTo>
                  <a:pt x="48267" y="34263"/>
                </a:lnTo>
                <a:lnTo>
                  <a:pt x="48233" y="34274"/>
                </a:lnTo>
                <a:lnTo>
                  <a:pt x="48199" y="34286"/>
                </a:lnTo>
                <a:lnTo>
                  <a:pt x="48142" y="34320"/>
                </a:lnTo>
                <a:lnTo>
                  <a:pt x="48096" y="34388"/>
                </a:lnTo>
                <a:lnTo>
                  <a:pt x="48085" y="34422"/>
                </a:lnTo>
                <a:lnTo>
                  <a:pt x="48085" y="34456"/>
                </a:lnTo>
                <a:lnTo>
                  <a:pt x="48085" y="34491"/>
                </a:lnTo>
                <a:lnTo>
                  <a:pt x="48096" y="34525"/>
                </a:lnTo>
                <a:lnTo>
                  <a:pt x="46094" y="35685"/>
                </a:lnTo>
                <a:lnTo>
                  <a:pt x="46060" y="35651"/>
                </a:lnTo>
                <a:lnTo>
                  <a:pt x="46014" y="35617"/>
                </a:lnTo>
                <a:lnTo>
                  <a:pt x="45969" y="35594"/>
                </a:lnTo>
                <a:lnTo>
                  <a:pt x="45855" y="35594"/>
                </a:lnTo>
                <a:lnTo>
                  <a:pt x="45810" y="35617"/>
                </a:lnTo>
                <a:lnTo>
                  <a:pt x="45764" y="35639"/>
                </a:lnTo>
                <a:lnTo>
                  <a:pt x="45730" y="35685"/>
                </a:lnTo>
                <a:lnTo>
                  <a:pt x="43751" y="34536"/>
                </a:lnTo>
                <a:lnTo>
                  <a:pt x="43762" y="34491"/>
                </a:lnTo>
                <a:lnTo>
                  <a:pt x="43762" y="34456"/>
                </a:lnTo>
                <a:lnTo>
                  <a:pt x="43762" y="34411"/>
                </a:lnTo>
                <a:lnTo>
                  <a:pt x="43751" y="34377"/>
                </a:lnTo>
                <a:lnTo>
                  <a:pt x="43728" y="34343"/>
                </a:lnTo>
                <a:lnTo>
                  <a:pt x="43705" y="34309"/>
                </a:lnTo>
                <a:lnTo>
                  <a:pt x="43648" y="34263"/>
                </a:lnTo>
                <a:lnTo>
                  <a:pt x="43614" y="34252"/>
                </a:lnTo>
                <a:lnTo>
                  <a:pt x="43569" y="34240"/>
                </a:lnTo>
                <a:lnTo>
                  <a:pt x="43569" y="31886"/>
                </a:lnTo>
                <a:lnTo>
                  <a:pt x="43637" y="31863"/>
                </a:lnTo>
                <a:lnTo>
                  <a:pt x="43682" y="31829"/>
                </a:lnTo>
                <a:lnTo>
                  <a:pt x="43717" y="31772"/>
                </a:lnTo>
                <a:lnTo>
                  <a:pt x="43728" y="31704"/>
                </a:lnTo>
                <a:lnTo>
                  <a:pt x="43717" y="31635"/>
                </a:lnTo>
                <a:lnTo>
                  <a:pt x="45707" y="30486"/>
                </a:lnTo>
                <a:lnTo>
                  <a:pt x="45741" y="30532"/>
                </a:lnTo>
                <a:lnTo>
                  <a:pt x="45787" y="30566"/>
                </a:lnTo>
                <a:lnTo>
                  <a:pt x="45844" y="30589"/>
                </a:lnTo>
                <a:lnTo>
                  <a:pt x="45912" y="30600"/>
                </a:lnTo>
                <a:lnTo>
                  <a:pt x="45969" y="30589"/>
                </a:lnTo>
                <a:lnTo>
                  <a:pt x="46026" y="30566"/>
                </a:lnTo>
                <a:lnTo>
                  <a:pt x="46083" y="30521"/>
                </a:lnTo>
                <a:lnTo>
                  <a:pt x="46117" y="30475"/>
                </a:lnTo>
                <a:close/>
                <a:moveTo>
                  <a:pt x="65102" y="30486"/>
                </a:moveTo>
                <a:lnTo>
                  <a:pt x="67059" y="31624"/>
                </a:lnTo>
                <a:lnTo>
                  <a:pt x="67048" y="31658"/>
                </a:lnTo>
                <a:lnTo>
                  <a:pt x="67036" y="31704"/>
                </a:lnTo>
                <a:lnTo>
                  <a:pt x="67048" y="31738"/>
                </a:lnTo>
                <a:lnTo>
                  <a:pt x="67059" y="31772"/>
                </a:lnTo>
                <a:lnTo>
                  <a:pt x="67070" y="31806"/>
                </a:lnTo>
                <a:lnTo>
                  <a:pt x="67093" y="31840"/>
                </a:lnTo>
                <a:lnTo>
                  <a:pt x="67161" y="31886"/>
                </a:lnTo>
                <a:lnTo>
                  <a:pt x="67195" y="31897"/>
                </a:lnTo>
                <a:lnTo>
                  <a:pt x="67230" y="31908"/>
                </a:lnTo>
                <a:lnTo>
                  <a:pt x="67230" y="34206"/>
                </a:lnTo>
                <a:lnTo>
                  <a:pt x="67184" y="34218"/>
                </a:lnTo>
                <a:lnTo>
                  <a:pt x="67139" y="34229"/>
                </a:lnTo>
                <a:lnTo>
                  <a:pt x="67104" y="34252"/>
                </a:lnTo>
                <a:lnTo>
                  <a:pt x="67070" y="34286"/>
                </a:lnTo>
                <a:lnTo>
                  <a:pt x="67036" y="34320"/>
                </a:lnTo>
                <a:lnTo>
                  <a:pt x="67013" y="34365"/>
                </a:lnTo>
                <a:lnTo>
                  <a:pt x="67002" y="34411"/>
                </a:lnTo>
                <a:lnTo>
                  <a:pt x="67002" y="34456"/>
                </a:lnTo>
                <a:lnTo>
                  <a:pt x="67002" y="34502"/>
                </a:lnTo>
                <a:lnTo>
                  <a:pt x="67013" y="34559"/>
                </a:lnTo>
                <a:lnTo>
                  <a:pt x="65068" y="35685"/>
                </a:lnTo>
                <a:lnTo>
                  <a:pt x="65034" y="35639"/>
                </a:lnTo>
                <a:lnTo>
                  <a:pt x="64989" y="35605"/>
                </a:lnTo>
                <a:lnTo>
                  <a:pt x="64932" y="35594"/>
                </a:lnTo>
                <a:lnTo>
                  <a:pt x="64886" y="35583"/>
                </a:lnTo>
                <a:lnTo>
                  <a:pt x="64829" y="35594"/>
                </a:lnTo>
                <a:lnTo>
                  <a:pt x="64772" y="35605"/>
                </a:lnTo>
                <a:lnTo>
                  <a:pt x="64738" y="35639"/>
                </a:lnTo>
                <a:lnTo>
                  <a:pt x="64704" y="35685"/>
                </a:lnTo>
                <a:lnTo>
                  <a:pt x="62736" y="34547"/>
                </a:lnTo>
                <a:lnTo>
                  <a:pt x="62748" y="34502"/>
                </a:lnTo>
                <a:lnTo>
                  <a:pt x="62759" y="34456"/>
                </a:lnTo>
                <a:lnTo>
                  <a:pt x="62748" y="34411"/>
                </a:lnTo>
                <a:lnTo>
                  <a:pt x="62736" y="34365"/>
                </a:lnTo>
                <a:lnTo>
                  <a:pt x="62714" y="34331"/>
                </a:lnTo>
                <a:lnTo>
                  <a:pt x="62691" y="34286"/>
                </a:lnTo>
                <a:lnTo>
                  <a:pt x="62657" y="34263"/>
                </a:lnTo>
                <a:lnTo>
                  <a:pt x="62623" y="34240"/>
                </a:lnTo>
                <a:lnTo>
                  <a:pt x="62577" y="34218"/>
                </a:lnTo>
                <a:lnTo>
                  <a:pt x="62532" y="34218"/>
                </a:lnTo>
                <a:lnTo>
                  <a:pt x="62532" y="31863"/>
                </a:lnTo>
                <a:lnTo>
                  <a:pt x="62588" y="31840"/>
                </a:lnTo>
                <a:lnTo>
                  <a:pt x="62634" y="31806"/>
                </a:lnTo>
                <a:lnTo>
                  <a:pt x="62668" y="31760"/>
                </a:lnTo>
                <a:lnTo>
                  <a:pt x="62679" y="31704"/>
                </a:lnTo>
                <a:lnTo>
                  <a:pt x="62668" y="31647"/>
                </a:lnTo>
                <a:lnTo>
                  <a:pt x="64659" y="30486"/>
                </a:lnTo>
                <a:lnTo>
                  <a:pt x="64704" y="30543"/>
                </a:lnTo>
                <a:lnTo>
                  <a:pt x="64750" y="30577"/>
                </a:lnTo>
                <a:lnTo>
                  <a:pt x="64818" y="30600"/>
                </a:lnTo>
                <a:lnTo>
                  <a:pt x="64886" y="30612"/>
                </a:lnTo>
                <a:lnTo>
                  <a:pt x="64943" y="30600"/>
                </a:lnTo>
                <a:lnTo>
                  <a:pt x="65011" y="30577"/>
                </a:lnTo>
                <a:lnTo>
                  <a:pt x="65057" y="30543"/>
                </a:lnTo>
                <a:lnTo>
                  <a:pt x="65102" y="30486"/>
                </a:lnTo>
                <a:close/>
                <a:moveTo>
                  <a:pt x="74533" y="30464"/>
                </a:moveTo>
                <a:lnTo>
                  <a:pt x="76523" y="31613"/>
                </a:lnTo>
                <a:lnTo>
                  <a:pt x="76501" y="31647"/>
                </a:lnTo>
                <a:lnTo>
                  <a:pt x="76501" y="31704"/>
                </a:lnTo>
                <a:lnTo>
                  <a:pt x="76501" y="31738"/>
                </a:lnTo>
                <a:lnTo>
                  <a:pt x="76512" y="31783"/>
                </a:lnTo>
                <a:lnTo>
                  <a:pt x="76535" y="31817"/>
                </a:lnTo>
                <a:lnTo>
                  <a:pt x="76557" y="31851"/>
                </a:lnTo>
                <a:lnTo>
                  <a:pt x="76592" y="31886"/>
                </a:lnTo>
                <a:lnTo>
                  <a:pt x="76626" y="31908"/>
                </a:lnTo>
                <a:lnTo>
                  <a:pt x="76671" y="31920"/>
                </a:lnTo>
                <a:lnTo>
                  <a:pt x="76717" y="31931"/>
                </a:lnTo>
                <a:lnTo>
                  <a:pt x="76717" y="34263"/>
                </a:lnTo>
                <a:lnTo>
                  <a:pt x="76648" y="34286"/>
                </a:lnTo>
                <a:lnTo>
                  <a:pt x="76592" y="34331"/>
                </a:lnTo>
                <a:lnTo>
                  <a:pt x="76557" y="34388"/>
                </a:lnTo>
                <a:lnTo>
                  <a:pt x="76546" y="34422"/>
                </a:lnTo>
                <a:lnTo>
                  <a:pt x="76535" y="34456"/>
                </a:lnTo>
                <a:lnTo>
                  <a:pt x="76546" y="34525"/>
                </a:lnTo>
                <a:lnTo>
                  <a:pt x="74533" y="35685"/>
                </a:lnTo>
                <a:lnTo>
                  <a:pt x="74498" y="35651"/>
                </a:lnTo>
                <a:lnTo>
                  <a:pt x="74464" y="35628"/>
                </a:lnTo>
                <a:lnTo>
                  <a:pt x="74407" y="35605"/>
                </a:lnTo>
                <a:lnTo>
                  <a:pt x="74362" y="35594"/>
                </a:lnTo>
                <a:lnTo>
                  <a:pt x="74305" y="35605"/>
                </a:lnTo>
                <a:lnTo>
                  <a:pt x="74260" y="35617"/>
                </a:lnTo>
                <a:lnTo>
                  <a:pt x="74225" y="35651"/>
                </a:lnTo>
                <a:lnTo>
                  <a:pt x="74191" y="35685"/>
                </a:lnTo>
                <a:lnTo>
                  <a:pt x="72189" y="34525"/>
                </a:lnTo>
                <a:lnTo>
                  <a:pt x="72201" y="34491"/>
                </a:lnTo>
                <a:lnTo>
                  <a:pt x="72201" y="34456"/>
                </a:lnTo>
                <a:lnTo>
                  <a:pt x="72201" y="34422"/>
                </a:lnTo>
                <a:lnTo>
                  <a:pt x="72189" y="34377"/>
                </a:lnTo>
                <a:lnTo>
                  <a:pt x="72144" y="34320"/>
                </a:lnTo>
                <a:lnTo>
                  <a:pt x="72087" y="34274"/>
                </a:lnTo>
                <a:lnTo>
                  <a:pt x="72053" y="34263"/>
                </a:lnTo>
                <a:lnTo>
                  <a:pt x="72019" y="34252"/>
                </a:lnTo>
                <a:lnTo>
                  <a:pt x="72019" y="31942"/>
                </a:lnTo>
                <a:lnTo>
                  <a:pt x="72064" y="31931"/>
                </a:lnTo>
                <a:lnTo>
                  <a:pt x="72098" y="31908"/>
                </a:lnTo>
                <a:lnTo>
                  <a:pt x="72144" y="31886"/>
                </a:lnTo>
                <a:lnTo>
                  <a:pt x="72166" y="31863"/>
                </a:lnTo>
                <a:lnTo>
                  <a:pt x="72201" y="31829"/>
                </a:lnTo>
                <a:lnTo>
                  <a:pt x="72212" y="31783"/>
                </a:lnTo>
                <a:lnTo>
                  <a:pt x="72223" y="31749"/>
                </a:lnTo>
                <a:lnTo>
                  <a:pt x="72235" y="31704"/>
                </a:lnTo>
                <a:lnTo>
                  <a:pt x="72223" y="31647"/>
                </a:lnTo>
                <a:lnTo>
                  <a:pt x="72212" y="31601"/>
                </a:lnTo>
                <a:lnTo>
                  <a:pt x="74191" y="30464"/>
                </a:lnTo>
                <a:lnTo>
                  <a:pt x="74225" y="30498"/>
                </a:lnTo>
                <a:lnTo>
                  <a:pt x="74260" y="30532"/>
                </a:lnTo>
                <a:lnTo>
                  <a:pt x="74305" y="30543"/>
                </a:lnTo>
                <a:lnTo>
                  <a:pt x="74362" y="30555"/>
                </a:lnTo>
                <a:lnTo>
                  <a:pt x="74407" y="30543"/>
                </a:lnTo>
                <a:lnTo>
                  <a:pt x="74464" y="30532"/>
                </a:lnTo>
                <a:lnTo>
                  <a:pt x="74498" y="30498"/>
                </a:lnTo>
                <a:lnTo>
                  <a:pt x="74533" y="30464"/>
                </a:lnTo>
                <a:close/>
                <a:moveTo>
                  <a:pt x="79276" y="30464"/>
                </a:moveTo>
                <a:lnTo>
                  <a:pt x="81244" y="31601"/>
                </a:lnTo>
                <a:lnTo>
                  <a:pt x="81233" y="31647"/>
                </a:lnTo>
                <a:lnTo>
                  <a:pt x="81233" y="31704"/>
                </a:lnTo>
                <a:lnTo>
                  <a:pt x="81233" y="31749"/>
                </a:lnTo>
                <a:lnTo>
                  <a:pt x="81244" y="31783"/>
                </a:lnTo>
                <a:lnTo>
                  <a:pt x="81267" y="31829"/>
                </a:lnTo>
                <a:lnTo>
                  <a:pt x="81290" y="31863"/>
                </a:lnTo>
                <a:lnTo>
                  <a:pt x="81324" y="31897"/>
                </a:lnTo>
                <a:lnTo>
                  <a:pt x="81369" y="31920"/>
                </a:lnTo>
                <a:lnTo>
                  <a:pt x="81403" y="31931"/>
                </a:lnTo>
                <a:lnTo>
                  <a:pt x="81449" y="31942"/>
                </a:lnTo>
                <a:lnTo>
                  <a:pt x="81449" y="34286"/>
                </a:lnTo>
                <a:lnTo>
                  <a:pt x="81392" y="34297"/>
                </a:lnTo>
                <a:lnTo>
                  <a:pt x="81346" y="34343"/>
                </a:lnTo>
                <a:lnTo>
                  <a:pt x="81312" y="34388"/>
                </a:lnTo>
                <a:lnTo>
                  <a:pt x="81301" y="34456"/>
                </a:lnTo>
                <a:lnTo>
                  <a:pt x="81312" y="34513"/>
                </a:lnTo>
                <a:lnTo>
                  <a:pt x="79276" y="35685"/>
                </a:lnTo>
                <a:lnTo>
                  <a:pt x="79242" y="35651"/>
                </a:lnTo>
                <a:lnTo>
                  <a:pt x="79208" y="35617"/>
                </a:lnTo>
                <a:lnTo>
                  <a:pt x="79151" y="35594"/>
                </a:lnTo>
                <a:lnTo>
                  <a:pt x="79049" y="35594"/>
                </a:lnTo>
                <a:lnTo>
                  <a:pt x="79003" y="35617"/>
                </a:lnTo>
                <a:lnTo>
                  <a:pt x="78958" y="35651"/>
                </a:lnTo>
                <a:lnTo>
                  <a:pt x="78923" y="35685"/>
                </a:lnTo>
                <a:lnTo>
                  <a:pt x="76910" y="34513"/>
                </a:lnTo>
                <a:lnTo>
                  <a:pt x="76921" y="34456"/>
                </a:lnTo>
                <a:lnTo>
                  <a:pt x="76910" y="34388"/>
                </a:lnTo>
                <a:lnTo>
                  <a:pt x="76876" y="34331"/>
                </a:lnTo>
                <a:lnTo>
                  <a:pt x="76819" y="34286"/>
                </a:lnTo>
                <a:lnTo>
                  <a:pt x="76762" y="34263"/>
                </a:lnTo>
                <a:lnTo>
                  <a:pt x="76762" y="31931"/>
                </a:lnTo>
                <a:lnTo>
                  <a:pt x="76796" y="31920"/>
                </a:lnTo>
                <a:lnTo>
                  <a:pt x="76842" y="31897"/>
                </a:lnTo>
                <a:lnTo>
                  <a:pt x="76876" y="31874"/>
                </a:lnTo>
                <a:lnTo>
                  <a:pt x="76899" y="31851"/>
                </a:lnTo>
                <a:lnTo>
                  <a:pt x="76921" y="31817"/>
                </a:lnTo>
                <a:lnTo>
                  <a:pt x="76944" y="31783"/>
                </a:lnTo>
                <a:lnTo>
                  <a:pt x="76956" y="31738"/>
                </a:lnTo>
                <a:lnTo>
                  <a:pt x="76956" y="31704"/>
                </a:lnTo>
                <a:lnTo>
                  <a:pt x="76956" y="31658"/>
                </a:lnTo>
                <a:lnTo>
                  <a:pt x="76944" y="31613"/>
                </a:lnTo>
                <a:lnTo>
                  <a:pt x="78923" y="30464"/>
                </a:lnTo>
                <a:lnTo>
                  <a:pt x="78958" y="30509"/>
                </a:lnTo>
                <a:lnTo>
                  <a:pt x="79003" y="30543"/>
                </a:lnTo>
                <a:lnTo>
                  <a:pt x="79049" y="30555"/>
                </a:lnTo>
                <a:lnTo>
                  <a:pt x="79105" y="30566"/>
                </a:lnTo>
                <a:lnTo>
                  <a:pt x="79151" y="30555"/>
                </a:lnTo>
                <a:lnTo>
                  <a:pt x="79208" y="30543"/>
                </a:lnTo>
                <a:lnTo>
                  <a:pt x="79253" y="30509"/>
                </a:lnTo>
                <a:lnTo>
                  <a:pt x="79276" y="30464"/>
                </a:lnTo>
                <a:close/>
                <a:moveTo>
                  <a:pt x="12912" y="30464"/>
                </a:moveTo>
                <a:lnTo>
                  <a:pt x="14880" y="31601"/>
                </a:lnTo>
                <a:lnTo>
                  <a:pt x="14857" y="31647"/>
                </a:lnTo>
                <a:lnTo>
                  <a:pt x="14857" y="31704"/>
                </a:lnTo>
                <a:lnTo>
                  <a:pt x="14857" y="31749"/>
                </a:lnTo>
                <a:lnTo>
                  <a:pt x="14880" y="31783"/>
                </a:lnTo>
                <a:lnTo>
                  <a:pt x="14891" y="31829"/>
                </a:lnTo>
                <a:lnTo>
                  <a:pt x="14925" y="31863"/>
                </a:lnTo>
                <a:lnTo>
                  <a:pt x="14960" y="31897"/>
                </a:lnTo>
                <a:lnTo>
                  <a:pt x="14994" y="31920"/>
                </a:lnTo>
                <a:lnTo>
                  <a:pt x="15039" y="31931"/>
                </a:lnTo>
                <a:lnTo>
                  <a:pt x="15085" y="31942"/>
                </a:lnTo>
                <a:lnTo>
                  <a:pt x="15085" y="34252"/>
                </a:lnTo>
                <a:lnTo>
                  <a:pt x="15039" y="34252"/>
                </a:lnTo>
                <a:lnTo>
                  <a:pt x="15005" y="34274"/>
                </a:lnTo>
                <a:lnTo>
                  <a:pt x="14971" y="34286"/>
                </a:lnTo>
                <a:lnTo>
                  <a:pt x="14948" y="34320"/>
                </a:lnTo>
                <a:lnTo>
                  <a:pt x="14925" y="34343"/>
                </a:lnTo>
                <a:lnTo>
                  <a:pt x="14903" y="34377"/>
                </a:lnTo>
                <a:lnTo>
                  <a:pt x="14891" y="34411"/>
                </a:lnTo>
                <a:lnTo>
                  <a:pt x="14891" y="34456"/>
                </a:lnTo>
                <a:lnTo>
                  <a:pt x="14891" y="34491"/>
                </a:lnTo>
                <a:lnTo>
                  <a:pt x="14903" y="34536"/>
                </a:lnTo>
                <a:lnTo>
                  <a:pt x="12889" y="35696"/>
                </a:lnTo>
                <a:lnTo>
                  <a:pt x="12867" y="35651"/>
                </a:lnTo>
                <a:lnTo>
                  <a:pt x="12821" y="35628"/>
                </a:lnTo>
                <a:lnTo>
                  <a:pt x="12776" y="35605"/>
                </a:lnTo>
                <a:lnTo>
                  <a:pt x="12685" y="35605"/>
                </a:lnTo>
                <a:lnTo>
                  <a:pt x="12639" y="35628"/>
                </a:lnTo>
                <a:lnTo>
                  <a:pt x="12594" y="35651"/>
                </a:lnTo>
                <a:lnTo>
                  <a:pt x="12571" y="35685"/>
                </a:lnTo>
                <a:lnTo>
                  <a:pt x="10591" y="34547"/>
                </a:lnTo>
                <a:lnTo>
                  <a:pt x="10603" y="34502"/>
                </a:lnTo>
                <a:lnTo>
                  <a:pt x="10614" y="34456"/>
                </a:lnTo>
                <a:lnTo>
                  <a:pt x="10603" y="34411"/>
                </a:lnTo>
                <a:lnTo>
                  <a:pt x="10591" y="34365"/>
                </a:lnTo>
                <a:lnTo>
                  <a:pt x="10569" y="34320"/>
                </a:lnTo>
                <a:lnTo>
                  <a:pt x="10546" y="34286"/>
                </a:lnTo>
                <a:lnTo>
                  <a:pt x="10512" y="34252"/>
                </a:lnTo>
                <a:lnTo>
                  <a:pt x="10478" y="34229"/>
                </a:lnTo>
                <a:lnTo>
                  <a:pt x="10432" y="34218"/>
                </a:lnTo>
                <a:lnTo>
                  <a:pt x="10387" y="34206"/>
                </a:lnTo>
                <a:lnTo>
                  <a:pt x="10387" y="31908"/>
                </a:lnTo>
                <a:lnTo>
                  <a:pt x="10421" y="31897"/>
                </a:lnTo>
                <a:lnTo>
                  <a:pt x="10455" y="31886"/>
                </a:lnTo>
                <a:lnTo>
                  <a:pt x="10512" y="31840"/>
                </a:lnTo>
                <a:lnTo>
                  <a:pt x="10557" y="31772"/>
                </a:lnTo>
                <a:lnTo>
                  <a:pt x="10569" y="31738"/>
                </a:lnTo>
                <a:lnTo>
                  <a:pt x="10569" y="31704"/>
                </a:lnTo>
                <a:lnTo>
                  <a:pt x="10569" y="31658"/>
                </a:lnTo>
                <a:lnTo>
                  <a:pt x="10557" y="31624"/>
                </a:lnTo>
                <a:lnTo>
                  <a:pt x="12548" y="30464"/>
                </a:lnTo>
                <a:lnTo>
                  <a:pt x="12582" y="30509"/>
                </a:lnTo>
                <a:lnTo>
                  <a:pt x="12628" y="30543"/>
                </a:lnTo>
                <a:lnTo>
                  <a:pt x="12673" y="30555"/>
                </a:lnTo>
                <a:lnTo>
                  <a:pt x="12730" y="30566"/>
                </a:lnTo>
                <a:lnTo>
                  <a:pt x="12787" y="30555"/>
                </a:lnTo>
                <a:lnTo>
                  <a:pt x="12832" y="30543"/>
                </a:lnTo>
                <a:lnTo>
                  <a:pt x="12878" y="30509"/>
                </a:lnTo>
                <a:lnTo>
                  <a:pt x="12912" y="30464"/>
                </a:lnTo>
                <a:close/>
                <a:moveTo>
                  <a:pt x="27109" y="30452"/>
                </a:moveTo>
                <a:lnTo>
                  <a:pt x="29156" y="31635"/>
                </a:lnTo>
                <a:lnTo>
                  <a:pt x="29145" y="31704"/>
                </a:lnTo>
                <a:lnTo>
                  <a:pt x="29156" y="31760"/>
                </a:lnTo>
                <a:lnTo>
                  <a:pt x="29190" y="31817"/>
                </a:lnTo>
                <a:lnTo>
                  <a:pt x="29247" y="31851"/>
                </a:lnTo>
                <a:lnTo>
                  <a:pt x="29304" y="31874"/>
                </a:lnTo>
                <a:lnTo>
                  <a:pt x="29304" y="34218"/>
                </a:lnTo>
                <a:lnTo>
                  <a:pt x="29258" y="34229"/>
                </a:lnTo>
                <a:lnTo>
                  <a:pt x="29213" y="34240"/>
                </a:lnTo>
                <a:lnTo>
                  <a:pt x="29179" y="34263"/>
                </a:lnTo>
                <a:lnTo>
                  <a:pt x="29145" y="34297"/>
                </a:lnTo>
                <a:lnTo>
                  <a:pt x="29122" y="34331"/>
                </a:lnTo>
                <a:lnTo>
                  <a:pt x="29099" y="34365"/>
                </a:lnTo>
                <a:lnTo>
                  <a:pt x="29088" y="34411"/>
                </a:lnTo>
                <a:lnTo>
                  <a:pt x="29076" y="34456"/>
                </a:lnTo>
                <a:lnTo>
                  <a:pt x="29088" y="34502"/>
                </a:lnTo>
                <a:lnTo>
                  <a:pt x="29099" y="34547"/>
                </a:lnTo>
                <a:lnTo>
                  <a:pt x="27109" y="35696"/>
                </a:lnTo>
                <a:lnTo>
                  <a:pt x="27086" y="35662"/>
                </a:lnTo>
                <a:lnTo>
                  <a:pt x="27040" y="35628"/>
                </a:lnTo>
                <a:lnTo>
                  <a:pt x="26995" y="35617"/>
                </a:lnTo>
                <a:lnTo>
                  <a:pt x="26949" y="35605"/>
                </a:lnTo>
                <a:lnTo>
                  <a:pt x="26904" y="35617"/>
                </a:lnTo>
                <a:lnTo>
                  <a:pt x="26858" y="35628"/>
                </a:lnTo>
                <a:lnTo>
                  <a:pt x="26824" y="35651"/>
                </a:lnTo>
                <a:lnTo>
                  <a:pt x="26790" y="35685"/>
                </a:lnTo>
                <a:lnTo>
                  <a:pt x="24742" y="34513"/>
                </a:lnTo>
                <a:lnTo>
                  <a:pt x="24754" y="34456"/>
                </a:lnTo>
                <a:lnTo>
                  <a:pt x="24742" y="34400"/>
                </a:lnTo>
                <a:lnTo>
                  <a:pt x="24708" y="34343"/>
                </a:lnTo>
                <a:lnTo>
                  <a:pt x="24663" y="34309"/>
                </a:lnTo>
                <a:lnTo>
                  <a:pt x="24606" y="34286"/>
                </a:lnTo>
                <a:lnTo>
                  <a:pt x="24606" y="31942"/>
                </a:lnTo>
                <a:lnTo>
                  <a:pt x="24651" y="31931"/>
                </a:lnTo>
                <a:lnTo>
                  <a:pt x="24697" y="31908"/>
                </a:lnTo>
                <a:lnTo>
                  <a:pt x="24731" y="31886"/>
                </a:lnTo>
                <a:lnTo>
                  <a:pt x="24765" y="31863"/>
                </a:lnTo>
                <a:lnTo>
                  <a:pt x="24788" y="31829"/>
                </a:lnTo>
                <a:lnTo>
                  <a:pt x="24811" y="31783"/>
                </a:lnTo>
                <a:lnTo>
                  <a:pt x="24822" y="31749"/>
                </a:lnTo>
                <a:lnTo>
                  <a:pt x="24822" y="31704"/>
                </a:lnTo>
                <a:lnTo>
                  <a:pt x="24822" y="31647"/>
                </a:lnTo>
                <a:lnTo>
                  <a:pt x="24799" y="31601"/>
                </a:lnTo>
                <a:lnTo>
                  <a:pt x="26801" y="30452"/>
                </a:lnTo>
                <a:lnTo>
                  <a:pt x="26824" y="30486"/>
                </a:lnTo>
                <a:lnTo>
                  <a:pt x="26858" y="30509"/>
                </a:lnTo>
                <a:lnTo>
                  <a:pt x="26904" y="30532"/>
                </a:lnTo>
                <a:lnTo>
                  <a:pt x="26995" y="30532"/>
                </a:lnTo>
                <a:lnTo>
                  <a:pt x="27040" y="30509"/>
                </a:lnTo>
                <a:lnTo>
                  <a:pt x="27074" y="30486"/>
                </a:lnTo>
                <a:lnTo>
                  <a:pt x="27109" y="30452"/>
                </a:lnTo>
                <a:close/>
                <a:moveTo>
                  <a:pt x="31898" y="30475"/>
                </a:moveTo>
                <a:lnTo>
                  <a:pt x="33809" y="31590"/>
                </a:lnTo>
                <a:lnTo>
                  <a:pt x="33797" y="31635"/>
                </a:lnTo>
                <a:lnTo>
                  <a:pt x="33786" y="31704"/>
                </a:lnTo>
                <a:lnTo>
                  <a:pt x="33797" y="31749"/>
                </a:lnTo>
                <a:lnTo>
                  <a:pt x="33809" y="31795"/>
                </a:lnTo>
                <a:lnTo>
                  <a:pt x="33831" y="31840"/>
                </a:lnTo>
                <a:lnTo>
                  <a:pt x="33866" y="31886"/>
                </a:lnTo>
                <a:lnTo>
                  <a:pt x="33900" y="31920"/>
                </a:lnTo>
                <a:lnTo>
                  <a:pt x="33945" y="31942"/>
                </a:lnTo>
                <a:lnTo>
                  <a:pt x="33991" y="31965"/>
                </a:lnTo>
                <a:lnTo>
                  <a:pt x="34048" y="31965"/>
                </a:lnTo>
                <a:lnTo>
                  <a:pt x="34048" y="34229"/>
                </a:lnTo>
                <a:lnTo>
                  <a:pt x="34002" y="34240"/>
                </a:lnTo>
                <a:lnTo>
                  <a:pt x="33968" y="34252"/>
                </a:lnTo>
                <a:lnTo>
                  <a:pt x="33922" y="34274"/>
                </a:lnTo>
                <a:lnTo>
                  <a:pt x="33900" y="34309"/>
                </a:lnTo>
                <a:lnTo>
                  <a:pt x="33866" y="34331"/>
                </a:lnTo>
                <a:lnTo>
                  <a:pt x="33854" y="34377"/>
                </a:lnTo>
                <a:lnTo>
                  <a:pt x="33843" y="34411"/>
                </a:lnTo>
                <a:lnTo>
                  <a:pt x="33831" y="34456"/>
                </a:lnTo>
                <a:lnTo>
                  <a:pt x="33843" y="34502"/>
                </a:lnTo>
                <a:lnTo>
                  <a:pt x="33854" y="34536"/>
                </a:lnTo>
                <a:lnTo>
                  <a:pt x="31852" y="35696"/>
                </a:lnTo>
                <a:lnTo>
                  <a:pt x="31829" y="35662"/>
                </a:lnTo>
                <a:lnTo>
                  <a:pt x="31784" y="35628"/>
                </a:lnTo>
                <a:lnTo>
                  <a:pt x="31738" y="35617"/>
                </a:lnTo>
                <a:lnTo>
                  <a:pt x="31693" y="35605"/>
                </a:lnTo>
                <a:lnTo>
                  <a:pt x="31636" y="35605"/>
                </a:lnTo>
                <a:lnTo>
                  <a:pt x="31602" y="35628"/>
                </a:lnTo>
                <a:lnTo>
                  <a:pt x="31556" y="35651"/>
                </a:lnTo>
                <a:lnTo>
                  <a:pt x="31522" y="35685"/>
                </a:lnTo>
                <a:lnTo>
                  <a:pt x="29543" y="34547"/>
                </a:lnTo>
                <a:lnTo>
                  <a:pt x="29554" y="34502"/>
                </a:lnTo>
                <a:lnTo>
                  <a:pt x="29554" y="34456"/>
                </a:lnTo>
                <a:lnTo>
                  <a:pt x="29554" y="34411"/>
                </a:lnTo>
                <a:lnTo>
                  <a:pt x="29543" y="34365"/>
                </a:lnTo>
                <a:lnTo>
                  <a:pt x="29520" y="34331"/>
                </a:lnTo>
                <a:lnTo>
                  <a:pt x="29497" y="34297"/>
                </a:lnTo>
                <a:lnTo>
                  <a:pt x="29463" y="34263"/>
                </a:lnTo>
                <a:lnTo>
                  <a:pt x="29429" y="34240"/>
                </a:lnTo>
                <a:lnTo>
                  <a:pt x="29395" y="34229"/>
                </a:lnTo>
                <a:lnTo>
                  <a:pt x="29349" y="34218"/>
                </a:lnTo>
                <a:lnTo>
                  <a:pt x="29349" y="31863"/>
                </a:lnTo>
                <a:lnTo>
                  <a:pt x="29406" y="31851"/>
                </a:lnTo>
                <a:lnTo>
                  <a:pt x="29452" y="31806"/>
                </a:lnTo>
                <a:lnTo>
                  <a:pt x="29486" y="31760"/>
                </a:lnTo>
                <a:lnTo>
                  <a:pt x="29486" y="31704"/>
                </a:lnTo>
                <a:lnTo>
                  <a:pt x="29486" y="31647"/>
                </a:lnTo>
                <a:lnTo>
                  <a:pt x="31488" y="30486"/>
                </a:lnTo>
                <a:lnTo>
                  <a:pt x="31522" y="30532"/>
                </a:lnTo>
                <a:lnTo>
                  <a:pt x="31568" y="30566"/>
                </a:lnTo>
                <a:lnTo>
                  <a:pt x="31625" y="30589"/>
                </a:lnTo>
                <a:lnTo>
                  <a:pt x="31693" y="30600"/>
                </a:lnTo>
                <a:lnTo>
                  <a:pt x="31750" y="30589"/>
                </a:lnTo>
                <a:lnTo>
                  <a:pt x="31807" y="30566"/>
                </a:lnTo>
                <a:lnTo>
                  <a:pt x="31863" y="30532"/>
                </a:lnTo>
                <a:lnTo>
                  <a:pt x="31898" y="30475"/>
                </a:lnTo>
                <a:close/>
                <a:moveTo>
                  <a:pt x="36596" y="30452"/>
                </a:moveTo>
                <a:lnTo>
                  <a:pt x="38643" y="31635"/>
                </a:lnTo>
                <a:lnTo>
                  <a:pt x="38620" y="31704"/>
                </a:lnTo>
                <a:lnTo>
                  <a:pt x="38643" y="31760"/>
                </a:lnTo>
                <a:lnTo>
                  <a:pt x="38677" y="31817"/>
                </a:lnTo>
                <a:lnTo>
                  <a:pt x="38723" y="31851"/>
                </a:lnTo>
                <a:lnTo>
                  <a:pt x="38780" y="31874"/>
                </a:lnTo>
                <a:lnTo>
                  <a:pt x="38780" y="34240"/>
                </a:lnTo>
                <a:lnTo>
                  <a:pt x="38746" y="34252"/>
                </a:lnTo>
                <a:lnTo>
                  <a:pt x="38711" y="34263"/>
                </a:lnTo>
                <a:lnTo>
                  <a:pt x="38677" y="34286"/>
                </a:lnTo>
                <a:lnTo>
                  <a:pt x="38643" y="34309"/>
                </a:lnTo>
                <a:lnTo>
                  <a:pt x="38620" y="34343"/>
                </a:lnTo>
                <a:lnTo>
                  <a:pt x="38598" y="34377"/>
                </a:lnTo>
                <a:lnTo>
                  <a:pt x="38586" y="34411"/>
                </a:lnTo>
                <a:lnTo>
                  <a:pt x="38586" y="34456"/>
                </a:lnTo>
                <a:lnTo>
                  <a:pt x="38586" y="34502"/>
                </a:lnTo>
                <a:lnTo>
                  <a:pt x="38598" y="34536"/>
                </a:lnTo>
                <a:lnTo>
                  <a:pt x="36596" y="35696"/>
                </a:lnTo>
                <a:lnTo>
                  <a:pt x="36561" y="35651"/>
                </a:lnTo>
                <a:lnTo>
                  <a:pt x="36527" y="35628"/>
                </a:lnTo>
                <a:lnTo>
                  <a:pt x="36482" y="35605"/>
                </a:lnTo>
                <a:lnTo>
                  <a:pt x="36379" y="35605"/>
                </a:lnTo>
                <a:lnTo>
                  <a:pt x="36334" y="35628"/>
                </a:lnTo>
                <a:lnTo>
                  <a:pt x="36300" y="35651"/>
                </a:lnTo>
                <a:lnTo>
                  <a:pt x="36266" y="35685"/>
                </a:lnTo>
                <a:lnTo>
                  <a:pt x="34264" y="34536"/>
                </a:lnTo>
                <a:lnTo>
                  <a:pt x="34275" y="34491"/>
                </a:lnTo>
                <a:lnTo>
                  <a:pt x="34286" y="34456"/>
                </a:lnTo>
                <a:lnTo>
                  <a:pt x="34275" y="34411"/>
                </a:lnTo>
                <a:lnTo>
                  <a:pt x="34264" y="34377"/>
                </a:lnTo>
                <a:lnTo>
                  <a:pt x="34252" y="34343"/>
                </a:lnTo>
                <a:lnTo>
                  <a:pt x="34230" y="34309"/>
                </a:lnTo>
                <a:lnTo>
                  <a:pt x="34195" y="34286"/>
                </a:lnTo>
                <a:lnTo>
                  <a:pt x="34161" y="34263"/>
                </a:lnTo>
                <a:lnTo>
                  <a:pt x="34127" y="34240"/>
                </a:lnTo>
                <a:lnTo>
                  <a:pt x="34093" y="34240"/>
                </a:lnTo>
                <a:lnTo>
                  <a:pt x="34093" y="31965"/>
                </a:lnTo>
                <a:lnTo>
                  <a:pt x="34139" y="31954"/>
                </a:lnTo>
                <a:lnTo>
                  <a:pt x="34184" y="31942"/>
                </a:lnTo>
                <a:lnTo>
                  <a:pt x="34230" y="31908"/>
                </a:lnTo>
                <a:lnTo>
                  <a:pt x="34264" y="31874"/>
                </a:lnTo>
                <a:lnTo>
                  <a:pt x="34286" y="31840"/>
                </a:lnTo>
                <a:lnTo>
                  <a:pt x="34309" y="31795"/>
                </a:lnTo>
                <a:lnTo>
                  <a:pt x="34321" y="31749"/>
                </a:lnTo>
                <a:lnTo>
                  <a:pt x="34332" y="31704"/>
                </a:lnTo>
                <a:lnTo>
                  <a:pt x="34321" y="31647"/>
                </a:lnTo>
                <a:lnTo>
                  <a:pt x="34309" y="31590"/>
                </a:lnTo>
                <a:lnTo>
                  <a:pt x="36277" y="30464"/>
                </a:lnTo>
                <a:lnTo>
                  <a:pt x="36300" y="30498"/>
                </a:lnTo>
                <a:lnTo>
                  <a:pt x="36334" y="30521"/>
                </a:lnTo>
                <a:lnTo>
                  <a:pt x="36379" y="30532"/>
                </a:lnTo>
                <a:lnTo>
                  <a:pt x="36425" y="30543"/>
                </a:lnTo>
                <a:lnTo>
                  <a:pt x="36482" y="30532"/>
                </a:lnTo>
                <a:lnTo>
                  <a:pt x="36527" y="30521"/>
                </a:lnTo>
                <a:lnTo>
                  <a:pt x="36561" y="30486"/>
                </a:lnTo>
                <a:lnTo>
                  <a:pt x="36596" y="30452"/>
                </a:lnTo>
                <a:close/>
                <a:moveTo>
                  <a:pt x="41362" y="30464"/>
                </a:moveTo>
                <a:lnTo>
                  <a:pt x="43364" y="31624"/>
                </a:lnTo>
                <a:lnTo>
                  <a:pt x="43353" y="31658"/>
                </a:lnTo>
                <a:lnTo>
                  <a:pt x="43341" y="31704"/>
                </a:lnTo>
                <a:lnTo>
                  <a:pt x="43353" y="31738"/>
                </a:lnTo>
                <a:lnTo>
                  <a:pt x="43364" y="31772"/>
                </a:lnTo>
                <a:lnTo>
                  <a:pt x="43398" y="31829"/>
                </a:lnTo>
                <a:lnTo>
                  <a:pt x="43455" y="31874"/>
                </a:lnTo>
                <a:lnTo>
                  <a:pt x="43489" y="31886"/>
                </a:lnTo>
                <a:lnTo>
                  <a:pt x="43523" y="31886"/>
                </a:lnTo>
                <a:lnTo>
                  <a:pt x="43523" y="34240"/>
                </a:lnTo>
                <a:lnTo>
                  <a:pt x="43478" y="34240"/>
                </a:lnTo>
                <a:lnTo>
                  <a:pt x="43444" y="34252"/>
                </a:lnTo>
                <a:lnTo>
                  <a:pt x="43409" y="34274"/>
                </a:lnTo>
                <a:lnTo>
                  <a:pt x="43375" y="34309"/>
                </a:lnTo>
                <a:lnTo>
                  <a:pt x="43353" y="34331"/>
                </a:lnTo>
                <a:lnTo>
                  <a:pt x="43330" y="34377"/>
                </a:lnTo>
                <a:lnTo>
                  <a:pt x="43318" y="34411"/>
                </a:lnTo>
                <a:lnTo>
                  <a:pt x="43318" y="34456"/>
                </a:lnTo>
                <a:lnTo>
                  <a:pt x="43318" y="34502"/>
                </a:lnTo>
                <a:lnTo>
                  <a:pt x="43330" y="34536"/>
                </a:lnTo>
                <a:lnTo>
                  <a:pt x="41339" y="35696"/>
                </a:lnTo>
                <a:lnTo>
                  <a:pt x="41305" y="35662"/>
                </a:lnTo>
                <a:lnTo>
                  <a:pt x="41260" y="35628"/>
                </a:lnTo>
                <a:lnTo>
                  <a:pt x="41214" y="35617"/>
                </a:lnTo>
                <a:lnTo>
                  <a:pt x="41169" y="35605"/>
                </a:lnTo>
                <a:lnTo>
                  <a:pt x="41123" y="35617"/>
                </a:lnTo>
                <a:lnTo>
                  <a:pt x="41078" y="35628"/>
                </a:lnTo>
                <a:lnTo>
                  <a:pt x="41043" y="35651"/>
                </a:lnTo>
                <a:lnTo>
                  <a:pt x="41009" y="35685"/>
                </a:lnTo>
                <a:lnTo>
                  <a:pt x="38996" y="34525"/>
                </a:lnTo>
                <a:lnTo>
                  <a:pt x="39007" y="34491"/>
                </a:lnTo>
                <a:lnTo>
                  <a:pt x="39019" y="34456"/>
                </a:lnTo>
                <a:lnTo>
                  <a:pt x="39007" y="34411"/>
                </a:lnTo>
                <a:lnTo>
                  <a:pt x="38996" y="34377"/>
                </a:lnTo>
                <a:lnTo>
                  <a:pt x="38962" y="34320"/>
                </a:lnTo>
                <a:lnTo>
                  <a:pt x="38905" y="34274"/>
                </a:lnTo>
                <a:lnTo>
                  <a:pt x="38871" y="34252"/>
                </a:lnTo>
                <a:lnTo>
                  <a:pt x="38825" y="34240"/>
                </a:lnTo>
                <a:lnTo>
                  <a:pt x="38825" y="31874"/>
                </a:lnTo>
                <a:lnTo>
                  <a:pt x="38882" y="31851"/>
                </a:lnTo>
                <a:lnTo>
                  <a:pt x="38928" y="31806"/>
                </a:lnTo>
                <a:lnTo>
                  <a:pt x="38962" y="31760"/>
                </a:lnTo>
                <a:lnTo>
                  <a:pt x="38973" y="31704"/>
                </a:lnTo>
                <a:lnTo>
                  <a:pt x="38962" y="31647"/>
                </a:lnTo>
                <a:lnTo>
                  <a:pt x="40987" y="30475"/>
                </a:lnTo>
                <a:lnTo>
                  <a:pt x="41021" y="30509"/>
                </a:lnTo>
                <a:lnTo>
                  <a:pt x="41066" y="30543"/>
                </a:lnTo>
                <a:lnTo>
                  <a:pt x="41112" y="30566"/>
                </a:lnTo>
                <a:lnTo>
                  <a:pt x="41169" y="30577"/>
                </a:lnTo>
                <a:lnTo>
                  <a:pt x="41225" y="30566"/>
                </a:lnTo>
                <a:lnTo>
                  <a:pt x="41282" y="30543"/>
                </a:lnTo>
                <a:lnTo>
                  <a:pt x="41316" y="30509"/>
                </a:lnTo>
                <a:lnTo>
                  <a:pt x="41362" y="30464"/>
                </a:lnTo>
                <a:close/>
                <a:moveTo>
                  <a:pt x="69800" y="30464"/>
                </a:moveTo>
                <a:lnTo>
                  <a:pt x="71768" y="31601"/>
                </a:lnTo>
                <a:lnTo>
                  <a:pt x="71757" y="31647"/>
                </a:lnTo>
                <a:lnTo>
                  <a:pt x="71746" y="31704"/>
                </a:lnTo>
                <a:lnTo>
                  <a:pt x="71757" y="31749"/>
                </a:lnTo>
                <a:lnTo>
                  <a:pt x="71768" y="31783"/>
                </a:lnTo>
                <a:lnTo>
                  <a:pt x="71791" y="31829"/>
                </a:lnTo>
                <a:lnTo>
                  <a:pt x="71814" y="31863"/>
                </a:lnTo>
                <a:lnTo>
                  <a:pt x="71848" y="31897"/>
                </a:lnTo>
                <a:lnTo>
                  <a:pt x="71882" y="31920"/>
                </a:lnTo>
                <a:lnTo>
                  <a:pt x="71928" y="31931"/>
                </a:lnTo>
                <a:lnTo>
                  <a:pt x="71973" y="31942"/>
                </a:lnTo>
                <a:lnTo>
                  <a:pt x="71973" y="34252"/>
                </a:lnTo>
                <a:lnTo>
                  <a:pt x="71928" y="34252"/>
                </a:lnTo>
                <a:lnTo>
                  <a:pt x="71893" y="34274"/>
                </a:lnTo>
                <a:lnTo>
                  <a:pt x="71859" y="34286"/>
                </a:lnTo>
                <a:lnTo>
                  <a:pt x="71837" y="34320"/>
                </a:lnTo>
                <a:lnTo>
                  <a:pt x="71814" y="34343"/>
                </a:lnTo>
                <a:lnTo>
                  <a:pt x="71791" y="34377"/>
                </a:lnTo>
                <a:lnTo>
                  <a:pt x="71780" y="34411"/>
                </a:lnTo>
                <a:lnTo>
                  <a:pt x="71780" y="34456"/>
                </a:lnTo>
                <a:lnTo>
                  <a:pt x="71780" y="34491"/>
                </a:lnTo>
                <a:lnTo>
                  <a:pt x="71791" y="34536"/>
                </a:lnTo>
                <a:lnTo>
                  <a:pt x="69789" y="35696"/>
                </a:lnTo>
                <a:lnTo>
                  <a:pt x="69755" y="35651"/>
                </a:lnTo>
                <a:lnTo>
                  <a:pt x="69721" y="35628"/>
                </a:lnTo>
                <a:lnTo>
                  <a:pt x="69675" y="35605"/>
                </a:lnTo>
                <a:lnTo>
                  <a:pt x="69573" y="35605"/>
                </a:lnTo>
                <a:lnTo>
                  <a:pt x="69527" y="35628"/>
                </a:lnTo>
                <a:lnTo>
                  <a:pt x="69493" y="35651"/>
                </a:lnTo>
                <a:lnTo>
                  <a:pt x="69459" y="35685"/>
                </a:lnTo>
                <a:lnTo>
                  <a:pt x="67480" y="34547"/>
                </a:lnTo>
                <a:lnTo>
                  <a:pt x="67503" y="34502"/>
                </a:lnTo>
                <a:lnTo>
                  <a:pt x="67503" y="34456"/>
                </a:lnTo>
                <a:lnTo>
                  <a:pt x="67503" y="34411"/>
                </a:lnTo>
                <a:lnTo>
                  <a:pt x="67491" y="34365"/>
                </a:lnTo>
                <a:lnTo>
                  <a:pt x="67468" y="34320"/>
                </a:lnTo>
                <a:lnTo>
                  <a:pt x="67434" y="34286"/>
                </a:lnTo>
                <a:lnTo>
                  <a:pt x="67400" y="34252"/>
                </a:lnTo>
                <a:lnTo>
                  <a:pt x="67366" y="34229"/>
                </a:lnTo>
                <a:lnTo>
                  <a:pt x="67321" y="34218"/>
                </a:lnTo>
                <a:lnTo>
                  <a:pt x="67275" y="34206"/>
                </a:lnTo>
                <a:lnTo>
                  <a:pt x="67275" y="31908"/>
                </a:lnTo>
                <a:lnTo>
                  <a:pt x="67309" y="31897"/>
                </a:lnTo>
                <a:lnTo>
                  <a:pt x="67343" y="31886"/>
                </a:lnTo>
                <a:lnTo>
                  <a:pt x="67412" y="31840"/>
                </a:lnTo>
                <a:lnTo>
                  <a:pt x="67446" y="31772"/>
                </a:lnTo>
                <a:lnTo>
                  <a:pt x="67457" y="31738"/>
                </a:lnTo>
                <a:lnTo>
                  <a:pt x="67457" y="31704"/>
                </a:lnTo>
                <a:lnTo>
                  <a:pt x="67457" y="31658"/>
                </a:lnTo>
                <a:lnTo>
                  <a:pt x="67446" y="31624"/>
                </a:lnTo>
                <a:lnTo>
                  <a:pt x="69436" y="30464"/>
                </a:lnTo>
                <a:lnTo>
                  <a:pt x="69471" y="30509"/>
                </a:lnTo>
                <a:lnTo>
                  <a:pt x="69516" y="30543"/>
                </a:lnTo>
                <a:lnTo>
                  <a:pt x="69562" y="30555"/>
                </a:lnTo>
                <a:lnTo>
                  <a:pt x="69618" y="30566"/>
                </a:lnTo>
                <a:lnTo>
                  <a:pt x="69675" y="30555"/>
                </a:lnTo>
                <a:lnTo>
                  <a:pt x="69721" y="30543"/>
                </a:lnTo>
                <a:lnTo>
                  <a:pt x="69766" y="30509"/>
                </a:lnTo>
                <a:lnTo>
                  <a:pt x="69800" y="30464"/>
                </a:lnTo>
                <a:close/>
                <a:moveTo>
                  <a:pt x="83997" y="30452"/>
                </a:moveTo>
                <a:lnTo>
                  <a:pt x="86056" y="31635"/>
                </a:lnTo>
                <a:lnTo>
                  <a:pt x="86044" y="31704"/>
                </a:lnTo>
                <a:lnTo>
                  <a:pt x="86056" y="31760"/>
                </a:lnTo>
                <a:lnTo>
                  <a:pt x="86079" y="31817"/>
                </a:lnTo>
                <a:lnTo>
                  <a:pt x="86135" y="31851"/>
                </a:lnTo>
                <a:lnTo>
                  <a:pt x="86192" y="31874"/>
                </a:lnTo>
                <a:lnTo>
                  <a:pt x="86192" y="34218"/>
                </a:lnTo>
                <a:lnTo>
                  <a:pt x="86147" y="34229"/>
                </a:lnTo>
                <a:lnTo>
                  <a:pt x="86101" y="34240"/>
                </a:lnTo>
                <a:lnTo>
                  <a:pt x="86067" y="34263"/>
                </a:lnTo>
                <a:lnTo>
                  <a:pt x="86033" y="34297"/>
                </a:lnTo>
                <a:lnTo>
                  <a:pt x="86010" y="34331"/>
                </a:lnTo>
                <a:lnTo>
                  <a:pt x="85988" y="34365"/>
                </a:lnTo>
                <a:lnTo>
                  <a:pt x="85976" y="34411"/>
                </a:lnTo>
                <a:lnTo>
                  <a:pt x="85976" y="34456"/>
                </a:lnTo>
                <a:lnTo>
                  <a:pt x="85976" y="34502"/>
                </a:lnTo>
                <a:lnTo>
                  <a:pt x="85988" y="34547"/>
                </a:lnTo>
                <a:lnTo>
                  <a:pt x="84008" y="35696"/>
                </a:lnTo>
                <a:lnTo>
                  <a:pt x="83974" y="35662"/>
                </a:lnTo>
                <a:lnTo>
                  <a:pt x="83940" y="35628"/>
                </a:lnTo>
                <a:lnTo>
                  <a:pt x="83895" y="35617"/>
                </a:lnTo>
                <a:lnTo>
                  <a:pt x="83838" y="35605"/>
                </a:lnTo>
                <a:lnTo>
                  <a:pt x="83792" y="35617"/>
                </a:lnTo>
                <a:lnTo>
                  <a:pt x="83747" y="35628"/>
                </a:lnTo>
                <a:lnTo>
                  <a:pt x="83713" y="35651"/>
                </a:lnTo>
                <a:lnTo>
                  <a:pt x="83678" y="35685"/>
                </a:lnTo>
                <a:lnTo>
                  <a:pt x="81631" y="34513"/>
                </a:lnTo>
                <a:lnTo>
                  <a:pt x="81642" y="34456"/>
                </a:lnTo>
                <a:lnTo>
                  <a:pt x="81631" y="34400"/>
                </a:lnTo>
                <a:lnTo>
                  <a:pt x="81608" y="34343"/>
                </a:lnTo>
                <a:lnTo>
                  <a:pt x="81551" y="34309"/>
                </a:lnTo>
                <a:lnTo>
                  <a:pt x="81494" y="34286"/>
                </a:lnTo>
                <a:lnTo>
                  <a:pt x="81494" y="31942"/>
                </a:lnTo>
                <a:lnTo>
                  <a:pt x="81540" y="31931"/>
                </a:lnTo>
                <a:lnTo>
                  <a:pt x="81585" y="31908"/>
                </a:lnTo>
                <a:lnTo>
                  <a:pt x="81619" y="31886"/>
                </a:lnTo>
                <a:lnTo>
                  <a:pt x="81654" y="31863"/>
                </a:lnTo>
                <a:lnTo>
                  <a:pt x="81676" y="31829"/>
                </a:lnTo>
                <a:lnTo>
                  <a:pt x="81699" y="31783"/>
                </a:lnTo>
                <a:lnTo>
                  <a:pt x="81710" y="31749"/>
                </a:lnTo>
                <a:lnTo>
                  <a:pt x="81710" y="31704"/>
                </a:lnTo>
                <a:lnTo>
                  <a:pt x="81710" y="31647"/>
                </a:lnTo>
                <a:lnTo>
                  <a:pt x="81699" y="31601"/>
                </a:lnTo>
                <a:lnTo>
                  <a:pt x="83690" y="30452"/>
                </a:lnTo>
                <a:lnTo>
                  <a:pt x="83713" y="30486"/>
                </a:lnTo>
                <a:lnTo>
                  <a:pt x="83758" y="30509"/>
                </a:lnTo>
                <a:lnTo>
                  <a:pt x="83792" y="30532"/>
                </a:lnTo>
                <a:lnTo>
                  <a:pt x="83883" y="30532"/>
                </a:lnTo>
                <a:lnTo>
                  <a:pt x="83929" y="30509"/>
                </a:lnTo>
                <a:lnTo>
                  <a:pt x="83963" y="30486"/>
                </a:lnTo>
                <a:lnTo>
                  <a:pt x="83997" y="30452"/>
                </a:lnTo>
                <a:close/>
                <a:moveTo>
                  <a:pt x="15278" y="34570"/>
                </a:moveTo>
                <a:lnTo>
                  <a:pt x="17280" y="35730"/>
                </a:lnTo>
                <a:lnTo>
                  <a:pt x="17269" y="35765"/>
                </a:lnTo>
                <a:lnTo>
                  <a:pt x="17257" y="35810"/>
                </a:lnTo>
                <a:lnTo>
                  <a:pt x="17269" y="35844"/>
                </a:lnTo>
                <a:lnTo>
                  <a:pt x="17280" y="35878"/>
                </a:lnTo>
                <a:lnTo>
                  <a:pt x="17292" y="35912"/>
                </a:lnTo>
                <a:lnTo>
                  <a:pt x="17314" y="35947"/>
                </a:lnTo>
                <a:lnTo>
                  <a:pt x="17371" y="35992"/>
                </a:lnTo>
                <a:lnTo>
                  <a:pt x="17417" y="36003"/>
                </a:lnTo>
                <a:lnTo>
                  <a:pt x="17451" y="36015"/>
                </a:lnTo>
                <a:lnTo>
                  <a:pt x="17451" y="38381"/>
                </a:lnTo>
                <a:lnTo>
                  <a:pt x="17383" y="38404"/>
                </a:lnTo>
                <a:lnTo>
                  <a:pt x="17337" y="38438"/>
                </a:lnTo>
                <a:lnTo>
                  <a:pt x="17303" y="38495"/>
                </a:lnTo>
                <a:lnTo>
                  <a:pt x="17292" y="38563"/>
                </a:lnTo>
                <a:lnTo>
                  <a:pt x="17303" y="38620"/>
                </a:lnTo>
                <a:lnTo>
                  <a:pt x="15324" y="39757"/>
                </a:lnTo>
                <a:lnTo>
                  <a:pt x="15278" y="39712"/>
                </a:lnTo>
                <a:lnTo>
                  <a:pt x="15233" y="39678"/>
                </a:lnTo>
                <a:lnTo>
                  <a:pt x="15164" y="39644"/>
                </a:lnTo>
                <a:lnTo>
                  <a:pt x="15028" y="39644"/>
                </a:lnTo>
                <a:lnTo>
                  <a:pt x="14971" y="39666"/>
                </a:lnTo>
                <a:lnTo>
                  <a:pt x="14914" y="39712"/>
                </a:lnTo>
                <a:lnTo>
                  <a:pt x="14869" y="39757"/>
                </a:lnTo>
                <a:lnTo>
                  <a:pt x="12980" y="38665"/>
                </a:lnTo>
                <a:lnTo>
                  <a:pt x="12992" y="38620"/>
                </a:lnTo>
                <a:lnTo>
                  <a:pt x="12992" y="38563"/>
                </a:lnTo>
                <a:lnTo>
                  <a:pt x="12992" y="38506"/>
                </a:lnTo>
                <a:lnTo>
                  <a:pt x="12980" y="38461"/>
                </a:lnTo>
                <a:lnTo>
                  <a:pt x="12958" y="38415"/>
                </a:lnTo>
                <a:lnTo>
                  <a:pt x="12923" y="38381"/>
                </a:lnTo>
                <a:lnTo>
                  <a:pt x="12889" y="38347"/>
                </a:lnTo>
                <a:lnTo>
                  <a:pt x="12855" y="38324"/>
                </a:lnTo>
                <a:lnTo>
                  <a:pt x="12810" y="38301"/>
                </a:lnTo>
                <a:lnTo>
                  <a:pt x="12753" y="38301"/>
                </a:lnTo>
                <a:lnTo>
                  <a:pt x="12753" y="36003"/>
                </a:lnTo>
                <a:lnTo>
                  <a:pt x="12821" y="35981"/>
                </a:lnTo>
                <a:lnTo>
                  <a:pt x="12878" y="35935"/>
                </a:lnTo>
                <a:lnTo>
                  <a:pt x="12912" y="35878"/>
                </a:lnTo>
                <a:lnTo>
                  <a:pt x="12923" y="35844"/>
                </a:lnTo>
                <a:lnTo>
                  <a:pt x="12935" y="35810"/>
                </a:lnTo>
                <a:lnTo>
                  <a:pt x="12923" y="35765"/>
                </a:lnTo>
                <a:lnTo>
                  <a:pt x="12912" y="35730"/>
                </a:lnTo>
                <a:lnTo>
                  <a:pt x="14925" y="34570"/>
                </a:lnTo>
                <a:lnTo>
                  <a:pt x="14960" y="34616"/>
                </a:lnTo>
                <a:lnTo>
                  <a:pt x="14994" y="34638"/>
                </a:lnTo>
                <a:lnTo>
                  <a:pt x="15051" y="34661"/>
                </a:lnTo>
                <a:lnTo>
                  <a:pt x="15153" y="34661"/>
                </a:lnTo>
                <a:lnTo>
                  <a:pt x="15198" y="34638"/>
                </a:lnTo>
                <a:lnTo>
                  <a:pt x="15244" y="34604"/>
                </a:lnTo>
                <a:lnTo>
                  <a:pt x="15278" y="34570"/>
                </a:lnTo>
                <a:close/>
                <a:moveTo>
                  <a:pt x="57936" y="34559"/>
                </a:moveTo>
                <a:lnTo>
                  <a:pt x="59927" y="35708"/>
                </a:lnTo>
                <a:lnTo>
                  <a:pt x="59904" y="35753"/>
                </a:lnTo>
                <a:lnTo>
                  <a:pt x="59904" y="35810"/>
                </a:lnTo>
                <a:lnTo>
                  <a:pt x="59904" y="35856"/>
                </a:lnTo>
                <a:lnTo>
                  <a:pt x="59915" y="35890"/>
                </a:lnTo>
                <a:lnTo>
                  <a:pt x="59938" y="35935"/>
                </a:lnTo>
                <a:lnTo>
                  <a:pt x="59961" y="35969"/>
                </a:lnTo>
                <a:lnTo>
                  <a:pt x="59995" y="35992"/>
                </a:lnTo>
                <a:lnTo>
                  <a:pt x="60029" y="36015"/>
                </a:lnTo>
                <a:lnTo>
                  <a:pt x="60074" y="36038"/>
                </a:lnTo>
                <a:lnTo>
                  <a:pt x="60120" y="36038"/>
                </a:lnTo>
                <a:lnTo>
                  <a:pt x="60120" y="38392"/>
                </a:lnTo>
                <a:lnTo>
                  <a:pt x="60063" y="38404"/>
                </a:lnTo>
                <a:lnTo>
                  <a:pt x="60006" y="38449"/>
                </a:lnTo>
                <a:lnTo>
                  <a:pt x="59983" y="38495"/>
                </a:lnTo>
                <a:lnTo>
                  <a:pt x="59961" y="38563"/>
                </a:lnTo>
                <a:lnTo>
                  <a:pt x="59972" y="38620"/>
                </a:lnTo>
                <a:lnTo>
                  <a:pt x="57993" y="39757"/>
                </a:lnTo>
                <a:lnTo>
                  <a:pt x="57947" y="39712"/>
                </a:lnTo>
                <a:lnTo>
                  <a:pt x="57902" y="39678"/>
                </a:lnTo>
                <a:lnTo>
                  <a:pt x="57833" y="39655"/>
                </a:lnTo>
                <a:lnTo>
                  <a:pt x="57765" y="39644"/>
                </a:lnTo>
                <a:lnTo>
                  <a:pt x="57708" y="39655"/>
                </a:lnTo>
                <a:lnTo>
                  <a:pt x="57640" y="39678"/>
                </a:lnTo>
                <a:lnTo>
                  <a:pt x="57595" y="39712"/>
                </a:lnTo>
                <a:lnTo>
                  <a:pt x="57549" y="39757"/>
                </a:lnTo>
                <a:lnTo>
                  <a:pt x="55615" y="38643"/>
                </a:lnTo>
                <a:lnTo>
                  <a:pt x="55627" y="38608"/>
                </a:lnTo>
                <a:lnTo>
                  <a:pt x="55627" y="38563"/>
                </a:lnTo>
                <a:lnTo>
                  <a:pt x="55627" y="38517"/>
                </a:lnTo>
                <a:lnTo>
                  <a:pt x="55615" y="38472"/>
                </a:lnTo>
                <a:lnTo>
                  <a:pt x="55593" y="38438"/>
                </a:lnTo>
                <a:lnTo>
                  <a:pt x="55570" y="38404"/>
                </a:lnTo>
                <a:lnTo>
                  <a:pt x="55536" y="38381"/>
                </a:lnTo>
                <a:lnTo>
                  <a:pt x="55502" y="38358"/>
                </a:lnTo>
                <a:lnTo>
                  <a:pt x="55467" y="38335"/>
                </a:lnTo>
                <a:lnTo>
                  <a:pt x="55422" y="38335"/>
                </a:lnTo>
                <a:lnTo>
                  <a:pt x="55422" y="36060"/>
                </a:lnTo>
                <a:lnTo>
                  <a:pt x="55467" y="36049"/>
                </a:lnTo>
                <a:lnTo>
                  <a:pt x="55513" y="36038"/>
                </a:lnTo>
                <a:lnTo>
                  <a:pt x="55547" y="36003"/>
                </a:lnTo>
                <a:lnTo>
                  <a:pt x="55581" y="35981"/>
                </a:lnTo>
                <a:lnTo>
                  <a:pt x="55615" y="35935"/>
                </a:lnTo>
                <a:lnTo>
                  <a:pt x="55638" y="35901"/>
                </a:lnTo>
                <a:lnTo>
                  <a:pt x="55649" y="35856"/>
                </a:lnTo>
                <a:lnTo>
                  <a:pt x="55649" y="35810"/>
                </a:lnTo>
                <a:lnTo>
                  <a:pt x="55649" y="35753"/>
                </a:lnTo>
                <a:lnTo>
                  <a:pt x="55627" y="35708"/>
                </a:lnTo>
                <a:lnTo>
                  <a:pt x="57606" y="34559"/>
                </a:lnTo>
                <a:lnTo>
                  <a:pt x="57640" y="34604"/>
                </a:lnTo>
                <a:lnTo>
                  <a:pt x="57674" y="34627"/>
                </a:lnTo>
                <a:lnTo>
                  <a:pt x="57720" y="34638"/>
                </a:lnTo>
                <a:lnTo>
                  <a:pt x="57765" y="34650"/>
                </a:lnTo>
                <a:lnTo>
                  <a:pt x="57822" y="34638"/>
                </a:lnTo>
                <a:lnTo>
                  <a:pt x="57868" y="34627"/>
                </a:lnTo>
                <a:lnTo>
                  <a:pt x="57902" y="34593"/>
                </a:lnTo>
                <a:lnTo>
                  <a:pt x="57936" y="34559"/>
                </a:lnTo>
                <a:close/>
                <a:moveTo>
                  <a:pt x="72166" y="34570"/>
                </a:moveTo>
                <a:lnTo>
                  <a:pt x="74169" y="35730"/>
                </a:lnTo>
                <a:lnTo>
                  <a:pt x="74157" y="35765"/>
                </a:lnTo>
                <a:lnTo>
                  <a:pt x="74157" y="35810"/>
                </a:lnTo>
                <a:lnTo>
                  <a:pt x="74157" y="35844"/>
                </a:lnTo>
                <a:lnTo>
                  <a:pt x="74169" y="35878"/>
                </a:lnTo>
                <a:lnTo>
                  <a:pt x="74180" y="35912"/>
                </a:lnTo>
                <a:lnTo>
                  <a:pt x="74203" y="35947"/>
                </a:lnTo>
                <a:lnTo>
                  <a:pt x="74271" y="35992"/>
                </a:lnTo>
                <a:lnTo>
                  <a:pt x="74305" y="36003"/>
                </a:lnTo>
                <a:lnTo>
                  <a:pt x="74339" y="36015"/>
                </a:lnTo>
                <a:lnTo>
                  <a:pt x="74339" y="38381"/>
                </a:lnTo>
                <a:lnTo>
                  <a:pt x="74282" y="38404"/>
                </a:lnTo>
                <a:lnTo>
                  <a:pt x="74225" y="38438"/>
                </a:lnTo>
                <a:lnTo>
                  <a:pt x="74191" y="38495"/>
                </a:lnTo>
                <a:lnTo>
                  <a:pt x="74180" y="38563"/>
                </a:lnTo>
                <a:lnTo>
                  <a:pt x="74191" y="38620"/>
                </a:lnTo>
                <a:lnTo>
                  <a:pt x="72212" y="39757"/>
                </a:lnTo>
                <a:lnTo>
                  <a:pt x="72178" y="39712"/>
                </a:lnTo>
                <a:lnTo>
                  <a:pt x="72121" y="39678"/>
                </a:lnTo>
                <a:lnTo>
                  <a:pt x="72064" y="39644"/>
                </a:lnTo>
                <a:lnTo>
                  <a:pt x="71928" y="39644"/>
                </a:lnTo>
                <a:lnTo>
                  <a:pt x="71859" y="39666"/>
                </a:lnTo>
                <a:lnTo>
                  <a:pt x="71802" y="39712"/>
                </a:lnTo>
                <a:lnTo>
                  <a:pt x="71768" y="39757"/>
                </a:lnTo>
                <a:lnTo>
                  <a:pt x="69869" y="38665"/>
                </a:lnTo>
                <a:lnTo>
                  <a:pt x="69880" y="38620"/>
                </a:lnTo>
                <a:lnTo>
                  <a:pt x="69891" y="38563"/>
                </a:lnTo>
                <a:lnTo>
                  <a:pt x="69880" y="38506"/>
                </a:lnTo>
                <a:lnTo>
                  <a:pt x="69869" y="38461"/>
                </a:lnTo>
                <a:lnTo>
                  <a:pt x="69846" y="38415"/>
                </a:lnTo>
                <a:lnTo>
                  <a:pt x="69823" y="38381"/>
                </a:lnTo>
                <a:lnTo>
                  <a:pt x="69778" y="38347"/>
                </a:lnTo>
                <a:lnTo>
                  <a:pt x="69744" y="38324"/>
                </a:lnTo>
                <a:lnTo>
                  <a:pt x="69698" y="38301"/>
                </a:lnTo>
                <a:lnTo>
                  <a:pt x="69641" y="38301"/>
                </a:lnTo>
                <a:lnTo>
                  <a:pt x="69641" y="36003"/>
                </a:lnTo>
                <a:lnTo>
                  <a:pt x="69709" y="35981"/>
                </a:lnTo>
                <a:lnTo>
                  <a:pt x="69766" y="35935"/>
                </a:lnTo>
                <a:lnTo>
                  <a:pt x="69812" y="35878"/>
                </a:lnTo>
                <a:lnTo>
                  <a:pt x="69823" y="35844"/>
                </a:lnTo>
                <a:lnTo>
                  <a:pt x="69823" y="35810"/>
                </a:lnTo>
                <a:lnTo>
                  <a:pt x="69812" y="35765"/>
                </a:lnTo>
                <a:lnTo>
                  <a:pt x="69812" y="35730"/>
                </a:lnTo>
                <a:lnTo>
                  <a:pt x="71814" y="34570"/>
                </a:lnTo>
                <a:lnTo>
                  <a:pt x="71848" y="34616"/>
                </a:lnTo>
                <a:lnTo>
                  <a:pt x="71893" y="34638"/>
                </a:lnTo>
                <a:lnTo>
                  <a:pt x="71939" y="34661"/>
                </a:lnTo>
                <a:lnTo>
                  <a:pt x="72041" y="34661"/>
                </a:lnTo>
                <a:lnTo>
                  <a:pt x="72087" y="34638"/>
                </a:lnTo>
                <a:lnTo>
                  <a:pt x="72132" y="34604"/>
                </a:lnTo>
                <a:lnTo>
                  <a:pt x="72166" y="34570"/>
                </a:lnTo>
                <a:close/>
                <a:moveTo>
                  <a:pt x="38984" y="34570"/>
                </a:moveTo>
                <a:lnTo>
                  <a:pt x="40987" y="35730"/>
                </a:lnTo>
                <a:lnTo>
                  <a:pt x="40975" y="35765"/>
                </a:lnTo>
                <a:lnTo>
                  <a:pt x="40975" y="35810"/>
                </a:lnTo>
                <a:lnTo>
                  <a:pt x="40975" y="35844"/>
                </a:lnTo>
                <a:lnTo>
                  <a:pt x="40987" y="35878"/>
                </a:lnTo>
                <a:lnTo>
                  <a:pt x="41021" y="35935"/>
                </a:lnTo>
                <a:lnTo>
                  <a:pt x="41089" y="35981"/>
                </a:lnTo>
                <a:lnTo>
                  <a:pt x="41123" y="35992"/>
                </a:lnTo>
                <a:lnTo>
                  <a:pt x="41157" y="36003"/>
                </a:lnTo>
                <a:lnTo>
                  <a:pt x="41157" y="38392"/>
                </a:lnTo>
                <a:lnTo>
                  <a:pt x="41100" y="38415"/>
                </a:lnTo>
                <a:lnTo>
                  <a:pt x="41043" y="38449"/>
                </a:lnTo>
                <a:lnTo>
                  <a:pt x="41009" y="38495"/>
                </a:lnTo>
                <a:lnTo>
                  <a:pt x="40998" y="38563"/>
                </a:lnTo>
                <a:lnTo>
                  <a:pt x="41009" y="38620"/>
                </a:lnTo>
                <a:lnTo>
                  <a:pt x="39030" y="39769"/>
                </a:lnTo>
                <a:lnTo>
                  <a:pt x="38984" y="39712"/>
                </a:lnTo>
                <a:lnTo>
                  <a:pt x="38928" y="39678"/>
                </a:lnTo>
                <a:lnTo>
                  <a:pt x="38871" y="39655"/>
                </a:lnTo>
                <a:lnTo>
                  <a:pt x="38802" y="39644"/>
                </a:lnTo>
                <a:lnTo>
                  <a:pt x="38734" y="39655"/>
                </a:lnTo>
                <a:lnTo>
                  <a:pt x="38677" y="39678"/>
                </a:lnTo>
                <a:lnTo>
                  <a:pt x="38620" y="39712"/>
                </a:lnTo>
                <a:lnTo>
                  <a:pt x="38575" y="39757"/>
                </a:lnTo>
                <a:lnTo>
                  <a:pt x="36664" y="38654"/>
                </a:lnTo>
                <a:lnTo>
                  <a:pt x="36675" y="38608"/>
                </a:lnTo>
                <a:lnTo>
                  <a:pt x="36675" y="38563"/>
                </a:lnTo>
                <a:lnTo>
                  <a:pt x="36675" y="38517"/>
                </a:lnTo>
                <a:lnTo>
                  <a:pt x="36664" y="38472"/>
                </a:lnTo>
                <a:lnTo>
                  <a:pt x="36641" y="38426"/>
                </a:lnTo>
                <a:lnTo>
                  <a:pt x="36618" y="38392"/>
                </a:lnTo>
                <a:lnTo>
                  <a:pt x="36584" y="38370"/>
                </a:lnTo>
                <a:lnTo>
                  <a:pt x="36550" y="38347"/>
                </a:lnTo>
                <a:lnTo>
                  <a:pt x="36505" y="38324"/>
                </a:lnTo>
                <a:lnTo>
                  <a:pt x="36459" y="38313"/>
                </a:lnTo>
                <a:lnTo>
                  <a:pt x="36459" y="36003"/>
                </a:lnTo>
                <a:lnTo>
                  <a:pt x="36527" y="35981"/>
                </a:lnTo>
                <a:lnTo>
                  <a:pt x="36584" y="35935"/>
                </a:lnTo>
                <a:lnTo>
                  <a:pt x="36618" y="35878"/>
                </a:lnTo>
                <a:lnTo>
                  <a:pt x="36630" y="35844"/>
                </a:lnTo>
                <a:lnTo>
                  <a:pt x="36630" y="35810"/>
                </a:lnTo>
                <a:lnTo>
                  <a:pt x="36630" y="35765"/>
                </a:lnTo>
                <a:lnTo>
                  <a:pt x="36618" y="35730"/>
                </a:lnTo>
                <a:lnTo>
                  <a:pt x="38620" y="34582"/>
                </a:lnTo>
                <a:lnTo>
                  <a:pt x="38655" y="34616"/>
                </a:lnTo>
                <a:lnTo>
                  <a:pt x="38700" y="34650"/>
                </a:lnTo>
                <a:lnTo>
                  <a:pt x="38746" y="34661"/>
                </a:lnTo>
                <a:lnTo>
                  <a:pt x="38802" y="34673"/>
                </a:lnTo>
                <a:lnTo>
                  <a:pt x="38859" y="34661"/>
                </a:lnTo>
                <a:lnTo>
                  <a:pt x="38905" y="34638"/>
                </a:lnTo>
                <a:lnTo>
                  <a:pt x="38950" y="34616"/>
                </a:lnTo>
                <a:lnTo>
                  <a:pt x="38984" y="34570"/>
                </a:lnTo>
                <a:close/>
                <a:moveTo>
                  <a:pt x="43728" y="34570"/>
                </a:moveTo>
                <a:lnTo>
                  <a:pt x="45707" y="35719"/>
                </a:lnTo>
                <a:lnTo>
                  <a:pt x="45696" y="35765"/>
                </a:lnTo>
                <a:lnTo>
                  <a:pt x="45696" y="35810"/>
                </a:lnTo>
                <a:lnTo>
                  <a:pt x="45696" y="35844"/>
                </a:lnTo>
                <a:lnTo>
                  <a:pt x="45707" y="35890"/>
                </a:lnTo>
                <a:lnTo>
                  <a:pt x="45730" y="35924"/>
                </a:lnTo>
                <a:lnTo>
                  <a:pt x="45753" y="35947"/>
                </a:lnTo>
                <a:lnTo>
                  <a:pt x="45787" y="35981"/>
                </a:lnTo>
                <a:lnTo>
                  <a:pt x="45821" y="35992"/>
                </a:lnTo>
                <a:lnTo>
                  <a:pt x="45855" y="36015"/>
                </a:lnTo>
                <a:lnTo>
                  <a:pt x="45901" y="36015"/>
                </a:lnTo>
                <a:lnTo>
                  <a:pt x="45901" y="38324"/>
                </a:lnTo>
                <a:lnTo>
                  <a:pt x="45855" y="38324"/>
                </a:lnTo>
                <a:lnTo>
                  <a:pt x="45810" y="38347"/>
                </a:lnTo>
                <a:lnTo>
                  <a:pt x="45764" y="38370"/>
                </a:lnTo>
                <a:lnTo>
                  <a:pt x="45730" y="38392"/>
                </a:lnTo>
                <a:lnTo>
                  <a:pt x="45707" y="38426"/>
                </a:lnTo>
                <a:lnTo>
                  <a:pt x="45685" y="38472"/>
                </a:lnTo>
                <a:lnTo>
                  <a:pt x="45673" y="38517"/>
                </a:lnTo>
                <a:lnTo>
                  <a:pt x="45673" y="38563"/>
                </a:lnTo>
                <a:lnTo>
                  <a:pt x="45673" y="38608"/>
                </a:lnTo>
                <a:lnTo>
                  <a:pt x="45685" y="38654"/>
                </a:lnTo>
                <a:lnTo>
                  <a:pt x="43762" y="39769"/>
                </a:lnTo>
                <a:lnTo>
                  <a:pt x="43717" y="39723"/>
                </a:lnTo>
                <a:lnTo>
                  <a:pt x="43671" y="39678"/>
                </a:lnTo>
                <a:lnTo>
                  <a:pt x="43603" y="39655"/>
                </a:lnTo>
                <a:lnTo>
                  <a:pt x="43535" y="39644"/>
                </a:lnTo>
                <a:lnTo>
                  <a:pt x="43478" y="39655"/>
                </a:lnTo>
                <a:lnTo>
                  <a:pt x="43409" y="39678"/>
                </a:lnTo>
                <a:lnTo>
                  <a:pt x="43364" y="39712"/>
                </a:lnTo>
                <a:lnTo>
                  <a:pt x="43318" y="39757"/>
                </a:lnTo>
                <a:lnTo>
                  <a:pt x="41328" y="38608"/>
                </a:lnTo>
                <a:lnTo>
                  <a:pt x="41339" y="38563"/>
                </a:lnTo>
                <a:lnTo>
                  <a:pt x="41328" y="38506"/>
                </a:lnTo>
                <a:lnTo>
                  <a:pt x="41294" y="38449"/>
                </a:lnTo>
                <a:lnTo>
                  <a:pt x="41260" y="38415"/>
                </a:lnTo>
                <a:lnTo>
                  <a:pt x="41203" y="38392"/>
                </a:lnTo>
                <a:lnTo>
                  <a:pt x="41203" y="36003"/>
                </a:lnTo>
                <a:lnTo>
                  <a:pt x="41271" y="35981"/>
                </a:lnTo>
                <a:lnTo>
                  <a:pt x="41316" y="35935"/>
                </a:lnTo>
                <a:lnTo>
                  <a:pt x="41351" y="35878"/>
                </a:lnTo>
                <a:lnTo>
                  <a:pt x="41362" y="35810"/>
                </a:lnTo>
                <a:lnTo>
                  <a:pt x="41351" y="35742"/>
                </a:lnTo>
                <a:lnTo>
                  <a:pt x="43353" y="34582"/>
                </a:lnTo>
                <a:lnTo>
                  <a:pt x="43387" y="34616"/>
                </a:lnTo>
                <a:lnTo>
                  <a:pt x="43432" y="34650"/>
                </a:lnTo>
                <a:lnTo>
                  <a:pt x="43489" y="34673"/>
                </a:lnTo>
                <a:lnTo>
                  <a:pt x="43591" y="34673"/>
                </a:lnTo>
                <a:lnTo>
                  <a:pt x="43648" y="34650"/>
                </a:lnTo>
                <a:lnTo>
                  <a:pt x="43694" y="34616"/>
                </a:lnTo>
                <a:lnTo>
                  <a:pt x="43728" y="34570"/>
                </a:lnTo>
                <a:close/>
                <a:moveTo>
                  <a:pt x="10569" y="34593"/>
                </a:moveTo>
                <a:lnTo>
                  <a:pt x="12548" y="35730"/>
                </a:lnTo>
                <a:lnTo>
                  <a:pt x="12537" y="35765"/>
                </a:lnTo>
                <a:lnTo>
                  <a:pt x="12525" y="35810"/>
                </a:lnTo>
                <a:lnTo>
                  <a:pt x="12537" y="35844"/>
                </a:lnTo>
                <a:lnTo>
                  <a:pt x="12548" y="35878"/>
                </a:lnTo>
                <a:lnTo>
                  <a:pt x="12582" y="35935"/>
                </a:lnTo>
                <a:lnTo>
                  <a:pt x="12639" y="35981"/>
                </a:lnTo>
                <a:lnTo>
                  <a:pt x="12673" y="35992"/>
                </a:lnTo>
                <a:lnTo>
                  <a:pt x="12707" y="36003"/>
                </a:lnTo>
                <a:lnTo>
                  <a:pt x="12707" y="38290"/>
                </a:lnTo>
                <a:lnTo>
                  <a:pt x="12662" y="38301"/>
                </a:lnTo>
                <a:lnTo>
                  <a:pt x="12616" y="38324"/>
                </a:lnTo>
                <a:lnTo>
                  <a:pt x="12571" y="38347"/>
                </a:lnTo>
                <a:lnTo>
                  <a:pt x="12537" y="38381"/>
                </a:lnTo>
                <a:lnTo>
                  <a:pt x="12503" y="38415"/>
                </a:lnTo>
                <a:lnTo>
                  <a:pt x="12480" y="38461"/>
                </a:lnTo>
                <a:lnTo>
                  <a:pt x="12468" y="38506"/>
                </a:lnTo>
                <a:lnTo>
                  <a:pt x="12457" y="38563"/>
                </a:lnTo>
                <a:lnTo>
                  <a:pt x="12468" y="38620"/>
                </a:lnTo>
                <a:lnTo>
                  <a:pt x="12480" y="38665"/>
                </a:lnTo>
                <a:lnTo>
                  <a:pt x="10546" y="39780"/>
                </a:lnTo>
                <a:lnTo>
                  <a:pt x="10512" y="39746"/>
                </a:lnTo>
                <a:lnTo>
                  <a:pt x="10466" y="39712"/>
                </a:lnTo>
                <a:lnTo>
                  <a:pt x="10421" y="39689"/>
                </a:lnTo>
                <a:lnTo>
                  <a:pt x="10307" y="39689"/>
                </a:lnTo>
                <a:lnTo>
                  <a:pt x="10250" y="39712"/>
                </a:lnTo>
                <a:lnTo>
                  <a:pt x="10205" y="39746"/>
                </a:lnTo>
                <a:lnTo>
                  <a:pt x="10171" y="39780"/>
                </a:lnTo>
                <a:lnTo>
                  <a:pt x="8168" y="38620"/>
                </a:lnTo>
                <a:lnTo>
                  <a:pt x="8180" y="38563"/>
                </a:lnTo>
                <a:lnTo>
                  <a:pt x="8168" y="38495"/>
                </a:lnTo>
                <a:lnTo>
                  <a:pt x="8134" y="38438"/>
                </a:lnTo>
                <a:lnTo>
                  <a:pt x="8077" y="38392"/>
                </a:lnTo>
                <a:lnTo>
                  <a:pt x="8009" y="38370"/>
                </a:lnTo>
                <a:lnTo>
                  <a:pt x="8009" y="36026"/>
                </a:lnTo>
                <a:lnTo>
                  <a:pt x="8055" y="36015"/>
                </a:lnTo>
                <a:lnTo>
                  <a:pt x="8089" y="36003"/>
                </a:lnTo>
                <a:lnTo>
                  <a:pt x="8123" y="35981"/>
                </a:lnTo>
                <a:lnTo>
                  <a:pt x="8157" y="35947"/>
                </a:lnTo>
                <a:lnTo>
                  <a:pt x="8180" y="35924"/>
                </a:lnTo>
                <a:lnTo>
                  <a:pt x="8191" y="35890"/>
                </a:lnTo>
                <a:lnTo>
                  <a:pt x="8203" y="35844"/>
                </a:lnTo>
                <a:lnTo>
                  <a:pt x="8214" y="35810"/>
                </a:lnTo>
                <a:lnTo>
                  <a:pt x="8203" y="35765"/>
                </a:lnTo>
                <a:lnTo>
                  <a:pt x="8191" y="35719"/>
                </a:lnTo>
                <a:lnTo>
                  <a:pt x="10148" y="34593"/>
                </a:lnTo>
                <a:lnTo>
                  <a:pt x="10182" y="34638"/>
                </a:lnTo>
                <a:lnTo>
                  <a:pt x="10239" y="34673"/>
                </a:lnTo>
                <a:lnTo>
                  <a:pt x="10296" y="34695"/>
                </a:lnTo>
                <a:lnTo>
                  <a:pt x="10364" y="34707"/>
                </a:lnTo>
                <a:lnTo>
                  <a:pt x="10421" y="34695"/>
                </a:lnTo>
                <a:lnTo>
                  <a:pt x="10478" y="34673"/>
                </a:lnTo>
                <a:lnTo>
                  <a:pt x="10535" y="34638"/>
                </a:lnTo>
                <a:lnTo>
                  <a:pt x="10569" y="34593"/>
                </a:lnTo>
                <a:close/>
                <a:moveTo>
                  <a:pt x="29520" y="34582"/>
                </a:moveTo>
                <a:lnTo>
                  <a:pt x="31499" y="35730"/>
                </a:lnTo>
                <a:lnTo>
                  <a:pt x="31488" y="35765"/>
                </a:lnTo>
                <a:lnTo>
                  <a:pt x="31488" y="35810"/>
                </a:lnTo>
                <a:lnTo>
                  <a:pt x="31488" y="35844"/>
                </a:lnTo>
                <a:lnTo>
                  <a:pt x="31499" y="35878"/>
                </a:lnTo>
                <a:lnTo>
                  <a:pt x="31545" y="35935"/>
                </a:lnTo>
                <a:lnTo>
                  <a:pt x="31602" y="35981"/>
                </a:lnTo>
                <a:lnTo>
                  <a:pt x="31636" y="35992"/>
                </a:lnTo>
                <a:lnTo>
                  <a:pt x="31670" y="36003"/>
                </a:lnTo>
                <a:lnTo>
                  <a:pt x="31670" y="38358"/>
                </a:lnTo>
                <a:lnTo>
                  <a:pt x="31636" y="38358"/>
                </a:lnTo>
                <a:lnTo>
                  <a:pt x="31602" y="38370"/>
                </a:lnTo>
                <a:lnTo>
                  <a:pt x="31568" y="38392"/>
                </a:lnTo>
                <a:lnTo>
                  <a:pt x="31534" y="38415"/>
                </a:lnTo>
                <a:lnTo>
                  <a:pt x="31511" y="38449"/>
                </a:lnTo>
                <a:lnTo>
                  <a:pt x="31488" y="38483"/>
                </a:lnTo>
                <a:lnTo>
                  <a:pt x="31488" y="38517"/>
                </a:lnTo>
                <a:lnTo>
                  <a:pt x="31477" y="38563"/>
                </a:lnTo>
                <a:lnTo>
                  <a:pt x="31488" y="38597"/>
                </a:lnTo>
                <a:lnTo>
                  <a:pt x="31499" y="38643"/>
                </a:lnTo>
                <a:lnTo>
                  <a:pt x="29520" y="39780"/>
                </a:lnTo>
                <a:lnTo>
                  <a:pt x="29486" y="39735"/>
                </a:lnTo>
                <a:lnTo>
                  <a:pt x="29440" y="39700"/>
                </a:lnTo>
                <a:lnTo>
                  <a:pt x="29384" y="39678"/>
                </a:lnTo>
                <a:lnTo>
                  <a:pt x="29315" y="39666"/>
                </a:lnTo>
                <a:lnTo>
                  <a:pt x="29258" y="39678"/>
                </a:lnTo>
                <a:lnTo>
                  <a:pt x="29202" y="39689"/>
                </a:lnTo>
                <a:lnTo>
                  <a:pt x="29156" y="39723"/>
                </a:lnTo>
                <a:lnTo>
                  <a:pt x="29122" y="39769"/>
                </a:lnTo>
                <a:lnTo>
                  <a:pt x="27154" y="38643"/>
                </a:lnTo>
                <a:lnTo>
                  <a:pt x="27165" y="38597"/>
                </a:lnTo>
                <a:lnTo>
                  <a:pt x="27165" y="38563"/>
                </a:lnTo>
                <a:lnTo>
                  <a:pt x="27165" y="38517"/>
                </a:lnTo>
                <a:lnTo>
                  <a:pt x="27154" y="38483"/>
                </a:lnTo>
                <a:lnTo>
                  <a:pt x="27131" y="38449"/>
                </a:lnTo>
                <a:lnTo>
                  <a:pt x="27109" y="38415"/>
                </a:lnTo>
                <a:lnTo>
                  <a:pt x="27052" y="38370"/>
                </a:lnTo>
                <a:lnTo>
                  <a:pt x="27018" y="38358"/>
                </a:lnTo>
                <a:lnTo>
                  <a:pt x="26972" y="38347"/>
                </a:lnTo>
                <a:lnTo>
                  <a:pt x="26972" y="36003"/>
                </a:lnTo>
                <a:lnTo>
                  <a:pt x="27040" y="35981"/>
                </a:lnTo>
                <a:lnTo>
                  <a:pt x="27097" y="35935"/>
                </a:lnTo>
                <a:lnTo>
                  <a:pt x="27131" y="35878"/>
                </a:lnTo>
                <a:lnTo>
                  <a:pt x="27143" y="35810"/>
                </a:lnTo>
                <a:lnTo>
                  <a:pt x="27143" y="35765"/>
                </a:lnTo>
                <a:lnTo>
                  <a:pt x="27131" y="35730"/>
                </a:lnTo>
                <a:lnTo>
                  <a:pt x="29122" y="34593"/>
                </a:lnTo>
                <a:lnTo>
                  <a:pt x="29156" y="34627"/>
                </a:lnTo>
                <a:lnTo>
                  <a:pt x="29202" y="34661"/>
                </a:lnTo>
                <a:lnTo>
                  <a:pt x="29258" y="34684"/>
                </a:lnTo>
                <a:lnTo>
                  <a:pt x="29315" y="34695"/>
                </a:lnTo>
                <a:lnTo>
                  <a:pt x="29384" y="34684"/>
                </a:lnTo>
                <a:lnTo>
                  <a:pt x="29440" y="34661"/>
                </a:lnTo>
                <a:lnTo>
                  <a:pt x="29486" y="34627"/>
                </a:lnTo>
                <a:lnTo>
                  <a:pt x="29520" y="34582"/>
                </a:lnTo>
                <a:close/>
                <a:moveTo>
                  <a:pt x="34252" y="34570"/>
                </a:moveTo>
                <a:lnTo>
                  <a:pt x="36243" y="35730"/>
                </a:lnTo>
                <a:lnTo>
                  <a:pt x="36232" y="35765"/>
                </a:lnTo>
                <a:lnTo>
                  <a:pt x="36232" y="35810"/>
                </a:lnTo>
                <a:lnTo>
                  <a:pt x="36232" y="35844"/>
                </a:lnTo>
                <a:lnTo>
                  <a:pt x="36243" y="35878"/>
                </a:lnTo>
                <a:lnTo>
                  <a:pt x="36254" y="35912"/>
                </a:lnTo>
                <a:lnTo>
                  <a:pt x="36277" y="35947"/>
                </a:lnTo>
                <a:lnTo>
                  <a:pt x="36345" y="35981"/>
                </a:lnTo>
                <a:lnTo>
                  <a:pt x="36379" y="36003"/>
                </a:lnTo>
                <a:lnTo>
                  <a:pt x="36414" y="36003"/>
                </a:lnTo>
                <a:lnTo>
                  <a:pt x="36414" y="38313"/>
                </a:lnTo>
                <a:lnTo>
                  <a:pt x="36368" y="38324"/>
                </a:lnTo>
                <a:lnTo>
                  <a:pt x="36323" y="38335"/>
                </a:lnTo>
                <a:lnTo>
                  <a:pt x="36288" y="38358"/>
                </a:lnTo>
                <a:lnTo>
                  <a:pt x="36243" y="38392"/>
                </a:lnTo>
                <a:lnTo>
                  <a:pt x="36220" y="38426"/>
                </a:lnTo>
                <a:lnTo>
                  <a:pt x="36197" y="38472"/>
                </a:lnTo>
                <a:lnTo>
                  <a:pt x="36186" y="38517"/>
                </a:lnTo>
                <a:lnTo>
                  <a:pt x="36186" y="38563"/>
                </a:lnTo>
                <a:lnTo>
                  <a:pt x="36186" y="38608"/>
                </a:lnTo>
                <a:lnTo>
                  <a:pt x="36197" y="38654"/>
                </a:lnTo>
                <a:lnTo>
                  <a:pt x="34252" y="39780"/>
                </a:lnTo>
                <a:lnTo>
                  <a:pt x="34218" y="39746"/>
                </a:lnTo>
                <a:lnTo>
                  <a:pt x="34173" y="39712"/>
                </a:lnTo>
                <a:lnTo>
                  <a:pt x="34116" y="39689"/>
                </a:lnTo>
                <a:lnTo>
                  <a:pt x="34059" y="39678"/>
                </a:lnTo>
                <a:lnTo>
                  <a:pt x="34002" y="39689"/>
                </a:lnTo>
                <a:lnTo>
                  <a:pt x="33957" y="39712"/>
                </a:lnTo>
                <a:lnTo>
                  <a:pt x="33911" y="39735"/>
                </a:lnTo>
                <a:lnTo>
                  <a:pt x="33877" y="39780"/>
                </a:lnTo>
                <a:lnTo>
                  <a:pt x="31886" y="38631"/>
                </a:lnTo>
                <a:lnTo>
                  <a:pt x="31898" y="38597"/>
                </a:lnTo>
                <a:lnTo>
                  <a:pt x="31898" y="38563"/>
                </a:lnTo>
                <a:lnTo>
                  <a:pt x="31898" y="38517"/>
                </a:lnTo>
                <a:lnTo>
                  <a:pt x="31886" y="38483"/>
                </a:lnTo>
                <a:lnTo>
                  <a:pt x="31852" y="38426"/>
                </a:lnTo>
                <a:lnTo>
                  <a:pt x="31795" y="38381"/>
                </a:lnTo>
                <a:lnTo>
                  <a:pt x="31761" y="38358"/>
                </a:lnTo>
                <a:lnTo>
                  <a:pt x="31716" y="38358"/>
                </a:lnTo>
                <a:lnTo>
                  <a:pt x="31716" y="36003"/>
                </a:lnTo>
                <a:lnTo>
                  <a:pt x="31784" y="35981"/>
                </a:lnTo>
                <a:lnTo>
                  <a:pt x="31841" y="35935"/>
                </a:lnTo>
                <a:lnTo>
                  <a:pt x="31875" y="35878"/>
                </a:lnTo>
                <a:lnTo>
                  <a:pt x="31886" y="35810"/>
                </a:lnTo>
                <a:lnTo>
                  <a:pt x="31886" y="35765"/>
                </a:lnTo>
                <a:lnTo>
                  <a:pt x="31875" y="35730"/>
                </a:lnTo>
                <a:lnTo>
                  <a:pt x="33877" y="34582"/>
                </a:lnTo>
                <a:lnTo>
                  <a:pt x="33911" y="34616"/>
                </a:lnTo>
                <a:lnTo>
                  <a:pt x="33957" y="34650"/>
                </a:lnTo>
                <a:lnTo>
                  <a:pt x="34002" y="34673"/>
                </a:lnTo>
                <a:lnTo>
                  <a:pt x="34059" y="34684"/>
                </a:lnTo>
                <a:lnTo>
                  <a:pt x="34116" y="34673"/>
                </a:lnTo>
                <a:lnTo>
                  <a:pt x="34173" y="34650"/>
                </a:lnTo>
                <a:lnTo>
                  <a:pt x="34218" y="34616"/>
                </a:lnTo>
                <a:lnTo>
                  <a:pt x="34252" y="34570"/>
                </a:lnTo>
                <a:close/>
                <a:moveTo>
                  <a:pt x="67468" y="34593"/>
                </a:moveTo>
                <a:lnTo>
                  <a:pt x="69436" y="35730"/>
                </a:lnTo>
                <a:lnTo>
                  <a:pt x="69425" y="35765"/>
                </a:lnTo>
                <a:lnTo>
                  <a:pt x="69425" y="35810"/>
                </a:lnTo>
                <a:lnTo>
                  <a:pt x="69425" y="35844"/>
                </a:lnTo>
                <a:lnTo>
                  <a:pt x="69436" y="35878"/>
                </a:lnTo>
                <a:lnTo>
                  <a:pt x="69471" y="35935"/>
                </a:lnTo>
                <a:lnTo>
                  <a:pt x="69527" y="35981"/>
                </a:lnTo>
                <a:lnTo>
                  <a:pt x="69562" y="35992"/>
                </a:lnTo>
                <a:lnTo>
                  <a:pt x="69596" y="36003"/>
                </a:lnTo>
                <a:lnTo>
                  <a:pt x="69596" y="38290"/>
                </a:lnTo>
                <a:lnTo>
                  <a:pt x="69550" y="38301"/>
                </a:lnTo>
                <a:lnTo>
                  <a:pt x="69505" y="38324"/>
                </a:lnTo>
                <a:lnTo>
                  <a:pt x="69459" y="38347"/>
                </a:lnTo>
                <a:lnTo>
                  <a:pt x="69425" y="38381"/>
                </a:lnTo>
                <a:lnTo>
                  <a:pt x="69391" y="38415"/>
                </a:lnTo>
                <a:lnTo>
                  <a:pt x="69368" y="38461"/>
                </a:lnTo>
                <a:lnTo>
                  <a:pt x="69357" y="38506"/>
                </a:lnTo>
                <a:lnTo>
                  <a:pt x="69357" y="38563"/>
                </a:lnTo>
                <a:lnTo>
                  <a:pt x="69357" y="38620"/>
                </a:lnTo>
                <a:lnTo>
                  <a:pt x="69380" y="38665"/>
                </a:lnTo>
                <a:lnTo>
                  <a:pt x="67434" y="39780"/>
                </a:lnTo>
                <a:lnTo>
                  <a:pt x="67400" y="39746"/>
                </a:lnTo>
                <a:lnTo>
                  <a:pt x="67355" y="39712"/>
                </a:lnTo>
                <a:lnTo>
                  <a:pt x="67309" y="39689"/>
                </a:lnTo>
                <a:lnTo>
                  <a:pt x="67195" y="39689"/>
                </a:lnTo>
                <a:lnTo>
                  <a:pt x="67139" y="39712"/>
                </a:lnTo>
                <a:lnTo>
                  <a:pt x="67104" y="39746"/>
                </a:lnTo>
                <a:lnTo>
                  <a:pt x="67059" y="39780"/>
                </a:lnTo>
                <a:lnTo>
                  <a:pt x="65057" y="38620"/>
                </a:lnTo>
                <a:lnTo>
                  <a:pt x="65068" y="38563"/>
                </a:lnTo>
                <a:lnTo>
                  <a:pt x="65057" y="38495"/>
                </a:lnTo>
                <a:lnTo>
                  <a:pt x="65023" y="38438"/>
                </a:lnTo>
                <a:lnTo>
                  <a:pt x="64966" y="38392"/>
                </a:lnTo>
                <a:lnTo>
                  <a:pt x="64909" y="38370"/>
                </a:lnTo>
                <a:lnTo>
                  <a:pt x="64909" y="36026"/>
                </a:lnTo>
                <a:lnTo>
                  <a:pt x="64943" y="36015"/>
                </a:lnTo>
                <a:lnTo>
                  <a:pt x="64977" y="36003"/>
                </a:lnTo>
                <a:lnTo>
                  <a:pt x="65011" y="35981"/>
                </a:lnTo>
                <a:lnTo>
                  <a:pt x="65045" y="35947"/>
                </a:lnTo>
                <a:lnTo>
                  <a:pt x="65068" y="35924"/>
                </a:lnTo>
                <a:lnTo>
                  <a:pt x="65091" y="35890"/>
                </a:lnTo>
                <a:lnTo>
                  <a:pt x="65102" y="35844"/>
                </a:lnTo>
                <a:lnTo>
                  <a:pt x="65102" y="35810"/>
                </a:lnTo>
                <a:lnTo>
                  <a:pt x="65091" y="35765"/>
                </a:lnTo>
                <a:lnTo>
                  <a:pt x="65080" y="35719"/>
                </a:lnTo>
                <a:lnTo>
                  <a:pt x="67036" y="34593"/>
                </a:lnTo>
                <a:lnTo>
                  <a:pt x="67082" y="34638"/>
                </a:lnTo>
                <a:lnTo>
                  <a:pt x="67127" y="34673"/>
                </a:lnTo>
                <a:lnTo>
                  <a:pt x="67184" y="34695"/>
                </a:lnTo>
                <a:lnTo>
                  <a:pt x="67252" y="34707"/>
                </a:lnTo>
                <a:lnTo>
                  <a:pt x="67321" y="34695"/>
                </a:lnTo>
                <a:lnTo>
                  <a:pt x="67377" y="34673"/>
                </a:lnTo>
                <a:lnTo>
                  <a:pt x="67423" y="34638"/>
                </a:lnTo>
                <a:lnTo>
                  <a:pt x="67468" y="34593"/>
                </a:lnTo>
                <a:close/>
                <a:moveTo>
                  <a:pt x="5825" y="34593"/>
                </a:moveTo>
                <a:lnTo>
                  <a:pt x="7782" y="35719"/>
                </a:lnTo>
                <a:lnTo>
                  <a:pt x="7770" y="35765"/>
                </a:lnTo>
                <a:lnTo>
                  <a:pt x="7770" y="35810"/>
                </a:lnTo>
                <a:lnTo>
                  <a:pt x="7770" y="35844"/>
                </a:lnTo>
                <a:lnTo>
                  <a:pt x="7782" y="35890"/>
                </a:lnTo>
                <a:lnTo>
                  <a:pt x="7804" y="35924"/>
                </a:lnTo>
                <a:lnTo>
                  <a:pt x="7827" y="35958"/>
                </a:lnTo>
                <a:lnTo>
                  <a:pt x="7861" y="35981"/>
                </a:lnTo>
                <a:lnTo>
                  <a:pt x="7895" y="36003"/>
                </a:lnTo>
                <a:lnTo>
                  <a:pt x="7930" y="36015"/>
                </a:lnTo>
                <a:lnTo>
                  <a:pt x="7964" y="36026"/>
                </a:lnTo>
                <a:lnTo>
                  <a:pt x="7964" y="38370"/>
                </a:lnTo>
                <a:lnTo>
                  <a:pt x="7907" y="38392"/>
                </a:lnTo>
                <a:lnTo>
                  <a:pt x="7850" y="38438"/>
                </a:lnTo>
                <a:lnTo>
                  <a:pt x="7816" y="38495"/>
                </a:lnTo>
                <a:lnTo>
                  <a:pt x="7804" y="38563"/>
                </a:lnTo>
                <a:lnTo>
                  <a:pt x="7816" y="38631"/>
                </a:lnTo>
                <a:lnTo>
                  <a:pt x="5802" y="39791"/>
                </a:lnTo>
                <a:lnTo>
                  <a:pt x="5768" y="39746"/>
                </a:lnTo>
                <a:lnTo>
                  <a:pt x="5723" y="39712"/>
                </a:lnTo>
                <a:lnTo>
                  <a:pt x="5677" y="39700"/>
                </a:lnTo>
                <a:lnTo>
                  <a:pt x="5620" y="39689"/>
                </a:lnTo>
                <a:lnTo>
                  <a:pt x="5564" y="39700"/>
                </a:lnTo>
                <a:lnTo>
                  <a:pt x="5518" y="39712"/>
                </a:lnTo>
                <a:lnTo>
                  <a:pt x="5473" y="39746"/>
                </a:lnTo>
                <a:lnTo>
                  <a:pt x="5438" y="39791"/>
                </a:lnTo>
                <a:lnTo>
                  <a:pt x="3414" y="38620"/>
                </a:lnTo>
                <a:lnTo>
                  <a:pt x="3425" y="38563"/>
                </a:lnTo>
                <a:lnTo>
                  <a:pt x="3414" y="38495"/>
                </a:lnTo>
                <a:lnTo>
                  <a:pt x="3379" y="38449"/>
                </a:lnTo>
                <a:lnTo>
                  <a:pt x="3334" y="38415"/>
                </a:lnTo>
                <a:lnTo>
                  <a:pt x="3277" y="38392"/>
                </a:lnTo>
                <a:lnTo>
                  <a:pt x="3277" y="36038"/>
                </a:lnTo>
                <a:lnTo>
                  <a:pt x="3311" y="36038"/>
                </a:lnTo>
                <a:lnTo>
                  <a:pt x="3357" y="36015"/>
                </a:lnTo>
                <a:lnTo>
                  <a:pt x="3391" y="35992"/>
                </a:lnTo>
                <a:lnTo>
                  <a:pt x="3425" y="35969"/>
                </a:lnTo>
                <a:lnTo>
                  <a:pt x="3448" y="35935"/>
                </a:lnTo>
                <a:lnTo>
                  <a:pt x="3470" y="35890"/>
                </a:lnTo>
                <a:lnTo>
                  <a:pt x="3482" y="35844"/>
                </a:lnTo>
                <a:lnTo>
                  <a:pt x="3493" y="35810"/>
                </a:lnTo>
                <a:lnTo>
                  <a:pt x="3482" y="35753"/>
                </a:lnTo>
                <a:lnTo>
                  <a:pt x="3470" y="35708"/>
                </a:lnTo>
                <a:lnTo>
                  <a:pt x="5416" y="34593"/>
                </a:lnTo>
                <a:lnTo>
                  <a:pt x="5450" y="34638"/>
                </a:lnTo>
                <a:lnTo>
                  <a:pt x="5495" y="34673"/>
                </a:lnTo>
                <a:lnTo>
                  <a:pt x="5552" y="34695"/>
                </a:lnTo>
                <a:lnTo>
                  <a:pt x="5620" y="34707"/>
                </a:lnTo>
                <a:lnTo>
                  <a:pt x="5677" y="34695"/>
                </a:lnTo>
                <a:lnTo>
                  <a:pt x="5734" y="34673"/>
                </a:lnTo>
                <a:lnTo>
                  <a:pt x="5791" y="34638"/>
                </a:lnTo>
                <a:lnTo>
                  <a:pt x="5825" y="34593"/>
                </a:lnTo>
                <a:close/>
                <a:moveTo>
                  <a:pt x="62714" y="34593"/>
                </a:moveTo>
                <a:lnTo>
                  <a:pt x="64681" y="35719"/>
                </a:lnTo>
                <a:lnTo>
                  <a:pt x="64670" y="35765"/>
                </a:lnTo>
                <a:lnTo>
                  <a:pt x="64659" y="35810"/>
                </a:lnTo>
                <a:lnTo>
                  <a:pt x="64659" y="35844"/>
                </a:lnTo>
                <a:lnTo>
                  <a:pt x="64670" y="35890"/>
                </a:lnTo>
                <a:lnTo>
                  <a:pt x="64693" y="35924"/>
                </a:lnTo>
                <a:lnTo>
                  <a:pt x="64716" y="35958"/>
                </a:lnTo>
                <a:lnTo>
                  <a:pt x="64750" y="35981"/>
                </a:lnTo>
                <a:lnTo>
                  <a:pt x="64784" y="36003"/>
                </a:lnTo>
                <a:lnTo>
                  <a:pt x="64818" y="36015"/>
                </a:lnTo>
                <a:lnTo>
                  <a:pt x="64863" y="36026"/>
                </a:lnTo>
                <a:lnTo>
                  <a:pt x="64863" y="38370"/>
                </a:lnTo>
                <a:lnTo>
                  <a:pt x="64795" y="38392"/>
                </a:lnTo>
                <a:lnTo>
                  <a:pt x="64738" y="38438"/>
                </a:lnTo>
                <a:lnTo>
                  <a:pt x="64704" y="38495"/>
                </a:lnTo>
                <a:lnTo>
                  <a:pt x="64693" y="38563"/>
                </a:lnTo>
                <a:lnTo>
                  <a:pt x="64704" y="38631"/>
                </a:lnTo>
                <a:lnTo>
                  <a:pt x="62691" y="39791"/>
                </a:lnTo>
                <a:lnTo>
                  <a:pt x="62657" y="39746"/>
                </a:lnTo>
                <a:lnTo>
                  <a:pt x="62611" y="39712"/>
                </a:lnTo>
                <a:lnTo>
                  <a:pt x="62566" y="39700"/>
                </a:lnTo>
                <a:lnTo>
                  <a:pt x="62509" y="39689"/>
                </a:lnTo>
                <a:lnTo>
                  <a:pt x="62452" y="39700"/>
                </a:lnTo>
                <a:lnTo>
                  <a:pt x="62406" y="39712"/>
                </a:lnTo>
                <a:lnTo>
                  <a:pt x="62361" y="39746"/>
                </a:lnTo>
                <a:lnTo>
                  <a:pt x="62327" y="39791"/>
                </a:lnTo>
                <a:lnTo>
                  <a:pt x="60302" y="38620"/>
                </a:lnTo>
                <a:lnTo>
                  <a:pt x="60313" y="38563"/>
                </a:lnTo>
                <a:lnTo>
                  <a:pt x="60302" y="38495"/>
                </a:lnTo>
                <a:lnTo>
                  <a:pt x="60268" y="38449"/>
                </a:lnTo>
                <a:lnTo>
                  <a:pt x="60222" y="38415"/>
                </a:lnTo>
                <a:lnTo>
                  <a:pt x="60165" y="38392"/>
                </a:lnTo>
                <a:lnTo>
                  <a:pt x="60165" y="36038"/>
                </a:lnTo>
                <a:lnTo>
                  <a:pt x="60211" y="36038"/>
                </a:lnTo>
                <a:lnTo>
                  <a:pt x="60245" y="36015"/>
                </a:lnTo>
                <a:lnTo>
                  <a:pt x="60291" y="35992"/>
                </a:lnTo>
                <a:lnTo>
                  <a:pt x="60313" y="35969"/>
                </a:lnTo>
                <a:lnTo>
                  <a:pt x="60347" y="35935"/>
                </a:lnTo>
                <a:lnTo>
                  <a:pt x="60359" y="35890"/>
                </a:lnTo>
                <a:lnTo>
                  <a:pt x="60370" y="35844"/>
                </a:lnTo>
                <a:lnTo>
                  <a:pt x="60382" y="35810"/>
                </a:lnTo>
                <a:lnTo>
                  <a:pt x="60370" y="35753"/>
                </a:lnTo>
                <a:lnTo>
                  <a:pt x="60359" y="35708"/>
                </a:lnTo>
                <a:lnTo>
                  <a:pt x="62304" y="34593"/>
                </a:lnTo>
                <a:lnTo>
                  <a:pt x="62338" y="34638"/>
                </a:lnTo>
                <a:lnTo>
                  <a:pt x="62395" y="34673"/>
                </a:lnTo>
                <a:lnTo>
                  <a:pt x="62452" y="34695"/>
                </a:lnTo>
                <a:lnTo>
                  <a:pt x="62509" y="34707"/>
                </a:lnTo>
                <a:lnTo>
                  <a:pt x="62577" y="34695"/>
                </a:lnTo>
                <a:lnTo>
                  <a:pt x="62634" y="34673"/>
                </a:lnTo>
                <a:lnTo>
                  <a:pt x="62679" y="34638"/>
                </a:lnTo>
                <a:lnTo>
                  <a:pt x="62714" y="34593"/>
                </a:lnTo>
                <a:close/>
                <a:moveTo>
                  <a:pt x="19999" y="34559"/>
                </a:moveTo>
                <a:lnTo>
                  <a:pt x="22012" y="35719"/>
                </a:lnTo>
                <a:lnTo>
                  <a:pt x="22001" y="35765"/>
                </a:lnTo>
                <a:lnTo>
                  <a:pt x="22001" y="35810"/>
                </a:lnTo>
                <a:lnTo>
                  <a:pt x="22001" y="35844"/>
                </a:lnTo>
                <a:lnTo>
                  <a:pt x="22012" y="35878"/>
                </a:lnTo>
                <a:lnTo>
                  <a:pt x="22024" y="35912"/>
                </a:lnTo>
                <a:lnTo>
                  <a:pt x="22058" y="35947"/>
                </a:lnTo>
                <a:lnTo>
                  <a:pt x="22081" y="35969"/>
                </a:lnTo>
                <a:lnTo>
                  <a:pt x="22115" y="35992"/>
                </a:lnTo>
                <a:lnTo>
                  <a:pt x="22149" y="36003"/>
                </a:lnTo>
                <a:lnTo>
                  <a:pt x="22194" y="36015"/>
                </a:lnTo>
                <a:lnTo>
                  <a:pt x="22194" y="38358"/>
                </a:lnTo>
                <a:lnTo>
                  <a:pt x="22149" y="38358"/>
                </a:lnTo>
                <a:lnTo>
                  <a:pt x="22115" y="38370"/>
                </a:lnTo>
                <a:lnTo>
                  <a:pt x="22081" y="38392"/>
                </a:lnTo>
                <a:lnTo>
                  <a:pt x="22058" y="38415"/>
                </a:lnTo>
                <a:lnTo>
                  <a:pt x="22035" y="38449"/>
                </a:lnTo>
                <a:lnTo>
                  <a:pt x="22012" y="38483"/>
                </a:lnTo>
                <a:lnTo>
                  <a:pt x="22001" y="38517"/>
                </a:lnTo>
                <a:lnTo>
                  <a:pt x="22001" y="38563"/>
                </a:lnTo>
                <a:lnTo>
                  <a:pt x="22001" y="38597"/>
                </a:lnTo>
                <a:lnTo>
                  <a:pt x="22012" y="38643"/>
                </a:lnTo>
                <a:lnTo>
                  <a:pt x="19999" y="39803"/>
                </a:lnTo>
                <a:lnTo>
                  <a:pt x="19965" y="39769"/>
                </a:lnTo>
                <a:lnTo>
                  <a:pt x="19931" y="39735"/>
                </a:lnTo>
                <a:lnTo>
                  <a:pt x="19885" y="39723"/>
                </a:lnTo>
                <a:lnTo>
                  <a:pt x="19840" y="39712"/>
                </a:lnTo>
                <a:lnTo>
                  <a:pt x="19794" y="39723"/>
                </a:lnTo>
                <a:lnTo>
                  <a:pt x="19749" y="39735"/>
                </a:lnTo>
                <a:lnTo>
                  <a:pt x="19715" y="39769"/>
                </a:lnTo>
                <a:lnTo>
                  <a:pt x="19680" y="39803"/>
                </a:lnTo>
                <a:lnTo>
                  <a:pt x="17633" y="38620"/>
                </a:lnTo>
                <a:lnTo>
                  <a:pt x="17644" y="38563"/>
                </a:lnTo>
                <a:lnTo>
                  <a:pt x="17633" y="38495"/>
                </a:lnTo>
                <a:lnTo>
                  <a:pt x="17599" y="38449"/>
                </a:lnTo>
                <a:lnTo>
                  <a:pt x="17553" y="38404"/>
                </a:lnTo>
                <a:lnTo>
                  <a:pt x="17496" y="38381"/>
                </a:lnTo>
                <a:lnTo>
                  <a:pt x="17496" y="36003"/>
                </a:lnTo>
                <a:lnTo>
                  <a:pt x="17530" y="36003"/>
                </a:lnTo>
                <a:lnTo>
                  <a:pt x="17565" y="35981"/>
                </a:lnTo>
                <a:lnTo>
                  <a:pt x="17621" y="35947"/>
                </a:lnTo>
                <a:lnTo>
                  <a:pt x="17667" y="35878"/>
                </a:lnTo>
                <a:lnTo>
                  <a:pt x="17667" y="35844"/>
                </a:lnTo>
                <a:lnTo>
                  <a:pt x="17678" y="35810"/>
                </a:lnTo>
                <a:lnTo>
                  <a:pt x="17667" y="35765"/>
                </a:lnTo>
                <a:lnTo>
                  <a:pt x="17667" y="35730"/>
                </a:lnTo>
                <a:lnTo>
                  <a:pt x="19680" y="34559"/>
                </a:lnTo>
                <a:lnTo>
                  <a:pt x="19715" y="34593"/>
                </a:lnTo>
                <a:lnTo>
                  <a:pt x="19749" y="34627"/>
                </a:lnTo>
                <a:lnTo>
                  <a:pt x="19794" y="34638"/>
                </a:lnTo>
                <a:lnTo>
                  <a:pt x="19840" y="34650"/>
                </a:lnTo>
                <a:lnTo>
                  <a:pt x="19885" y="34638"/>
                </a:lnTo>
                <a:lnTo>
                  <a:pt x="19931" y="34627"/>
                </a:lnTo>
                <a:lnTo>
                  <a:pt x="19965" y="34593"/>
                </a:lnTo>
                <a:lnTo>
                  <a:pt x="19999" y="34559"/>
                </a:lnTo>
                <a:close/>
                <a:moveTo>
                  <a:pt x="48449" y="34559"/>
                </a:moveTo>
                <a:lnTo>
                  <a:pt x="50439" y="35708"/>
                </a:lnTo>
                <a:lnTo>
                  <a:pt x="50428" y="35753"/>
                </a:lnTo>
                <a:lnTo>
                  <a:pt x="50417" y="35810"/>
                </a:lnTo>
                <a:lnTo>
                  <a:pt x="50417" y="35844"/>
                </a:lnTo>
                <a:lnTo>
                  <a:pt x="50439" y="35890"/>
                </a:lnTo>
                <a:lnTo>
                  <a:pt x="50451" y="35935"/>
                </a:lnTo>
                <a:lnTo>
                  <a:pt x="50485" y="35969"/>
                </a:lnTo>
                <a:lnTo>
                  <a:pt x="50519" y="35992"/>
                </a:lnTo>
                <a:lnTo>
                  <a:pt x="50553" y="36015"/>
                </a:lnTo>
                <a:lnTo>
                  <a:pt x="50587" y="36026"/>
                </a:lnTo>
                <a:lnTo>
                  <a:pt x="50633" y="36038"/>
                </a:lnTo>
                <a:lnTo>
                  <a:pt x="50633" y="38381"/>
                </a:lnTo>
                <a:lnTo>
                  <a:pt x="50576" y="38404"/>
                </a:lnTo>
                <a:lnTo>
                  <a:pt x="50519" y="38438"/>
                </a:lnTo>
                <a:lnTo>
                  <a:pt x="50485" y="38495"/>
                </a:lnTo>
                <a:lnTo>
                  <a:pt x="50474" y="38563"/>
                </a:lnTo>
                <a:lnTo>
                  <a:pt x="50485" y="38631"/>
                </a:lnTo>
                <a:lnTo>
                  <a:pt x="48437" y="39803"/>
                </a:lnTo>
                <a:lnTo>
                  <a:pt x="48415" y="39769"/>
                </a:lnTo>
                <a:lnTo>
                  <a:pt x="48369" y="39746"/>
                </a:lnTo>
                <a:lnTo>
                  <a:pt x="48324" y="39723"/>
                </a:lnTo>
                <a:lnTo>
                  <a:pt x="48278" y="39712"/>
                </a:lnTo>
                <a:lnTo>
                  <a:pt x="48233" y="39723"/>
                </a:lnTo>
                <a:lnTo>
                  <a:pt x="48187" y="39735"/>
                </a:lnTo>
                <a:lnTo>
                  <a:pt x="48153" y="39769"/>
                </a:lnTo>
                <a:lnTo>
                  <a:pt x="48130" y="39791"/>
                </a:lnTo>
                <a:lnTo>
                  <a:pt x="46140" y="38643"/>
                </a:lnTo>
                <a:lnTo>
                  <a:pt x="46151" y="38608"/>
                </a:lnTo>
                <a:lnTo>
                  <a:pt x="46151" y="38563"/>
                </a:lnTo>
                <a:lnTo>
                  <a:pt x="46151" y="38517"/>
                </a:lnTo>
                <a:lnTo>
                  <a:pt x="46140" y="38472"/>
                </a:lnTo>
                <a:lnTo>
                  <a:pt x="46117" y="38438"/>
                </a:lnTo>
                <a:lnTo>
                  <a:pt x="46094" y="38404"/>
                </a:lnTo>
                <a:lnTo>
                  <a:pt x="46060" y="38370"/>
                </a:lnTo>
                <a:lnTo>
                  <a:pt x="46026" y="38347"/>
                </a:lnTo>
                <a:lnTo>
                  <a:pt x="45980" y="38335"/>
                </a:lnTo>
                <a:lnTo>
                  <a:pt x="45946" y="38324"/>
                </a:lnTo>
                <a:lnTo>
                  <a:pt x="45946" y="36015"/>
                </a:lnTo>
                <a:lnTo>
                  <a:pt x="45980" y="36003"/>
                </a:lnTo>
                <a:lnTo>
                  <a:pt x="46014" y="35992"/>
                </a:lnTo>
                <a:lnTo>
                  <a:pt x="46071" y="35947"/>
                </a:lnTo>
                <a:lnTo>
                  <a:pt x="46105" y="35878"/>
                </a:lnTo>
                <a:lnTo>
                  <a:pt x="46117" y="35844"/>
                </a:lnTo>
                <a:lnTo>
                  <a:pt x="46128" y="35810"/>
                </a:lnTo>
                <a:lnTo>
                  <a:pt x="46117" y="35765"/>
                </a:lnTo>
                <a:lnTo>
                  <a:pt x="46105" y="35730"/>
                </a:lnTo>
                <a:lnTo>
                  <a:pt x="48119" y="34570"/>
                </a:lnTo>
                <a:lnTo>
                  <a:pt x="48153" y="34604"/>
                </a:lnTo>
                <a:lnTo>
                  <a:pt x="48187" y="34627"/>
                </a:lnTo>
                <a:lnTo>
                  <a:pt x="48233" y="34650"/>
                </a:lnTo>
                <a:lnTo>
                  <a:pt x="48278" y="34650"/>
                </a:lnTo>
                <a:lnTo>
                  <a:pt x="48335" y="34638"/>
                </a:lnTo>
                <a:lnTo>
                  <a:pt x="48369" y="34627"/>
                </a:lnTo>
                <a:lnTo>
                  <a:pt x="48415" y="34593"/>
                </a:lnTo>
                <a:lnTo>
                  <a:pt x="48449" y="34559"/>
                </a:lnTo>
                <a:close/>
                <a:moveTo>
                  <a:pt x="53181" y="34559"/>
                </a:moveTo>
                <a:lnTo>
                  <a:pt x="55160" y="35696"/>
                </a:lnTo>
                <a:lnTo>
                  <a:pt x="55138" y="35753"/>
                </a:lnTo>
                <a:lnTo>
                  <a:pt x="55138" y="35810"/>
                </a:lnTo>
                <a:lnTo>
                  <a:pt x="55138" y="35856"/>
                </a:lnTo>
                <a:lnTo>
                  <a:pt x="55149" y="35901"/>
                </a:lnTo>
                <a:lnTo>
                  <a:pt x="55172" y="35947"/>
                </a:lnTo>
                <a:lnTo>
                  <a:pt x="55206" y="35981"/>
                </a:lnTo>
                <a:lnTo>
                  <a:pt x="55240" y="36015"/>
                </a:lnTo>
                <a:lnTo>
                  <a:pt x="55285" y="36038"/>
                </a:lnTo>
                <a:lnTo>
                  <a:pt x="55331" y="36060"/>
                </a:lnTo>
                <a:lnTo>
                  <a:pt x="55376" y="36060"/>
                </a:lnTo>
                <a:lnTo>
                  <a:pt x="55376" y="38324"/>
                </a:lnTo>
                <a:lnTo>
                  <a:pt x="55331" y="38335"/>
                </a:lnTo>
                <a:lnTo>
                  <a:pt x="55297" y="38347"/>
                </a:lnTo>
                <a:lnTo>
                  <a:pt x="55251" y="38370"/>
                </a:lnTo>
                <a:lnTo>
                  <a:pt x="55217" y="38404"/>
                </a:lnTo>
                <a:lnTo>
                  <a:pt x="55194" y="38438"/>
                </a:lnTo>
                <a:lnTo>
                  <a:pt x="55172" y="38472"/>
                </a:lnTo>
                <a:lnTo>
                  <a:pt x="55160" y="38517"/>
                </a:lnTo>
                <a:lnTo>
                  <a:pt x="55160" y="38563"/>
                </a:lnTo>
                <a:lnTo>
                  <a:pt x="55160" y="38608"/>
                </a:lnTo>
                <a:lnTo>
                  <a:pt x="55172" y="38654"/>
                </a:lnTo>
                <a:lnTo>
                  <a:pt x="53192" y="39803"/>
                </a:lnTo>
                <a:lnTo>
                  <a:pt x="53158" y="39757"/>
                </a:lnTo>
                <a:lnTo>
                  <a:pt x="53124" y="39735"/>
                </a:lnTo>
                <a:lnTo>
                  <a:pt x="53067" y="39712"/>
                </a:lnTo>
                <a:lnTo>
                  <a:pt x="53022" y="39700"/>
                </a:lnTo>
                <a:lnTo>
                  <a:pt x="52965" y="39712"/>
                </a:lnTo>
                <a:lnTo>
                  <a:pt x="52919" y="39723"/>
                </a:lnTo>
                <a:lnTo>
                  <a:pt x="52885" y="39757"/>
                </a:lnTo>
                <a:lnTo>
                  <a:pt x="52851" y="39791"/>
                </a:lnTo>
                <a:lnTo>
                  <a:pt x="50826" y="38620"/>
                </a:lnTo>
                <a:lnTo>
                  <a:pt x="50826" y="38563"/>
                </a:lnTo>
                <a:lnTo>
                  <a:pt x="50815" y="38495"/>
                </a:lnTo>
                <a:lnTo>
                  <a:pt x="50792" y="38449"/>
                </a:lnTo>
                <a:lnTo>
                  <a:pt x="50735" y="38404"/>
                </a:lnTo>
                <a:lnTo>
                  <a:pt x="50678" y="38381"/>
                </a:lnTo>
                <a:lnTo>
                  <a:pt x="50678" y="36038"/>
                </a:lnTo>
                <a:lnTo>
                  <a:pt x="50724" y="36026"/>
                </a:lnTo>
                <a:lnTo>
                  <a:pt x="50758" y="36003"/>
                </a:lnTo>
                <a:lnTo>
                  <a:pt x="50792" y="35981"/>
                </a:lnTo>
                <a:lnTo>
                  <a:pt x="50826" y="35958"/>
                </a:lnTo>
                <a:lnTo>
                  <a:pt x="50849" y="35924"/>
                </a:lnTo>
                <a:lnTo>
                  <a:pt x="50872" y="35890"/>
                </a:lnTo>
                <a:lnTo>
                  <a:pt x="50872" y="35844"/>
                </a:lnTo>
                <a:lnTo>
                  <a:pt x="50883" y="35810"/>
                </a:lnTo>
                <a:lnTo>
                  <a:pt x="50872" y="35765"/>
                </a:lnTo>
                <a:lnTo>
                  <a:pt x="50860" y="35719"/>
                </a:lnTo>
                <a:lnTo>
                  <a:pt x="52862" y="34570"/>
                </a:lnTo>
                <a:lnTo>
                  <a:pt x="52897" y="34593"/>
                </a:lnTo>
                <a:lnTo>
                  <a:pt x="52931" y="34627"/>
                </a:lnTo>
                <a:lnTo>
                  <a:pt x="52976" y="34638"/>
                </a:lnTo>
                <a:lnTo>
                  <a:pt x="53022" y="34650"/>
                </a:lnTo>
                <a:lnTo>
                  <a:pt x="53067" y="34638"/>
                </a:lnTo>
                <a:lnTo>
                  <a:pt x="53113" y="34616"/>
                </a:lnTo>
                <a:lnTo>
                  <a:pt x="53147" y="34593"/>
                </a:lnTo>
                <a:lnTo>
                  <a:pt x="53181" y="34559"/>
                </a:lnTo>
                <a:close/>
                <a:moveTo>
                  <a:pt x="76887" y="34559"/>
                </a:moveTo>
                <a:lnTo>
                  <a:pt x="78901" y="35719"/>
                </a:lnTo>
                <a:lnTo>
                  <a:pt x="78889" y="35765"/>
                </a:lnTo>
                <a:lnTo>
                  <a:pt x="78889" y="35810"/>
                </a:lnTo>
                <a:lnTo>
                  <a:pt x="78889" y="35844"/>
                </a:lnTo>
                <a:lnTo>
                  <a:pt x="78901" y="35878"/>
                </a:lnTo>
                <a:lnTo>
                  <a:pt x="78923" y="35912"/>
                </a:lnTo>
                <a:lnTo>
                  <a:pt x="78946" y="35947"/>
                </a:lnTo>
                <a:lnTo>
                  <a:pt x="78969" y="35969"/>
                </a:lnTo>
                <a:lnTo>
                  <a:pt x="79003" y="35992"/>
                </a:lnTo>
                <a:lnTo>
                  <a:pt x="79049" y="36003"/>
                </a:lnTo>
                <a:lnTo>
                  <a:pt x="79083" y="36015"/>
                </a:lnTo>
                <a:lnTo>
                  <a:pt x="79083" y="38358"/>
                </a:lnTo>
                <a:lnTo>
                  <a:pt x="79049" y="38358"/>
                </a:lnTo>
                <a:lnTo>
                  <a:pt x="79003" y="38370"/>
                </a:lnTo>
                <a:lnTo>
                  <a:pt x="78969" y="38392"/>
                </a:lnTo>
                <a:lnTo>
                  <a:pt x="78946" y="38415"/>
                </a:lnTo>
                <a:lnTo>
                  <a:pt x="78923" y="38449"/>
                </a:lnTo>
                <a:lnTo>
                  <a:pt x="78901" y="38483"/>
                </a:lnTo>
                <a:lnTo>
                  <a:pt x="78889" y="38517"/>
                </a:lnTo>
                <a:lnTo>
                  <a:pt x="78889" y="38563"/>
                </a:lnTo>
                <a:lnTo>
                  <a:pt x="78889" y="38597"/>
                </a:lnTo>
                <a:lnTo>
                  <a:pt x="78901" y="38643"/>
                </a:lnTo>
                <a:lnTo>
                  <a:pt x="76887" y="39803"/>
                </a:lnTo>
                <a:lnTo>
                  <a:pt x="76865" y="39769"/>
                </a:lnTo>
                <a:lnTo>
                  <a:pt x="76819" y="39735"/>
                </a:lnTo>
                <a:lnTo>
                  <a:pt x="76774" y="39723"/>
                </a:lnTo>
                <a:lnTo>
                  <a:pt x="76728" y="39712"/>
                </a:lnTo>
                <a:lnTo>
                  <a:pt x="76683" y="39723"/>
                </a:lnTo>
                <a:lnTo>
                  <a:pt x="76637" y="39735"/>
                </a:lnTo>
                <a:lnTo>
                  <a:pt x="76603" y="39769"/>
                </a:lnTo>
                <a:lnTo>
                  <a:pt x="76569" y="39803"/>
                </a:lnTo>
                <a:lnTo>
                  <a:pt x="74533" y="38620"/>
                </a:lnTo>
                <a:lnTo>
                  <a:pt x="74544" y="38563"/>
                </a:lnTo>
                <a:lnTo>
                  <a:pt x="74533" y="38495"/>
                </a:lnTo>
                <a:lnTo>
                  <a:pt x="74498" y="38449"/>
                </a:lnTo>
                <a:lnTo>
                  <a:pt x="74442" y="38404"/>
                </a:lnTo>
                <a:lnTo>
                  <a:pt x="74385" y="38381"/>
                </a:lnTo>
                <a:lnTo>
                  <a:pt x="74385" y="36003"/>
                </a:lnTo>
                <a:lnTo>
                  <a:pt x="74419" y="36003"/>
                </a:lnTo>
                <a:lnTo>
                  <a:pt x="74453" y="35981"/>
                </a:lnTo>
                <a:lnTo>
                  <a:pt x="74510" y="35947"/>
                </a:lnTo>
                <a:lnTo>
                  <a:pt x="74555" y="35878"/>
                </a:lnTo>
                <a:lnTo>
                  <a:pt x="74567" y="35844"/>
                </a:lnTo>
                <a:lnTo>
                  <a:pt x="74567" y="35810"/>
                </a:lnTo>
                <a:lnTo>
                  <a:pt x="74567" y="35765"/>
                </a:lnTo>
                <a:lnTo>
                  <a:pt x="74555" y="35730"/>
                </a:lnTo>
                <a:lnTo>
                  <a:pt x="76569" y="34559"/>
                </a:lnTo>
                <a:lnTo>
                  <a:pt x="76603" y="34593"/>
                </a:lnTo>
                <a:lnTo>
                  <a:pt x="76637" y="34627"/>
                </a:lnTo>
                <a:lnTo>
                  <a:pt x="76683" y="34638"/>
                </a:lnTo>
                <a:lnTo>
                  <a:pt x="76728" y="34650"/>
                </a:lnTo>
                <a:lnTo>
                  <a:pt x="76785" y="34638"/>
                </a:lnTo>
                <a:lnTo>
                  <a:pt x="76819" y="34627"/>
                </a:lnTo>
                <a:lnTo>
                  <a:pt x="76865" y="34593"/>
                </a:lnTo>
                <a:lnTo>
                  <a:pt x="76887" y="34559"/>
                </a:lnTo>
                <a:close/>
                <a:moveTo>
                  <a:pt x="24720" y="34547"/>
                </a:moveTo>
                <a:lnTo>
                  <a:pt x="26767" y="35730"/>
                </a:lnTo>
                <a:lnTo>
                  <a:pt x="26756" y="35765"/>
                </a:lnTo>
                <a:lnTo>
                  <a:pt x="26756" y="35810"/>
                </a:lnTo>
                <a:lnTo>
                  <a:pt x="26756" y="35844"/>
                </a:lnTo>
                <a:lnTo>
                  <a:pt x="26767" y="35878"/>
                </a:lnTo>
                <a:lnTo>
                  <a:pt x="26801" y="35935"/>
                </a:lnTo>
                <a:lnTo>
                  <a:pt x="26858" y="35981"/>
                </a:lnTo>
                <a:lnTo>
                  <a:pt x="26892" y="35992"/>
                </a:lnTo>
                <a:lnTo>
                  <a:pt x="26927" y="36003"/>
                </a:lnTo>
                <a:lnTo>
                  <a:pt x="26927" y="38347"/>
                </a:lnTo>
                <a:lnTo>
                  <a:pt x="26892" y="38358"/>
                </a:lnTo>
                <a:lnTo>
                  <a:pt x="26858" y="38370"/>
                </a:lnTo>
                <a:lnTo>
                  <a:pt x="26824" y="38392"/>
                </a:lnTo>
                <a:lnTo>
                  <a:pt x="26790" y="38415"/>
                </a:lnTo>
                <a:lnTo>
                  <a:pt x="26767" y="38449"/>
                </a:lnTo>
                <a:lnTo>
                  <a:pt x="26745" y="38483"/>
                </a:lnTo>
                <a:lnTo>
                  <a:pt x="26733" y="38517"/>
                </a:lnTo>
                <a:lnTo>
                  <a:pt x="26733" y="38563"/>
                </a:lnTo>
                <a:lnTo>
                  <a:pt x="26733" y="38608"/>
                </a:lnTo>
                <a:lnTo>
                  <a:pt x="26745" y="38643"/>
                </a:lnTo>
                <a:lnTo>
                  <a:pt x="24720" y="39814"/>
                </a:lnTo>
                <a:lnTo>
                  <a:pt x="24697" y="39780"/>
                </a:lnTo>
                <a:lnTo>
                  <a:pt x="24663" y="39757"/>
                </a:lnTo>
                <a:lnTo>
                  <a:pt x="24629" y="39735"/>
                </a:lnTo>
                <a:lnTo>
                  <a:pt x="24538" y="39735"/>
                </a:lnTo>
                <a:lnTo>
                  <a:pt x="24504" y="39757"/>
                </a:lnTo>
                <a:lnTo>
                  <a:pt x="24469" y="39780"/>
                </a:lnTo>
                <a:lnTo>
                  <a:pt x="24435" y="39803"/>
                </a:lnTo>
                <a:lnTo>
                  <a:pt x="22410" y="38631"/>
                </a:lnTo>
                <a:lnTo>
                  <a:pt x="22410" y="38597"/>
                </a:lnTo>
                <a:lnTo>
                  <a:pt x="22422" y="38563"/>
                </a:lnTo>
                <a:lnTo>
                  <a:pt x="22410" y="38517"/>
                </a:lnTo>
                <a:lnTo>
                  <a:pt x="22410" y="38483"/>
                </a:lnTo>
                <a:lnTo>
                  <a:pt x="22365" y="38426"/>
                </a:lnTo>
                <a:lnTo>
                  <a:pt x="22308" y="38381"/>
                </a:lnTo>
                <a:lnTo>
                  <a:pt x="22274" y="38358"/>
                </a:lnTo>
                <a:lnTo>
                  <a:pt x="22240" y="38358"/>
                </a:lnTo>
                <a:lnTo>
                  <a:pt x="22240" y="36015"/>
                </a:lnTo>
                <a:lnTo>
                  <a:pt x="22274" y="36003"/>
                </a:lnTo>
                <a:lnTo>
                  <a:pt x="22308" y="35992"/>
                </a:lnTo>
                <a:lnTo>
                  <a:pt x="22365" y="35947"/>
                </a:lnTo>
                <a:lnTo>
                  <a:pt x="22410" y="35878"/>
                </a:lnTo>
                <a:lnTo>
                  <a:pt x="22422" y="35844"/>
                </a:lnTo>
                <a:lnTo>
                  <a:pt x="22422" y="35810"/>
                </a:lnTo>
                <a:lnTo>
                  <a:pt x="22422" y="35765"/>
                </a:lnTo>
                <a:lnTo>
                  <a:pt x="22410" y="35730"/>
                </a:lnTo>
                <a:lnTo>
                  <a:pt x="24435" y="34559"/>
                </a:lnTo>
                <a:lnTo>
                  <a:pt x="24469" y="34582"/>
                </a:lnTo>
                <a:lnTo>
                  <a:pt x="24492" y="34604"/>
                </a:lnTo>
                <a:lnTo>
                  <a:pt x="24538" y="34627"/>
                </a:lnTo>
                <a:lnTo>
                  <a:pt x="24629" y="34627"/>
                </a:lnTo>
                <a:lnTo>
                  <a:pt x="24663" y="34604"/>
                </a:lnTo>
                <a:lnTo>
                  <a:pt x="24697" y="34582"/>
                </a:lnTo>
                <a:lnTo>
                  <a:pt x="24720" y="34547"/>
                </a:lnTo>
                <a:close/>
                <a:moveTo>
                  <a:pt x="81619" y="34547"/>
                </a:moveTo>
                <a:lnTo>
                  <a:pt x="83656" y="35730"/>
                </a:lnTo>
                <a:lnTo>
                  <a:pt x="83644" y="35765"/>
                </a:lnTo>
                <a:lnTo>
                  <a:pt x="83644" y="35810"/>
                </a:lnTo>
                <a:lnTo>
                  <a:pt x="83644" y="35844"/>
                </a:lnTo>
                <a:lnTo>
                  <a:pt x="83656" y="35878"/>
                </a:lnTo>
                <a:lnTo>
                  <a:pt x="83690" y="35935"/>
                </a:lnTo>
                <a:lnTo>
                  <a:pt x="83758" y="35981"/>
                </a:lnTo>
                <a:lnTo>
                  <a:pt x="83792" y="35992"/>
                </a:lnTo>
                <a:lnTo>
                  <a:pt x="83826" y="36003"/>
                </a:lnTo>
                <a:lnTo>
                  <a:pt x="83826" y="38347"/>
                </a:lnTo>
                <a:lnTo>
                  <a:pt x="83781" y="38358"/>
                </a:lnTo>
                <a:lnTo>
                  <a:pt x="83747" y="38370"/>
                </a:lnTo>
                <a:lnTo>
                  <a:pt x="83713" y="38392"/>
                </a:lnTo>
                <a:lnTo>
                  <a:pt x="83678" y="38415"/>
                </a:lnTo>
                <a:lnTo>
                  <a:pt x="83656" y="38449"/>
                </a:lnTo>
                <a:lnTo>
                  <a:pt x="83633" y="38483"/>
                </a:lnTo>
                <a:lnTo>
                  <a:pt x="83622" y="38517"/>
                </a:lnTo>
                <a:lnTo>
                  <a:pt x="83622" y="38563"/>
                </a:lnTo>
                <a:lnTo>
                  <a:pt x="83622" y="38608"/>
                </a:lnTo>
                <a:lnTo>
                  <a:pt x="83644" y="38643"/>
                </a:lnTo>
                <a:lnTo>
                  <a:pt x="81619" y="39814"/>
                </a:lnTo>
                <a:lnTo>
                  <a:pt x="81585" y="39780"/>
                </a:lnTo>
                <a:lnTo>
                  <a:pt x="81551" y="39757"/>
                </a:lnTo>
                <a:lnTo>
                  <a:pt x="81517" y="39735"/>
                </a:lnTo>
                <a:lnTo>
                  <a:pt x="81426" y="39735"/>
                </a:lnTo>
                <a:lnTo>
                  <a:pt x="81392" y="39757"/>
                </a:lnTo>
                <a:lnTo>
                  <a:pt x="81358" y="39780"/>
                </a:lnTo>
                <a:lnTo>
                  <a:pt x="81324" y="39803"/>
                </a:lnTo>
                <a:lnTo>
                  <a:pt x="79299" y="38631"/>
                </a:lnTo>
                <a:lnTo>
                  <a:pt x="79310" y="38597"/>
                </a:lnTo>
                <a:lnTo>
                  <a:pt x="79310" y="38563"/>
                </a:lnTo>
                <a:lnTo>
                  <a:pt x="79310" y="38517"/>
                </a:lnTo>
                <a:lnTo>
                  <a:pt x="79299" y="38483"/>
                </a:lnTo>
                <a:lnTo>
                  <a:pt x="79253" y="38426"/>
                </a:lnTo>
                <a:lnTo>
                  <a:pt x="79196" y="38381"/>
                </a:lnTo>
                <a:lnTo>
                  <a:pt x="79162" y="38358"/>
                </a:lnTo>
                <a:lnTo>
                  <a:pt x="79128" y="38358"/>
                </a:lnTo>
                <a:lnTo>
                  <a:pt x="79128" y="36015"/>
                </a:lnTo>
                <a:lnTo>
                  <a:pt x="79162" y="36003"/>
                </a:lnTo>
                <a:lnTo>
                  <a:pt x="79196" y="35992"/>
                </a:lnTo>
                <a:lnTo>
                  <a:pt x="79265" y="35947"/>
                </a:lnTo>
                <a:lnTo>
                  <a:pt x="79299" y="35878"/>
                </a:lnTo>
                <a:lnTo>
                  <a:pt x="79310" y="35844"/>
                </a:lnTo>
                <a:lnTo>
                  <a:pt x="79310" y="35810"/>
                </a:lnTo>
                <a:lnTo>
                  <a:pt x="79310" y="35765"/>
                </a:lnTo>
                <a:lnTo>
                  <a:pt x="79299" y="35730"/>
                </a:lnTo>
                <a:lnTo>
                  <a:pt x="81324" y="34559"/>
                </a:lnTo>
                <a:lnTo>
                  <a:pt x="81358" y="34582"/>
                </a:lnTo>
                <a:lnTo>
                  <a:pt x="81392" y="34604"/>
                </a:lnTo>
                <a:lnTo>
                  <a:pt x="81426" y="34627"/>
                </a:lnTo>
                <a:lnTo>
                  <a:pt x="81517" y="34627"/>
                </a:lnTo>
                <a:lnTo>
                  <a:pt x="81551" y="34604"/>
                </a:lnTo>
                <a:lnTo>
                  <a:pt x="81585" y="34582"/>
                </a:lnTo>
                <a:lnTo>
                  <a:pt x="81619" y="34547"/>
                </a:lnTo>
                <a:close/>
                <a:moveTo>
                  <a:pt x="22388" y="38677"/>
                </a:moveTo>
                <a:lnTo>
                  <a:pt x="24413" y="39848"/>
                </a:lnTo>
                <a:lnTo>
                  <a:pt x="24401" y="39905"/>
                </a:lnTo>
                <a:lnTo>
                  <a:pt x="24413" y="39973"/>
                </a:lnTo>
                <a:lnTo>
                  <a:pt x="24447" y="40030"/>
                </a:lnTo>
                <a:lnTo>
                  <a:pt x="24504" y="40064"/>
                </a:lnTo>
                <a:lnTo>
                  <a:pt x="24560" y="40087"/>
                </a:lnTo>
                <a:lnTo>
                  <a:pt x="24560" y="42419"/>
                </a:lnTo>
                <a:lnTo>
                  <a:pt x="24515" y="42431"/>
                </a:lnTo>
                <a:lnTo>
                  <a:pt x="24469" y="42442"/>
                </a:lnTo>
                <a:lnTo>
                  <a:pt x="24435" y="42465"/>
                </a:lnTo>
                <a:lnTo>
                  <a:pt x="24401" y="42499"/>
                </a:lnTo>
                <a:lnTo>
                  <a:pt x="24367" y="42533"/>
                </a:lnTo>
                <a:lnTo>
                  <a:pt x="24344" y="42578"/>
                </a:lnTo>
                <a:lnTo>
                  <a:pt x="24333" y="42624"/>
                </a:lnTo>
                <a:lnTo>
                  <a:pt x="24333" y="42669"/>
                </a:lnTo>
                <a:lnTo>
                  <a:pt x="24333" y="42715"/>
                </a:lnTo>
                <a:lnTo>
                  <a:pt x="24356" y="42760"/>
                </a:lnTo>
                <a:lnTo>
                  <a:pt x="22422" y="43875"/>
                </a:lnTo>
                <a:lnTo>
                  <a:pt x="22376" y="43830"/>
                </a:lnTo>
                <a:lnTo>
                  <a:pt x="22331" y="43796"/>
                </a:lnTo>
                <a:lnTo>
                  <a:pt x="22274" y="43773"/>
                </a:lnTo>
                <a:lnTo>
                  <a:pt x="22149" y="43773"/>
                </a:lnTo>
                <a:lnTo>
                  <a:pt x="22092" y="43796"/>
                </a:lnTo>
                <a:lnTo>
                  <a:pt x="22046" y="43830"/>
                </a:lnTo>
                <a:lnTo>
                  <a:pt x="22001" y="43875"/>
                </a:lnTo>
                <a:lnTo>
                  <a:pt x="20033" y="42738"/>
                </a:lnTo>
                <a:lnTo>
                  <a:pt x="20044" y="42704"/>
                </a:lnTo>
                <a:lnTo>
                  <a:pt x="20044" y="42669"/>
                </a:lnTo>
                <a:lnTo>
                  <a:pt x="20044" y="42624"/>
                </a:lnTo>
                <a:lnTo>
                  <a:pt x="20033" y="42590"/>
                </a:lnTo>
                <a:lnTo>
                  <a:pt x="19988" y="42533"/>
                </a:lnTo>
                <a:lnTo>
                  <a:pt x="19931" y="42487"/>
                </a:lnTo>
                <a:lnTo>
                  <a:pt x="19862" y="42465"/>
                </a:lnTo>
                <a:lnTo>
                  <a:pt x="19862" y="40099"/>
                </a:lnTo>
                <a:lnTo>
                  <a:pt x="19931" y="40076"/>
                </a:lnTo>
                <a:lnTo>
                  <a:pt x="19988" y="40030"/>
                </a:lnTo>
                <a:lnTo>
                  <a:pt x="20022" y="39973"/>
                </a:lnTo>
                <a:lnTo>
                  <a:pt x="20033" y="39905"/>
                </a:lnTo>
                <a:lnTo>
                  <a:pt x="20022" y="39837"/>
                </a:lnTo>
                <a:lnTo>
                  <a:pt x="22035" y="38677"/>
                </a:lnTo>
                <a:lnTo>
                  <a:pt x="22069" y="38722"/>
                </a:lnTo>
                <a:lnTo>
                  <a:pt x="22103" y="38745"/>
                </a:lnTo>
                <a:lnTo>
                  <a:pt x="22160" y="38768"/>
                </a:lnTo>
                <a:lnTo>
                  <a:pt x="22263" y="38768"/>
                </a:lnTo>
                <a:lnTo>
                  <a:pt x="22308" y="38745"/>
                </a:lnTo>
                <a:lnTo>
                  <a:pt x="22354" y="38711"/>
                </a:lnTo>
                <a:lnTo>
                  <a:pt x="22388" y="38677"/>
                </a:lnTo>
                <a:close/>
                <a:moveTo>
                  <a:pt x="41316" y="38654"/>
                </a:moveTo>
                <a:lnTo>
                  <a:pt x="43296" y="39803"/>
                </a:lnTo>
                <a:lnTo>
                  <a:pt x="43284" y="39848"/>
                </a:lnTo>
                <a:lnTo>
                  <a:pt x="43273" y="39905"/>
                </a:lnTo>
                <a:lnTo>
                  <a:pt x="43284" y="39962"/>
                </a:lnTo>
                <a:lnTo>
                  <a:pt x="43296" y="40008"/>
                </a:lnTo>
                <a:lnTo>
                  <a:pt x="43318" y="40053"/>
                </a:lnTo>
                <a:lnTo>
                  <a:pt x="43353" y="40087"/>
                </a:lnTo>
                <a:lnTo>
                  <a:pt x="43387" y="40121"/>
                </a:lnTo>
                <a:lnTo>
                  <a:pt x="43432" y="40144"/>
                </a:lnTo>
                <a:lnTo>
                  <a:pt x="43478" y="40167"/>
                </a:lnTo>
                <a:lnTo>
                  <a:pt x="43523" y="40167"/>
                </a:lnTo>
                <a:lnTo>
                  <a:pt x="43523" y="42487"/>
                </a:lnTo>
                <a:lnTo>
                  <a:pt x="43466" y="42510"/>
                </a:lnTo>
                <a:lnTo>
                  <a:pt x="43409" y="42544"/>
                </a:lnTo>
                <a:lnTo>
                  <a:pt x="43375" y="42601"/>
                </a:lnTo>
                <a:lnTo>
                  <a:pt x="43364" y="42669"/>
                </a:lnTo>
                <a:lnTo>
                  <a:pt x="43375" y="42726"/>
                </a:lnTo>
                <a:lnTo>
                  <a:pt x="41396" y="43875"/>
                </a:lnTo>
                <a:lnTo>
                  <a:pt x="41351" y="43818"/>
                </a:lnTo>
                <a:lnTo>
                  <a:pt x="41305" y="43784"/>
                </a:lnTo>
                <a:lnTo>
                  <a:pt x="41237" y="43750"/>
                </a:lnTo>
                <a:lnTo>
                  <a:pt x="41100" y="43750"/>
                </a:lnTo>
                <a:lnTo>
                  <a:pt x="41043" y="43773"/>
                </a:lnTo>
                <a:lnTo>
                  <a:pt x="40987" y="43818"/>
                </a:lnTo>
                <a:lnTo>
                  <a:pt x="40941" y="43864"/>
                </a:lnTo>
                <a:lnTo>
                  <a:pt x="38996" y="42738"/>
                </a:lnTo>
                <a:lnTo>
                  <a:pt x="39007" y="42669"/>
                </a:lnTo>
                <a:lnTo>
                  <a:pt x="39007" y="42624"/>
                </a:lnTo>
                <a:lnTo>
                  <a:pt x="38996" y="42590"/>
                </a:lnTo>
                <a:lnTo>
                  <a:pt x="38950" y="42533"/>
                </a:lnTo>
                <a:lnTo>
                  <a:pt x="38905" y="42487"/>
                </a:lnTo>
                <a:lnTo>
                  <a:pt x="38825" y="42465"/>
                </a:lnTo>
                <a:lnTo>
                  <a:pt x="38825" y="40178"/>
                </a:lnTo>
                <a:lnTo>
                  <a:pt x="38882" y="40167"/>
                </a:lnTo>
                <a:lnTo>
                  <a:pt x="38928" y="40144"/>
                </a:lnTo>
                <a:lnTo>
                  <a:pt x="38962" y="40121"/>
                </a:lnTo>
                <a:lnTo>
                  <a:pt x="38996" y="40087"/>
                </a:lnTo>
                <a:lnTo>
                  <a:pt x="39030" y="40053"/>
                </a:lnTo>
                <a:lnTo>
                  <a:pt x="39053" y="40008"/>
                </a:lnTo>
                <a:lnTo>
                  <a:pt x="39064" y="39962"/>
                </a:lnTo>
                <a:lnTo>
                  <a:pt x="39064" y="39905"/>
                </a:lnTo>
                <a:lnTo>
                  <a:pt x="39064" y="39860"/>
                </a:lnTo>
                <a:lnTo>
                  <a:pt x="39041" y="39803"/>
                </a:lnTo>
                <a:lnTo>
                  <a:pt x="41032" y="38654"/>
                </a:lnTo>
                <a:lnTo>
                  <a:pt x="41055" y="38688"/>
                </a:lnTo>
                <a:lnTo>
                  <a:pt x="41089" y="38711"/>
                </a:lnTo>
                <a:lnTo>
                  <a:pt x="41123" y="38722"/>
                </a:lnTo>
                <a:lnTo>
                  <a:pt x="41169" y="38734"/>
                </a:lnTo>
                <a:lnTo>
                  <a:pt x="41214" y="38722"/>
                </a:lnTo>
                <a:lnTo>
                  <a:pt x="41248" y="38711"/>
                </a:lnTo>
                <a:lnTo>
                  <a:pt x="41282" y="38688"/>
                </a:lnTo>
                <a:lnTo>
                  <a:pt x="41316" y="38654"/>
                </a:lnTo>
                <a:close/>
                <a:moveTo>
                  <a:pt x="79276" y="38677"/>
                </a:moveTo>
                <a:lnTo>
                  <a:pt x="81301" y="39848"/>
                </a:lnTo>
                <a:lnTo>
                  <a:pt x="81290" y="39905"/>
                </a:lnTo>
                <a:lnTo>
                  <a:pt x="81312" y="39973"/>
                </a:lnTo>
                <a:lnTo>
                  <a:pt x="81335" y="40030"/>
                </a:lnTo>
                <a:lnTo>
                  <a:pt x="81392" y="40064"/>
                </a:lnTo>
                <a:lnTo>
                  <a:pt x="81449" y="40087"/>
                </a:lnTo>
                <a:lnTo>
                  <a:pt x="81449" y="42419"/>
                </a:lnTo>
                <a:lnTo>
                  <a:pt x="81403" y="42431"/>
                </a:lnTo>
                <a:lnTo>
                  <a:pt x="81358" y="42442"/>
                </a:lnTo>
                <a:lnTo>
                  <a:pt x="81324" y="42465"/>
                </a:lnTo>
                <a:lnTo>
                  <a:pt x="81290" y="42499"/>
                </a:lnTo>
                <a:lnTo>
                  <a:pt x="81267" y="42533"/>
                </a:lnTo>
                <a:lnTo>
                  <a:pt x="81244" y="42578"/>
                </a:lnTo>
                <a:lnTo>
                  <a:pt x="81233" y="42624"/>
                </a:lnTo>
                <a:lnTo>
                  <a:pt x="81221" y="42669"/>
                </a:lnTo>
                <a:lnTo>
                  <a:pt x="81233" y="42715"/>
                </a:lnTo>
                <a:lnTo>
                  <a:pt x="81244" y="42760"/>
                </a:lnTo>
                <a:lnTo>
                  <a:pt x="79310" y="43875"/>
                </a:lnTo>
                <a:lnTo>
                  <a:pt x="79265" y="43830"/>
                </a:lnTo>
                <a:lnTo>
                  <a:pt x="79219" y="43796"/>
                </a:lnTo>
                <a:lnTo>
                  <a:pt x="79162" y="43773"/>
                </a:lnTo>
                <a:lnTo>
                  <a:pt x="79037" y="43773"/>
                </a:lnTo>
                <a:lnTo>
                  <a:pt x="78980" y="43796"/>
                </a:lnTo>
                <a:lnTo>
                  <a:pt x="78935" y="43830"/>
                </a:lnTo>
                <a:lnTo>
                  <a:pt x="78901" y="43875"/>
                </a:lnTo>
                <a:lnTo>
                  <a:pt x="76921" y="42738"/>
                </a:lnTo>
                <a:lnTo>
                  <a:pt x="76933" y="42704"/>
                </a:lnTo>
                <a:lnTo>
                  <a:pt x="76933" y="42669"/>
                </a:lnTo>
                <a:lnTo>
                  <a:pt x="76933" y="42624"/>
                </a:lnTo>
                <a:lnTo>
                  <a:pt x="76921" y="42590"/>
                </a:lnTo>
                <a:lnTo>
                  <a:pt x="76887" y="42533"/>
                </a:lnTo>
                <a:lnTo>
                  <a:pt x="76830" y="42487"/>
                </a:lnTo>
                <a:lnTo>
                  <a:pt x="76762" y="42465"/>
                </a:lnTo>
                <a:lnTo>
                  <a:pt x="76762" y="40099"/>
                </a:lnTo>
                <a:lnTo>
                  <a:pt x="76819" y="40076"/>
                </a:lnTo>
                <a:lnTo>
                  <a:pt x="76876" y="40030"/>
                </a:lnTo>
                <a:lnTo>
                  <a:pt x="76910" y="39973"/>
                </a:lnTo>
                <a:lnTo>
                  <a:pt x="76921" y="39905"/>
                </a:lnTo>
                <a:lnTo>
                  <a:pt x="76910" y="39837"/>
                </a:lnTo>
                <a:lnTo>
                  <a:pt x="78923" y="38677"/>
                </a:lnTo>
                <a:lnTo>
                  <a:pt x="78958" y="38722"/>
                </a:lnTo>
                <a:lnTo>
                  <a:pt x="79003" y="38745"/>
                </a:lnTo>
                <a:lnTo>
                  <a:pt x="79049" y="38768"/>
                </a:lnTo>
                <a:lnTo>
                  <a:pt x="79151" y="38768"/>
                </a:lnTo>
                <a:lnTo>
                  <a:pt x="79208" y="38745"/>
                </a:lnTo>
                <a:lnTo>
                  <a:pt x="79242" y="38711"/>
                </a:lnTo>
                <a:lnTo>
                  <a:pt x="79276" y="38677"/>
                </a:lnTo>
                <a:close/>
                <a:moveTo>
                  <a:pt x="46117" y="38688"/>
                </a:moveTo>
                <a:lnTo>
                  <a:pt x="48108" y="39837"/>
                </a:lnTo>
                <a:lnTo>
                  <a:pt x="48096" y="39871"/>
                </a:lnTo>
                <a:lnTo>
                  <a:pt x="48085" y="39905"/>
                </a:lnTo>
                <a:lnTo>
                  <a:pt x="48096" y="39951"/>
                </a:lnTo>
                <a:lnTo>
                  <a:pt x="48096" y="39985"/>
                </a:lnTo>
                <a:lnTo>
                  <a:pt x="48142" y="40042"/>
                </a:lnTo>
                <a:lnTo>
                  <a:pt x="48199" y="40076"/>
                </a:lnTo>
                <a:lnTo>
                  <a:pt x="48233" y="40099"/>
                </a:lnTo>
                <a:lnTo>
                  <a:pt x="48267" y="40099"/>
                </a:lnTo>
                <a:lnTo>
                  <a:pt x="48267" y="42453"/>
                </a:lnTo>
                <a:lnTo>
                  <a:pt x="48221" y="42453"/>
                </a:lnTo>
                <a:lnTo>
                  <a:pt x="48187" y="42476"/>
                </a:lnTo>
                <a:lnTo>
                  <a:pt x="48153" y="42487"/>
                </a:lnTo>
                <a:lnTo>
                  <a:pt x="48119" y="42522"/>
                </a:lnTo>
                <a:lnTo>
                  <a:pt x="48096" y="42544"/>
                </a:lnTo>
                <a:lnTo>
                  <a:pt x="48073" y="42590"/>
                </a:lnTo>
                <a:lnTo>
                  <a:pt x="48062" y="42624"/>
                </a:lnTo>
                <a:lnTo>
                  <a:pt x="48062" y="42669"/>
                </a:lnTo>
                <a:lnTo>
                  <a:pt x="48062" y="42715"/>
                </a:lnTo>
                <a:lnTo>
                  <a:pt x="48085" y="42749"/>
                </a:lnTo>
                <a:lnTo>
                  <a:pt x="46105" y="43887"/>
                </a:lnTo>
                <a:lnTo>
                  <a:pt x="46071" y="43841"/>
                </a:lnTo>
                <a:lnTo>
                  <a:pt x="46026" y="43807"/>
                </a:lnTo>
                <a:lnTo>
                  <a:pt x="45969" y="43784"/>
                </a:lnTo>
                <a:lnTo>
                  <a:pt x="45855" y="43784"/>
                </a:lnTo>
                <a:lnTo>
                  <a:pt x="45798" y="43807"/>
                </a:lnTo>
                <a:lnTo>
                  <a:pt x="45753" y="43841"/>
                </a:lnTo>
                <a:lnTo>
                  <a:pt x="45719" y="43887"/>
                </a:lnTo>
                <a:lnTo>
                  <a:pt x="43705" y="42726"/>
                </a:lnTo>
                <a:lnTo>
                  <a:pt x="43717" y="42669"/>
                </a:lnTo>
                <a:lnTo>
                  <a:pt x="43705" y="42601"/>
                </a:lnTo>
                <a:lnTo>
                  <a:pt x="43671" y="42556"/>
                </a:lnTo>
                <a:lnTo>
                  <a:pt x="43626" y="42510"/>
                </a:lnTo>
                <a:lnTo>
                  <a:pt x="43569" y="42487"/>
                </a:lnTo>
                <a:lnTo>
                  <a:pt x="43569" y="40167"/>
                </a:lnTo>
                <a:lnTo>
                  <a:pt x="43614" y="40155"/>
                </a:lnTo>
                <a:lnTo>
                  <a:pt x="43660" y="40144"/>
                </a:lnTo>
                <a:lnTo>
                  <a:pt x="43705" y="40121"/>
                </a:lnTo>
                <a:lnTo>
                  <a:pt x="43739" y="40087"/>
                </a:lnTo>
                <a:lnTo>
                  <a:pt x="43762" y="40042"/>
                </a:lnTo>
                <a:lnTo>
                  <a:pt x="43785" y="40008"/>
                </a:lnTo>
                <a:lnTo>
                  <a:pt x="43796" y="39962"/>
                </a:lnTo>
                <a:lnTo>
                  <a:pt x="43808" y="39905"/>
                </a:lnTo>
                <a:lnTo>
                  <a:pt x="43796" y="39860"/>
                </a:lnTo>
                <a:lnTo>
                  <a:pt x="43785" y="39803"/>
                </a:lnTo>
                <a:lnTo>
                  <a:pt x="45707" y="38699"/>
                </a:lnTo>
                <a:lnTo>
                  <a:pt x="45741" y="38745"/>
                </a:lnTo>
                <a:lnTo>
                  <a:pt x="45798" y="38779"/>
                </a:lnTo>
                <a:lnTo>
                  <a:pt x="45844" y="38790"/>
                </a:lnTo>
                <a:lnTo>
                  <a:pt x="45912" y="38802"/>
                </a:lnTo>
                <a:lnTo>
                  <a:pt x="45969" y="38790"/>
                </a:lnTo>
                <a:lnTo>
                  <a:pt x="46026" y="38768"/>
                </a:lnTo>
                <a:lnTo>
                  <a:pt x="46071" y="38734"/>
                </a:lnTo>
                <a:lnTo>
                  <a:pt x="46117" y="38688"/>
                </a:lnTo>
                <a:close/>
                <a:moveTo>
                  <a:pt x="3391" y="38654"/>
                </a:moveTo>
                <a:lnTo>
                  <a:pt x="5416" y="39826"/>
                </a:lnTo>
                <a:lnTo>
                  <a:pt x="5404" y="39871"/>
                </a:lnTo>
                <a:lnTo>
                  <a:pt x="5404" y="39905"/>
                </a:lnTo>
                <a:lnTo>
                  <a:pt x="5404" y="39951"/>
                </a:lnTo>
                <a:lnTo>
                  <a:pt x="5416" y="39985"/>
                </a:lnTo>
                <a:lnTo>
                  <a:pt x="5438" y="40019"/>
                </a:lnTo>
                <a:lnTo>
                  <a:pt x="5461" y="40053"/>
                </a:lnTo>
                <a:lnTo>
                  <a:pt x="5484" y="40087"/>
                </a:lnTo>
                <a:lnTo>
                  <a:pt x="5518" y="40099"/>
                </a:lnTo>
                <a:lnTo>
                  <a:pt x="5552" y="40121"/>
                </a:lnTo>
                <a:lnTo>
                  <a:pt x="5598" y="40121"/>
                </a:lnTo>
                <a:lnTo>
                  <a:pt x="5598" y="42419"/>
                </a:lnTo>
                <a:lnTo>
                  <a:pt x="5552" y="42419"/>
                </a:lnTo>
                <a:lnTo>
                  <a:pt x="5507" y="42442"/>
                </a:lnTo>
                <a:lnTo>
                  <a:pt x="5473" y="42465"/>
                </a:lnTo>
                <a:lnTo>
                  <a:pt x="5438" y="42499"/>
                </a:lnTo>
                <a:lnTo>
                  <a:pt x="5404" y="42533"/>
                </a:lnTo>
                <a:lnTo>
                  <a:pt x="5382" y="42578"/>
                </a:lnTo>
                <a:lnTo>
                  <a:pt x="5370" y="42613"/>
                </a:lnTo>
                <a:lnTo>
                  <a:pt x="5370" y="42669"/>
                </a:lnTo>
                <a:lnTo>
                  <a:pt x="5370" y="42715"/>
                </a:lnTo>
                <a:lnTo>
                  <a:pt x="5393" y="42760"/>
                </a:lnTo>
                <a:lnTo>
                  <a:pt x="3425" y="43898"/>
                </a:lnTo>
                <a:lnTo>
                  <a:pt x="3391" y="43864"/>
                </a:lnTo>
                <a:lnTo>
                  <a:pt x="3345" y="43830"/>
                </a:lnTo>
                <a:lnTo>
                  <a:pt x="3300" y="43818"/>
                </a:lnTo>
                <a:lnTo>
                  <a:pt x="3254" y="43807"/>
                </a:lnTo>
                <a:lnTo>
                  <a:pt x="3197" y="43818"/>
                </a:lnTo>
                <a:lnTo>
                  <a:pt x="3152" y="43830"/>
                </a:lnTo>
                <a:lnTo>
                  <a:pt x="3106" y="43864"/>
                </a:lnTo>
                <a:lnTo>
                  <a:pt x="3084" y="43898"/>
                </a:lnTo>
                <a:lnTo>
                  <a:pt x="1036" y="42715"/>
                </a:lnTo>
                <a:lnTo>
                  <a:pt x="1047" y="42669"/>
                </a:lnTo>
                <a:lnTo>
                  <a:pt x="1036" y="42613"/>
                </a:lnTo>
                <a:lnTo>
                  <a:pt x="1002" y="42556"/>
                </a:lnTo>
                <a:lnTo>
                  <a:pt x="956" y="42522"/>
                </a:lnTo>
                <a:lnTo>
                  <a:pt x="900" y="42499"/>
                </a:lnTo>
                <a:lnTo>
                  <a:pt x="900" y="40178"/>
                </a:lnTo>
                <a:lnTo>
                  <a:pt x="956" y="40167"/>
                </a:lnTo>
                <a:lnTo>
                  <a:pt x="1002" y="40144"/>
                </a:lnTo>
                <a:lnTo>
                  <a:pt x="1036" y="40121"/>
                </a:lnTo>
                <a:lnTo>
                  <a:pt x="1070" y="40087"/>
                </a:lnTo>
                <a:lnTo>
                  <a:pt x="1104" y="40053"/>
                </a:lnTo>
                <a:lnTo>
                  <a:pt x="1127" y="40008"/>
                </a:lnTo>
                <a:lnTo>
                  <a:pt x="1138" y="39962"/>
                </a:lnTo>
                <a:lnTo>
                  <a:pt x="1150" y="39905"/>
                </a:lnTo>
                <a:lnTo>
                  <a:pt x="1138" y="39848"/>
                </a:lnTo>
                <a:lnTo>
                  <a:pt x="1127" y="39803"/>
                </a:lnTo>
                <a:lnTo>
                  <a:pt x="3106" y="38654"/>
                </a:lnTo>
                <a:lnTo>
                  <a:pt x="3129" y="38688"/>
                </a:lnTo>
                <a:lnTo>
                  <a:pt x="3163" y="38711"/>
                </a:lnTo>
                <a:lnTo>
                  <a:pt x="3209" y="38734"/>
                </a:lnTo>
                <a:lnTo>
                  <a:pt x="3288" y="38734"/>
                </a:lnTo>
                <a:lnTo>
                  <a:pt x="3334" y="38711"/>
                </a:lnTo>
                <a:lnTo>
                  <a:pt x="3368" y="38688"/>
                </a:lnTo>
                <a:lnTo>
                  <a:pt x="3391" y="38654"/>
                </a:lnTo>
                <a:close/>
                <a:moveTo>
                  <a:pt x="17621" y="38654"/>
                </a:moveTo>
                <a:lnTo>
                  <a:pt x="19658" y="39837"/>
                </a:lnTo>
                <a:lnTo>
                  <a:pt x="19646" y="39871"/>
                </a:lnTo>
                <a:lnTo>
                  <a:pt x="19646" y="39905"/>
                </a:lnTo>
                <a:lnTo>
                  <a:pt x="19646" y="39951"/>
                </a:lnTo>
                <a:lnTo>
                  <a:pt x="19658" y="39985"/>
                </a:lnTo>
                <a:lnTo>
                  <a:pt x="19692" y="40042"/>
                </a:lnTo>
                <a:lnTo>
                  <a:pt x="19749" y="40076"/>
                </a:lnTo>
                <a:lnTo>
                  <a:pt x="19817" y="40099"/>
                </a:lnTo>
                <a:lnTo>
                  <a:pt x="19817" y="42465"/>
                </a:lnTo>
                <a:lnTo>
                  <a:pt x="19783" y="42476"/>
                </a:lnTo>
                <a:lnTo>
                  <a:pt x="19749" y="42487"/>
                </a:lnTo>
                <a:lnTo>
                  <a:pt x="19692" y="42533"/>
                </a:lnTo>
                <a:lnTo>
                  <a:pt x="19669" y="42556"/>
                </a:lnTo>
                <a:lnTo>
                  <a:pt x="19646" y="42590"/>
                </a:lnTo>
                <a:lnTo>
                  <a:pt x="19635" y="42624"/>
                </a:lnTo>
                <a:lnTo>
                  <a:pt x="19635" y="42669"/>
                </a:lnTo>
                <a:lnTo>
                  <a:pt x="19635" y="42704"/>
                </a:lnTo>
                <a:lnTo>
                  <a:pt x="19646" y="42738"/>
                </a:lnTo>
                <a:lnTo>
                  <a:pt x="17656" y="43898"/>
                </a:lnTo>
                <a:lnTo>
                  <a:pt x="17621" y="43852"/>
                </a:lnTo>
                <a:lnTo>
                  <a:pt x="17576" y="43818"/>
                </a:lnTo>
                <a:lnTo>
                  <a:pt x="17530" y="43807"/>
                </a:lnTo>
                <a:lnTo>
                  <a:pt x="17474" y="43796"/>
                </a:lnTo>
                <a:lnTo>
                  <a:pt x="17417" y="43796"/>
                </a:lnTo>
                <a:lnTo>
                  <a:pt x="17360" y="43818"/>
                </a:lnTo>
                <a:lnTo>
                  <a:pt x="17326" y="43852"/>
                </a:lnTo>
                <a:lnTo>
                  <a:pt x="17292" y="43887"/>
                </a:lnTo>
                <a:lnTo>
                  <a:pt x="15301" y="42749"/>
                </a:lnTo>
                <a:lnTo>
                  <a:pt x="15312" y="42704"/>
                </a:lnTo>
                <a:lnTo>
                  <a:pt x="15312" y="42669"/>
                </a:lnTo>
                <a:lnTo>
                  <a:pt x="15312" y="42624"/>
                </a:lnTo>
                <a:lnTo>
                  <a:pt x="15301" y="42590"/>
                </a:lnTo>
                <a:lnTo>
                  <a:pt x="15289" y="42556"/>
                </a:lnTo>
                <a:lnTo>
                  <a:pt x="15267" y="42522"/>
                </a:lnTo>
                <a:lnTo>
                  <a:pt x="15233" y="42499"/>
                </a:lnTo>
                <a:lnTo>
                  <a:pt x="15198" y="42476"/>
                </a:lnTo>
                <a:lnTo>
                  <a:pt x="15164" y="42453"/>
                </a:lnTo>
                <a:lnTo>
                  <a:pt x="15130" y="42453"/>
                </a:lnTo>
                <a:lnTo>
                  <a:pt x="15130" y="40178"/>
                </a:lnTo>
                <a:lnTo>
                  <a:pt x="15176" y="40167"/>
                </a:lnTo>
                <a:lnTo>
                  <a:pt x="15221" y="40144"/>
                </a:lnTo>
                <a:lnTo>
                  <a:pt x="15267" y="40121"/>
                </a:lnTo>
                <a:lnTo>
                  <a:pt x="15301" y="40087"/>
                </a:lnTo>
                <a:lnTo>
                  <a:pt x="15324" y="40053"/>
                </a:lnTo>
                <a:lnTo>
                  <a:pt x="15346" y="40008"/>
                </a:lnTo>
                <a:lnTo>
                  <a:pt x="15369" y="39962"/>
                </a:lnTo>
                <a:lnTo>
                  <a:pt x="15369" y="39905"/>
                </a:lnTo>
                <a:lnTo>
                  <a:pt x="15369" y="39848"/>
                </a:lnTo>
                <a:lnTo>
                  <a:pt x="15346" y="39803"/>
                </a:lnTo>
                <a:lnTo>
                  <a:pt x="17326" y="38665"/>
                </a:lnTo>
                <a:lnTo>
                  <a:pt x="17348" y="38699"/>
                </a:lnTo>
                <a:lnTo>
                  <a:pt x="17383" y="38722"/>
                </a:lnTo>
                <a:lnTo>
                  <a:pt x="17428" y="38734"/>
                </a:lnTo>
                <a:lnTo>
                  <a:pt x="17474" y="38745"/>
                </a:lnTo>
                <a:lnTo>
                  <a:pt x="17519" y="38734"/>
                </a:lnTo>
                <a:lnTo>
                  <a:pt x="17553" y="38722"/>
                </a:lnTo>
                <a:lnTo>
                  <a:pt x="17587" y="38688"/>
                </a:lnTo>
                <a:lnTo>
                  <a:pt x="17621" y="38654"/>
                </a:lnTo>
                <a:close/>
                <a:moveTo>
                  <a:pt x="31863" y="38677"/>
                </a:moveTo>
                <a:lnTo>
                  <a:pt x="33854" y="39814"/>
                </a:lnTo>
                <a:lnTo>
                  <a:pt x="33831" y="39860"/>
                </a:lnTo>
                <a:lnTo>
                  <a:pt x="33831" y="39905"/>
                </a:lnTo>
                <a:lnTo>
                  <a:pt x="33831" y="39951"/>
                </a:lnTo>
                <a:lnTo>
                  <a:pt x="33854" y="39996"/>
                </a:lnTo>
                <a:lnTo>
                  <a:pt x="33866" y="40030"/>
                </a:lnTo>
                <a:lnTo>
                  <a:pt x="33888" y="40064"/>
                </a:lnTo>
                <a:lnTo>
                  <a:pt x="33922" y="40087"/>
                </a:lnTo>
                <a:lnTo>
                  <a:pt x="33957" y="40110"/>
                </a:lnTo>
                <a:lnTo>
                  <a:pt x="34002" y="40133"/>
                </a:lnTo>
                <a:lnTo>
                  <a:pt x="34048" y="40133"/>
                </a:lnTo>
                <a:lnTo>
                  <a:pt x="34048" y="42465"/>
                </a:lnTo>
                <a:lnTo>
                  <a:pt x="34002" y="42465"/>
                </a:lnTo>
                <a:lnTo>
                  <a:pt x="33968" y="42487"/>
                </a:lnTo>
                <a:lnTo>
                  <a:pt x="33934" y="42499"/>
                </a:lnTo>
                <a:lnTo>
                  <a:pt x="33911" y="42533"/>
                </a:lnTo>
                <a:lnTo>
                  <a:pt x="33888" y="42556"/>
                </a:lnTo>
                <a:lnTo>
                  <a:pt x="33866" y="42590"/>
                </a:lnTo>
                <a:lnTo>
                  <a:pt x="33854" y="42624"/>
                </a:lnTo>
                <a:lnTo>
                  <a:pt x="33854" y="42669"/>
                </a:lnTo>
                <a:lnTo>
                  <a:pt x="33854" y="42704"/>
                </a:lnTo>
                <a:lnTo>
                  <a:pt x="33866" y="42738"/>
                </a:lnTo>
                <a:lnTo>
                  <a:pt x="31863" y="43898"/>
                </a:lnTo>
                <a:lnTo>
                  <a:pt x="31829" y="43864"/>
                </a:lnTo>
                <a:lnTo>
                  <a:pt x="31795" y="43830"/>
                </a:lnTo>
                <a:lnTo>
                  <a:pt x="31738" y="43807"/>
                </a:lnTo>
                <a:lnTo>
                  <a:pt x="31636" y="43807"/>
                </a:lnTo>
                <a:lnTo>
                  <a:pt x="31590" y="43830"/>
                </a:lnTo>
                <a:lnTo>
                  <a:pt x="31556" y="43864"/>
                </a:lnTo>
                <a:lnTo>
                  <a:pt x="31522" y="43898"/>
                </a:lnTo>
                <a:lnTo>
                  <a:pt x="29509" y="42738"/>
                </a:lnTo>
                <a:lnTo>
                  <a:pt x="29520" y="42704"/>
                </a:lnTo>
                <a:lnTo>
                  <a:pt x="29520" y="42669"/>
                </a:lnTo>
                <a:lnTo>
                  <a:pt x="29520" y="42624"/>
                </a:lnTo>
                <a:lnTo>
                  <a:pt x="29509" y="42590"/>
                </a:lnTo>
                <a:lnTo>
                  <a:pt x="29475" y="42533"/>
                </a:lnTo>
                <a:lnTo>
                  <a:pt x="29418" y="42487"/>
                </a:lnTo>
                <a:lnTo>
                  <a:pt x="29349" y="42465"/>
                </a:lnTo>
                <a:lnTo>
                  <a:pt x="29349" y="40144"/>
                </a:lnTo>
                <a:lnTo>
                  <a:pt x="29395" y="40144"/>
                </a:lnTo>
                <a:lnTo>
                  <a:pt x="29429" y="40121"/>
                </a:lnTo>
                <a:lnTo>
                  <a:pt x="29475" y="40099"/>
                </a:lnTo>
                <a:lnTo>
                  <a:pt x="29497" y="40076"/>
                </a:lnTo>
                <a:lnTo>
                  <a:pt x="29531" y="40030"/>
                </a:lnTo>
                <a:lnTo>
                  <a:pt x="29543" y="39996"/>
                </a:lnTo>
                <a:lnTo>
                  <a:pt x="29554" y="39951"/>
                </a:lnTo>
                <a:lnTo>
                  <a:pt x="29566" y="39905"/>
                </a:lnTo>
                <a:lnTo>
                  <a:pt x="29554" y="39860"/>
                </a:lnTo>
                <a:lnTo>
                  <a:pt x="29543" y="39814"/>
                </a:lnTo>
                <a:lnTo>
                  <a:pt x="31511" y="38677"/>
                </a:lnTo>
                <a:lnTo>
                  <a:pt x="31545" y="38722"/>
                </a:lnTo>
                <a:lnTo>
                  <a:pt x="31590" y="38745"/>
                </a:lnTo>
                <a:lnTo>
                  <a:pt x="31636" y="38768"/>
                </a:lnTo>
                <a:lnTo>
                  <a:pt x="31738" y="38768"/>
                </a:lnTo>
                <a:lnTo>
                  <a:pt x="31795" y="38745"/>
                </a:lnTo>
                <a:lnTo>
                  <a:pt x="31829" y="38711"/>
                </a:lnTo>
                <a:lnTo>
                  <a:pt x="31863" y="38677"/>
                </a:lnTo>
                <a:close/>
                <a:moveTo>
                  <a:pt x="36641" y="38688"/>
                </a:moveTo>
                <a:lnTo>
                  <a:pt x="38552" y="39803"/>
                </a:lnTo>
                <a:lnTo>
                  <a:pt x="38541" y="39848"/>
                </a:lnTo>
                <a:lnTo>
                  <a:pt x="38529" y="39905"/>
                </a:lnTo>
                <a:lnTo>
                  <a:pt x="38541" y="39962"/>
                </a:lnTo>
                <a:lnTo>
                  <a:pt x="38552" y="40008"/>
                </a:lnTo>
                <a:lnTo>
                  <a:pt x="38575" y="40053"/>
                </a:lnTo>
                <a:lnTo>
                  <a:pt x="38609" y="40099"/>
                </a:lnTo>
                <a:lnTo>
                  <a:pt x="38643" y="40121"/>
                </a:lnTo>
                <a:lnTo>
                  <a:pt x="38689" y="40155"/>
                </a:lnTo>
                <a:lnTo>
                  <a:pt x="38734" y="40167"/>
                </a:lnTo>
                <a:lnTo>
                  <a:pt x="38780" y="40178"/>
                </a:lnTo>
                <a:lnTo>
                  <a:pt x="38780" y="42465"/>
                </a:lnTo>
                <a:lnTo>
                  <a:pt x="38746" y="42465"/>
                </a:lnTo>
                <a:lnTo>
                  <a:pt x="38711" y="42476"/>
                </a:lnTo>
                <a:lnTo>
                  <a:pt x="38677" y="42499"/>
                </a:lnTo>
                <a:lnTo>
                  <a:pt x="38643" y="42522"/>
                </a:lnTo>
                <a:lnTo>
                  <a:pt x="38620" y="42556"/>
                </a:lnTo>
                <a:lnTo>
                  <a:pt x="38609" y="42590"/>
                </a:lnTo>
                <a:lnTo>
                  <a:pt x="38598" y="42624"/>
                </a:lnTo>
                <a:lnTo>
                  <a:pt x="38598" y="42669"/>
                </a:lnTo>
                <a:lnTo>
                  <a:pt x="38598" y="42704"/>
                </a:lnTo>
                <a:lnTo>
                  <a:pt x="38609" y="42749"/>
                </a:lnTo>
                <a:lnTo>
                  <a:pt x="36607" y="43898"/>
                </a:lnTo>
                <a:lnTo>
                  <a:pt x="36573" y="43864"/>
                </a:lnTo>
                <a:lnTo>
                  <a:pt x="36527" y="43830"/>
                </a:lnTo>
                <a:lnTo>
                  <a:pt x="36482" y="43818"/>
                </a:lnTo>
                <a:lnTo>
                  <a:pt x="36425" y="43807"/>
                </a:lnTo>
                <a:lnTo>
                  <a:pt x="36379" y="43807"/>
                </a:lnTo>
                <a:lnTo>
                  <a:pt x="36334" y="43830"/>
                </a:lnTo>
                <a:lnTo>
                  <a:pt x="36288" y="43864"/>
                </a:lnTo>
                <a:lnTo>
                  <a:pt x="36254" y="43898"/>
                </a:lnTo>
                <a:lnTo>
                  <a:pt x="34252" y="42738"/>
                </a:lnTo>
                <a:lnTo>
                  <a:pt x="34264" y="42669"/>
                </a:lnTo>
                <a:lnTo>
                  <a:pt x="34264" y="42624"/>
                </a:lnTo>
                <a:lnTo>
                  <a:pt x="34252" y="42590"/>
                </a:lnTo>
                <a:lnTo>
                  <a:pt x="34218" y="42533"/>
                </a:lnTo>
                <a:lnTo>
                  <a:pt x="34161" y="42487"/>
                </a:lnTo>
                <a:lnTo>
                  <a:pt x="34093" y="42465"/>
                </a:lnTo>
                <a:lnTo>
                  <a:pt x="34093" y="40133"/>
                </a:lnTo>
                <a:lnTo>
                  <a:pt x="34127" y="40121"/>
                </a:lnTo>
                <a:lnTo>
                  <a:pt x="34161" y="40110"/>
                </a:lnTo>
                <a:lnTo>
                  <a:pt x="34195" y="40087"/>
                </a:lnTo>
                <a:lnTo>
                  <a:pt x="34230" y="40053"/>
                </a:lnTo>
                <a:lnTo>
                  <a:pt x="34252" y="40030"/>
                </a:lnTo>
                <a:lnTo>
                  <a:pt x="34275" y="39985"/>
                </a:lnTo>
                <a:lnTo>
                  <a:pt x="34286" y="39951"/>
                </a:lnTo>
                <a:lnTo>
                  <a:pt x="34286" y="39905"/>
                </a:lnTo>
                <a:lnTo>
                  <a:pt x="34286" y="39871"/>
                </a:lnTo>
                <a:lnTo>
                  <a:pt x="34275" y="39826"/>
                </a:lnTo>
                <a:lnTo>
                  <a:pt x="36220" y="38699"/>
                </a:lnTo>
                <a:lnTo>
                  <a:pt x="36266" y="38745"/>
                </a:lnTo>
                <a:lnTo>
                  <a:pt x="36311" y="38779"/>
                </a:lnTo>
                <a:lnTo>
                  <a:pt x="36368" y="38802"/>
                </a:lnTo>
                <a:lnTo>
                  <a:pt x="36425" y="38813"/>
                </a:lnTo>
                <a:lnTo>
                  <a:pt x="36493" y="38802"/>
                </a:lnTo>
                <a:lnTo>
                  <a:pt x="36550" y="38779"/>
                </a:lnTo>
                <a:lnTo>
                  <a:pt x="36607" y="38745"/>
                </a:lnTo>
                <a:lnTo>
                  <a:pt x="36641" y="38688"/>
                </a:lnTo>
                <a:close/>
                <a:moveTo>
                  <a:pt x="60291" y="38654"/>
                </a:moveTo>
                <a:lnTo>
                  <a:pt x="62304" y="39826"/>
                </a:lnTo>
                <a:lnTo>
                  <a:pt x="62293" y="39871"/>
                </a:lnTo>
                <a:lnTo>
                  <a:pt x="62293" y="39905"/>
                </a:lnTo>
                <a:lnTo>
                  <a:pt x="62293" y="39951"/>
                </a:lnTo>
                <a:lnTo>
                  <a:pt x="62304" y="39985"/>
                </a:lnTo>
                <a:lnTo>
                  <a:pt x="62327" y="40019"/>
                </a:lnTo>
                <a:lnTo>
                  <a:pt x="62350" y="40053"/>
                </a:lnTo>
                <a:lnTo>
                  <a:pt x="62384" y="40087"/>
                </a:lnTo>
                <a:lnTo>
                  <a:pt x="62406" y="40099"/>
                </a:lnTo>
                <a:lnTo>
                  <a:pt x="62452" y="40121"/>
                </a:lnTo>
                <a:lnTo>
                  <a:pt x="62486" y="40121"/>
                </a:lnTo>
                <a:lnTo>
                  <a:pt x="62486" y="42419"/>
                </a:lnTo>
                <a:lnTo>
                  <a:pt x="62441" y="42419"/>
                </a:lnTo>
                <a:lnTo>
                  <a:pt x="62395" y="42442"/>
                </a:lnTo>
                <a:lnTo>
                  <a:pt x="62361" y="42465"/>
                </a:lnTo>
                <a:lnTo>
                  <a:pt x="62327" y="42499"/>
                </a:lnTo>
                <a:lnTo>
                  <a:pt x="62293" y="42533"/>
                </a:lnTo>
                <a:lnTo>
                  <a:pt x="62281" y="42578"/>
                </a:lnTo>
                <a:lnTo>
                  <a:pt x="62259" y="42613"/>
                </a:lnTo>
                <a:lnTo>
                  <a:pt x="62259" y="42669"/>
                </a:lnTo>
                <a:lnTo>
                  <a:pt x="62270" y="42715"/>
                </a:lnTo>
                <a:lnTo>
                  <a:pt x="62281" y="42760"/>
                </a:lnTo>
                <a:lnTo>
                  <a:pt x="60313" y="43898"/>
                </a:lnTo>
                <a:lnTo>
                  <a:pt x="60279" y="43864"/>
                </a:lnTo>
                <a:lnTo>
                  <a:pt x="60234" y="43830"/>
                </a:lnTo>
                <a:lnTo>
                  <a:pt x="60188" y="43818"/>
                </a:lnTo>
                <a:lnTo>
                  <a:pt x="60143" y="43807"/>
                </a:lnTo>
                <a:lnTo>
                  <a:pt x="60086" y="43818"/>
                </a:lnTo>
                <a:lnTo>
                  <a:pt x="60040" y="43830"/>
                </a:lnTo>
                <a:lnTo>
                  <a:pt x="60006" y="43864"/>
                </a:lnTo>
                <a:lnTo>
                  <a:pt x="59972" y="43898"/>
                </a:lnTo>
                <a:lnTo>
                  <a:pt x="57924" y="42715"/>
                </a:lnTo>
                <a:lnTo>
                  <a:pt x="57936" y="42669"/>
                </a:lnTo>
                <a:lnTo>
                  <a:pt x="57924" y="42613"/>
                </a:lnTo>
                <a:lnTo>
                  <a:pt x="57890" y="42556"/>
                </a:lnTo>
                <a:lnTo>
                  <a:pt x="57845" y="42522"/>
                </a:lnTo>
                <a:lnTo>
                  <a:pt x="57799" y="42499"/>
                </a:lnTo>
                <a:lnTo>
                  <a:pt x="57799" y="40178"/>
                </a:lnTo>
                <a:lnTo>
                  <a:pt x="57845" y="40167"/>
                </a:lnTo>
                <a:lnTo>
                  <a:pt x="57890" y="40144"/>
                </a:lnTo>
                <a:lnTo>
                  <a:pt x="57936" y="40121"/>
                </a:lnTo>
                <a:lnTo>
                  <a:pt x="57970" y="40087"/>
                </a:lnTo>
                <a:lnTo>
                  <a:pt x="57993" y="40053"/>
                </a:lnTo>
                <a:lnTo>
                  <a:pt x="58015" y="40008"/>
                </a:lnTo>
                <a:lnTo>
                  <a:pt x="58038" y="39962"/>
                </a:lnTo>
                <a:lnTo>
                  <a:pt x="58038" y="39905"/>
                </a:lnTo>
                <a:lnTo>
                  <a:pt x="58027" y="39848"/>
                </a:lnTo>
                <a:lnTo>
                  <a:pt x="58015" y="39803"/>
                </a:lnTo>
                <a:lnTo>
                  <a:pt x="59995" y="38654"/>
                </a:lnTo>
                <a:lnTo>
                  <a:pt x="60029" y="38688"/>
                </a:lnTo>
                <a:lnTo>
                  <a:pt x="60063" y="38711"/>
                </a:lnTo>
                <a:lnTo>
                  <a:pt x="60097" y="38734"/>
                </a:lnTo>
                <a:lnTo>
                  <a:pt x="60188" y="38734"/>
                </a:lnTo>
                <a:lnTo>
                  <a:pt x="60222" y="38711"/>
                </a:lnTo>
                <a:lnTo>
                  <a:pt x="60256" y="38688"/>
                </a:lnTo>
                <a:lnTo>
                  <a:pt x="60291" y="38654"/>
                </a:lnTo>
                <a:close/>
                <a:moveTo>
                  <a:pt x="74510" y="38654"/>
                </a:moveTo>
                <a:lnTo>
                  <a:pt x="76546" y="39837"/>
                </a:lnTo>
                <a:lnTo>
                  <a:pt x="76546" y="39871"/>
                </a:lnTo>
                <a:lnTo>
                  <a:pt x="76535" y="39905"/>
                </a:lnTo>
                <a:lnTo>
                  <a:pt x="76546" y="39951"/>
                </a:lnTo>
                <a:lnTo>
                  <a:pt x="76546" y="39985"/>
                </a:lnTo>
                <a:lnTo>
                  <a:pt x="76592" y="40042"/>
                </a:lnTo>
                <a:lnTo>
                  <a:pt x="76648" y="40076"/>
                </a:lnTo>
                <a:lnTo>
                  <a:pt x="76717" y="40099"/>
                </a:lnTo>
                <a:lnTo>
                  <a:pt x="76717" y="42465"/>
                </a:lnTo>
                <a:lnTo>
                  <a:pt x="76671" y="42476"/>
                </a:lnTo>
                <a:lnTo>
                  <a:pt x="76637" y="42487"/>
                </a:lnTo>
                <a:lnTo>
                  <a:pt x="76580" y="42533"/>
                </a:lnTo>
                <a:lnTo>
                  <a:pt x="76557" y="42556"/>
                </a:lnTo>
                <a:lnTo>
                  <a:pt x="76546" y="42590"/>
                </a:lnTo>
                <a:lnTo>
                  <a:pt x="76535" y="42624"/>
                </a:lnTo>
                <a:lnTo>
                  <a:pt x="76523" y="42669"/>
                </a:lnTo>
                <a:lnTo>
                  <a:pt x="76535" y="42704"/>
                </a:lnTo>
                <a:lnTo>
                  <a:pt x="76546" y="42738"/>
                </a:lnTo>
                <a:lnTo>
                  <a:pt x="74544" y="43898"/>
                </a:lnTo>
                <a:lnTo>
                  <a:pt x="74510" y="43852"/>
                </a:lnTo>
                <a:lnTo>
                  <a:pt x="74464" y="43818"/>
                </a:lnTo>
                <a:lnTo>
                  <a:pt x="74419" y="43807"/>
                </a:lnTo>
                <a:lnTo>
                  <a:pt x="74362" y="43796"/>
                </a:lnTo>
                <a:lnTo>
                  <a:pt x="74305" y="43796"/>
                </a:lnTo>
                <a:lnTo>
                  <a:pt x="74260" y="43818"/>
                </a:lnTo>
                <a:lnTo>
                  <a:pt x="74214" y="43852"/>
                </a:lnTo>
                <a:lnTo>
                  <a:pt x="74180" y="43887"/>
                </a:lnTo>
                <a:lnTo>
                  <a:pt x="72189" y="42749"/>
                </a:lnTo>
                <a:lnTo>
                  <a:pt x="72201" y="42704"/>
                </a:lnTo>
                <a:lnTo>
                  <a:pt x="72212" y="42669"/>
                </a:lnTo>
                <a:lnTo>
                  <a:pt x="72201" y="42624"/>
                </a:lnTo>
                <a:lnTo>
                  <a:pt x="72189" y="42590"/>
                </a:lnTo>
                <a:lnTo>
                  <a:pt x="72178" y="42556"/>
                </a:lnTo>
                <a:lnTo>
                  <a:pt x="72155" y="42522"/>
                </a:lnTo>
                <a:lnTo>
                  <a:pt x="72121" y="42499"/>
                </a:lnTo>
                <a:lnTo>
                  <a:pt x="72087" y="42476"/>
                </a:lnTo>
                <a:lnTo>
                  <a:pt x="72053" y="42453"/>
                </a:lnTo>
                <a:lnTo>
                  <a:pt x="72019" y="42453"/>
                </a:lnTo>
                <a:lnTo>
                  <a:pt x="72019" y="40178"/>
                </a:lnTo>
                <a:lnTo>
                  <a:pt x="72064" y="40167"/>
                </a:lnTo>
                <a:lnTo>
                  <a:pt x="72110" y="40144"/>
                </a:lnTo>
                <a:lnTo>
                  <a:pt x="72155" y="40121"/>
                </a:lnTo>
                <a:lnTo>
                  <a:pt x="72189" y="40087"/>
                </a:lnTo>
                <a:lnTo>
                  <a:pt x="72223" y="40053"/>
                </a:lnTo>
                <a:lnTo>
                  <a:pt x="72246" y="40008"/>
                </a:lnTo>
                <a:lnTo>
                  <a:pt x="72257" y="39962"/>
                </a:lnTo>
                <a:lnTo>
                  <a:pt x="72257" y="39905"/>
                </a:lnTo>
                <a:lnTo>
                  <a:pt x="72257" y="39848"/>
                </a:lnTo>
                <a:lnTo>
                  <a:pt x="72235" y="39803"/>
                </a:lnTo>
                <a:lnTo>
                  <a:pt x="74214" y="38665"/>
                </a:lnTo>
                <a:lnTo>
                  <a:pt x="74237" y="38699"/>
                </a:lnTo>
                <a:lnTo>
                  <a:pt x="74271" y="38722"/>
                </a:lnTo>
                <a:lnTo>
                  <a:pt x="74316" y="38734"/>
                </a:lnTo>
                <a:lnTo>
                  <a:pt x="74362" y="38745"/>
                </a:lnTo>
                <a:lnTo>
                  <a:pt x="74407" y="38734"/>
                </a:lnTo>
                <a:lnTo>
                  <a:pt x="74442" y="38722"/>
                </a:lnTo>
                <a:lnTo>
                  <a:pt x="74487" y="38688"/>
                </a:lnTo>
                <a:lnTo>
                  <a:pt x="74510" y="38654"/>
                </a:lnTo>
                <a:close/>
                <a:moveTo>
                  <a:pt x="8146" y="38665"/>
                </a:moveTo>
                <a:lnTo>
                  <a:pt x="10148" y="39826"/>
                </a:lnTo>
                <a:lnTo>
                  <a:pt x="10136" y="39860"/>
                </a:lnTo>
                <a:lnTo>
                  <a:pt x="10136" y="39905"/>
                </a:lnTo>
                <a:lnTo>
                  <a:pt x="10136" y="39951"/>
                </a:lnTo>
                <a:lnTo>
                  <a:pt x="10148" y="39996"/>
                </a:lnTo>
                <a:lnTo>
                  <a:pt x="10171" y="40030"/>
                </a:lnTo>
                <a:lnTo>
                  <a:pt x="10193" y="40064"/>
                </a:lnTo>
                <a:lnTo>
                  <a:pt x="10227" y="40087"/>
                </a:lnTo>
                <a:lnTo>
                  <a:pt x="10262" y="40110"/>
                </a:lnTo>
                <a:lnTo>
                  <a:pt x="10296" y="40121"/>
                </a:lnTo>
                <a:lnTo>
                  <a:pt x="10341" y="40133"/>
                </a:lnTo>
                <a:lnTo>
                  <a:pt x="10341" y="42476"/>
                </a:lnTo>
                <a:lnTo>
                  <a:pt x="10273" y="42499"/>
                </a:lnTo>
                <a:lnTo>
                  <a:pt x="10216" y="42544"/>
                </a:lnTo>
                <a:lnTo>
                  <a:pt x="10182" y="42601"/>
                </a:lnTo>
                <a:lnTo>
                  <a:pt x="10171" y="42669"/>
                </a:lnTo>
                <a:lnTo>
                  <a:pt x="10182" y="42726"/>
                </a:lnTo>
                <a:lnTo>
                  <a:pt x="8134" y="43909"/>
                </a:lnTo>
                <a:lnTo>
                  <a:pt x="8112" y="43887"/>
                </a:lnTo>
                <a:lnTo>
                  <a:pt x="8077" y="43852"/>
                </a:lnTo>
                <a:lnTo>
                  <a:pt x="8032" y="43841"/>
                </a:lnTo>
                <a:lnTo>
                  <a:pt x="7941" y="43841"/>
                </a:lnTo>
                <a:lnTo>
                  <a:pt x="7907" y="43852"/>
                </a:lnTo>
                <a:lnTo>
                  <a:pt x="7873" y="43887"/>
                </a:lnTo>
                <a:lnTo>
                  <a:pt x="7839" y="43909"/>
                </a:lnTo>
                <a:lnTo>
                  <a:pt x="5848" y="42760"/>
                </a:lnTo>
                <a:lnTo>
                  <a:pt x="5871" y="42715"/>
                </a:lnTo>
                <a:lnTo>
                  <a:pt x="5871" y="42669"/>
                </a:lnTo>
                <a:lnTo>
                  <a:pt x="5871" y="42624"/>
                </a:lnTo>
                <a:lnTo>
                  <a:pt x="5848" y="42578"/>
                </a:lnTo>
                <a:lnTo>
                  <a:pt x="5837" y="42533"/>
                </a:lnTo>
                <a:lnTo>
                  <a:pt x="5802" y="42499"/>
                </a:lnTo>
                <a:lnTo>
                  <a:pt x="5768" y="42465"/>
                </a:lnTo>
                <a:lnTo>
                  <a:pt x="5734" y="42442"/>
                </a:lnTo>
                <a:lnTo>
                  <a:pt x="5689" y="42431"/>
                </a:lnTo>
                <a:lnTo>
                  <a:pt x="5643" y="42419"/>
                </a:lnTo>
                <a:lnTo>
                  <a:pt x="5643" y="40121"/>
                </a:lnTo>
                <a:lnTo>
                  <a:pt x="5689" y="40121"/>
                </a:lnTo>
                <a:lnTo>
                  <a:pt x="5723" y="40099"/>
                </a:lnTo>
                <a:lnTo>
                  <a:pt x="5757" y="40076"/>
                </a:lnTo>
                <a:lnTo>
                  <a:pt x="5780" y="40053"/>
                </a:lnTo>
                <a:lnTo>
                  <a:pt x="5802" y="40019"/>
                </a:lnTo>
                <a:lnTo>
                  <a:pt x="5825" y="39985"/>
                </a:lnTo>
                <a:lnTo>
                  <a:pt x="5837" y="39951"/>
                </a:lnTo>
                <a:lnTo>
                  <a:pt x="5837" y="39905"/>
                </a:lnTo>
                <a:lnTo>
                  <a:pt x="5837" y="39871"/>
                </a:lnTo>
                <a:lnTo>
                  <a:pt x="5825" y="39826"/>
                </a:lnTo>
                <a:lnTo>
                  <a:pt x="7827" y="38665"/>
                </a:lnTo>
                <a:lnTo>
                  <a:pt x="7861" y="38699"/>
                </a:lnTo>
                <a:lnTo>
                  <a:pt x="7895" y="38734"/>
                </a:lnTo>
                <a:lnTo>
                  <a:pt x="7941" y="38745"/>
                </a:lnTo>
                <a:lnTo>
                  <a:pt x="7986" y="38756"/>
                </a:lnTo>
                <a:lnTo>
                  <a:pt x="8032" y="38745"/>
                </a:lnTo>
                <a:lnTo>
                  <a:pt x="8077" y="38734"/>
                </a:lnTo>
                <a:lnTo>
                  <a:pt x="8123" y="38699"/>
                </a:lnTo>
                <a:lnTo>
                  <a:pt x="8146" y="38665"/>
                </a:lnTo>
                <a:close/>
                <a:moveTo>
                  <a:pt x="50803" y="38654"/>
                </a:moveTo>
                <a:lnTo>
                  <a:pt x="52828" y="39826"/>
                </a:lnTo>
                <a:lnTo>
                  <a:pt x="52817" y="39871"/>
                </a:lnTo>
                <a:lnTo>
                  <a:pt x="52817" y="39905"/>
                </a:lnTo>
                <a:lnTo>
                  <a:pt x="52817" y="39951"/>
                </a:lnTo>
                <a:lnTo>
                  <a:pt x="52828" y="39985"/>
                </a:lnTo>
                <a:lnTo>
                  <a:pt x="52851" y="40019"/>
                </a:lnTo>
                <a:lnTo>
                  <a:pt x="52874" y="40053"/>
                </a:lnTo>
                <a:lnTo>
                  <a:pt x="52897" y="40076"/>
                </a:lnTo>
                <a:lnTo>
                  <a:pt x="52931" y="40099"/>
                </a:lnTo>
                <a:lnTo>
                  <a:pt x="52965" y="40110"/>
                </a:lnTo>
                <a:lnTo>
                  <a:pt x="53010" y="40110"/>
                </a:lnTo>
                <a:lnTo>
                  <a:pt x="53010" y="42396"/>
                </a:lnTo>
                <a:lnTo>
                  <a:pt x="52953" y="42408"/>
                </a:lnTo>
                <a:lnTo>
                  <a:pt x="52908" y="42431"/>
                </a:lnTo>
                <a:lnTo>
                  <a:pt x="52862" y="42453"/>
                </a:lnTo>
                <a:lnTo>
                  <a:pt x="52828" y="42487"/>
                </a:lnTo>
                <a:lnTo>
                  <a:pt x="52794" y="42522"/>
                </a:lnTo>
                <a:lnTo>
                  <a:pt x="52771" y="42567"/>
                </a:lnTo>
                <a:lnTo>
                  <a:pt x="52760" y="42613"/>
                </a:lnTo>
                <a:lnTo>
                  <a:pt x="52749" y="42669"/>
                </a:lnTo>
                <a:lnTo>
                  <a:pt x="52760" y="42726"/>
                </a:lnTo>
                <a:lnTo>
                  <a:pt x="52783" y="42772"/>
                </a:lnTo>
                <a:lnTo>
                  <a:pt x="50803" y="43909"/>
                </a:lnTo>
                <a:lnTo>
                  <a:pt x="50769" y="43875"/>
                </a:lnTo>
                <a:lnTo>
                  <a:pt x="50735" y="43852"/>
                </a:lnTo>
                <a:lnTo>
                  <a:pt x="50701" y="43841"/>
                </a:lnTo>
                <a:lnTo>
                  <a:pt x="50644" y="43830"/>
                </a:lnTo>
                <a:lnTo>
                  <a:pt x="50610" y="43841"/>
                </a:lnTo>
                <a:lnTo>
                  <a:pt x="50565" y="43852"/>
                </a:lnTo>
                <a:lnTo>
                  <a:pt x="50530" y="43875"/>
                </a:lnTo>
                <a:lnTo>
                  <a:pt x="50496" y="43909"/>
                </a:lnTo>
                <a:lnTo>
                  <a:pt x="48483" y="42738"/>
                </a:lnTo>
                <a:lnTo>
                  <a:pt x="48494" y="42704"/>
                </a:lnTo>
                <a:lnTo>
                  <a:pt x="48494" y="42669"/>
                </a:lnTo>
                <a:lnTo>
                  <a:pt x="48494" y="42624"/>
                </a:lnTo>
                <a:lnTo>
                  <a:pt x="48483" y="42590"/>
                </a:lnTo>
                <a:lnTo>
                  <a:pt x="48437" y="42522"/>
                </a:lnTo>
                <a:lnTo>
                  <a:pt x="48381" y="42476"/>
                </a:lnTo>
                <a:lnTo>
                  <a:pt x="48346" y="42465"/>
                </a:lnTo>
                <a:lnTo>
                  <a:pt x="48312" y="42453"/>
                </a:lnTo>
                <a:lnTo>
                  <a:pt x="48312" y="40099"/>
                </a:lnTo>
                <a:lnTo>
                  <a:pt x="48381" y="40076"/>
                </a:lnTo>
                <a:lnTo>
                  <a:pt x="48426" y="40030"/>
                </a:lnTo>
                <a:lnTo>
                  <a:pt x="48460" y="39973"/>
                </a:lnTo>
                <a:lnTo>
                  <a:pt x="48472" y="39905"/>
                </a:lnTo>
                <a:lnTo>
                  <a:pt x="48460" y="39848"/>
                </a:lnTo>
                <a:lnTo>
                  <a:pt x="50508" y="38665"/>
                </a:lnTo>
                <a:lnTo>
                  <a:pt x="50530" y="38699"/>
                </a:lnTo>
                <a:lnTo>
                  <a:pt x="50565" y="38722"/>
                </a:lnTo>
                <a:lnTo>
                  <a:pt x="50610" y="38734"/>
                </a:lnTo>
                <a:lnTo>
                  <a:pt x="50644" y="38745"/>
                </a:lnTo>
                <a:lnTo>
                  <a:pt x="50701" y="38734"/>
                </a:lnTo>
                <a:lnTo>
                  <a:pt x="50735" y="38722"/>
                </a:lnTo>
                <a:lnTo>
                  <a:pt x="50769" y="38688"/>
                </a:lnTo>
                <a:lnTo>
                  <a:pt x="50803" y="38654"/>
                </a:lnTo>
                <a:close/>
                <a:moveTo>
                  <a:pt x="65034" y="38665"/>
                </a:moveTo>
                <a:lnTo>
                  <a:pt x="67048" y="39826"/>
                </a:lnTo>
                <a:lnTo>
                  <a:pt x="67025" y="39860"/>
                </a:lnTo>
                <a:lnTo>
                  <a:pt x="67025" y="39905"/>
                </a:lnTo>
                <a:lnTo>
                  <a:pt x="67025" y="39951"/>
                </a:lnTo>
                <a:lnTo>
                  <a:pt x="67036" y="39996"/>
                </a:lnTo>
                <a:lnTo>
                  <a:pt x="67059" y="40030"/>
                </a:lnTo>
                <a:lnTo>
                  <a:pt x="67082" y="40064"/>
                </a:lnTo>
                <a:lnTo>
                  <a:pt x="67116" y="40087"/>
                </a:lnTo>
                <a:lnTo>
                  <a:pt x="67150" y="40110"/>
                </a:lnTo>
                <a:lnTo>
                  <a:pt x="67184" y="40121"/>
                </a:lnTo>
                <a:lnTo>
                  <a:pt x="67230" y="40133"/>
                </a:lnTo>
                <a:lnTo>
                  <a:pt x="67230" y="42476"/>
                </a:lnTo>
                <a:lnTo>
                  <a:pt x="67161" y="42499"/>
                </a:lnTo>
                <a:lnTo>
                  <a:pt x="67116" y="42544"/>
                </a:lnTo>
                <a:lnTo>
                  <a:pt x="67070" y="42601"/>
                </a:lnTo>
                <a:lnTo>
                  <a:pt x="67059" y="42669"/>
                </a:lnTo>
                <a:lnTo>
                  <a:pt x="67070" y="42726"/>
                </a:lnTo>
                <a:lnTo>
                  <a:pt x="65023" y="43909"/>
                </a:lnTo>
                <a:lnTo>
                  <a:pt x="65000" y="43887"/>
                </a:lnTo>
                <a:lnTo>
                  <a:pt x="64966" y="43852"/>
                </a:lnTo>
                <a:lnTo>
                  <a:pt x="64920" y="43841"/>
                </a:lnTo>
                <a:lnTo>
                  <a:pt x="64841" y="43841"/>
                </a:lnTo>
                <a:lnTo>
                  <a:pt x="64795" y="43852"/>
                </a:lnTo>
                <a:lnTo>
                  <a:pt x="64761" y="43887"/>
                </a:lnTo>
                <a:lnTo>
                  <a:pt x="64738" y="43909"/>
                </a:lnTo>
                <a:lnTo>
                  <a:pt x="62748" y="42760"/>
                </a:lnTo>
                <a:lnTo>
                  <a:pt x="62759" y="42715"/>
                </a:lnTo>
                <a:lnTo>
                  <a:pt x="62759" y="42669"/>
                </a:lnTo>
                <a:lnTo>
                  <a:pt x="62759" y="42624"/>
                </a:lnTo>
                <a:lnTo>
                  <a:pt x="62748" y="42578"/>
                </a:lnTo>
                <a:lnTo>
                  <a:pt x="62725" y="42533"/>
                </a:lnTo>
                <a:lnTo>
                  <a:pt x="62691" y="42499"/>
                </a:lnTo>
                <a:lnTo>
                  <a:pt x="62668" y="42465"/>
                </a:lnTo>
                <a:lnTo>
                  <a:pt x="62623" y="42442"/>
                </a:lnTo>
                <a:lnTo>
                  <a:pt x="62577" y="42431"/>
                </a:lnTo>
                <a:lnTo>
                  <a:pt x="62532" y="42419"/>
                </a:lnTo>
                <a:lnTo>
                  <a:pt x="62532" y="40121"/>
                </a:lnTo>
                <a:lnTo>
                  <a:pt x="62577" y="40121"/>
                </a:lnTo>
                <a:lnTo>
                  <a:pt x="62611" y="40099"/>
                </a:lnTo>
                <a:lnTo>
                  <a:pt x="62645" y="40076"/>
                </a:lnTo>
                <a:lnTo>
                  <a:pt x="62668" y="40053"/>
                </a:lnTo>
                <a:lnTo>
                  <a:pt x="62702" y="40019"/>
                </a:lnTo>
                <a:lnTo>
                  <a:pt x="62714" y="39985"/>
                </a:lnTo>
                <a:lnTo>
                  <a:pt x="62725" y="39951"/>
                </a:lnTo>
                <a:lnTo>
                  <a:pt x="62725" y="39905"/>
                </a:lnTo>
                <a:lnTo>
                  <a:pt x="62725" y="39871"/>
                </a:lnTo>
                <a:lnTo>
                  <a:pt x="62714" y="39826"/>
                </a:lnTo>
                <a:lnTo>
                  <a:pt x="64727" y="38665"/>
                </a:lnTo>
                <a:lnTo>
                  <a:pt x="64750" y="38699"/>
                </a:lnTo>
                <a:lnTo>
                  <a:pt x="64795" y="38734"/>
                </a:lnTo>
                <a:lnTo>
                  <a:pt x="64829" y="38745"/>
                </a:lnTo>
                <a:lnTo>
                  <a:pt x="64886" y="38756"/>
                </a:lnTo>
                <a:lnTo>
                  <a:pt x="64932" y="38745"/>
                </a:lnTo>
                <a:lnTo>
                  <a:pt x="64977" y="38734"/>
                </a:lnTo>
                <a:lnTo>
                  <a:pt x="65011" y="38699"/>
                </a:lnTo>
                <a:lnTo>
                  <a:pt x="65034" y="38665"/>
                </a:lnTo>
                <a:close/>
                <a:moveTo>
                  <a:pt x="12958" y="38699"/>
                </a:moveTo>
                <a:lnTo>
                  <a:pt x="14857" y="39803"/>
                </a:lnTo>
                <a:lnTo>
                  <a:pt x="14834" y="39848"/>
                </a:lnTo>
                <a:lnTo>
                  <a:pt x="14834" y="39905"/>
                </a:lnTo>
                <a:lnTo>
                  <a:pt x="14834" y="39962"/>
                </a:lnTo>
                <a:lnTo>
                  <a:pt x="14846" y="40008"/>
                </a:lnTo>
                <a:lnTo>
                  <a:pt x="14869" y="40053"/>
                </a:lnTo>
                <a:lnTo>
                  <a:pt x="14903" y="40099"/>
                </a:lnTo>
                <a:lnTo>
                  <a:pt x="14937" y="40121"/>
                </a:lnTo>
                <a:lnTo>
                  <a:pt x="14982" y="40155"/>
                </a:lnTo>
                <a:lnTo>
                  <a:pt x="15028" y="40167"/>
                </a:lnTo>
                <a:lnTo>
                  <a:pt x="15085" y="40178"/>
                </a:lnTo>
                <a:lnTo>
                  <a:pt x="15085" y="42453"/>
                </a:lnTo>
                <a:lnTo>
                  <a:pt x="15039" y="42453"/>
                </a:lnTo>
                <a:lnTo>
                  <a:pt x="15005" y="42476"/>
                </a:lnTo>
                <a:lnTo>
                  <a:pt x="14971" y="42487"/>
                </a:lnTo>
                <a:lnTo>
                  <a:pt x="14937" y="42522"/>
                </a:lnTo>
                <a:lnTo>
                  <a:pt x="14914" y="42556"/>
                </a:lnTo>
                <a:lnTo>
                  <a:pt x="14891" y="42590"/>
                </a:lnTo>
                <a:lnTo>
                  <a:pt x="14880" y="42624"/>
                </a:lnTo>
                <a:lnTo>
                  <a:pt x="14880" y="42669"/>
                </a:lnTo>
                <a:lnTo>
                  <a:pt x="14880" y="42704"/>
                </a:lnTo>
                <a:lnTo>
                  <a:pt x="14891" y="42749"/>
                </a:lnTo>
                <a:lnTo>
                  <a:pt x="12878" y="43921"/>
                </a:lnTo>
                <a:lnTo>
                  <a:pt x="12844" y="43887"/>
                </a:lnTo>
                <a:lnTo>
                  <a:pt x="12810" y="43864"/>
                </a:lnTo>
                <a:lnTo>
                  <a:pt x="12776" y="43841"/>
                </a:lnTo>
                <a:lnTo>
                  <a:pt x="12685" y="43841"/>
                </a:lnTo>
                <a:lnTo>
                  <a:pt x="12650" y="43864"/>
                </a:lnTo>
                <a:lnTo>
                  <a:pt x="12616" y="43887"/>
                </a:lnTo>
                <a:lnTo>
                  <a:pt x="12582" y="43909"/>
                </a:lnTo>
                <a:lnTo>
                  <a:pt x="10535" y="42726"/>
                </a:lnTo>
                <a:lnTo>
                  <a:pt x="10546" y="42669"/>
                </a:lnTo>
                <a:lnTo>
                  <a:pt x="10535" y="42601"/>
                </a:lnTo>
                <a:lnTo>
                  <a:pt x="10500" y="42544"/>
                </a:lnTo>
                <a:lnTo>
                  <a:pt x="10444" y="42499"/>
                </a:lnTo>
                <a:lnTo>
                  <a:pt x="10387" y="42476"/>
                </a:lnTo>
                <a:lnTo>
                  <a:pt x="10387" y="40133"/>
                </a:lnTo>
                <a:lnTo>
                  <a:pt x="10421" y="40121"/>
                </a:lnTo>
                <a:lnTo>
                  <a:pt x="10466" y="40110"/>
                </a:lnTo>
                <a:lnTo>
                  <a:pt x="10500" y="40087"/>
                </a:lnTo>
                <a:lnTo>
                  <a:pt x="10523" y="40053"/>
                </a:lnTo>
                <a:lnTo>
                  <a:pt x="10546" y="40030"/>
                </a:lnTo>
                <a:lnTo>
                  <a:pt x="10569" y="39985"/>
                </a:lnTo>
                <a:lnTo>
                  <a:pt x="10580" y="39951"/>
                </a:lnTo>
                <a:lnTo>
                  <a:pt x="10580" y="39905"/>
                </a:lnTo>
                <a:lnTo>
                  <a:pt x="10580" y="39871"/>
                </a:lnTo>
                <a:lnTo>
                  <a:pt x="10569" y="39826"/>
                </a:lnTo>
                <a:lnTo>
                  <a:pt x="12503" y="38711"/>
                </a:lnTo>
                <a:lnTo>
                  <a:pt x="12548" y="38756"/>
                </a:lnTo>
                <a:lnTo>
                  <a:pt x="12605" y="38790"/>
                </a:lnTo>
                <a:lnTo>
                  <a:pt x="12662" y="38825"/>
                </a:lnTo>
                <a:lnTo>
                  <a:pt x="12798" y="38825"/>
                </a:lnTo>
                <a:lnTo>
                  <a:pt x="12855" y="38790"/>
                </a:lnTo>
                <a:lnTo>
                  <a:pt x="12912" y="38756"/>
                </a:lnTo>
                <a:lnTo>
                  <a:pt x="12958" y="38699"/>
                </a:lnTo>
                <a:close/>
                <a:moveTo>
                  <a:pt x="27131" y="38677"/>
                </a:moveTo>
                <a:lnTo>
                  <a:pt x="29099" y="39814"/>
                </a:lnTo>
                <a:lnTo>
                  <a:pt x="29076" y="39860"/>
                </a:lnTo>
                <a:lnTo>
                  <a:pt x="29076" y="39905"/>
                </a:lnTo>
                <a:lnTo>
                  <a:pt x="29076" y="39951"/>
                </a:lnTo>
                <a:lnTo>
                  <a:pt x="29088" y="39996"/>
                </a:lnTo>
                <a:lnTo>
                  <a:pt x="29111" y="40042"/>
                </a:lnTo>
                <a:lnTo>
                  <a:pt x="29145" y="40076"/>
                </a:lnTo>
                <a:lnTo>
                  <a:pt x="29179" y="40099"/>
                </a:lnTo>
                <a:lnTo>
                  <a:pt x="29213" y="40133"/>
                </a:lnTo>
                <a:lnTo>
                  <a:pt x="29258" y="40144"/>
                </a:lnTo>
                <a:lnTo>
                  <a:pt x="29304" y="40155"/>
                </a:lnTo>
                <a:lnTo>
                  <a:pt x="29304" y="42465"/>
                </a:lnTo>
                <a:lnTo>
                  <a:pt x="29258" y="42465"/>
                </a:lnTo>
                <a:lnTo>
                  <a:pt x="29224" y="42487"/>
                </a:lnTo>
                <a:lnTo>
                  <a:pt x="29202" y="42499"/>
                </a:lnTo>
                <a:lnTo>
                  <a:pt x="29167" y="42522"/>
                </a:lnTo>
                <a:lnTo>
                  <a:pt x="29145" y="42556"/>
                </a:lnTo>
                <a:lnTo>
                  <a:pt x="29133" y="42590"/>
                </a:lnTo>
                <a:lnTo>
                  <a:pt x="29122" y="42624"/>
                </a:lnTo>
                <a:lnTo>
                  <a:pt x="29111" y="42669"/>
                </a:lnTo>
                <a:lnTo>
                  <a:pt x="29122" y="42704"/>
                </a:lnTo>
                <a:lnTo>
                  <a:pt x="29133" y="42738"/>
                </a:lnTo>
                <a:lnTo>
                  <a:pt x="27086" y="43921"/>
                </a:lnTo>
                <a:lnTo>
                  <a:pt x="27063" y="43887"/>
                </a:lnTo>
                <a:lnTo>
                  <a:pt x="27029" y="43864"/>
                </a:lnTo>
                <a:lnTo>
                  <a:pt x="26995" y="43852"/>
                </a:lnTo>
                <a:lnTo>
                  <a:pt x="26949" y="43841"/>
                </a:lnTo>
                <a:lnTo>
                  <a:pt x="26904" y="43852"/>
                </a:lnTo>
                <a:lnTo>
                  <a:pt x="26870" y="43864"/>
                </a:lnTo>
                <a:lnTo>
                  <a:pt x="26836" y="43887"/>
                </a:lnTo>
                <a:lnTo>
                  <a:pt x="26813" y="43921"/>
                </a:lnTo>
                <a:lnTo>
                  <a:pt x="24811" y="42760"/>
                </a:lnTo>
                <a:lnTo>
                  <a:pt x="24822" y="42715"/>
                </a:lnTo>
                <a:lnTo>
                  <a:pt x="24822" y="42669"/>
                </a:lnTo>
                <a:lnTo>
                  <a:pt x="24822" y="42624"/>
                </a:lnTo>
                <a:lnTo>
                  <a:pt x="24811" y="42578"/>
                </a:lnTo>
                <a:lnTo>
                  <a:pt x="24788" y="42533"/>
                </a:lnTo>
                <a:lnTo>
                  <a:pt x="24765" y="42499"/>
                </a:lnTo>
                <a:lnTo>
                  <a:pt x="24731" y="42465"/>
                </a:lnTo>
                <a:lnTo>
                  <a:pt x="24697" y="42442"/>
                </a:lnTo>
                <a:lnTo>
                  <a:pt x="24651" y="42431"/>
                </a:lnTo>
                <a:lnTo>
                  <a:pt x="24606" y="42419"/>
                </a:lnTo>
                <a:lnTo>
                  <a:pt x="24606" y="40087"/>
                </a:lnTo>
                <a:lnTo>
                  <a:pt x="24663" y="40064"/>
                </a:lnTo>
                <a:lnTo>
                  <a:pt x="24708" y="40019"/>
                </a:lnTo>
                <a:lnTo>
                  <a:pt x="24742" y="39973"/>
                </a:lnTo>
                <a:lnTo>
                  <a:pt x="24754" y="39905"/>
                </a:lnTo>
                <a:lnTo>
                  <a:pt x="24742" y="39848"/>
                </a:lnTo>
                <a:lnTo>
                  <a:pt x="26767" y="38688"/>
                </a:lnTo>
                <a:lnTo>
                  <a:pt x="26801" y="38722"/>
                </a:lnTo>
                <a:lnTo>
                  <a:pt x="26847" y="38756"/>
                </a:lnTo>
                <a:lnTo>
                  <a:pt x="26892" y="38768"/>
                </a:lnTo>
                <a:lnTo>
                  <a:pt x="26949" y="38779"/>
                </a:lnTo>
                <a:lnTo>
                  <a:pt x="27006" y="38768"/>
                </a:lnTo>
                <a:lnTo>
                  <a:pt x="27052" y="38756"/>
                </a:lnTo>
                <a:lnTo>
                  <a:pt x="27097" y="38722"/>
                </a:lnTo>
                <a:lnTo>
                  <a:pt x="27131" y="38677"/>
                </a:lnTo>
                <a:close/>
                <a:moveTo>
                  <a:pt x="55593" y="38688"/>
                </a:moveTo>
                <a:lnTo>
                  <a:pt x="57526" y="39803"/>
                </a:lnTo>
                <a:lnTo>
                  <a:pt x="57504" y="39848"/>
                </a:lnTo>
                <a:lnTo>
                  <a:pt x="57504" y="39905"/>
                </a:lnTo>
                <a:lnTo>
                  <a:pt x="57504" y="39962"/>
                </a:lnTo>
                <a:lnTo>
                  <a:pt x="57526" y="40008"/>
                </a:lnTo>
                <a:lnTo>
                  <a:pt x="57549" y="40053"/>
                </a:lnTo>
                <a:lnTo>
                  <a:pt x="57572" y="40087"/>
                </a:lnTo>
                <a:lnTo>
                  <a:pt x="57606" y="40121"/>
                </a:lnTo>
                <a:lnTo>
                  <a:pt x="57651" y="40144"/>
                </a:lnTo>
                <a:lnTo>
                  <a:pt x="57697" y="40167"/>
                </a:lnTo>
                <a:lnTo>
                  <a:pt x="57754" y="40178"/>
                </a:lnTo>
                <a:lnTo>
                  <a:pt x="57754" y="42499"/>
                </a:lnTo>
                <a:lnTo>
                  <a:pt x="57697" y="42522"/>
                </a:lnTo>
                <a:lnTo>
                  <a:pt x="57651" y="42556"/>
                </a:lnTo>
                <a:lnTo>
                  <a:pt x="57617" y="42613"/>
                </a:lnTo>
                <a:lnTo>
                  <a:pt x="57606" y="42669"/>
                </a:lnTo>
                <a:lnTo>
                  <a:pt x="57617" y="42715"/>
                </a:lnTo>
                <a:lnTo>
                  <a:pt x="55524" y="43921"/>
                </a:lnTo>
                <a:lnTo>
                  <a:pt x="55502" y="43898"/>
                </a:lnTo>
                <a:lnTo>
                  <a:pt x="55467" y="43875"/>
                </a:lnTo>
                <a:lnTo>
                  <a:pt x="55433" y="43852"/>
                </a:lnTo>
                <a:lnTo>
                  <a:pt x="55354" y="43852"/>
                </a:lnTo>
                <a:lnTo>
                  <a:pt x="55320" y="43864"/>
                </a:lnTo>
                <a:lnTo>
                  <a:pt x="55285" y="43887"/>
                </a:lnTo>
                <a:lnTo>
                  <a:pt x="55263" y="43921"/>
                </a:lnTo>
                <a:lnTo>
                  <a:pt x="53261" y="42760"/>
                </a:lnTo>
                <a:lnTo>
                  <a:pt x="53283" y="42715"/>
                </a:lnTo>
                <a:lnTo>
                  <a:pt x="53283" y="42669"/>
                </a:lnTo>
                <a:lnTo>
                  <a:pt x="53283" y="42613"/>
                </a:lnTo>
                <a:lnTo>
                  <a:pt x="53272" y="42567"/>
                </a:lnTo>
                <a:lnTo>
                  <a:pt x="53249" y="42533"/>
                </a:lnTo>
                <a:lnTo>
                  <a:pt x="53215" y="42487"/>
                </a:lnTo>
                <a:lnTo>
                  <a:pt x="53181" y="42453"/>
                </a:lnTo>
                <a:lnTo>
                  <a:pt x="53147" y="42431"/>
                </a:lnTo>
                <a:lnTo>
                  <a:pt x="53101" y="42419"/>
                </a:lnTo>
                <a:lnTo>
                  <a:pt x="53056" y="42408"/>
                </a:lnTo>
                <a:lnTo>
                  <a:pt x="53056" y="40110"/>
                </a:lnTo>
                <a:lnTo>
                  <a:pt x="53124" y="40087"/>
                </a:lnTo>
                <a:lnTo>
                  <a:pt x="53181" y="40042"/>
                </a:lnTo>
                <a:lnTo>
                  <a:pt x="53215" y="39985"/>
                </a:lnTo>
                <a:lnTo>
                  <a:pt x="53226" y="39951"/>
                </a:lnTo>
                <a:lnTo>
                  <a:pt x="53226" y="39905"/>
                </a:lnTo>
                <a:lnTo>
                  <a:pt x="53215" y="39837"/>
                </a:lnTo>
                <a:lnTo>
                  <a:pt x="55194" y="38688"/>
                </a:lnTo>
                <a:lnTo>
                  <a:pt x="55229" y="38734"/>
                </a:lnTo>
                <a:lnTo>
                  <a:pt x="55285" y="38768"/>
                </a:lnTo>
                <a:lnTo>
                  <a:pt x="55331" y="38790"/>
                </a:lnTo>
                <a:lnTo>
                  <a:pt x="55388" y="38802"/>
                </a:lnTo>
                <a:lnTo>
                  <a:pt x="55456" y="38790"/>
                </a:lnTo>
                <a:lnTo>
                  <a:pt x="55513" y="38768"/>
                </a:lnTo>
                <a:lnTo>
                  <a:pt x="55558" y="38734"/>
                </a:lnTo>
                <a:lnTo>
                  <a:pt x="55593" y="38688"/>
                </a:lnTo>
                <a:close/>
                <a:moveTo>
                  <a:pt x="69846" y="38699"/>
                </a:moveTo>
                <a:lnTo>
                  <a:pt x="71746" y="39803"/>
                </a:lnTo>
                <a:lnTo>
                  <a:pt x="71723" y="39848"/>
                </a:lnTo>
                <a:lnTo>
                  <a:pt x="71723" y="39905"/>
                </a:lnTo>
                <a:lnTo>
                  <a:pt x="71723" y="39962"/>
                </a:lnTo>
                <a:lnTo>
                  <a:pt x="71746" y="40008"/>
                </a:lnTo>
                <a:lnTo>
                  <a:pt x="71768" y="40053"/>
                </a:lnTo>
                <a:lnTo>
                  <a:pt x="71791" y="40099"/>
                </a:lnTo>
                <a:lnTo>
                  <a:pt x="71825" y="40121"/>
                </a:lnTo>
                <a:lnTo>
                  <a:pt x="71871" y="40155"/>
                </a:lnTo>
                <a:lnTo>
                  <a:pt x="71916" y="40167"/>
                </a:lnTo>
                <a:lnTo>
                  <a:pt x="71973" y="40178"/>
                </a:lnTo>
                <a:lnTo>
                  <a:pt x="71973" y="42453"/>
                </a:lnTo>
                <a:lnTo>
                  <a:pt x="71928" y="42453"/>
                </a:lnTo>
                <a:lnTo>
                  <a:pt x="71893" y="42476"/>
                </a:lnTo>
                <a:lnTo>
                  <a:pt x="71859" y="42487"/>
                </a:lnTo>
                <a:lnTo>
                  <a:pt x="71825" y="42522"/>
                </a:lnTo>
                <a:lnTo>
                  <a:pt x="71802" y="42556"/>
                </a:lnTo>
                <a:lnTo>
                  <a:pt x="71791" y="42590"/>
                </a:lnTo>
                <a:lnTo>
                  <a:pt x="71780" y="42624"/>
                </a:lnTo>
                <a:lnTo>
                  <a:pt x="71768" y="42669"/>
                </a:lnTo>
                <a:lnTo>
                  <a:pt x="71780" y="42704"/>
                </a:lnTo>
                <a:lnTo>
                  <a:pt x="71791" y="42749"/>
                </a:lnTo>
                <a:lnTo>
                  <a:pt x="69766" y="43921"/>
                </a:lnTo>
                <a:lnTo>
                  <a:pt x="69744" y="43887"/>
                </a:lnTo>
                <a:lnTo>
                  <a:pt x="69709" y="43864"/>
                </a:lnTo>
                <a:lnTo>
                  <a:pt x="69664" y="43841"/>
                </a:lnTo>
                <a:lnTo>
                  <a:pt x="69573" y="43841"/>
                </a:lnTo>
                <a:lnTo>
                  <a:pt x="69539" y="43864"/>
                </a:lnTo>
                <a:lnTo>
                  <a:pt x="69505" y="43887"/>
                </a:lnTo>
                <a:lnTo>
                  <a:pt x="69482" y="43909"/>
                </a:lnTo>
                <a:lnTo>
                  <a:pt x="67423" y="42726"/>
                </a:lnTo>
                <a:lnTo>
                  <a:pt x="67434" y="42669"/>
                </a:lnTo>
                <a:lnTo>
                  <a:pt x="67423" y="42601"/>
                </a:lnTo>
                <a:lnTo>
                  <a:pt x="67389" y="42544"/>
                </a:lnTo>
                <a:lnTo>
                  <a:pt x="67343" y="42499"/>
                </a:lnTo>
                <a:lnTo>
                  <a:pt x="67275" y="42476"/>
                </a:lnTo>
                <a:lnTo>
                  <a:pt x="67275" y="40133"/>
                </a:lnTo>
                <a:lnTo>
                  <a:pt x="67321" y="40121"/>
                </a:lnTo>
                <a:lnTo>
                  <a:pt x="67355" y="40110"/>
                </a:lnTo>
                <a:lnTo>
                  <a:pt x="67389" y="40087"/>
                </a:lnTo>
                <a:lnTo>
                  <a:pt x="67423" y="40053"/>
                </a:lnTo>
                <a:lnTo>
                  <a:pt x="67446" y="40030"/>
                </a:lnTo>
                <a:lnTo>
                  <a:pt x="67457" y="39985"/>
                </a:lnTo>
                <a:lnTo>
                  <a:pt x="67468" y="39951"/>
                </a:lnTo>
                <a:lnTo>
                  <a:pt x="67480" y="39905"/>
                </a:lnTo>
                <a:lnTo>
                  <a:pt x="67468" y="39871"/>
                </a:lnTo>
                <a:lnTo>
                  <a:pt x="67457" y="39826"/>
                </a:lnTo>
                <a:lnTo>
                  <a:pt x="69391" y="38711"/>
                </a:lnTo>
                <a:lnTo>
                  <a:pt x="69436" y="38756"/>
                </a:lnTo>
                <a:lnTo>
                  <a:pt x="69493" y="38790"/>
                </a:lnTo>
                <a:lnTo>
                  <a:pt x="69550" y="38825"/>
                </a:lnTo>
                <a:lnTo>
                  <a:pt x="69687" y="38825"/>
                </a:lnTo>
                <a:lnTo>
                  <a:pt x="69755" y="38790"/>
                </a:lnTo>
                <a:lnTo>
                  <a:pt x="69800" y="38756"/>
                </a:lnTo>
                <a:lnTo>
                  <a:pt x="69846" y="38699"/>
                </a:lnTo>
                <a:close/>
                <a:moveTo>
                  <a:pt x="84020" y="38677"/>
                </a:moveTo>
                <a:lnTo>
                  <a:pt x="85988" y="39814"/>
                </a:lnTo>
                <a:lnTo>
                  <a:pt x="85976" y="39860"/>
                </a:lnTo>
                <a:lnTo>
                  <a:pt x="85965" y="39905"/>
                </a:lnTo>
                <a:lnTo>
                  <a:pt x="85976" y="39951"/>
                </a:lnTo>
                <a:lnTo>
                  <a:pt x="85988" y="39996"/>
                </a:lnTo>
                <a:lnTo>
                  <a:pt x="86010" y="40042"/>
                </a:lnTo>
                <a:lnTo>
                  <a:pt x="86033" y="40076"/>
                </a:lnTo>
                <a:lnTo>
                  <a:pt x="86067" y="40099"/>
                </a:lnTo>
                <a:lnTo>
                  <a:pt x="86101" y="40133"/>
                </a:lnTo>
                <a:lnTo>
                  <a:pt x="86147" y="40144"/>
                </a:lnTo>
                <a:lnTo>
                  <a:pt x="86192" y="40155"/>
                </a:lnTo>
                <a:lnTo>
                  <a:pt x="86192" y="42465"/>
                </a:lnTo>
                <a:lnTo>
                  <a:pt x="86158" y="42465"/>
                </a:lnTo>
                <a:lnTo>
                  <a:pt x="86124" y="42487"/>
                </a:lnTo>
                <a:lnTo>
                  <a:pt x="86090" y="42499"/>
                </a:lnTo>
                <a:lnTo>
                  <a:pt x="86056" y="42522"/>
                </a:lnTo>
                <a:lnTo>
                  <a:pt x="86033" y="42556"/>
                </a:lnTo>
                <a:lnTo>
                  <a:pt x="86022" y="42590"/>
                </a:lnTo>
                <a:lnTo>
                  <a:pt x="86010" y="42624"/>
                </a:lnTo>
                <a:lnTo>
                  <a:pt x="85999" y="42669"/>
                </a:lnTo>
                <a:lnTo>
                  <a:pt x="86010" y="42704"/>
                </a:lnTo>
                <a:lnTo>
                  <a:pt x="86022" y="42738"/>
                </a:lnTo>
                <a:lnTo>
                  <a:pt x="83986" y="43921"/>
                </a:lnTo>
                <a:lnTo>
                  <a:pt x="83951" y="43887"/>
                </a:lnTo>
                <a:lnTo>
                  <a:pt x="83917" y="43864"/>
                </a:lnTo>
                <a:lnTo>
                  <a:pt x="83883" y="43852"/>
                </a:lnTo>
                <a:lnTo>
                  <a:pt x="83838" y="43841"/>
                </a:lnTo>
                <a:lnTo>
                  <a:pt x="83804" y="43852"/>
                </a:lnTo>
                <a:lnTo>
                  <a:pt x="83758" y="43864"/>
                </a:lnTo>
                <a:lnTo>
                  <a:pt x="83735" y="43887"/>
                </a:lnTo>
                <a:lnTo>
                  <a:pt x="83701" y="43921"/>
                </a:lnTo>
                <a:lnTo>
                  <a:pt x="81699" y="42760"/>
                </a:lnTo>
                <a:lnTo>
                  <a:pt x="81710" y="42715"/>
                </a:lnTo>
                <a:lnTo>
                  <a:pt x="81722" y="42669"/>
                </a:lnTo>
                <a:lnTo>
                  <a:pt x="81710" y="42624"/>
                </a:lnTo>
                <a:lnTo>
                  <a:pt x="81699" y="42578"/>
                </a:lnTo>
                <a:lnTo>
                  <a:pt x="81676" y="42533"/>
                </a:lnTo>
                <a:lnTo>
                  <a:pt x="81654" y="42499"/>
                </a:lnTo>
                <a:lnTo>
                  <a:pt x="81619" y="42465"/>
                </a:lnTo>
                <a:lnTo>
                  <a:pt x="81585" y="42442"/>
                </a:lnTo>
                <a:lnTo>
                  <a:pt x="81540" y="42431"/>
                </a:lnTo>
                <a:lnTo>
                  <a:pt x="81494" y="42419"/>
                </a:lnTo>
                <a:lnTo>
                  <a:pt x="81494" y="40087"/>
                </a:lnTo>
                <a:lnTo>
                  <a:pt x="81563" y="40064"/>
                </a:lnTo>
                <a:lnTo>
                  <a:pt x="81608" y="40019"/>
                </a:lnTo>
                <a:lnTo>
                  <a:pt x="81631" y="39973"/>
                </a:lnTo>
                <a:lnTo>
                  <a:pt x="81642" y="39905"/>
                </a:lnTo>
                <a:lnTo>
                  <a:pt x="81631" y="39848"/>
                </a:lnTo>
                <a:lnTo>
                  <a:pt x="83656" y="38688"/>
                </a:lnTo>
                <a:lnTo>
                  <a:pt x="83690" y="38722"/>
                </a:lnTo>
                <a:lnTo>
                  <a:pt x="83735" y="38756"/>
                </a:lnTo>
                <a:lnTo>
                  <a:pt x="83781" y="38768"/>
                </a:lnTo>
                <a:lnTo>
                  <a:pt x="83838" y="38779"/>
                </a:lnTo>
                <a:lnTo>
                  <a:pt x="83895" y="38768"/>
                </a:lnTo>
                <a:lnTo>
                  <a:pt x="83951" y="38756"/>
                </a:lnTo>
                <a:lnTo>
                  <a:pt x="83986" y="38722"/>
                </a:lnTo>
                <a:lnTo>
                  <a:pt x="84020" y="38677"/>
                </a:lnTo>
                <a:close/>
                <a:moveTo>
                  <a:pt x="24788" y="42795"/>
                </a:moveTo>
                <a:lnTo>
                  <a:pt x="26790" y="43955"/>
                </a:lnTo>
                <a:lnTo>
                  <a:pt x="26779" y="44012"/>
                </a:lnTo>
                <a:lnTo>
                  <a:pt x="26790" y="44080"/>
                </a:lnTo>
                <a:lnTo>
                  <a:pt x="26824" y="44125"/>
                </a:lnTo>
                <a:lnTo>
                  <a:pt x="26870" y="44171"/>
                </a:lnTo>
                <a:lnTo>
                  <a:pt x="26927" y="44182"/>
                </a:lnTo>
                <a:lnTo>
                  <a:pt x="26927" y="46537"/>
                </a:lnTo>
                <a:lnTo>
                  <a:pt x="26892" y="46548"/>
                </a:lnTo>
                <a:lnTo>
                  <a:pt x="26847" y="46560"/>
                </a:lnTo>
                <a:lnTo>
                  <a:pt x="26813" y="46583"/>
                </a:lnTo>
                <a:lnTo>
                  <a:pt x="26779" y="46605"/>
                </a:lnTo>
                <a:lnTo>
                  <a:pt x="26745" y="46639"/>
                </a:lnTo>
                <a:lnTo>
                  <a:pt x="26733" y="46685"/>
                </a:lnTo>
                <a:lnTo>
                  <a:pt x="26722" y="46730"/>
                </a:lnTo>
                <a:lnTo>
                  <a:pt x="26710" y="46776"/>
                </a:lnTo>
                <a:lnTo>
                  <a:pt x="26722" y="46821"/>
                </a:lnTo>
                <a:lnTo>
                  <a:pt x="26733" y="46867"/>
                </a:lnTo>
                <a:lnTo>
                  <a:pt x="24788" y="47982"/>
                </a:lnTo>
                <a:lnTo>
                  <a:pt x="24754" y="47936"/>
                </a:lnTo>
                <a:lnTo>
                  <a:pt x="24708" y="47902"/>
                </a:lnTo>
                <a:lnTo>
                  <a:pt x="24640" y="47879"/>
                </a:lnTo>
                <a:lnTo>
                  <a:pt x="24583" y="47868"/>
                </a:lnTo>
                <a:lnTo>
                  <a:pt x="24515" y="47879"/>
                </a:lnTo>
                <a:lnTo>
                  <a:pt x="24458" y="47902"/>
                </a:lnTo>
                <a:lnTo>
                  <a:pt x="24413" y="47936"/>
                </a:lnTo>
                <a:lnTo>
                  <a:pt x="24367" y="47982"/>
                </a:lnTo>
                <a:lnTo>
                  <a:pt x="22456" y="46878"/>
                </a:lnTo>
                <a:lnTo>
                  <a:pt x="22467" y="46821"/>
                </a:lnTo>
                <a:lnTo>
                  <a:pt x="22479" y="46776"/>
                </a:lnTo>
                <a:lnTo>
                  <a:pt x="22467" y="46719"/>
                </a:lnTo>
                <a:lnTo>
                  <a:pt x="22456" y="46674"/>
                </a:lnTo>
                <a:lnTo>
                  <a:pt x="22433" y="46628"/>
                </a:lnTo>
                <a:lnTo>
                  <a:pt x="22410" y="46594"/>
                </a:lnTo>
                <a:lnTo>
                  <a:pt x="22365" y="46560"/>
                </a:lnTo>
                <a:lnTo>
                  <a:pt x="22331" y="46537"/>
                </a:lnTo>
                <a:lnTo>
                  <a:pt x="22285" y="46514"/>
                </a:lnTo>
                <a:lnTo>
                  <a:pt x="22240" y="46514"/>
                </a:lnTo>
                <a:lnTo>
                  <a:pt x="22240" y="44262"/>
                </a:lnTo>
                <a:lnTo>
                  <a:pt x="22285" y="44251"/>
                </a:lnTo>
                <a:lnTo>
                  <a:pt x="22319" y="44239"/>
                </a:lnTo>
                <a:lnTo>
                  <a:pt x="22365" y="44205"/>
                </a:lnTo>
                <a:lnTo>
                  <a:pt x="22388" y="44182"/>
                </a:lnTo>
                <a:lnTo>
                  <a:pt x="22422" y="44148"/>
                </a:lnTo>
                <a:lnTo>
                  <a:pt x="22445" y="44103"/>
                </a:lnTo>
                <a:lnTo>
                  <a:pt x="22456" y="44057"/>
                </a:lnTo>
                <a:lnTo>
                  <a:pt x="22456" y="44012"/>
                </a:lnTo>
                <a:lnTo>
                  <a:pt x="22456" y="43966"/>
                </a:lnTo>
                <a:lnTo>
                  <a:pt x="22433" y="43921"/>
                </a:lnTo>
                <a:lnTo>
                  <a:pt x="24378" y="42806"/>
                </a:lnTo>
                <a:lnTo>
                  <a:pt x="24413" y="42851"/>
                </a:lnTo>
                <a:lnTo>
                  <a:pt x="24458" y="42886"/>
                </a:lnTo>
                <a:lnTo>
                  <a:pt x="24515" y="42908"/>
                </a:lnTo>
                <a:lnTo>
                  <a:pt x="24583" y="42920"/>
                </a:lnTo>
                <a:lnTo>
                  <a:pt x="24640" y="42908"/>
                </a:lnTo>
                <a:lnTo>
                  <a:pt x="24697" y="42886"/>
                </a:lnTo>
                <a:lnTo>
                  <a:pt x="24754" y="42851"/>
                </a:lnTo>
                <a:lnTo>
                  <a:pt x="24788" y="42795"/>
                </a:lnTo>
                <a:close/>
                <a:moveTo>
                  <a:pt x="29497" y="42783"/>
                </a:moveTo>
                <a:lnTo>
                  <a:pt x="31499" y="43932"/>
                </a:lnTo>
                <a:lnTo>
                  <a:pt x="31488" y="43978"/>
                </a:lnTo>
                <a:lnTo>
                  <a:pt x="31477" y="44012"/>
                </a:lnTo>
                <a:lnTo>
                  <a:pt x="31488" y="44057"/>
                </a:lnTo>
                <a:lnTo>
                  <a:pt x="31499" y="44091"/>
                </a:lnTo>
                <a:lnTo>
                  <a:pt x="31511" y="44125"/>
                </a:lnTo>
                <a:lnTo>
                  <a:pt x="31534" y="44160"/>
                </a:lnTo>
                <a:lnTo>
                  <a:pt x="31568" y="44182"/>
                </a:lnTo>
                <a:lnTo>
                  <a:pt x="31602" y="44205"/>
                </a:lnTo>
                <a:lnTo>
                  <a:pt x="31636" y="44216"/>
                </a:lnTo>
                <a:lnTo>
                  <a:pt x="31670" y="44216"/>
                </a:lnTo>
                <a:lnTo>
                  <a:pt x="31670" y="46571"/>
                </a:lnTo>
                <a:lnTo>
                  <a:pt x="31636" y="46583"/>
                </a:lnTo>
                <a:lnTo>
                  <a:pt x="31602" y="46594"/>
                </a:lnTo>
                <a:lnTo>
                  <a:pt x="31545" y="46639"/>
                </a:lnTo>
                <a:lnTo>
                  <a:pt x="31499" y="46696"/>
                </a:lnTo>
                <a:lnTo>
                  <a:pt x="31488" y="46730"/>
                </a:lnTo>
                <a:lnTo>
                  <a:pt x="31488" y="46776"/>
                </a:lnTo>
                <a:lnTo>
                  <a:pt x="31488" y="46810"/>
                </a:lnTo>
                <a:lnTo>
                  <a:pt x="31499" y="46844"/>
                </a:lnTo>
                <a:lnTo>
                  <a:pt x="29543" y="47982"/>
                </a:lnTo>
                <a:lnTo>
                  <a:pt x="29497" y="47925"/>
                </a:lnTo>
                <a:lnTo>
                  <a:pt x="29452" y="47891"/>
                </a:lnTo>
                <a:lnTo>
                  <a:pt x="29384" y="47868"/>
                </a:lnTo>
                <a:lnTo>
                  <a:pt x="29315" y="47857"/>
                </a:lnTo>
                <a:lnTo>
                  <a:pt x="29258" y="47868"/>
                </a:lnTo>
                <a:lnTo>
                  <a:pt x="29190" y="47891"/>
                </a:lnTo>
                <a:lnTo>
                  <a:pt x="29145" y="47925"/>
                </a:lnTo>
                <a:lnTo>
                  <a:pt x="29099" y="47970"/>
                </a:lnTo>
                <a:lnTo>
                  <a:pt x="27165" y="46856"/>
                </a:lnTo>
                <a:lnTo>
                  <a:pt x="27177" y="46821"/>
                </a:lnTo>
                <a:lnTo>
                  <a:pt x="27188" y="46776"/>
                </a:lnTo>
                <a:lnTo>
                  <a:pt x="27188" y="46730"/>
                </a:lnTo>
                <a:lnTo>
                  <a:pt x="27165" y="46685"/>
                </a:lnTo>
                <a:lnTo>
                  <a:pt x="27154" y="46651"/>
                </a:lnTo>
                <a:lnTo>
                  <a:pt x="27131" y="46617"/>
                </a:lnTo>
                <a:lnTo>
                  <a:pt x="27097" y="46583"/>
                </a:lnTo>
                <a:lnTo>
                  <a:pt x="27063" y="46560"/>
                </a:lnTo>
                <a:lnTo>
                  <a:pt x="27018" y="46548"/>
                </a:lnTo>
                <a:lnTo>
                  <a:pt x="26972" y="46537"/>
                </a:lnTo>
                <a:lnTo>
                  <a:pt x="26972" y="44182"/>
                </a:lnTo>
                <a:lnTo>
                  <a:pt x="27029" y="44160"/>
                </a:lnTo>
                <a:lnTo>
                  <a:pt x="27074" y="44125"/>
                </a:lnTo>
                <a:lnTo>
                  <a:pt x="27109" y="44080"/>
                </a:lnTo>
                <a:lnTo>
                  <a:pt x="27120" y="44012"/>
                </a:lnTo>
                <a:lnTo>
                  <a:pt x="27109" y="43966"/>
                </a:lnTo>
                <a:lnTo>
                  <a:pt x="29145" y="42783"/>
                </a:lnTo>
                <a:lnTo>
                  <a:pt x="29179" y="42817"/>
                </a:lnTo>
                <a:lnTo>
                  <a:pt x="29224" y="42851"/>
                </a:lnTo>
                <a:lnTo>
                  <a:pt x="29270" y="42863"/>
                </a:lnTo>
                <a:lnTo>
                  <a:pt x="29315" y="42874"/>
                </a:lnTo>
                <a:lnTo>
                  <a:pt x="29372" y="42863"/>
                </a:lnTo>
                <a:lnTo>
                  <a:pt x="29418" y="42851"/>
                </a:lnTo>
                <a:lnTo>
                  <a:pt x="29463" y="42817"/>
                </a:lnTo>
                <a:lnTo>
                  <a:pt x="29497" y="42783"/>
                </a:lnTo>
                <a:close/>
                <a:moveTo>
                  <a:pt x="38973" y="42772"/>
                </a:moveTo>
                <a:lnTo>
                  <a:pt x="40930" y="43909"/>
                </a:lnTo>
                <a:lnTo>
                  <a:pt x="40907" y="43955"/>
                </a:lnTo>
                <a:lnTo>
                  <a:pt x="40896" y="44012"/>
                </a:lnTo>
                <a:lnTo>
                  <a:pt x="40907" y="44069"/>
                </a:lnTo>
                <a:lnTo>
                  <a:pt x="40918" y="44114"/>
                </a:lnTo>
                <a:lnTo>
                  <a:pt x="40941" y="44160"/>
                </a:lnTo>
                <a:lnTo>
                  <a:pt x="40975" y="44205"/>
                </a:lnTo>
                <a:lnTo>
                  <a:pt x="41009" y="44228"/>
                </a:lnTo>
                <a:lnTo>
                  <a:pt x="41055" y="44262"/>
                </a:lnTo>
                <a:lnTo>
                  <a:pt x="41100" y="44273"/>
                </a:lnTo>
                <a:lnTo>
                  <a:pt x="41157" y="44285"/>
                </a:lnTo>
                <a:lnTo>
                  <a:pt x="41157" y="46526"/>
                </a:lnTo>
                <a:lnTo>
                  <a:pt x="41112" y="46537"/>
                </a:lnTo>
                <a:lnTo>
                  <a:pt x="41066" y="46548"/>
                </a:lnTo>
                <a:lnTo>
                  <a:pt x="41021" y="46571"/>
                </a:lnTo>
                <a:lnTo>
                  <a:pt x="40987" y="46605"/>
                </a:lnTo>
                <a:lnTo>
                  <a:pt x="40964" y="46639"/>
                </a:lnTo>
                <a:lnTo>
                  <a:pt x="40941" y="46685"/>
                </a:lnTo>
                <a:lnTo>
                  <a:pt x="40930" y="46719"/>
                </a:lnTo>
                <a:lnTo>
                  <a:pt x="40930" y="46776"/>
                </a:lnTo>
                <a:lnTo>
                  <a:pt x="40930" y="46821"/>
                </a:lnTo>
                <a:lnTo>
                  <a:pt x="40941" y="46867"/>
                </a:lnTo>
                <a:lnTo>
                  <a:pt x="39007" y="47982"/>
                </a:lnTo>
                <a:lnTo>
                  <a:pt x="38973" y="47936"/>
                </a:lnTo>
                <a:lnTo>
                  <a:pt x="38916" y="47902"/>
                </a:lnTo>
                <a:lnTo>
                  <a:pt x="38859" y="47879"/>
                </a:lnTo>
                <a:lnTo>
                  <a:pt x="38802" y="47868"/>
                </a:lnTo>
                <a:lnTo>
                  <a:pt x="38734" y="47879"/>
                </a:lnTo>
                <a:lnTo>
                  <a:pt x="38677" y="47902"/>
                </a:lnTo>
                <a:lnTo>
                  <a:pt x="38632" y="47936"/>
                </a:lnTo>
                <a:lnTo>
                  <a:pt x="38598" y="47982"/>
                </a:lnTo>
                <a:lnTo>
                  <a:pt x="36652" y="46867"/>
                </a:lnTo>
                <a:lnTo>
                  <a:pt x="36675" y="46821"/>
                </a:lnTo>
                <a:lnTo>
                  <a:pt x="36675" y="46776"/>
                </a:lnTo>
                <a:lnTo>
                  <a:pt x="36675" y="46730"/>
                </a:lnTo>
                <a:lnTo>
                  <a:pt x="36652" y="46685"/>
                </a:lnTo>
                <a:lnTo>
                  <a:pt x="36641" y="46639"/>
                </a:lnTo>
                <a:lnTo>
                  <a:pt x="36607" y="46605"/>
                </a:lnTo>
                <a:lnTo>
                  <a:pt x="36584" y="46583"/>
                </a:lnTo>
                <a:lnTo>
                  <a:pt x="36539" y="46560"/>
                </a:lnTo>
                <a:lnTo>
                  <a:pt x="36505" y="46537"/>
                </a:lnTo>
                <a:lnTo>
                  <a:pt x="36459" y="46526"/>
                </a:lnTo>
                <a:lnTo>
                  <a:pt x="36459" y="44216"/>
                </a:lnTo>
                <a:lnTo>
                  <a:pt x="36527" y="44194"/>
                </a:lnTo>
                <a:lnTo>
                  <a:pt x="36584" y="44148"/>
                </a:lnTo>
                <a:lnTo>
                  <a:pt x="36630" y="44091"/>
                </a:lnTo>
                <a:lnTo>
                  <a:pt x="36630" y="44057"/>
                </a:lnTo>
                <a:lnTo>
                  <a:pt x="36641" y="44012"/>
                </a:lnTo>
                <a:lnTo>
                  <a:pt x="36630" y="43978"/>
                </a:lnTo>
                <a:lnTo>
                  <a:pt x="36630" y="43943"/>
                </a:lnTo>
                <a:lnTo>
                  <a:pt x="38632" y="42783"/>
                </a:lnTo>
                <a:lnTo>
                  <a:pt x="38666" y="42817"/>
                </a:lnTo>
                <a:lnTo>
                  <a:pt x="38700" y="42851"/>
                </a:lnTo>
                <a:lnTo>
                  <a:pt x="38746" y="42863"/>
                </a:lnTo>
                <a:lnTo>
                  <a:pt x="38802" y="42874"/>
                </a:lnTo>
                <a:lnTo>
                  <a:pt x="38848" y="42863"/>
                </a:lnTo>
                <a:lnTo>
                  <a:pt x="38905" y="42851"/>
                </a:lnTo>
                <a:lnTo>
                  <a:pt x="38939" y="42817"/>
                </a:lnTo>
                <a:lnTo>
                  <a:pt x="38973" y="42772"/>
                </a:lnTo>
                <a:close/>
                <a:moveTo>
                  <a:pt x="48460" y="42783"/>
                </a:moveTo>
                <a:lnTo>
                  <a:pt x="50485" y="43943"/>
                </a:lnTo>
                <a:lnTo>
                  <a:pt x="50474" y="43978"/>
                </a:lnTo>
                <a:lnTo>
                  <a:pt x="50462" y="44012"/>
                </a:lnTo>
                <a:lnTo>
                  <a:pt x="50474" y="44046"/>
                </a:lnTo>
                <a:lnTo>
                  <a:pt x="50485" y="44080"/>
                </a:lnTo>
                <a:lnTo>
                  <a:pt x="50519" y="44137"/>
                </a:lnTo>
                <a:lnTo>
                  <a:pt x="50565" y="44182"/>
                </a:lnTo>
                <a:lnTo>
                  <a:pt x="50633" y="44194"/>
                </a:lnTo>
                <a:lnTo>
                  <a:pt x="50633" y="46571"/>
                </a:lnTo>
                <a:lnTo>
                  <a:pt x="50599" y="46571"/>
                </a:lnTo>
                <a:lnTo>
                  <a:pt x="50565" y="46594"/>
                </a:lnTo>
                <a:lnTo>
                  <a:pt x="50530" y="46605"/>
                </a:lnTo>
                <a:lnTo>
                  <a:pt x="50496" y="46628"/>
                </a:lnTo>
                <a:lnTo>
                  <a:pt x="50474" y="46662"/>
                </a:lnTo>
                <a:lnTo>
                  <a:pt x="50462" y="46696"/>
                </a:lnTo>
                <a:lnTo>
                  <a:pt x="50451" y="46730"/>
                </a:lnTo>
                <a:lnTo>
                  <a:pt x="50451" y="46776"/>
                </a:lnTo>
                <a:lnTo>
                  <a:pt x="50451" y="46810"/>
                </a:lnTo>
                <a:lnTo>
                  <a:pt x="50462" y="46844"/>
                </a:lnTo>
                <a:lnTo>
                  <a:pt x="48506" y="47982"/>
                </a:lnTo>
                <a:lnTo>
                  <a:pt x="48460" y="47925"/>
                </a:lnTo>
                <a:lnTo>
                  <a:pt x="48415" y="47891"/>
                </a:lnTo>
                <a:lnTo>
                  <a:pt x="48346" y="47868"/>
                </a:lnTo>
                <a:lnTo>
                  <a:pt x="48278" y="47857"/>
                </a:lnTo>
                <a:lnTo>
                  <a:pt x="48210" y="47868"/>
                </a:lnTo>
                <a:lnTo>
                  <a:pt x="48153" y="47891"/>
                </a:lnTo>
                <a:lnTo>
                  <a:pt x="48096" y="47925"/>
                </a:lnTo>
                <a:lnTo>
                  <a:pt x="48062" y="47970"/>
                </a:lnTo>
                <a:lnTo>
                  <a:pt x="46140" y="46867"/>
                </a:lnTo>
                <a:lnTo>
                  <a:pt x="46151" y="46821"/>
                </a:lnTo>
                <a:lnTo>
                  <a:pt x="46151" y="46776"/>
                </a:lnTo>
                <a:lnTo>
                  <a:pt x="46151" y="46730"/>
                </a:lnTo>
                <a:lnTo>
                  <a:pt x="46140" y="46685"/>
                </a:lnTo>
                <a:lnTo>
                  <a:pt x="46117" y="46639"/>
                </a:lnTo>
                <a:lnTo>
                  <a:pt x="46094" y="46605"/>
                </a:lnTo>
                <a:lnTo>
                  <a:pt x="46060" y="46583"/>
                </a:lnTo>
                <a:lnTo>
                  <a:pt x="46026" y="46560"/>
                </a:lnTo>
                <a:lnTo>
                  <a:pt x="45980" y="46537"/>
                </a:lnTo>
                <a:lnTo>
                  <a:pt x="45946" y="46526"/>
                </a:lnTo>
                <a:lnTo>
                  <a:pt x="45946" y="44239"/>
                </a:lnTo>
                <a:lnTo>
                  <a:pt x="45980" y="44239"/>
                </a:lnTo>
                <a:lnTo>
                  <a:pt x="46026" y="44216"/>
                </a:lnTo>
                <a:lnTo>
                  <a:pt x="46060" y="44194"/>
                </a:lnTo>
                <a:lnTo>
                  <a:pt x="46083" y="44171"/>
                </a:lnTo>
                <a:lnTo>
                  <a:pt x="46105" y="44137"/>
                </a:lnTo>
                <a:lnTo>
                  <a:pt x="46128" y="44103"/>
                </a:lnTo>
                <a:lnTo>
                  <a:pt x="46140" y="44057"/>
                </a:lnTo>
                <a:lnTo>
                  <a:pt x="46140" y="44012"/>
                </a:lnTo>
                <a:lnTo>
                  <a:pt x="46140" y="43966"/>
                </a:lnTo>
                <a:lnTo>
                  <a:pt x="46128" y="43932"/>
                </a:lnTo>
                <a:lnTo>
                  <a:pt x="48108" y="42795"/>
                </a:lnTo>
                <a:lnTo>
                  <a:pt x="48130" y="42829"/>
                </a:lnTo>
                <a:lnTo>
                  <a:pt x="48176" y="42863"/>
                </a:lnTo>
                <a:lnTo>
                  <a:pt x="48221" y="42874"/>
                </a:lnTo>
                <a:lnTo>
                  <a:pt x="48278" y="42886"/>
                </a:lnTo>
                <a:lnTo>
                  <a:pt x="48335" y="42874"/>
                </a:lnTo>
                <a:lnTo>
                  <a:pt x="48381" y="42851"/>
                </a:lnTo>
                <a:lnTo>
                  <a:pt x="48426" y="42817"/>
                </a:lnTo>
                <a:lnTo>
                  <a:pt x="48460" y="42783"/>
                </a:lnTo>
                <a:close/>
                <a:moveTo>
                  <a:pt x="57902" y="42760"/>
                </a:moveTo>
                <a:lnTo>
                  <a:pt x="59949" y="43943"/>
                </a:lnTo>
                <a:lnTo>
                  <a:pt x="59938" y="43978"/>
                </a:lnTo>
                <a:lnTo>
                  <a:pt x="59938" y="44012"/>
                </a:lnTo>
                <a:lnTo>
                  <a:pt x="59938" y="44057"/>
                </a:lnTo>
                <a:lnTo>
                  <a:pt x="59949" y="44091"/>
                </a:lnTo>
                <a:lnTo>
                  <a:pt x="59961" y="44125"/>
                </a:lnTo>
                <a:lnTo>
                  <a:pt x="59983" y="44148"/>
                </a:lnTo>
                <a:lnTo>
                  <a:pt x="60052" y="44194"/>
                </a:lnTo>
                <a:lnTo>
                  <a:pt x="60086" y="44216"/>
                </a:lnTo>
                <a:lnTo>
                  <a:pt x="60120" y="44216"/>
                </a:lnTo>
                <a:lnTo>
                  <a:pt x="60120" y="46537"/>
                </a:lnTo>
                <a:lnTo>
                  <a:pt x="60074" y="46537"/>
                </a:lnTo>
                <a:lnTo>
                  <a:pt x="60029" y="46560"/>
                </a:lnTo>
                <a:lnTo>
                  <a:pt x="59995" y="46583"/>
                </a:lnTo>
                <a:lnTo>
                  <a:pt x="59961" y="46605"/>
                </a:lnTo>
                <a:lnTo>
                  <a:pt x="59938" y="46639"/>
                </a:lnTo>
                <a:lnTo>
                  <a:pt x="59915" y="46685"/>
                </a:lnTo>
                <a:lnTo>
                  <a:pt x="59904" y="46730"/>
                </a:lnTo>
                <a:lnTo>
                  <a:pt x="59904" y="46776"/>
                </a:lnTo>
                <a:lnTo>
                  <a:pt x="59904" y="46821"/>
                </a:lnTo>
                <a:lnTo>
                  <a:pt x="59915" y="46867"/>
                </a:lnTo>
                <a:lnTo>
                  <a:pt x="57970" y="47982"/>
                </a:lnTo>
                <a:lnTo>
                  <a:pt x="57936" y="47936"/>
                </a:lnTo>
                <a:lnTo>
                  <a:pt x="57890" y="47902"/>
                </a:lnTo>
                <a:lnTo>
                  <a:pt x="57833" y="47879"/>
                </a:lnTo>
                <a:lnTo>
                  <a:pt x="57708" y="47879"/>
                </a:lnTo>
                <a:lnTo>
                  <a:pt x="57651" y="47902"/>
                </a:lnTo>
                <a:lnTo>
                  <a:pt x="57606" y="47936"/>
                </a:lnTo>
                <a:lnTo>
                  <a:pt x="57572" y="47982"/>
                </a:lnTo>
                <a:lnTo>
                  <a:pt x="55627" y="46867"/>
                </a:lnTo>
                <a:lnTo>
                  <a:pt x="55638" y="46821"/>
                </a:lnTo>
                <a:lnTo>
                  <a:pt x="55649" y="46776"/>
                </a:lnTo>
                <a:lnTo>
                  <a:pt x="55638" y="46719"/>
                </a:lnTo>
                <a:lnTo>
                  <a:pt x="55627" y="46685"/>
                </a:lnTo>
                <a:lnTo>
                  <a:pt x="55615" y="46639"/>
                </a:lnTo>
                <a:lnTo>
                  <a:pt x="55581" y="46605"/>
                </a:lnTo>
                <a:lnTo>
                  <a:pt x="55547" y="46571"/>
                </a:lnTo>
                <a:lnTo>
                  <a:pt x="55513" y="46548"/>
                </a:lnTo>
                <a:lnTo>
                  <a:pt x="55467" y="46526"/>
                </a:lnTo>
                <a:lnTo>
                  <a:pt x="55422" y="46514"/>
                </a:lnTo>
                <a:lnTo>
                  <a:pt x="55422" y="44171"/>
                </a:lnTo>
                <a:lnTo>
                  <a:pt x="55479" y="44160"/>
                </a:lnTo>
                <a:lnTo>
                  <a:pt x="55524" y="44125"/>
                </a:lnTo>
                <a:lnTo>
                  <a:pt x="55547" y="44069"/>
                </a:lnTo>
                <a:lnTo>
                  <a:pt x="55558" y="44012"/>
                </a:lnTo>
                <a:lnTo>
                  <a:pt x="55547" y="43966"/>
                </a:lnTo>
                <a:lnTo>
                  <a:pt x="57640" y="42760"/>
                </a:lnTo>
                <a:lnTo>
                  <a:pt x="57663" y="42795"/>
                </a:lnTo>
                <a:lnTo>
                  <a:pt x="57697" y="42817"/>
                </a:lnTo>
                <a:lnTo>
                  <a:pt x="57731" y="42829"/>
                </a:lnTo>
                <a:lnTo>
                  <a:pt x="57811" y="42829"/>
                </a:lnTo>
                <a:lnTo>
                  <a:pt x="57845" y="42817"/>
                </a:lnTo>
                <a:lnTo>
                  <a:pt x="57879" y="42795"/>
                </a:lnTo>
                <a:lnTo>
                  <a:pt x="57902" y="42760"/>
                </a:lnTo>
                <a:close/>
                <a:moveTo>
                  <a:pt x="81676" y="42795"/>
                </a:moveTo>
                <a:lnTo>
                  <a:pt x="83678" y="43955"/>
                </a:lnTo>
                <a:lnTo>
                  <a:pt x="83667" y="44012"/>
                </a:lnTo>
                <a:lnTo>
                  <a:pt x="83678" y="44080"/>
                </a:lnTo>
                <a:lnTo>
                  <a:pt x="83713" y="44125"/>
                </a:lnTo>
                <a:lnTo>
                  <a:pt x="83758" y="44171"/>
                </a:lnTo>
                <a:lnTo>
                  <a:pt x="83826" y="44182"/>
                </a:lnTo>
                <a:lnTo>
                  <a:pt x="83826" y="46537"/>
                </a:lnTo>
                <a:lnTo>
                  <a:pt x="83781" y="46548"/>
                </a:lnTo>
                <a:lnTo>
                  <a:pt x="83735" y="46560"/>
                </a:lnTo>
                <a:lnTo>
                  <a:pt x="83701" y="46583"/>
                </a:lnTo>
                <a:lnTo>
                  <a:pt x="83667" y="46605"/>
                </a:lnTo>
                <a:lnTo>
                  <a:pt x="83644" y="46639"/>
                </a:lnTo>
                <a:lnTo>
                  <a:pt x="83622" y="46685"/>
                </a:lnTo>
                <a:lnTo>
                  <a:pt x="83610" y="46730"/>
                </a:lnTo>
                <a:lnTo>
                  <a:pt x="83599" y="46776"/>
                </a:lnTo>
                <a:lnTo>
                  <a:pt x="83610" y="46821"/>
                </a:lnTo>
                <a:lnTo>
                  <a:pt x="83622" y="46867"/>
                </a:lnTo>
                <a:lnTo>
                  <a:pt x="81688" y="47982"/>
                </a:lnTo>
                <a:lnTo>
                  <a:pt x="81642" y="47936"/>
                </a:lnTo>
                <a:lnTo>
                  <a:pt x="81597" y="47902"/>
                </a:lnTo>
                <a:lnTo>
                  <a:pt x="81540" y="47879"/>
                </a:lnTo>
                <a:lnTo>
                  <a:pt x="81472" y="47868"/>
                </a:lnTo>
                <a:lnTo>
                  <a:pt x="81403" y="47879"/>
                </a:lnTo>
                <a:lnTo>
                  <a:pt x="81346" y="47902"/>
                </a:lnTo>
                <a:lnTo>
                  <a:pt x="81301" y="47936"/>
                </a:lnTo>
                <a:lnTo>
                  <a:pt x="81255" y="47982"/>
                </a:lnTo>
                <a:lnTo>
                  <a:pt x="79344" y="46878"/>
                </a:lnTo>
                <a:lnTo>
                  <a:pt x="79356" y="46821"/>
                </a:lnTo>
                <a:lnTo>
                  <a:pt x="79367" y="46776"/>
                </a:lnTo>
                <a:lnTo>
                  <a:pt x="79356" y="46719"/>
                </a:lnTo>
                <a:lnTo>
                  <a:pt x="79344" y="46674"/>
                </a:lnTo>
                <a:lnTo>
                  <a:pt x="79322" y="46628"/>
                </a:lnTo>
                <a:lnTo>
                  <a:pt x="79299" y="46594"/>
                </a:lnTo>
                <a:lnTo>
                  <a:pt x="79265" y="46560"/>
                </a:lnTo>
                <a:lnTo>
                  <a:pt x="79219" y="46537"/>
                </a:lnTo>
                <a:lnTo>
                  <a:pt x="79174" y="46514"/>
                </a:lnTo>
                <a:lnTo>
                  <a:pt x="79128" y="46514"/>
                </a:lnTo>
                <a:lnTo>
                  <a:pt x="79128" y="44262"/>
                </a:lnTo>
                <a:lnTo>
                  <a:pt x="79174" y="44251"/>
                </a:lnTo>
                <a:lnTo>
                  <a:pt x="79219" y="44239"/>
                </a:lnTo>
                <a:lnTo>
                  <a:pt x="79253" y="44205"/>
                </a:lnTo>
                <a:lnTo>
                  <a:pt x="79287" y="44182"/>
                </a:lnTo>
                <a:lnTo>
                  <a:pt x="79310" y="44148"/>
                </a:lnTo>
                <a:lnTo>
                  <a:pt x="79333" y="44103"/>
                </a:lnTo>
                <a:lnTo>
                  <a:pt x="79344" y="44057"/>
                </a:lnTo>
                <a:lnTo>
                  <a:pt x="79344" y="44012"/>
                </a:lnTo>
                <a:lnTo>
                  <a:pt x="79344" y="43966"/>
                </a:lnTo>
                <a:lnTo>
                  <a:pt x="79333" y="43921"/>
                </a:lnTo>
                <a:lnTo>
                  <a:pt x="81267" y="42806"/>
                </a:lnTo>
                <a:lnTo>
                  <a:pt x="81301" y="42851"/>
                </a:lnTo>
                <a:lnTo>
                  <a:pt x="81346" y="42886"/>
                </a:lnTo>
                <a:lnTo>
                  <a:pt x="81403" y="42908"/>
                </a:lnTo>
                <a:lnTo>
                  <a:pt x="81472" y="42920"/>
                </a:lnTo>
                <a:lnTo>
                  <a:pt x="81540" y="42908"/>
                </a:lnTo>
                <a:lnTo>
                  <a:pt x="81597" y="42886"/>
                </a:lnTo>
                <a:lnTo>
                  <a:pt x="81642" y="42851"/>
                </a:lnTo>
                <a:lnTo>
                  <a:pt x="81676" y="42795"/>
                </a:lnTo>
                <a:close/>
                <a:moveTo>
                  <a:pt x="5825" y="42806"/>
                </a:moveTo>
                <a:lnTo>
                  <a:pt x="7827" y="43955"/>
                </a:lnTo>
                <a:lnTo>
                  <a:pt x="7816" y="44012"/>
                </a:lnTo>
                <a:lnTo>
                  <a:pt x="7827" y="44080"/>
                </a:lnTo>
                <a:lnTo>
                  <a:pt x="7861" y="44137"/>
                </a:lnTo>
                <a:lnTo>
                  <a:pt x="7907" y="44171"/>
                </a:lnTo>
                <a:lnTo>
                  <a:pt x="7964" y="44194"/>
                </a:lnTo>
                <a:lnTo>
                  <a:pt x="7964" y="46526"/>
                </a:lnTo>
                <a:lnTo>
                  <a:pt x="7918" y="46537"/>
                </a:lnTo>
                <a:lnTo>
                  <a:pt x="7884" y="46548"/>
                </a:lnTo>
                <a:lnTo>
                  <a:pt x="7839" y="46571"/>
                </a:lnTo>
                <a:lnTo>
                  <a:pt x="7804" y="46605"/>
                </a:lnTo>
                <a:lnTo>
                  <a:pt x="7782" y="46639"/>
                </a:lnTo>
                <a:lnTo>
                  <a:pt x="7759" y="46685"/>
                </a:lnTo>
                <a:lnTo>
                  <a:pt x="7748" y="46719"/>
                </a:lnTo>
                <a:lnTo>
                  <a:pt x="7736" y="46776"/>
                </a:lnTo>
                <a:lnTo>
                  <a:pt x="7748" y="46821"/>
                </a:lnTo>
                <a:lnTo>
                  <a:pt x="7759" y="46867"/>
                </a:lnTo>
                <a:lnTo>
                  <a:pt x="5802" y="47993"/>
                </a:lnTo>
                <a:lnTo>
                  <a:pt x="5768" y="47959"/>
                </a:lnTo>
                <a:lnTo>
                  <a:pt x="5723" y="47925"/>
                </a:lnTo>
                <a:lnTo>
                  <a:pt x="5677" y="47902"/>
                </a:lnTo>
                <a:lnTo>
                  <a:pt x="5564" y="47902"/>
                </a:lnTo>
                <a:lnTo>
                  <a:pt x="5518" y="47925"/>
                </a:lnTo>
                <a:lnTo>
                  <a:pt x="5473" y="47959"/>
                </a:lnTo>
                <a:lnTo>
                  <a:pt x="5438" y="47993"/>
                </a:lnTo>
                <a:lnTo>
                  <a:pt x="3470" y="46867"/>
                </a:lnTo>
                <a:lnTo>
                  <a:pt x="3482" y="46821"/>
                </a:lnTo>
                <a:lnTo>
                  <a:pt x="3493" y="46776"/>
                </a:lnTo>
                <a:lnTo>
                  <a:pt x="3482" y="46730"/>
                </a:lnTo>
                <a:lnTo>
                  <a:pt x="3470" y="46685"/>
                </a:lnTo>
                <a:lnTo>
                  <a:pt x="3459" y="46639"/>
                </a:lnTo>
                <a:lnTo>
                  <a:pt x="3425" y="46605"/>
                </a:lnTo>
                <a:lnTo>
                  <a:pt x="3391" y="46583"/>
                </a:lnTo>
                <a:lnTo>
                  <a:pt x="3357" y="46560"/>
                </a:lnTo>
                <a:lnTo>
                  <a:pt x="3323" y="46537"/>
                </a:lnTo>
                <a:lnTo>
                  <a:pt x="3277" y="46537"/>
                </a:lnTo>
                <a:lnTo>
                  <a:pt x="3277" y="44216"/>
                </a:lnTo>
                <a:lnTo>
                  <a:pt x="3311" y="44216"/>
                </a:lnTo>
                <a:lnTo>
                  <a:pt x="3345" y="44194"/>
                </a:lnTo>
                <a:lnTo>
                  <a:pt x="3402" y="44148"/>
                </a:lnTo>
                <a:lnTo>
                  <a:pt x="3436" y="44091"/>
                </a:lnTo>
                <a:lnTo>
                  <a:pt x="3448" y="44057"/>
                </a:lnTo>
                <a:lnTo>
                  <a:pt x="3459" y="44012"/>
                </a:lnTo>
                <a:lnTo>
                  <a:pt x="3448" y="43978"/>
                </a:lnTo>
                <a:lnTo>
                  <a:pt x="3436" y="43943"/>
                </a:lnTo>
                <a:lnTo>
                  <a:pt x="5404" y="42806"/>
                </a:lnTo>
                <a:lnTo>
                  <a:pt x="5450" y="42851"/>
                </a:lnTo>
                <a:lnTo>
                  <a:pt x="5495" y="42886"/>
                </a:lnTo>
                <a:lnTo>
                  <a:pt x="5552" y="42908"/>
                </a:lnTo>
                <a:lnTo>
                  <a:pt x="5620" y="42920"/>
                </a:lnTo>
                <a:lnTo>
                  <a:pt x="5689" y="42908"/>
                </a:lnTo>
                <a:lnTo>
                  <a:pt x="5746" y="42886"/>
                </a:lnTo>
                <a:lnTo>
                  <a:pt x="5791" y="42851"/>
                </a:lnTo>
                <a:lnTo>
                  <a:pt x="5825" y="42806"/>
                </a:lnTo>
                <a:close/>
                <a:moveTo>
                  <a:pt x="15278" y="42783"/>
                </a:moveTo>
                <a:lnTo>
                  <a:pt x="17269" y="43932"/>
                </a:lnTo>
                <a:lnTo>
                  <a:pt x="17257" y="43966"/>
                </a:lnTo>
                <a:lnTo>
                  <a:pt x="17246" y="44012"/>
                </a:lnTo>
                <a:lnTo>
                  <a:pt x="17257" y="44057"/>
                </a:lnTo>
                <a:lnTo>
                  <a:pt x="17269" y="44091"/>
                </a:lnTo>
                <a:lnTo>
                  <a:pt x="17280" y="44137"/>
                </a:lnTo>
                <a:lnTo>
                  <a:pt x="17303" y="44160"/>
                </a:lnTo>
                <a:lnTo>
                  <a:pt x="17337" y="44194"/>
                </a:lnTo>
                <a:lnTo>
                  <a:pt x="17371" y="44216"/>
                </a:lnTo>
                <a:lnTo>
                  <a:pt x="17405" y="44228"/>
                </a:lnTo>
                <a:lnTo>
                  <a:pt x="17451" y="44228"/>
                </a:lnTo>
                <a:lnTo>
                  <a:pt x="17451" y="46594"/>
                </a:lnTo>
                <a:lnTo>
                  <a:pt x="17383" y="46617"/>
                </a:lnTo>
                <a:lnTo>
                  <a:pt x="17337" y="46651"/>
                </a:lnTo>
                <a:lnTo>
                  <a:pt x="17303" y="46708"/>
                </a:lnTo>
                <a:lnTo>
                  <a:pt x="17292" y="46776"/>
                </a:lnTo>
                <a:lnTo>
                  <a:pt x="17303" y="46833"/>
                </a:lnTo>
                <a:lnTo>
                  <a:pt x="15289" y="47993"/>
                </a:lnTo>
                <a:lnTo>
                  <a:pt x="15255" y="47959"/>
                </a:lnTo>
                <a:lnTo>
                  <a:pt x="15210" y="47925"/>
                </a:lnTo>
                <a:lnTo>
                  <a:pt x="15153" y="47902"/>
                </a:lnTo>
                <a:lnTo>
                  <a:pt x="15096" y="47891"/>
                </a:lnTo>
                <a:lnTo>
                  <a:pt x="15039" y="47902"/>
                </a:lnTo>
                <a:lnTo>
                  <a:pt x="14994" y="47925"/>
                </a:lnTo>
                <a:lnTo>
                  <a:pt x="14948" y="47948"/>
                </a:lnTo>
                <a:lnTo>
                  <a:pt x="14914" y="47993"/>
                </a:lnTo>
                <a:lnTo>
                  <a:pt x="12935" y="46856"/>
                </a:lnTo>
                <a:lnTo>
                  <a:pt x="12946" y="46810"/>
                </a:lnTo>
                <a:lnTo>
                  <a:pt x="12946" y="46776"/>
                </a:lnTo>
                <a:lnTo>
                  <a:pt x="12946" y="46730"/>
                </a:lnTo>
                <a:lnTo>
                  <a:pt x="12935" y="46696"/>
                </a:lnTo>
                <a:lnTo>
                  <a:pt x="12912" y="46662"/>
                </a:lnTo>
                <a:lnTo>
                  <a:pt x="12889" y="46628"/>
                </a:lnTo>
                <a:lnTo>
                  <a:pt x="12867" y="46605"/>
                </a:lnTo>
                <a:lnTo>
                  <a:pt x="12832" y="46583"/>
                </a:lnTo>
                <a:lnTo>
                  <a:pt x="12798" y="46560"/>
                </a:lnTo>
                <a:lnTo>
                  <a:pt x="12753" y="46560"/>
                </a:lnTo>
                <a:lnTo>
                  <a:pt x="12753" y="44182"/>
                </a:lnTo>
                <a:lnTo>
                  <a:pt x="12810" y="44171"/>
                </a:lnTo>
                <a:lnTo>
                  <a:pt x="12867" y="44125"/>
                </a:lnTo>
                <a:lnTo>
                  <a:pt x="12889" y="44080"/>
                </a:lnTo>
                <a:lnTo>
                  <a:pt x="12901" y="44012"/>
                </a:lnTo>
                <a:lnTo>
                  <a:pt x="12889" y="43955"/>
                </a:lnTo>
                <a:lnTo>
                  <a:pt x="14914" y="42783"/>
                </a:lnTo>
                <a:lnTo>
                  <a:pt x="14948" y="42829"/>
                </a:lnTo>
                <a:lnTo>
                  <a:pt x="14994" y="42863"/>
                </a:lnTo>
                <a:lnTo>
                  <a:pt x="15039" y="42874"/>
                </a:lnTo>
                <a:lnTo>
                  <a:pt x="15096" y="42886"/>
                </a:lnTo>
                <a:lnTo>
                  <a:pt x="15153" y="42874"/>
                </a:lnTo>
                <a:lnTo>
                  <a:pt x="15210" y="42863"/>
                </a:lnTo>
                <a:lnTo>
                  <a:pt x="15244" y="42829"/>
                </a:lnTo>
                <a:lnTo>
                  <a:pt x="15278" y="42783"/>
                </a:lnTo>
                <a:close/>
                <a:moveTo>
                  <a:pt x="62725" y="42806"/>
                </a:moveTo>
                <a:lnTo>
                  <a:pt x="64716" y="43955"/>
                </a:lnTo>
                <a:lnTo>
                  <a:pt x="64704" y="44012"/>
                </a:lnTo>
                <a:lnTo>
                  <a:pt x="64716" y="44080"/>
                </a:lnTo>
                <a:lnTo>
                  <a:pt x="64750" y="44137"/>
                </a:lnTo>
                <a:lnTo>
                  <a:pt x="64795" y="44171"/>
                </a:lnTo>
                <a:lnTo>
                  <a:pt x="64863" y="44194"/>
                </a:lnTo>
                <a:lnTo>
                  <a:pt x="64863" y="46526"/>
                </a:lnTo>
                <a:lnTo>
                  <a:pt x="64818" y="46537"/>
                </a:lnTo>
                <a:lnTo>
                  <a:pt x="64772" y="46548"/>
                </a:lnTo>
                <a:lnTo>
                  <a:pt x="64727" y="46571"/>
                </a:lnTo>
                <a:lnTo>
                  <a:pt x="64693" y="46605"/>
                </a:lnTo>
                <a:lnTo>
                  <a:pt x="64670" y="46639"/>
                </a:lnTo>
                <a:lnTo>
                  <a:pt x="64647" y="46685"/>
                </a:lnTo>
                <a:lnTo>
                  <a:pt x="64636" y="46719"/>
                </a:lnTo>
                <a:lnTo>
                  <a:pt x="64636" y="46776"/>
                </a:lnTo>
                <a:lnTo>
                  <a:pt x="64636" y="46821"/>
                </a:lnTo>
                <a:lnTo>
                  <a:pt x="64647" y="46867"/>
                </a:lnTo>
                <a:lnTo>
                  <a:pt x="62691" y="47993"/>
                </a:lnTo>
                <a:lnTo>
                  <a:pt x="62657" y="47959"/>
                </a:lnTo>
                <a:lnTo>
                  <a:pt x="62611" y="47925"/>
                </a:lnTo>
                <a:lnTo>
                  <a:pt x="62566" y="47902"/>
                </a:lnTo>
                <a:lnTo>
                  <a:pt x="62452" y="47902"/>
                </a:lnTo>
                <a:lnTo>
                  <a:pt x="62406" y="47925"/>
                </a:lnTo>
                <a:lnTo>
                  <a:pt x="62361" y="47959"/>
                </a:lnTo>
                <a:lnTo>
                  <a:pt x="62327" y="47993"/>
                </a:lnTo>
                <a:lnTo>
                  <a:pt x="60359" y="46867"/>
                </a:lnTo>
                <a:lnTo>
                  <a:pt x="60382" y="46821"/>
                </a:lnTo>
                <a:lnTo>
                  <a:pt x="60382" y="46776"/>
                </a:lnTo>
                <a:lnTo>
                  <a:pt x="60382" y="46730"/>
                </a:lnTo>
                <a:lnTo>
                  <a:pt x="60370" y="46685"/>
                </a:lnTo>
                <a:lnTo>
                  <a:pt x="60347" y="46639"/>
                </a:lnTo>
                <a:lnTo>
                  <a:pt x="60325" y="46605"/>
                </a:lnTo>
                <a:lnTo>
                  <a:pt x="60291" y="46583"/>
                </a:lnTo>
                <a:lnTo>
                  <a:pt x="60245" y="46560"/>
                </a:lnTo>
                <a:lnTo>
                  <a:pt x="60211" y="46537"/>
                </a:lnTo>
                <a:lnTo>
                  <a:pt x="60165" y="46537"/>
                </a:lnTo>
                <a:lnTo>
                  <a:pt x="60165" y="44216"/>
                </a:lnTo>
                <a:lnTo>
                  <a:pt x="60200" y="44216"/>
                </a:lnTo>
                <a:lnTo>
                  <a:pt x="60234" y="44194"/>
                </a:lnTo>
                <a:lnTo>
                  <a:pt x="60291" y="44148"/>
                </a:lnTo>
                <a:lnTo>
                  <a:pt x="60336" y="44091"/>
                </a:lnTo>
                <a:lnTo>
                  <a:pt x="60347" y="44057"/>
                </a:lnTo>
                <a:lnTo>
                  <a:pt x="60347" y="44012"/>
                </a:lnTo>
                <a:lnTo>
                  <a:pt x="60347" y="43978"/>
                </a:lnTo>
                <a:lnTo>
                  <a:pt x="60336" y="43943"/>
                </a:lnTo>
                <a:lnTo>
                  <a:pt x="62304" y="42806"/>
                </a:lnTo>
                <a:lnTo>
                  <a:pt x="62338" y="42851"/>
                </a:lnTo>
                <a:lnTo>
                  <a:pt x="62395" y="42886"/>
                </a:lnTo>
                <a:lnTo>
                  <a:pt x="62452" y="42908"/>
                </a:lnTo>
                <a:lnTo>
                  <a:pt x="62509" y="42920"/>
                </a:lnTo>
                <a:lnTo>
                  <a:pt x="62577" y="42908"/>
                </a:lnTo>
                <a:lnTo>
                  <a:pt x="62634" y="42886"/>
                </a:lnTo>
                <a:lnTo>
                  <a:pt x="62679" y="42851"/>
                </a:lnTo>
                <a:lnTo>
                  <a:pt x="62725" y="42806"/>
                </a:lnTo>
                <a:close/>
                <a:moveTo>
                  <a:pt x="72178" y="42783"/>
                </a:moveTo>
                <a:lnTo>
                  <a:pt x="74157" y="43932"/>
                </a:lnTo>
                <a:lnTo>
                  <a:pt x="74146" y="43966"/>
                </a:lnTo>
                <a:lnTo>
                  <a:pt x="74146" y="44012"/>
                </a:lnTo>
                <a:lnTo>
                  <a:pt x="74146" y="44057"/>
                </a:lnTo>
                <a:lnTo>
                  <a:pt x="74157" y="44091"/>
                </a:lnTo>
                <a:lnTo>
                  <a:pt x="74180" y="44137"/>
                </a:lnTo>
                <a:lnTo>
                  <a:pt x="74203" y="44160"/>
                </a:lnTo>
                <a:lnTo>
                  <a:pt x="74225" y="44194"/>
                </a:lnTo>
                <a:lnTo>
                  <a:pt x="74260" y="44216"/>
                </a:lnTo>
                <a:lnTo>
                  <a:pt x="74305" y="44228"/>
                </a:lnTo>
                <a:lnTo>
                  <a:pt x="74339" y="44228"/>
                </a:lnTo>
                <a:lnTo>
                  <a:pt x="74339" y="46594"/>
                </a:lnTo>
                <a:lnTo>
                  <a:pt x="74282" y="46617"/>
                </a:lnTo>
                <a:lnTo>
                  <a:pt x="74225" y="46651"/>
                </a:lnTo>
                <a:lnTo>
                  <a:pt x="74191" y="46708"/>
                </a:lnTo>
                <a:lnTo>
                  <a:pt x="74180" y="46776"/>
                </a:lnTo>
                <a:lnTo>
                  <a:pt x="74191" y="46833"/>
                </a:lnTo>
                <a:lnTo>
                  <a:pt x="72178" y="47993"/>
                </a:lnTo>
                <a:lnTo>
                  <a:pt x="72144" y="47959"/>
                </a:lnTo>
                <a:lnTo>
                  <a:pt x="72098" y="47925"/>
                </a:lnTo>
                <a:lnTo>
                  <a:pt x="72053" y="47902"/>
                </a:lnTo>
                <a:lnTo>
                  <a:pt x="71996" y="47891"/>
                </a:lnTo>
                <a:lnTo>
                  <a:pt x="71939" y="47902"/>
                </a:lnTo>
                <a:lnTo>
                  <a:pt x="71882" y="47925"/>
                </a:lnTo>
                <a:lnTo>
                  <a:pt x="71837" y="47948"/>
                </a:lnTo>
                <a:lnTo>
                  <a:pt x="71802" y="47993"/>
                </a:lnTo>
                <a:lnTo>
                  <a:pt x="69823" y="46856"/>
                </a:lnTo>
                <a:lnTo>
                  <a:pt x="69835" y="46810"/>
                </a:lnTo>
                <a:lnTo>
                  <a:pt x="69835" y="46776"/>
                </a:lnTo>
                <a:lnTo>
                  <a:pt x="69835" y="46730"/>
                </a:lnTo>
                <a:lnTo>
                  <a:pt x="69823" y="46696"/>
                </a:lnTo>
                <a:lnTo>
                  <a:pt x="69812" y="46662"/>
                </a:lnTo>
                <a:lnTo>
                  <a:pt x="69789" y="46628"/>
                </a:lnTo>
                <a:lnTo>
                  <a:pt x="69755" y="46605"/>
                </a:lnTo>
                <a:lnTo>
                  <a:pt x="69721" y="46583"/>
                </a:lnTo>
                <a:lnTo>
                  <a:pt x="69687" y="46560"/>
                </a:lnTo>
                <a:lnTo>
                  <a:pt x="69641" y="46560"/>
                </a:lnTo>
                <a:lnTo>
                  <a:pt x="69641" y="44182"/>
                </a:lnTo>
                <a:lnTo>
                  <a:pt x="69709" y="44171"/>
                </a:lnTo>
                <a:lnTo>
                  <a:pt x="69755" y="44125"/>
                </a:lnTo>
                <a:lnTo>
                  <a:pt x="69789" y="44080"/>
                </a:lnTo>
                <a:lnTo>
                  <a:pt x="69800" y="44012"/>
                </a:lnTo>
                <a:lnTo>
                  <a:pt x="69789" y="43955"/>
                </a:lnTo>
                <a:lnTo>
                  <a:pt x="71814" y="42783"/>
                </a:lnTo>
                <a:lnTo>
                  <a:pt x="71848" y="42829"/>
                </a:lnTo>
                <a:lnTo>
                  <a:pt x="71882" y="42863"/>
                </a:lnTo>
                <a:lnTo>
                  <a:pt x="71939" y="42874"/>
                </a:lnTo>
                <a:lnTo>
                  <a:pt x="71996" y="42886"/>
                </a:lnTo>
                <a:lnTo>
                  <a:pt x="72041" y="42874"/>
                </a:lnTo>
                <a:lnTo>
                  <a:pt x="72098" y="42863"/>
                </a:lnTo>
                <a:lnTo>
                  <a:pt x="72144" y="42829"/>
                </a:lnTo>
                <a:lnTo>
                  <a:pt x="72178" y="42783"/>
                </a:lnTo>
                <a:close/>
                <a:moveTo>
                  <a:pt x="43694" y="42760"/>
                </a:moveTo>
                <a:lnTo>
                  <a:pt x="45696" y="43921"/>
                </a:lnTo>
                <a:lnTo>
                  <a:pt x="45685" y="43966"/>
                </a:lnTo>
                <a:lnTo>
                  <a:pt x="45673" y="44012"/>
                </a:lnTo>
                <a:lnTo>
                  <a:pt x="45685" y="44057"/>
                </a:lnTo>
                <a:lnTo>
                  <a:pt x="45696" y="44103"/>
                </a:lnTo>
                <a:lnTo>
                  <a:pt x="45719" y="44137"/>
                </a:lnTo>
                <a:lnTo>
                  <a:pt x="45741" y="44171"/>
                </a:lnTo>
                <a:lnTo>
                  <a:pt x="45776" y="44205"/>
                </a:lnTo>
                <a:lnTo>
                  <a:pt x="45810" y="44228"/>
                </a:lnTo>
                <a:lnTo>
                  <a:pt x="45855" y="44239"/>
                </a:lnTo>
                <a:lnTo>
                  <a:pt x="45901" y="44251"/>
                </a:lnTo>
                <a:lnTo>
                  <a:pt x="45901" y="46526"/>
                </a:lnTo>
                <a:lnTo>
                  <a:pt x="45844" y="46537"/>
                </a:lnTo>
                <a:lnTo>
                  <a:pt x="45810" y="46548"/>
                </a:lnTo>
                <a:lnTo>
                  <a:pt x="45764" y="46571"/>
                </a:lnTo>
                <a:lnTo>
                  <a:pt x="45730" y="46605"/>
                </a:lnTo>
                <a:lnTo>
                  <a:pt x="45707" y="46639"/>
                </a:lnTo>
                <a:lnTo>
                  <a:pt x="45685" y="46674"/>
                </a:lnTo>
                <a:lnTo>
                  <a:pt x="45662" y="46719"/>
                </a:lnTo>
                <a:lnTo>
                  <a:pt x="45662" y="46776"/>
                </a:lnTo>
                <a:lnTo>
                  <a:pt x="45673" y="46821"/>
                </a:lnTo>
                <a:lnTo>
                  <a:pt x="45685" y="46867"/>
                </a:lnTo>
                <a:lnTo>
                  <a:pt x="43728" y="48004"/>
                </a:lnTo>
                <a:lnTo>
                  <a:pt x="43694" y="47959"/>
                </a:lnTo>
                <a:lnTo>
                  <a:pt x="43648" y="47925"/>
                </a:lnTo>
                <a:lnTo>
                  <a:pt x="43591" y="47902"/>
                </a:lnTo>
                <a:lnTo>
                  <a:pt x="43489" y="47902"/>
                </a:lnTo>
                <a:lnTo>
                  <a:pt x="43432" y="47925"/>
                </a:lnTo>
                <a:lnTo>
                  <a:pt x="43398" y="47959"/>
                </a:lnTo>
                <a:lnTo>
                  <a:pt x="43364" y="47993"/>
                </a:lnTo>
                <a:lnTo>
                  <a:pt x="41396" y="46867"/>
                </a:lnTo>
                <a:lnTo>
                  <a:pt x="41407" y="46821"/>
                </a:lnTo>
                <a:lnTo>
                  <a:pt x="41419" y="46776"/>
                </a:lnTo>
                <a:lnTo>
                  <a:pt x="41407" y="46730"/>
                </a:lnTo>
                <a:lnTo>
                  <a:pt x="41396" y="46685"/>
                </a:lnTo>
                <a:lnTo>
                  <a:pt x="41373" y="46639"/>
                </a:lnTo>
                <a:lnTo>
                  <a:pt x="41351" y="46605"/>
                </a:lnTo>
                <a:lnTo>
                  <a:pt x="41316" y="46583"/>
                </a:lnTo>
                <a:lnTo>
                  <a:pt x="41282" y="46560"/>
                </a:lnTo>
                <a:lnTo>
                  <a:pt x="41248" y="46537"/>
                </a:lnTo>
                <a:lnTo>
                  <a:pt x="41203" y="46526"/>
                </a:lnTo>
                <a:lnTo>
                  <a:pt x="41203" y="44285"/>
                </a:lnTo>
                <a:lnTo>
                  <a:pt x="41248" y="44273"/>
                </a:lnTo>
                <a:lnTo>
                  <a:pt x="41294" y="44251"/>
                </a:lnTo>
                <a:lnTo>
                  <a:pt x="41339" y="44228"/>
                </a:lnTo>
                <a:lnTo>
                  <a:pt x="41373" y="44194"/>
                </a:lnTo>
                <a:lnTo>
                  <a:pt x="41396" y="44160"/>
                </a:lnTo>
                <a:lnTo>
                  <a:pt x="41419" y="44114"/>
                </a:lnTo>
                <a:lnTo>
                  <a:pt x="41430" y="44069"/>
                </a:lnTo>
                <a:lnTo>
                  <a:pt x="41442" y="44012"/>
                </a:lnTo>
                <a:lnTo>
                  <a:pt x="41430" y="43966"/>
                </a:lnTo>
                <a:lnTo>
                  <a:pt x="41419" y="43909"/>
                </a:lnTo>
                <a:lnTo>
                  <a:pt x="43398" y="42772"/>
                </a:lnTo>
                <a:lnTo>
                  <a:pt x="43421" y="42806"/>
                </a:lnTo>
                <a:lnTo>
                  <a:pt x="43455" y="42829"/>
                </a:lnTo>
                <a:lnTo>
                  <a:pt x="43500" y="42840"/>
                </a:lnTo>
                <a:lnTo>
                  <a:pt x="43580" y="42840"/>
                </a:lnTo>
                <a:lnTo>
                  <a:pt x="43626" y="42817"/>
                </a:lnTo>
                <a:lnTo>
                  <a:pt x="43660" y="42795"/>
                </a:lnTo>
                <a:lnTo>
                  <a:pt x="43694" y="42760"/>
                </a:lnTo>
                <a:close/>
                <a:moveTo>
                  <a:pt x="34230" y="42772"/>
                </a:moveTo>
                <a:lnTo>
                  <a:pt x="36232" y="43932"/>
                </a:lnTo>
                <a:lnTo>
                  <a:pt x="36220" y="43978"/>
                </a:lnTo>
                <a:lnTo>
                  <a:pt x="36220" y="44012"/>
                </a:lnTo>
                <a:lnTo>
                  <a:pt x="36220" y="44057"/>
                </a:lnTo>
                <a:lnTo>
                  <a:pt x="36232" y="44091"/>
                </a:lnTo>
                <a:lnTo>
                  <a:pt x="36254" y="44125"/>
                </a:lnTo>
                <a:lnTo>
                  <a:pt x="36277" y="44160"/>
                </a:lnTo>
                <a:lnTo>
                  <a:pt x="36300" y="44182"/>
                </a:lnTo>
                <a:lnTo>
                  <a:pt x="36334" y="44205"/>
                </a:lnTo>
                <a:lnTo>
                  <a:pt x="36379" y="44216"/>
                </a:lnTo>
                <a:lnTo>
                  <a:pt x="36414" y="44216"/>
                </a:lnTo>
                <a:lnTo>
                  <a:pt x="36414" y="46526"/>
                </a:lnTo>
                <a:lnTo>
                  <a:pt x="36368" y="46537"/>
                </a:lnTo>
                <a:lnTo>
                  <a:pt x="36323" y="46548"/>
                </a:lnTo>
                <a:lnTo>
                  <a:pt x="36288" y="46571"/>
                </a:lnTo>
                <a:lnTo>
                  <a:pt x="36254" y="46605"/>
                </a:lnTo>
                <a:lnTo>
                  <a:pt x="36220" y="46639"/>
                </a:lnTo>
                <a:lnTo>
                  <a:pt x="36197" y="46685"/>
                </a:lnTo>
                <a:lnTo>
                  <a:pt x="36186" y="46719"/>
                </a:lnTo>
                <a:lnTo>
                  <a:pt x="36186" y="46776"/>
                </a:lnTo>
                <a:lnTo>
                  <a:pt x="36186" y="46821"/>
                </a:lnTo>
                <a:lnTo>
                  <a:pt x="36209" y="46867"/>
                </a:lnTo>
                <a:lnTo>
                  <a:pt x="34218" y="48016"/>
                </a:lnTo>
                <a:lnTo>
                  <a:pt x="34184" y="47982"/>
                </a:lnTo>
                <a:lnTo>
                  <a:pt x="34150" y="47948"/>
                </a:lnTo>
                <a:lnTo>
                  <a:pt x="34104" y="47936"/>
                </a:lnTo>
                <a:lnTo>
                  <a:pt x="34059" y="47925"/>
                </a:lnTo>
                <a:lnTo>
                  <a:pt x="34013" y="47936"/>
                </a:lnTo>
                <a:lnTo>
                  <a:pt x="33968" y="47948"/>
                </a:lnTo>
                <a:lnTo>
                  <a:pt x="33934" y="47982"/>
                </a:lnTo>
                <a:lnTo>
                  <a:pt x="33900" y="48004"/>
                </a:lnTo>
                <a:lnTo>
                  <a:pt x="31875" y="46844"/>
                </a:lnTo>
                <a:lnTo>
                  <a:pt x="31886" y="46776"/>
                </a:lnTo>
                <a:lnTo>
                  <a:pt x="31875" y="46696"/>
                </a:lnTo>
                <a:lnTo>
                  <a:pt x="31841" y="46639"/>
                </a:lnTo>
                <a:lnTo>
                  <a:pt x="31784" y="46594"/>
                </a:lnTo>
                <a:lnTo>
                  <a:pt x="31716" y="46571"/>
                </a:lnTo>
                <a:lnTo>
                  <a:pt x="31716" y="44216"/>
                </a:lnTo>
                <a:lnTo>
                  <a:pt x="31761" y="44216"/>
                </a:lnTo>
                <a:lnTo>
                  <a:pt x="31784" y="44194"/>
                </a:lnTo>
                <a:lnTo>
                  <a:pt x="31852" y="44148"/>
                </a:lnTo>
                <a:lnTo>
                  <a:pt x="31886" y="44091"/>
                </a:lnTo>
                <a:lnTo>
                  <a:pt x="31898" y="44057"/>
                </a:lnTo>
                <a:lnTo>
                  <a:pt x="31898" y="44012"/>
                </a:lnTo>
                <a:lnTo>
                  <a:pt x="31898" y="43978"/>
                </a:lnTo>
                <a:lnTo>
                  <a:pt x="31886" y="43943"/>
                </a:lnTo>
                <a:lnTo>
                  <a:pt x="33888" y="42783"/>
                </a:lnTo>
                <a:lnTo>
                  <a:pt x="33922" y="42817"/>
                </a:lnTo>
                <a:lnTo>
                  <a:pt x="33968" y="42851"/>
                </a:lnTo>
                <a:lnTo>
                  <a:pt x="34013" y="42863"/>
                </a:lnTo>
                <a:lnTo>
                  <a:pt x="34059" y="42874"/>
                </a:lnTo>
                <a:lnTo>
                  <a:pt x="34116" y="42863"/>
                </a:lnTo>
                <a:lnTo>
                  <a:pt x="34161" y="42840"/>
                </a:lnTo>
                <a:lnTo>
                  <a:pt x="34195" y="42817"/>
                </a:lnTo>
                <a:lnTo>
                  <a:pt x="34230" y="42772"/>
                </a:lnTo>
                <a:close/>
                <a:moveTo>
                  <a:pt x="53249" y="42806"/>
                </a:moveTo>
                <a:lnTo>
                  <a:pt x="55240" y="43955"/>
                </a:lnTo>
                <a:lnTo>
                  <a:pt x="55229" y="44012"/>
                </a:lnTo>
                <a:lnTo>
                  <a:pt x="55240" y="44080"/>
                </a:lnTo>
                <a:lnTo>
                  <a:pt x="55274" y="44125"/>
                </a:lnTo>
                <a:lnTo>
                  <a:pt x="55320" y="44160"/>
                </a:lnTo>
                <a:lnTo>
                  <a:pt x="55376" y="44182"/>
                </a:lnTo>
                <a:lnTo>
                  <a:pt x="55376" y="46514"/>
                </a:lnTo>
                <a:lnTo>
                  <a:pt x="55331" y="46526"/>
                </a:lnTo>
                <a:lnTo>
                  <a:pt x="55285" y="46537"/>
                </a:lnTo>
                <a:lnTo>
                  <a:pt x="55240" y="46560"/>
                </a:lnTo>
                <a:lnTo>
                  <a:pt x="55206" y="46594"/>
                </a:lnTo>
                <a:lnTo>
                  <a:pt x="55183" y="46628"/>
                </a:lnTo>
                <a:lnTo>
                  <a:pt x="55160" y="46674"/>
                </a:lnTo>
                <a:lnTo>
                  <a:pt x="55138" y="46719"/>
                </a:lnTo>
                <a:lnTo>
                  <a:pt x="55138" y="46776"/>
                </a:lnTo>
                <a:lnTo>
                  <a:pt x="55138" y="46821"/>
                </a:lnTo>
                <a:lnTo>
                  <a:pt x="55160" y="46878"/>
                </a:lnTo>
                <a:lnTo>
                  <a:pt x="53192" y="48016"/>
                </a:lnTo>
                <a:lnTo>
                  <a:pt x="53158" y="47970"/>
                </a:lnTo>
                <a:lnTo>
                  <a:pt x="53113" y="47948"/>
                </a:lnTo>
                <a:lnTo>
                  <a:pt x="53067" y="47925"/>
                </a:lnTo>
                <a:lnTo>
                  <a:pt x="53022" y="47913"/>
                </a:lnTo>
                <a:lnTo>
                  <a:pt x="52965" y="47925"/>
                </a:lnTo>
                <a:lnTo>
                  <a:pt x="52931" y="47936"/>
                </a:lnTo>
                <a:lnTo>
                  <a:pt x="52885" y="47970"/>
                </a:lnTo>
                <a:lnTo>
                  <a:pt x="52851" y="48004"/>
                </a:lnTo>
                <a:lnTo>
                  <a:pt x="50838" y="46844"/>
                </a:lnTo>
                <a:lnTo>
                  <a:pt x="50849" y="46776"/>
                </a:lnTo>
                <a:lnTo>
                  <a:pt x="50838" y="46696"/>
                </a:lnTo>
                <a:lnTo>
                  <a:pt x="50803" y="46639"/>
                </a:lnTo>
                <a:lnTo>
                  <a:pt x="50747" y="46594"/>
                </a:lnTo>
                <a:lnTo>
                  <a:pt x="50678" y="46571"/>
                </a:lnTo>
                <a:lnTo>
                  <a:pt x="50678" y="44194"/>
                </a:lnTo>
                <a:lnTo>
                  <a:pt x="50747" y="44171"/>
                </a:lnTo>
                <a:lnTo>
                  <a:pt x="50792" y="44137"/>
                </a:lnTo>
                <a:lnTo>
                  <a:pt x="50826" y="44080"/>
                </a:lnTo>
                <a:lnTo>
                  <a:pt x="50838" y="44012"/>
                </a:lnTo>
                <a:lnTo>
                  <a:pt x="50826" y="43955"/>
                </a:lnTo>
                <a:lnTo>
                  <a:pt x="52794" y="42817"/>
                </a:lnTo>
                <a:lnTo>
                  <a:pt x="52840" y="42863"/>
                </a:lnTo>
                <a:lnTo>
                  <a:pt x="52897" y="42897"/>
                </a:lnTo>
                <a:lnTo>
                  <a:pt x="52953" y="42920"/>
                </a:lnTo>
                <a:lnTo>
                  <a:pt x="53022" y="42931"/>
                </a:lnTo>
                <a:lnTo>
                  <a:pt x="53090" y="42920"/>
                </a:lnTo>
                <a:lnTo>
                  <a:pt x="53147" y="42897"/>
                </a:lnTo>
                <a:lnTo>
                  <a:pt x="53204" y="42851"/>
                </a:lnTo>
                <a:lnTo>
                  <a:pt x="53249" y="42806"/>
                </a:lnTo>
                <a:close/>
                <a:moveTo>
                  <a:pt x="10512" y="42772"/>
                </a:moveTo>
                <a:lnTo>
                  <a:pt x="12559" y="43955"/>
                </a:lnTo>
                <a:lnTo>
                  <a:pt x="12548" y="44012"/>
                </a:lnTo>
                <a:lnTo>
                  <a:pt x="12571" y="44080"/>
                </a:lnTo>
                <a:lnTo>
                  <a:pt x="12594" y="44137"/>
                </a:lnTo>
                <a:lnTo>
                  <a:pt x="12650" y="44171"/>
                </a:lnTo>
                <a:lnTo>
                  <a:pt x="12707" y="44194"/>
                </a:lnTo>
                <a:lnTo>
                  <a:pt x="12707" y="46560"/>
                </a:lnTo>
                <a:lnTo>
                  <a:pt x="12673" y="46560"/>
                </a:lnTo>
                <a:lnTo>
                  <a:pt x="12628" y="46583"/>
                </a:lnTo>
                <a:lnTo>
                  <a:pt x="12594" y="46594"/>
                </a:lnTo>
                <a:lnTo>
                  <a:pt x="12571" y="46628"/>
                </a:lnTo>
                <a:lnTo>
                  <a:pt x="12548" y="46651"/>
                </a:lnTo>
                <a:lnTo>
                  <a:pt x="12525" y="46696"/>
                </a:lnTo>
                <a:lnTo>
                  <a:pt x="12514" y="46730"/>
                </a:lnTo>
                <a:lnTo>
                  <a:pt x="12514" y="46776"/>
                </a:lnTo>
                <a:lnTo>
                  <a:pt x="12514" y="46810"/>
                </a:lnTo>
                <a:lnTo>
                  <a:pt x="12525" y="46856"/>
                </a:lnTo>
                <a:lnTo>
                  <a:pt x="10500" y="48027"/>
                </a:lnTo>
                <a:lnTo>
                  <a:pt x="10478" y="47993"/>
                </a:lnTo>
                <a:lnTo>
                  <a:pt x="10444" y="47970"/>
                </a:lnTo>
                <a:lnTo>
                  <a:pt x="10398" y="47959"/>
                </a:lnTo>
                <a:lnTo>
                  <a:pt x="10364" y="47948"/>
                </a:lnTo>
                <a:lnTo>
                  <a:pt x="10318" y="47959"/>
                </a:lnTo>
                <a:lnTo>
                  <a:pt x="10284" y="47970"/>
                </a:lnTo>
                <a:lnTo>
                  <a:pt x="10250" y="47993"/>
                </a:lnTo>
                <a:lnTo>
                  <a:pt x="10216" y="48027"/>
                </a:lnTo>
                <a:lnTo>
                  <a:pt x="8225" y="46867"/>
                </a:lnTo>
                <a:lnTo>
                  <a:pt x="8237" y="46821"/>
                </a:lnTo>
                <a:lnTo>
                  <a:pt x="8237" y="46776"/>
                </a:lnTo>
                <a:lnTo>
                  <a:pt x="8237" y="46719"/>
                </a:lnTo>
                <a:lnTo>
                  <a:pt x="8225" y="46685"/>
                </a:lnTo>
                <a:lnTo>
                  <a:pt x="8203" y="46639"/>
                </a:lnTo>
                <a:lnTo>
                  <a:pt x="8168" y="46605"/>
                </a:lnTo>
                <a:lnTo>
                  <a:pt x="8146" y="46571"/>
                </a:lnTo>
                <a:lnTo>
                  <a:pt x="8100" y="46548"/>
                </a:lnTo>
                <a:lnTo>
                  <a:pt x="8055" y="46537"/>
                </a:lnTo>
                <a:lnTo>
                  <a:pt x="8009" y="46526"/>
                </a:lnTo>
                <a:lnTo>
                  <a:pt x="8009" y="44194"/>
                </a:lnTo>
                <a:lnTo>
                  <a:pt x="8077" y="44171"/>
                </a:lnTo>
                <a:lnTo>
                  <a:pt x="8123" y="44137"/>
                </a:lnTo>
                <a:lnTo>
                  <a:pt x="8157" y="44080"/>
                </a:lnTo>
                <a:lnTo>
                  <a:pt x="8168" y="44012"/>
                </a:lnTo>
                <a:lnTo>
                  <a:pt x="8157" y="43955"/>
                </a:lnTo>
                <a:lnTo>
                  <a:pt x="10205" y="42772"/>
                </a:lnTo>
                <a:lnTo>
                  <a:pt x="10239" y="42806"/>
                </a:lnTo>
                <a:lnTo>
                  <a:pt x="10273" y="42829"/>
                </a:lnTo>
                <a:lnTo>
                  <a:pt x="10307" y="42851"/>
                </a:lnTo>
                <a:lnTo>
                  <a:pt x="10409" y="42851"/>
                </a:lnTo>
                <a:lnTo>
                  <a:pt x="10455" y="42829"/>
                </a:lnTo>
                <a:lnTo>
                  <a:pt x="10489" y="42806"/>
                </a:lnTo>
                <a:lnTo>
                  <a:pt x="10512" y="42772"/>
                </a:lnTo>
                <a:close/>
                <a:moveTo>
                  <a:pt x="20010" y="42783"/>
                </a:moveTo>
                <a:lnTo>
                  <a:pt x="21978" y="43921"/>
                </a:lnTo>
                <a:lnTo>
                  <a:pt x="21967" y="43966"/>
                </a:lnTo>
                <a:lnTo>
                  <a:pt x="21967" y="44012"/>
                </a:lnTo>
                <a:lnTo>
                  <a:pt x="21967" y="44057"/>
                </a:lnTo>
                <a:lnTo>
                  <a:pt x="21978" y="44103"/>
                </a:lnTo>
                <a:lnTo>
                  <a:pt x="22001" y="44148"/>
                </a:lnTo>
                <a:lnTo>
                  <a:pt x="22024" y="44182"/>
                </a:lnTo>
                <a:lnTo>
                  <a:pt x="22058" y="44216"/>
                </a:lnTo>
                <a:lnTo>
                  <a:pt x="22103" y="44239"/>
                </a:lnTo>
                <a:lnTo>
                  <a:pt x="22149" y="44251"/>
                </a:lnTo>
                <a:lnTo>
                  <a:pt x="22194" y="44262"/>
                </a:lnTo>
                <a:lnTo>
                  <a:pt x="22194" y="46514"/>
                </a:lnTo>
                <a:lnTo>
                  <a:pt x="22137" y="46514"/>
                </a:lnTo>
                <a:lnTo>
                  <a:pt x="22092" y="46537"/>
                </a:lnTo>
                <a:lnTo>
                  <a:pt x="22058" y="46560"/>
                </a:lnTo>
                <a:lnTo>
                  <a:pt x="22012" y="46594"/>
                </a:lnTo>
                <a:lnTo>
                  <a:pt x="21990" y="46628"/>
                </a:lnTo>
                <a:lnTo>
                  <a:pt x="21967" y="46674"/>
                </a:lnTo>
                <a:lnTo>
                  <a:pt x="21955" y="46719"/>
                </a:lnTo>
                <a:lnTo>
                  <a:pt x="21944" y="46776"/>
                </a:lnTo>
                <a:lnTo>
                  <a:pt x="21955" y="46821"/>
                </a:lnTo>
                <a:lnTo>
                  <a:pt x="21967" y="46878"/>
                </a:lnTo>
                <a:lnTo>
                  <a:pt x="19976" y="48027"/>
                </a:lnTo>
                <a:lnTo>
                  <a:pt x="19953" y="47993"/>
                </a:lnTo>
                <a:lnTo>
                  <a:pt x="19919" y="47970"/>
                </a:lnTo>
                <a:lnTo>
                  <a:pt x="19885" y="47959"/>
                </a:lnTo>
                <a:lnTo>
                  <a:pt x="19840" y="47948"/>
                </a:lnTo>
                <a:lnTo>
                  <a:pt x="19794" y="47959"/>
                </a:lnTo>
                <a:lnTo>
                  <a:pt x="19760" y="47970"/>
                </a:lnTo>
                <a:lnTo>
                  <a:pt x="19726" y="47993"/>
                </a:lnTo>
                <a:lnTo>
                  <a:pt x="19703" y="48027"/>
                </a:lnTo>
                <a:lnTo>
                  <a:pt x="17633" y="46833"/>
                </a:lnTo>
                <a:lnTo>
                  <a:pt x="17644" y="46776"/>
                </a:lnTo>
                <a:lnTo>
                  <a:pt x="17633" y="46708"/>
                </a:lnTo>
                <a:lnTo>
                  <a:pt x="17599" y="46651"/>
                </a:lnTo>
                <a:lnTo>
                  <a:pt x="17553" y="46617"/>
                </a:lnTo>
                <a:lnTo>
                  <a:pt x="17496" y="46594"/>
                </a:lnTo>
                <a:lnTo>
                  <a:pt x="17496" y="44228"/>
                </a:lnTo>
                <a:lnTo>
                  <a:pt x="17530" y="44228"/>
                </a:lnTo>
                <a:lnTo>
                  <a:pt x="17576" y="44205"/>
                </a:lnTo>
                <a:lnTo>
                  <a:pt x="17610" y="44182"/>
                </a:lnTo>
                <a:lnTo>
                  <a:pt x="17633" y="44160"/>
                </a:lnTo>
                <a:lnTo>
                  <a:pt x="17656" y="44125"/>
                </a:lnTo>
                <a:lnTo>
                  <a:pt x="17678" y="44091"/>
                </a:lnTo>
                <a:lnTo>
                  <a:pt x="17690" y="44057"/>
                </a:lnTo>
                <a:lnTo>
                  <a:pt x="17690" y="44012"/>
                </a:lnTo>
                <a:lnTo>
                  <a:pt x="17690" y="43978"/>
                </a:lnTo>
                <a:lnTo>
                  <a:pt x="17678" y="43932"/>
                </a:lnTo>
                <a:lnTo>
                  <a:pt x="19669" y="42783"/>
                </a:lnTo>
                <a:lnTo>
                  <a:pt x="19703" y="42817"/>
                </a:lnTo>
                <a:lnTo>
                  <a:pt x="19737" y="42851"/>
                </a:lnTo>
                <a:lnTo>
                  <a:pt x="19794" y="42863"/>
                </a:lnTo>
                <a:lnTo>
                  <a:pt x="19840" y="42874"/>
                </a:lnTo>
                <a:lnTo>
                  <a:pt x="19897" y="42863"/>
                </a:lnTo>
                <a:lnTo>
                  <a:pt x="19942" y="42840"/>
                </a:lnTo>
                <a:lnTo>
                  <a:pt x="19976" y="42817"/>
                </a:lnTo>
                <a:lnTo>
                  <a:pt x="20010" y="42783"/>
                </a:lnTo>
                <a:close/>
                <a:moveTo>
                  <a:pt x="67412" y="42772"/>
                </a:moveTo>
                <a:lnTo>
                  <a:pt x="69459" y="43955"/>
                </a:lnTo>
                <a:lnTo>
                  <a:pt x="69448" y="44012"/>
                </a:lnTo>
                <a:lnTo>
                  <a:pt x="69459" y="44080"/>
                </a:lnTo>
                <a:lnTo>
                  <a:pt x="69493" y="44137"/>
                </a:lnTo>
                <a:lnTo>
                  <a:pt x="69539" y="44171"/>
                </a:lnTo>
                <a:lnTo>
                  <a:pt x="69596" y="44194"/>
                </a:lnTo>
                <a:lnTo>
                  <a:pt x="69596" y="46560"/>
                </a:lnTo>
                <a:lnTo>
                  <a:pt x="69562" y="46560"/>
                </a:lnTo>
                <a:lnTo>
                  <a:pt x="69527" y="46583"/>
                </a:lnTo>
                <a:lnTo>
                  <a:pt x="69493" y="46594"/>
                </a:lnTo>
                <a:lnTo>
                  <a:pt x="69459" y="46628"/>
                </a:lnTo>
                <a:lnTo>
                  <a:pt x="69436" y="46651"/>
                </a:lnTo>
                <a:lnTo>
                  <a:pt x="69414" y="46696"/>
                </a:lnTo>
                <a:lnTo>
                  <a:pt x="69402" y="46730"/>
                </a:lnTo>
                <a:lnTo>
                  <a:pt x="69402" y="46776"/>
                </a:lnTo>
                <a:lnTo>
                  <a:pt x="69402" y="46810"/>
                </a:lnTo>
                <a:lnTo>
                  <a:pt x="69414" y="46856"/>
                </a:lnTo>
                <a:lnTo>
                  <a:pt x="67389" y="48027"/>
                </a:lnTo>
                <a:lnTo>
                  <a:pt x="67366" y="47993"/>
                </a:lnTo>
                <a:lnTo>
                  <a:pt x="67332" y="47970"/>
                </a:lnTo>
                <a:lnTo>
                  <a:pt x="67298" y="47959"/>
                </a:lnTo>
                <a:lnTo>
                  <a:pt x="67252" y="47948"/>
                </a:lnTo>
                <a:lnTo>
                  <a:pt x="67207" y="47959"/>
                </a:lnTo>
                <a:lnTo>
                  <a:pt x="67173" y="47970"/>
                </a:lnTo>
                <a:lnTo>
                  <a:pt x="67139" y="47993"/>
                </a:lnTo>
                <a:lnTo>
                  <a:pt x="67116" y="48027"/>
                </a:lnTo>
                <a:lnTo>
                  <a:pt x="65114" y="46867"/>
                </a:lnTo>
                <a:lnTo>
                  <a:pt x="65125" y="46821"/>
                </a:lnTo>
                <a:lnTo>
                  <a:pt x="65125" y="46776"/>
                </a:lnTo>
                <a:lnTo>
                  <a:pt x="65125" y="46719"/>
                </a:lnTo>
                <a:lnTo>
                  <a:pt x="65114" y="46685"/>
                </a:lnTo>
                <a:lnTo>
                  <a:pt x="65091" y="46639"/>
                </a:lnTo>
                <a:lnTo>
                  <a:pt x="65068" y="46605"/>
                </a:lnTo>
                <a:lnTo>
                  <a:pt x="65034" y="46571"/>
                </a:lnTo>
                <a:lnTo>
                  <a:pt x="64989" y="46548"/>
                </a:lnTo>
                <a:lnTo>
                  <a:pt x="64954" y="46537"/>
                </a:lnTo>
                <a:lnTo>
                  <a:pt x="64909" y="46526"/>
                </a:lnTo>
                <a:lnTo>
                  <a:pt x="64909" y="44194"/>
                </a:lnTo>
                <a:lnTo>
                  <a:pt x="64966" y="44171"/>
                </a:lnTo>
                <a:lnTo>
                  <a:pt x="65011" y="44137"/>
                </a:lnTo>
                <a:lnTo>
                  <a:pt x="65045" y="44080"/>
                </a:lnTo>
                <a:lnTo>
                  <a:pt x="65057" y="44012"/>
                </a:lnTo>
                <a:lnTo>
                  <a:pt x="65045" y="43955"/>
                </a:lnTo>
                <a:lnTo>
                  <a:pt x="67093" y="42772"/>
                </a:lnTo>
                <a:lnTo>
                  <a:pt x="67127" y="42806"/>
                </a:lnTo>
                <a:lnTo>
                  <a:pt x="67161" y="42829"/>
                </a:lnTo>
                <a:lnTo>
                  <a:pt x="67207" y="42851"/>
                </a:lnTo>
                <a:lnTo>
                  <a:pt x="67298" y="42851"/>
                </a:lnTo>
                <a:lnTo>
                  <a:pt x="67343" y="42829"/>
                </a:lnTo>
                <a:lnTo>
                  <a:pt x="67377" y="42806"/>
                </a:lnTo>
                <a:lnTo>
                  <a:pt x="67412" y="42772"/>
                </a:lnTo>
                <a:close/>
                <a:moveTo>
                  <a:pt x="76899" y="42783"/>
                </a:moveTo>
                <a:lnTo>
                  <a:pt x="78878" y="43921"/>
                </a:lnTo>
                <a:lnTo>
                  <a:pt x="78855" y="43966"/>
                </a:lnTo>
                <a:lnTo>
                  <a:pt x="78855" y="44012"/>
                </a:lnTo>
                <a:lnTo>
                  <a:pt x="78855" y="44057"/>
                </a:lnTo>
                <a:lnTo>
                  <a:pt x="78867" y="44103"/>
                </a:lnTo>
                <a:lnTo>
                  <a:pt x="78889" y="44148"/>
                </a:lnTo>
                <a:lnTo>
                  <a:pt x="78923" y="44182"/>
                </a:lnTo>
                <a:lnTo>
                  <a:pt x="78958" y="44216"/>
                </a:lnTo>
                <a:lnTo>
                  <a:pt x="78992" y="44239"/>
                </a:lnTo>
                <a:lnTo>
                  <a:pt x="79037" y="44251"/>
                </a:lnTo>
                <a:lnTo>
                  <a:pt x="79083" y="44262"/>
                </a:lnTo>
                <a:lnTo>
                  <a:pt x="79083" y="46514"/>
                </a:lnTo>
                <a:lnTo>
                  <a:pt x="79037" y="46514"/>
                </a:lnTo>
                <a:lnTo>
                  <a:pt x="78992" y="46537"/>
                </a:lnTo>
                <a:lnTo>
                  <a:pt x="78946" y="46560"/>
                </a:lnTo>
                <a:lnTo>
                  <a:pt x="78912" y="46594"/>
                </a:lnTo>
                <a:lnTo>
                  <a:pt x="78878" y="46628"/>
                </a:lnTo>
                <a:lnTo>
                  <a:pt x="78855" y="46674"/>
                </a:lnTo>
                <a:lnTo>
                  <a:pt x="78844" y="46719"/>
                </a:lnTo>
                <a:lnTo>
                  <a:pt x="78832" y="46776"/>
                </a:lnTo>
                <a:lnTo>
                  <a:pt x="78844" y="46821"/>
                </a:lnTo>
                <a:lnTo>
                  <a:pt x="78855" y="46878"/>
                </a:lnTo>
                <a:lnTo>
                  <a:pt x="76876" y="48027"/>
                </a:lnTo>
                <a:lnTo>
                  <a:pt x="76842" y="47993"/>
                </a:lnTo>
                <a:lnTo>
                  <a:pt x="76808" y="47970"/>
                </a:lnTo>
                <a:lnTo>
                  <a:pt x="76774" y="47959"/>
                </a:lnTo>
                <a:lnTo>
                  <a:pt x="76728" y="47948"/>
                </a:lnTo>
                <a:lnTo>
                  <a:pt x="76694" y="47959"/>
                </a:lnTo>
                <a:lnTo>
                  <a:pt x="76648" y="47970"/>
                </a:lnTo>
                <a:lnTo>
                  <a:pt x="76614" y="47993"/>
                </a:lnTo>
                <a:lnTo>
                  <a:pt x="76592" y="48027"/>
                </a:lnTo>
                <a:lnTo>
                  <a:pt x="74533" y="46833"/>
                </a:lnTo>
                <a:lnTo>
                  <a:pt x="74533" y="46776"/>
                </a:lnTo>
                <a:lnTo>
                  <a:pt x="74521" y="46708"/>
                </a:lnTo>
                <a:lnTo>
                  <a:pt x="74498" y="46651"/>
                </a:lnTo>
                <a:lnTo>
                  <a:pt x="74442" y="46617"/>
                </a:lnTo>
                <a:lnTo>
                  <a:pt x="74385" y="46594"/>
                </a:lnTo>
                <a:lnTo>
                  <a:pt x="74385" y="44228"/>
                </a:lnTo>
                <a:lnTo>
                  <a:pt x="74430" y="44228"/>
                </a:lnTo>
                <a:lnTo>
                  <a:pt x="74464" y="44205"/>
                </a:lnTo>
                <a:lnTo>
                  <a:pt x="74498" y="44182"/>
                </a:lnTo>
                <a:lnTo>
                  <a:pt x="74521" y="44160"/>
                </a:lnTo>
                <a:lnTo>
                  <a:pt x="74544" y="44125"/>
                </a:lnTo>
                <a:lnTo>
                  <a:pt x="74567" y="44091"/>
                </a:lnTo>
                <a:lnTo>
                  <a:pt x="74578" y="44057"/>
                </a:lnTo>
                <a:lnTo>
                  <a:pt x="74578" y="44012"/>
                </a:lnTo>
                <a:lnTo>
                  <a:pt x="74578" y="43978"/>
                </a:lnTo>
                <a:lnTo>
                  <a:pt x="74567" y="43932"/>
                </a:lnTo>
                <a:lnTo>
                  <a:pt x="76557" y="42783"/>
                </a:lnTo>
                <a:lnTo>
                  <a:pt x="76592" y="42817"/>
                </a:lnTo>
                <a:lnTo>
                  <a:pt x="76637" y="42851"/>
                </a:lnTo>
                <a:lnTo>
                  <a:pt x="76683" y="42863"/>
                </a:lnTo>
                <a:lnTo>
                  <a:pt x="76728" y="42874"/>
                </a:lnTo>
                <a:lnTo>
                  <a:pt x="76785" y="42863"/>
                </a:lnTo>
                <a:lnTo>
                  <a:pt x="76830" y="42840"/>
                </a:lnTo>
                <a:lnTo>
                  <a:pt x="76865" y="42817"/>
                </a:lnTo>
                <a:lnTo>
                  <a:pt x="76899" y="42783"/>
                </a:lnTo>
                <a:close/>
                <a:moveTo>
                  <a:pt x="854" y="0"/>
                </a:moveTo>
                <a:lnTo>
                  <a:pt x="854" y="1434"/>
                </a:lnTo>
                <a:lnTo>
                  <a:pt x="797" y="1456"/>
                </a:lnTo>
                <a:lnTo>
                  <a:pt x="740" y="1491"/>
                </a:lnTo>
                <a:lnTo>
                  <a:pt x="706" y="1547"/>
                </a:lnTo>
                <a:lnTo>
                  <a:pt x="695" y="1616"/>
                </a:lnTo>
                <a:lnTo>
                  <a:pt x="706" y="1673"/>
                </a:lnTo>
                <a:lnTo>
                  <a:pt x="1" y="2071"/>
                </a:lnTo>
                <a:lnTo>
                  <a:pt x="1" y="2128"/>
                </a:lnTo>
                <a:lnTo>
                  <a:pt x="729" y="1707"/>
                </a:lnTo>
                <a:lnTo>
                  <a:pt x="752" y="1741"/>
                </a:lnTo>
                <a:lnTo>
                  <a:pt x="786" y="1775"/>
                </a:lnTo>
                <a:lnTo>
                  <a:pt x="831" y="1786"/>
                </a:lnTo>
                <a:lnTo>
                  <a:pt x="877" y="1798"/>
                </a:lnTo>
                <a:lnTo>
                  <a:pt x="922" y="1786"/>
                </a:lnTo>
                <a:lnTo>
                  <a:pt x="968" y="1775"/>
                </a:lnTo>
                <a:lnTo>
                  <a:pt x="1002" y="1741"/>
                </a:lnTo>
                <a:lnTo>
                  <a:pt x="1036" y="1707"/>
                </a:lnTo>
                <a:lnTo>
                  <a:pt x="3061" y="2878"/>
                </a:lnTo>
                <a:lnTo>
                  <a:pt x="3050" y="2924"/>
                </a:lnTo>
                <a:lnTo>
                  <a:pt x="3038" y="2958"/>
                </a:lnTo>
                <a:lnTo>
                  <a:pt x="3050" y="3003"/>
                </a:lnTo>
                <a:lnTo>
                  <a:pt x="3061" y="3038"/>
                </a:lnTo>
                <a:lnTo>
                  <a:pt x="3095" y="3106"/>
                </a:lnTo>
                <a:lnTo>
                  <a:pt x="3152" y="3151"/>
                </a:lnTo>
                <a:lnTo>
                  <a:pt x="3186" y="3163"/>
                </a:lnTo>
                <a:lnTo>
                  <a:pt x="3232" y="3163"/>
                </a:lnTo>
                <a:lnTo>
                  <a:pt x="3232" y="5506"/>
                </a:lnTo>
                <a:lnTo>
                  <a:pt x="3186" y="5506"/>
                </a:lnTo>
                <a:lnTo>
                  <a:pt x="3152" y="5529"/>
                </a:lnTo>
                <a:lnTo>
                  <a:pt x="3118" y="5540"/>
                </a:lnTo>
                <a:lnTo>
                  <a:pt x="3084" y="5574"/>
                </a:lnTo>
                <a:lnTo>
                  <a:pt x="3061" y="5608"/>
                </a:lnTo>
                <a:lnTo>
                  <a:pt x="3038" y="5643"/>
                </a:lnTo>
                <a:lnTo>
                  <a:pt x="3027" y="5677"/>
                </a:lnTo>
                <a:lnTo>
                  <a:pt x="3027" y="5722"/>
                </a:lnTo>
                <a:lnTo>
                  <a:pt x="3027" y="5756"/>
                </a:lnTo>
                <a:lnTo>
                  <a:pt x="3038" y="5790"/>
                </a:lnTo>
                <a:lnTo>
                  <a:pt x="1082" y="6928"/>
                </a:lnTo>
                <a:lnTo>
                  <a:pt x="1036" y="6882"/>
                </a:lnTo>
                <a:lnTo>
                  <a:pt x="991" y="6860"/>
                </a:lnTo>
                <a:lnTo>
                  <a:pt x="934" y="6837"/>
                </a:lnTo>
                <a:lnTo>
                  <a:pt x="877" y="6826"/>
                </a:lnTo>
                <a:lnTo>
                  <a:pt x="820" y="6837"/>
                </a:lnTo>
                <a:lnTo>
                  <a:pt x="763" y="6860"/>
                </a:lnTo>
                <a:lnTo>
                  <a:pt x="718" y="6882"/>
                </a:lnTo>
                <a:lnTo>
                  <a:pt x="683" y="6928"/>
                </a:lnTo>
                <a:lnTo>
                  <a:pt x="1" y="6541"/>
                </a:lnTo>
                <a:lnTo>
                  <a:pt x="1" y="6587"/>
                </a:lnTo>
                <a:lnTo>
                  <a:pt x="661" y="6973"/>
                </a:lnTo>
                <a:lnTo>
                  <a:pt x="649" y="7019"/>
                </a:lnTo>
                <a:lnTo>
                  <a:pt x="638" y="7064"/>
                </a:lnTo>
                <a:lnTo>
                  <a:pt x="638" y="7110"/>
                </a:lnTo>
                <a:lnTo>
                  <a:pt x="661" y="7155"/>
                </a:lnTo>
                <a:lnTo>
                  <a:pt x="672" y="7201"/>
                </a:lnTo>
                <a:lnTo>
                  <a:pt x="706" y="7235"/>
                </a:lnTo>
                <a:lnTo>
                  <a:pt x="729" y="7258"/>
                </a:lnTo>
                <a:lnTo>
                  <a:pt x="774" y="7281"/>
                </a:lnTo>
                <a:lnTo>
                  <a:pt x="809" y="7303"/>
                </a:lnTo>
                <a:lnTo>
                  <a:pt x="854" y="7303"/>
                </a:lnTo>
                <a:lnTo>
                  <a:pt x="854" y="9601"/>
                </a:lnTo>
                <a:lnTo>
                  <a:pt x="820" y="9613"/>
                </a:lnTo>
                <a:lnTo>
                  <a:pt x="774" y="9624"/>
                </a:lnTo>
                <a:lnTo>
                  <a:pt x="740" y="9647"/>
                </a:lnTo>
                <a:lnTo>
                  <a:pt x="718" y="9669"/>
                </a:lnTo>
                <a:lnTo>
                  <a:pt x="683" y="9704"/>
                </a:lnTo>
                <a:lnTo>
                  <a:pt x="672" y="9738"/>
                </a:lnTo>
                <a:lnTo>
                  <a:pt x="661" y="9783"/>
                </a:lnTo>
                <a:lnTo>
                  <a:pt x="649" y="9829"/>
                </a:lnTo>
                <a:lnTo>
                  <a:pt x="661" y="9863"/>
                </a:lnTo>
                <a:lnTo>
                  <a:pt x="672" y="9897"/>
                </a:lnTo>
                <a:lnTo>
                  <a:pt x="1" y="10284"/>
                </a:lnTo>
                <a:lnTo>
                  <a:pt x="1" y="10341"/>
                </a:lnTo>
                <a:lnTo>
                  <a:pt x="683" y="9942"/>
                </a:lnTo>
                <a:lnTo>
                  <a:pt x="729" y="9988"/>
                </a:lnTo>
                <a:lnTo>
                  <a:pt x="763" y="10022"/>
                </a:lnTo>
                <a:lnTo>
                  <a:pt x="820" y="10045"/>
                </a:lnTo>
                <a:lnTo>
                  <a:pt x="934" y="10045"/>
                </a:lnTo>
                <a:lnTo>
                  <a:pt x="991" y="10022"/>
                </a:lnTo>
                <a:lnTo>
                  <a:pt x="1036" y="9988"/>
                </a:lnTo>
                <a:lnTo>
                  <a:pt x="1070" y="9942"/>
                </a:lnTo>
                <a:lnTo>
                  <a:pt x="3004" y="11057"/>
                </a:lnTo>
                <a:lnTo>
                  <a:pt x="2993" y="11114"/>
                </a:lnTo>
                <a:lnTo>
                  <a:pt x="2981" y="11171"/>
                </a:lnTo>
                <a:lnTo>
                  <a:pt x="2981" y="11228"/>
                </a:lnTo>
                <a:lnTo>
                  <a:pt x="3004" y="11273"/>
                </a:lnTo>
                <a:lnTo>
                  <a:pt x="3027" y="11319"/>
                </a:lnTo>
                <a:lnTo>
                  <a:pt x="3050" y="11353"/>
                </a:lnTo>
                <a:lnTo>
                  <a:pt x="3084" y="11387"/>
                </a:lnTo>
                <a:lnTo>
                  <a:pt x="3129" y="11410"/>
                </a:lnTo>
                <a:lnTo>
                  <a:pt x="3175" y="11433"/>
                </a:lnTo>
                <a:lnTo>
                  <a:pt x="3232" y="11444"/>
                </a:lnTo>
                <a:lnTo>
                  <a:pt x="3232" y="13765"/>
                </a:lnTo>
                <a:lnTo>
                  <a:pt x="3163" y="13776"/>
                </a:lnTo>
                <a:lnTo>
                  <a:pt x="3118" y="13821"/>
                </a:lnTo>
                <a:lnTo>
                  <a:pt x="3095" y="13867"/>
                </a:lnTo>
                <a:lnTo>
                  <a:pt x="3084" y="13935"/>
                </a:lnTo>
                <a:lnTo>
                  <a:pt x="3084" y="13981"/>
                </a:lnTo>
                <a:lnTo>
                  <a:pt x="1070" y="15152"/>
                </a:lnTo>
                <a:lnTo>
                  <a:pt x="1036" y="15107"/>
                </a:lnTo>
                <a:lnTo>
                  <a:pt x="991" y="15073"/>
                </a:lnTo>
                <a:lnTo>
                  <a:pt x="934" y="15050"/>
                </a:lnTo>
                <a:lnTo>
                  <a:pt x="820" y="15050"/>
                </a:lnTo>
                <a:lnTo>
                  <a:pt x="774" y="15073"/>
                </a:lnTo>
                <a:lnTo>
                  <a:pt x="729" y="15107"/>
                </a:lnTo>
                <a:lnTo>
                  <a:pt x="695" y="15141"/>
                </a:lnTo>
                <a:lnTo>
                  <a:pt x="1" y="14743"/>
                </a:lnTo>
                <a:lnTo>
                  <a:pt x="1" y="14800"/>
                </a:lnTo>
                <a:lnTo>
                  <a:pt x="672" y="15187"/>
                </a:lnTo>
                <a:lnTo>
                  <a:pt x="649" y="15232"/>
                </a:lnTo>
                <a:lnTo>
                  <a:pt x="649" y="15278"/>
                </a:lnTo>
                <a:lnTo>
                  <a:pt x="649" y="15323"/>
                </a:lnTo>
                <a:lnTo>
                  <a:pt x="661" y="15357"/>
                </a:lnTo>
                <a:lnTo>
                  <a:pt x="683" y="15403"/>
                </a:lnTo>
                <a:lnTo>
                  <a:pt x="706" y="15437"/>
                </a:lnTo>
                <a:lnTo>
                  <a:pt x="740" y="15460"/>
                </a:lnTo>
                <a:lnTo>
                  <a:pt x="774" y="15482"/>
                </a:lnTo>
                <a:lnTo>
                  <a:pt x="820" y="15494"/>
                </a:lnTo>
                <a:lnTo>
                  <a:pt x="854" y="15505"/>
                </a:lnTo>
                <a:lnTo>
                  <a:pt x="854" y="17791"/>
                </a:lnTo>
                <a:lnTo>
                  <a:pt x="809" y="17791"/>
                </a:lnTo>
                <a:lnTo>
                  <a:pt x="763" y="17814"/>
                </a:lnTo>
                <a:lnTo>
                  <a:pt x="729" y="17837"/>
                </a:lnTo>
                <a:lnTo>
                  <a:pt x="695" y="17871"/>
                </a:lnTo>
                <a:lnTo>
                  <a:pt x="672" y="17905"/>
                </a:lnTo>
                <a:lnTo>
                  <a:pt x="649" y="17939"/>
                </a:lnTo>
                <a:lnTo>
                  <a:pt x="638" y="17985"/>
                </a:lnTo>
                <a:lnTo>
                  <a:pt x="627" y="18030"/>
                </a:lnTo>
                <a:lnTo>
                  <a:pt x="638" y="18087"/>
                </a:lnTo>
                <a:lnTo>
                  <a:pt x="649" y="18133"/>
                </a:lnTo>
                <a:lnTo>
                  <a:pt x="1" y="18497"/>
                </a:lnTo>
                <a:lnTo>
                  <a:pt x="1" y="18554"/>
                </a:lnTo>
                <a:lnTo>
                  <a:pt x="672" y="18167"/>
                </a:lnTo>
                <a:lnTo>
                  <a:pt x="706" y="18212"/>
                </a:lnTo>
                <a:lnTo>
                  <a:pt x="752" y="18258"/>
                </a:lnTo>
                <a:lnTo>
                  <a:pt x="820" y="18281"/>
                </a:lnTo>
                <a:lnTo>
                  <a:pt x="945" y="18281"/>
                </a:lnTo>
                <a:lnTo>
                  <a:pt x="1002" y="18258"/>
                </a:lnTo>
                <a:lnTo>
                  <a:pt x="1047" y="18212"/>
                </a:lnTo>
                <a:lnTo>
                  <a:pt x="1093" y="18167"/>
                </a:lnTo>
                <a:lnTo>
                  <a:pt x="3015" y="19282"/>
                </a:lnTo>
                <a:lnTo>
                  <a:pt x="3004" y="19327"/>
                </a:lnTo>
                <a:lnTo>
                  <a:pt x="2993" y="19384"/>
                </a:lnTo>
                <a:lnTo>
                  <a:pt x="3004" y="19430"/>
                </a:lnTo>
                <a:lnTo>
                  <a:pt x="3015" y="19475"/>
                </a:lnTo>
                <a:lnTo>
                  <a:pt x="3038" y="19521"/>
                </a:lnTo>
                <a:lnTo>
                  <a:pt x="3061" y="19555"/>
                </a:lnTo>
                <a:lnTo>
                  <a:pt x="3095" y="19589"/>
                </a:lnTo>
                <a:lnTo>
                  <a:pt x="3141" y="19612"/>
                </a:lnTo>
                <a:lnTo>
                  <a:pt x="3175" y="19623"/>
                </a:lnTo>
                <a:lnTo>
                  <a:pt x="3232" y="19634"/>
                </a:lnTo>
                <a:lnTo>
                  <a:pt x="3232" y="21909"/>
                </a:lnTo>
                <a:lnTo>
                  <a:pt x="3186" y="21921"/>
                </a:lnTo>
                <a:lnTo>
                  <a:pt x="3141" y="21932"/>
                </a:lnTo>
                <a:lnTo>
                  <a:pt x="3106" y="21955"/>
                </a:lnTo>
                <a:lnTo>
                  <a:pt x="3072" y="21978"/>
                </a:lnTo>
                <a:lnTo>
                  <a:pt x="3050" y="22012"/>
                </a:lnTo>
                <a:lnTo>
                  <a:pt x="3027" y="22057"/>
                </a:lnTo>
                <a:lnTo>
                  <a:pt x="3015" y="22091"/>
                </a:lnTo>
                <a:lnTo>
                  <a:pt x="3015" y="22137"/>
                </a:lnTo>
                <a:lnTo>
                  <a:pt x="3015" y="22182"/>
                </a:lnTo>
                <a:lnTo>
                  <a:pt x="3027" y="22228"/>
                </a:lnTo>
                <a:lnTo>
                  <a:pt x="1082" y="23343"/>
                </a:lnTo>
                <a:lnTo>
                  <a:pt x="1047" y="23297"/>
                </a:lnTo>
                <a:lnTo>
                  <a:pt x="1002" y="23263"/>
                </a:lnTo>
                <a:lnTo>
                  <a:pt x="945" y="23240"/>
                </a:lnTo>
                <a:lnTo>
                  <a:pt x="820" y="23240"/>
                </a:lnTo>
                <a:lnTo>
                  <a:pt x="763" y="23263"/>
                </a:lnTo>
                <a:lnTo>
                  <a:pt x="706" y="23297"/>
                </a:lnTo>
                <a:lnTo>
                  <a:pt x="672" y="23343"/>
                </a:lnTo>
                <a:lnTo>
                  <a:pt x="1" y="22956"/>
                </a:lnTo>
                <a:lnTo>
                  <a:pt x="1" y="23013"/>
                </a:lnTo>
                <a:lnTo>
                  <a:pt x="649" y="23388"/>
                </a:lnTo>
                <a:lnTo>
                  <a:pt x="638" y="23434"/>
                </a:lnTo>
                <a:lnTo>
                  <a:pt x="627" y="23491"/>
                </a:lnTo>
                <a:lnTo>
                  <a:pt x="638" y="23536"/>
                </a:lnTo>
                <a:lnTo>
                  <a:pt x="649" y="23582"/>
                </a:lnTo>
                <a:lnTo>
                  <a:pt x="672" y="23627"/>
                </a:lnTo>
                <a:lnTo>
                  <a:pt x="695" y="23661"/>
                </a:lnTo>
                <a:lnTo>
                  <a:pt x="729" y="23684"/>
                </a:lnTo>
                <a:lnTo>
                  <a:pt x="763" y="23718"/>
                </a:lnTo>
                <a:lnTo>
                  <a:pt x="809" y="23729"/>
                </a:lnTo>
                <a:lnTo>
                  <a:pt x="854" y="23741"/>
                </a:lnTo>
                <a:lnTo>
                  <a:pt x="854" y="26050"/>
                </a:lnTo>
                <a:lnTo>
                  <a:pt x="786" y="26073"/>
                </a:lnTo>
                <a:lnTo>
                  <a:pt x="729" y="26118"/>
                </a:lnTo>
                <a:lnTo>
                  <a:pt x="695" y="26175"/>
                </a:lnTo>
                <a:lnTo>
                  <a:pt x="683" y="26209"/>
                </a:lnTo>
                <a:lnTo>
                  <a:pt x="683" y="26243"/>
                </a:lnTo>
                <a:lnTo>
                  <a:pt x="695" y="26312"/>
                </a:lnTo>
                <a:lnTo>
                  <a:pt x="1" y="26710"/>
                </a:lnTo>
                <a:lnTo>
                  <a:pt x="1" y="26767"/>
                </a:lnTo>
                <a:lnTo>
                  <a:pt x="718" y="26357"/>
                </a:lnTo>
                <a:lnTo>
                  <a:pt x="752" y="26391"/>
                </a:lnTo>
                <a:lnTo>
                  <a:pt x="786" y="26414"/>
                </a:lnTo>
                <a:lnTo>
                  <a:pt x="831" y="26437"/>
                </a:lnTo>
                <a:lnTo>
                  <a:pt x="934" y="26437"/>
                </a:lnTo>
                <a:lnTo>
                  <a:pt x="968" y="26414"/>
                </a:lnTo>
                <a:lnTo>
                  <a:pt x="1013" y="26391"/>
                </a:lnTo>
                <a:lnTo>
                  <a:pt x="1047" y="26346"/>
                </a:lnTo>
                <a:lnTo>
                  <a:pt x="3050" y="27506"/>
                </a:lnTo>
                <a:lnTo>
                  <a:pt x="3038" y="27552"/>
                </a:lnTo>
                <a:lnTo>
                  <a:pt x="3027" y="27597"/>
                </a:lnTo>
                <a:lnTo>
                  <a:pt x="3038" y="27631"/>
                </a:lnTo>
                <a:lnTo>
                  <a:pt x="3050" y="27677"/>
                </a:lnTo>
                <a:lnTo>
                  <a:pt x="3061" y="27711"/>
                </a:lnTo>
                <a:lnTo>
                  <a:pt x="3084" y="27745"/>
                </a:lnTo>
                <a:lnTo>
                  <a:pt x="3118" y="27768"/>
                </a:lnTo>
                <a:lnTo>
                  <a:pt x="3152" y="27790"/>
                </a:lnTo>
                <a:lnTo>
                  <a:pt x="3186" y="27802"/>
                </a:lnTo>
                <a:lnTo>
                  <a:pt x="3232" y="27813"/>
                </a:lnTo>
                <a:lnTo>
                  <a:pt x="3232" y="30145"/>
                </a:lnTo>
                <a:lnTo>
                  <a:pt x="3186" y="30157"/>
                </a:lnTo>
                <a:lnTo>
                  <a:pt x="3152" y="30168"/>
                </a:lnTo>
                <a:lnTo>
                  <a:pt x="3095" y="30213"/>
                </a:lnTo>
                <a:lnTo>
                  <a:pt x="3072" y="30236"/>
                </a:lnTo>
                <a:lnTo>
                  <a:pt x="3050" y="30270"/>
                </a:lnTo>
                <a:lnTo>
                  <a:pt x="3038" y="30316"/>
                </a:lnTo>
                <a:lnTo>
                  <a:pt x="3038" y="30350"/>
                </a:lnTo>
                <a:lnTo>
                  <a:pt x="3038" y="30384"/>
                </a:lnTo>
                <a:lnTo>
                  <a:pt x="3050" y="30430"/>
                </a:lnTo>
                <a:lnTo>
                  <a:pt x="1047" y="31578"/>
                </a:lnTo>
                <a:lnTo>
                  <a:pt x="1013" y="31544"/>
                </a:lnTo>
                <a:lnTo>
                  <a:pt x="979" y="31522"/>
                </a:lnTo>
                <a:lnTo>
                  <a:pt x="934" y="31499"/>
                </a:lnTo>
                <a:lnTo>
                  <a:pt x="831" y="31499"/>
                </a:lnTo>
                <a:lnTo>
                  <a:pt x="786" y="31522"/>
                </a:lnTo>
                <a:lnTo>
                  <a:pt x="740" y="31544"/>
                </a:lnTo>
                <a:lnTo>
                  <a:pt x="718" y="31578"/>
                </a:lnTo>
                <a:lnTo>
                  <a:pt x="1" y="31169"/>
                </a:lnTo>
                <a:lnTo>
                  <a:pt x="1" y="31226"/>
                </a:lnTo>
                <a:lnTo>
                  <a:pt x="695" y="31624"/>
                </a:lnTo>
                <a:lnTo>
                  <a:pt x="683" y="31658"/>
                </a:lnTo>
                <a:lnTo>
                  <a:pt x="672" y="31704"/>
                </a:lnTo>
                <a:lnTo>
                  <a:pt x="683" y="31738"/>
                </a:lnTo>
                <a:lnTo>
                  <a:pt x="695" y="31772"/>
                </a:lnTo>
                <a:lnTo>
                  <a:pt x="729" y="31829"/>
                </a:lnTo>
                <a:lnTo>
                  <a:pt x="786" y="31874"/>
                </a:lnTo>
                <a:lnTo>
                  <a:pt x="820" y="31897"/>
                </a:lnTo>
                <a:lnTo>
                  <a:pt x="854" y="31897"/>
                </a:lnTo>
                <a:lnTo>
                  <a:pt x="854" y="34263"/>
                </a:lnTo>
                <a:lnTo>
                  <a:pt x="786" y="34286"/>
                </a:lnTo>
                <a:lnTo>
                  <a:pt x="740" y="34331"/>
                </a:lnTo>
                <a:lnTo>
                  <a:pt x="695" y="34388"/>
                </a:lnTo>
                <a:lnTo>
                  <a:pt x="683" y="34422"/>
                </a:lnTo>
                <a:lnTo>
                  <a:pt x="683" y="34456"/>
                </a:lnTo>
                <a:lnTo>
                  <a:pt x="695" y="34525"/>
                </a:lnTo>
                <a:lnTo>
                  <a:pt x="1" y="34923"/>
                </a:lnTo>
                <a:lnTo>
                  <a:pt x="1" y="34980"/>
                </a:lnTo>
                <a:lnTo>
                  <a:pt x="718" y="34559"/>
                </a:lnTo>
                <a:lnTo>
                  <a:pt x="752" y="34604"/>
                </a:lnTo>
                <a:lnTo>
                  <a:pt x="786" y="34627"/>
                </a:lnTo>
                <a:lnTo>
                  <a:pt x="831" y="34638"/>
                </a:lnTo>
                <a:lnTo>
                  <a:pt x="877" y="34650"/>
                </a:lnTo>
                <a:lnTo>
                  <a:pt x="934" y="34638"/>
                </a:lnTo>
                <a:lnTo>
                  <a:pt x="968" y="34627"/>
                </a:lnTo>
                <a:lnTo>
                  <a:pt x="1013" y="34593"/>
                </a:lnTo>
                <a:lnTo>
                  <a:pt x="1036" y="34559"/>
                </a:lnTo>
                <a:lnTo>
                  <a:pt x="3027" y="35708"/>
                </a:lnTo>
                <a:lnTo>
                  <a:pt x="3015" y="35753"/>
                </a:lnTo>
                <a:lnTo>
                  <a:pt x="3015" y="35810"/>
                </a:lnTo>
                <a:lnTo>
                  <a:pt x="3015" y="35856"/>
                </a:lnTo>
                <a:lnTo>
                  <a:pt x="3027" y="35890"/>
                </a:lnTo>
                <a:lnTo>
                  <a:pt x="3050" y="35935"/>
                </a:lnTo>
                <a:lnTo>
                  <a:pt x="3072" y="35969"/>
                </a:lnTo>
                <a:lnTo>
                  <a:pt x="3106" y="35992"/>
                </a:lnTo>
                <a:lnTo>
                  <a:pt x="3141" y="36015"/>
                </a:lnTo>
                <a:lnTo>
                  <a:pt x="3186" y="36038"/>
                </a:lnTo>
                <a:lnTo>
                  <a:pt x="3232" y="36038"/>
                </a:lnTo>
                <a:lnTo>
                  <a:pt x="3232" y="38392"/>
                </a:lnTo>
                <a:lnTo>
                  <a:pt x="3163" y="38404"/>
                </a:lnTo>
                <a:lnTo>
                  <a:pt x="3118" y="38449"/>
                </a:lnTo>
                <a:lnTo>
                  <a:pt x="3084" y="38495"/>
                </a:lnTo>
                <a:lnTo>
                  <a:pt x="3072" y="38563"/>
                </a:lnTo>
                <a:lnTo>
                  <a:pt x="3084" y="38620"/>
                </a:lnTo>
                <a:lnTo>
                  <a:pt x="1104" y="39757"/>
                </a:lnTo>
                <a:lnTo>
                  <a:pt x="1059" y="39712"/>
                </a:lnTo>
                <a:lnTo>
                  <a:pt x="1013" y="39678"/>
                </a:lnTo>
                <a:lnTo>
                  <a:pt x="945" y="39655"/>
                </a:lnTo>
                <a:lnTo>
                  <a:pt x="877" y="39644"/>
                </a:lnTo>
                <a:lnTo>
                  <a:pt x="809" y="39655"/>
                </a:lnTo>
                <a:lnTo>
                  <a:pt x="752" y="39678"/>
                </a:lnTo>
                <a:lnTo>
                  <a:pt x="695" y="39712"/>
                </a:lnTo>
                <a:lnTo>
                  <a:pt x="661" y="39757"/>
                </a:lnTo>
                <a:lnTo>
                  <a:pt x="1" y="39382"/>
                </a:lnTo>
                <a:lnTo>
                  <a:pt x="1" y="39439"/>
                </a:lnTo>
                <a:lnTo>
                  <a:pt x="638" y="39803"/>
                </a:lnTo>
                <a:lnTo>
                  <a:pt x="615" y="39848"/>
                </a:lnTo>
                <a:lnTo>
                  <a:pt x="615" y="39905"/>
                </a:lnTo>
                <a:lnTo>
                  <a:pt x="615" y="39962"/>
                </a:lnTo>
                <a:lnTo>
                  <a:pt x="627" y="40008"/>
                </a:lnTo>
                <a:lnTo>
                  <a:pt x="649" y="40053"/>
                </a:lnTo>
                <a:lnTo>
                  <a:pt x="683" y="40087"/>
                </a:lnTo>
                <a:lnTo>
                  <a:pt x="718" y="40121"/>
                </a:lnTo>
                <a:lnTo>
                  <a:pt x="763" y="40144"/>
                </a:lnTo>
                <a:lnTo>
                  <a:pt x="809" y="40167"/>
                </a:lnTo>
                <a:lnTo>
                  <a:pt x="854" y="40178"/>
                </a:lnTo>
                <a:lnTo>
                  <a:pt x="854" y="42499"/>
                </a:lnTo>
                <a:lnTo>
                  <a:pt x="797" y="42522"/>
                </a:lnTo>
                <a:lnTo>
                  <a:pt x="752" y="42556"/>
                </a:lnTo>
                <a:lnTo>
                  <a:pt x="729" y="42613"/>
                </a:lnTo>
                <a:lnTo>
                  <a:pt x="718" y="42669"/>
                </a:lnTo>
                <a:lnTo>
                  <a:pt x="729" y="42715"/>
                </a:lnTo>
                <a:lnTo>
                  <a:pt x="1" y="43136"/>
                </a:lnTo>
                <a:lnTo>
                  <a:pt x="1" y="43193"/>
                </a:lnTo>
                <a:lnTo>
                  <a:pt x="740" y="42760"/>
                </a:lnTo>
                <a:lnTo>
                  <a:pt x="774" y="42795"/>
                </a:lnTo>
                <a:lnTo>
                  <a:pt x="797" y="42817"/>
                </a:lnTo>
                <a:lnTo>
                  <a:pt x="843" y="42829"/>
                </a:lnTo>
                <a:lnTo>
                  <a:pt x="922" y="42829"/>
                </a:lnTo>
                <a:lnTo>
                  <a:pt x="956" y="42817"/>
                </a:lnTo>
                <a:lnTo>
                  <a:pt x="991" y="42795"/>
                </a:lnTo>
                <a:lnTo>
                  <a:pt x="1013" y="42760"/>
                </a:lnTo>
                <a:lnTo>
                  <a:pt x="3061" y="43943"/>
                </a:lnTo>
                <a:lnTo>
                  <a:pt x="3050" y="43978"/>
                </a:lnTo>
                <a:lnTo>
                  <a:pt x="3038" y="44012"/>
                </a:lnTo>
                <a:lnTo>
                  <a:pt x="3050" y="44057"/>
                </a:lnTo>
                <a:lnTo>
                  <a:pt x="3061" y="44091"/>
                </a:lnTo>
                <a:lnTo>
                  <a:pt x="3095" y="44148"/>
                </a:lnTo>
                <a:lnTo>
                  <a:pt x="3152" y="44194"/>
                </a:lnTo>
                <a:lnTo>
                  <a:pt x="3186" y="44216"/>
                </a:lnTo>
                <a:lnTo>
                  <a:pt x="3232" y="44216"/>
                </a:lnTo>
                <a:lnTo>
                  <a:pt x="3232" y="46537"/>
                </a:lnTo>
                <a:lnTo>
                  <a:pt x="3186" y="46537"/>
                </a:lnTo>
                <a:lnTo>
                  <a:pt x="3141" y="46560"/>
                </a:lnTo>
                <a:lnTo>
                  <a:pt x="3106" y="46583"/>
                </a:lnTo>
                <a:lnTo>
                  <a:pt x="3072" y="46605"/>
                </a:lnTo>
                <a:lnTo>
                  <a:pt x="3050" y="46639"/>
                </a:lnTo>
                <a:lnTo>
                  <a:pt x="3027" y="46685"/>
                </a:lnTo>
                <a:lnTo>
                  <a:pt x="3015" y="46730"/>
                </a:lnTo>
                <a:lnTo>
                  <a:pt x="3004" y="46776"/>
                </a:lnTo>
                <a:lnTo>
                  <a:pt x="3015" y="46821"/>
                </a:lnTo>
                <a:lnTo>
                  <a:pt x="3027" y="46867"/>
                </a:lnTo>
                <a:lnTo>
                  <a:pt x="1082" y="47982"/>
                </a:lnTo>
                <a:lnTo>
                  <a:pt x="1047" y="47936"/>
                </a:lnTo>
                <a:lnTo>
                  <a:pt x="1002" y="47902"/>
                </a:lnTo>
                <a:lnTo>
                  <a:pt x="945" y="47879"/>
                </a:lnTo>
                <a:lnTo>
                  <a:pt x="820" y="47879"/>
                </a:lnTo>
                <a:lnTo>
                  <a:pt x="763" y="47902"/>
                </a:lnTo>
                <a:lnTo>
                  <a:pt x="718" y="47936"/>
                </a:lnTo>
                <a:lnTo>
                  <a:pt x="672" y="47982"/>
                </a:lnTo>
                <a:lnTo>
                  <a:pt x="1" y="47595"/>
                </a:lnTo>
                <a:lnTo>
                  <a:pt x="1" y="47652"/>
                </a:lnTo>
                <a:lnTo>
                  <a:pt x="649" y="48027"/>
                </a:lnTo>
                <a:lnTo>
                  <a:pt x="638" y="48073"/>
                </a:lnTo>
                <a:lnTo>
                  <a:pt x="638" y="48118"/>
                </a:lnTo>
                <a:lnTo>
                  <a:pt x="638" y="48164"/>
                </a:lnTo>
                <a:lnTo>
                  <a:pt x="649" y="48209"/>
                </a:lnTo>
                <a:lnTo>
                  <a:pt x="672" y="48243"/>
                </a:lnTo>
                <a:lnTo>
                  <a:pt x="695" y="48289"/>
                </a:lnTo>
                <a:lnTo>
                  <a:pt x="729" y="48312"/>
                </a:lnTo>
                <a:lnTo>
                  <a:pt x="774" y="48334"/>
                </a:lnTo>
                <a:lnTo>
                  <a:pt x="809" y="48357"/>
                </a:lnTo>
                <a:lnTo>
                  <a:pt x="854" y="48357"/>
                </a:lnTo>
                <a:lnTo>
                  <a:pt x="854" y="49142"/>
                </a:lnTo>
                <a:lnTo>
                  <a:pt x="900" y="49142"/>
                </a:lnTo>
                <a:lnTo>
                  <a:pt x="900" y="48357"/>
                </a:lnTo>
                <a:lnTo>
                  <a:pt x="945" y="48357"/>
                </a:lnTo>
                <a:lnTo>
                  <a:pt x="991" y="48334"/>
                </a:lnTo>
                <a:lnTo>
                  <a:pt x="1025" y="48312"/>
                </a:lnTo>
                <a:lnTo>
                  <a:pt x="1059" y="48277"/>
                </a:lnTo>
                <a:lnTo>
                  <a:pt x="1082" y="48243"/>
                </a:lnTo>
                <a:lnTo>
                  <a:pt x="1104" y="48209"/>
                </a:lnTo>
                <a:lnTo>
                  <a:pt x="1116" y="48164"/>
                </a:lnTo>
                <a:lnTo>
                  <a:pt x="1127" y="48118"/>
                </a:lnTo>
                <a:lnTo>
                  <a:pt x="1116" y="48073"/>
                </a:lnTo>
                <a:lnTo>
                  <a:pt x="1104" y="48027"/>
                </a:lnTo>
                <a:lnTo>
                  <a:pt x="3050" y="46901"/>
                </a:lnTo>
                <a:lnTo>
                  <a:pt x="3084" y="46947"/>
                </a:lnTo>
                <a:lnTo>
                  <a:pt x="3129" y="46981"/>
                </a:lnTo>
                <a:lnTo>
                  <a:pt x="3186" y="47003"/>
                </a:lnTo>
                <a:lnTo>
                  <a:pt x="3254" y="47015"/>
                </a:lnTo>
                <a:lnTo>
                  <a:pt x="3311" y="47003"/>
                </a:lnTo>
                <a:lnTo>
                  <a:pt x="3368" y="46981"/>
                </a:lnTo>
                <a:lnTo>
                  <a:pt x="3414" y="46947"/>
                </a:lnTo>
                <a:lnTo>
                  <a:pt x="3448" y="46901"/>
                </a:lnTo>
                <a:lnTo>
                  <a:pt x="5416" y="48039"/>
                </a:lnTo>
                <a:lnTo>
                  <a:pt x="5404" y="48073"/>
                </a:lnTo>
                <a:lnTo>
                  <a:pt x="5404" y="48118"/>
                </a:lnTo>
                <a:lnTo>
                  <a:pt x="5404" y="48164"/>
                </a:lnTo>
                <a:lnTo>
                  <a:pt x="5416" y="48198"/>
                </a:lnTo>
                <a:lnTo>
                  <a:pt x="5427" y="48232"/>
                </a:lnTo>
                <a:lnTo>
                  <a:pt x="5461" y="48266"/>
                </a:lnTo>
                <a:lnTo>
                  <a:pt x="5484" y="48289"/>
                </a:lnTo>
                <a:lnTo>
                  <a:pt x="5518" y="48312"/>
                </a:lnTo>
                <a:lnTo>
                  <a:pt x="5552" y="48334"/>
                </a:lnTo>
                <a:lnTo>
                  <a:pt x="5598" y="48334"/>
                </a:lnTo>
                <a:lnTo>
                  <a:pt x="5598" y="49142"/>
                </a:lnTo>
                <a:lnTo>
                  <a:pt x="5643" y="49142"/>
                </a:lnTo>
                <a:lnTo>
                  <a:pt x="5643" y="48334"/>
                </a:lnTo>
                <a:lnTo>
                  <a:pt x="5689" y="48323"/>
                </a:lnTo>
                <a:lnTo>
                  <a:pt x="5723" y="48312"/>
                </a:lnTo>
                <a:lnTo>
                  <a:pt x="5757" y="48289"/>
                </a:lnTo>
                <a:lnTo>
                  <a:pt x="5780" y="48266"/>
                </a:lnTo>
                <a:lnTo>
                  <a:pt x="5802" y="48232"/>
                </a:lnTo>
                <a:lnTo>
                  <a:pt x="5825" y="48198"/>
                </a:lnTo>
                <a:lnTo>
                  <a:pt x="5837" y="48164"/>
                </a:lnTo>
                <a:lnTo>
                  <a:pt x="5837" y="48118"/>
                </a:lnTo>
                <a:lnTo>
                  <a:pt x="5837" y="48073"/>
                </a:lnTo>
                <a:lnTo>
                  <a:pt x="5825" y="48039"/>
                </a:lnTo>
                <a:lnTo>
                  <a:pt x="7782" y="46912"/>
                </a:lnTo>
                <a:lnTo>
                  <a:pt x="7816" y="46958"/>
                </a:lnTo>
                <a:lnTo>
                  <a:pt x="7873" y="46992"/>
                </a:lnTo>
                <a:lnTo>
                  <a:pt x="7930" y="47015"/>
                </a:lnTo>
                <a:lnTo>
                  <a:pt x="7986" y="47026"/>
                </a:lnTo>
                <a:lnTo>
                  <a:pt x="8055" y="47015"/>
                </a:lnTo>
                <a:lnTo>
                  <a:pt x="8112" y="46992"/>
                </a:lnTo>
                <a:lnTo>
                  <a:pt x="8157" y="46958"/>
                </a:lnTo>
                <a:lnTo>
                  <a:pt x="8203" y="46912"/>
                </a:lnTo>
                <a:lnTo>
                  <a:pt x="10205" y="48061"/>
                </a:lnTo>
                <a:lnTo>
                  <a:pt x="10193" y="48118"/>
                </a:lnTo>
                <a:lnTo>
                  <a:pt x="10205" y="48175"/>
                </a:lnTo>
                <a:lnTo>
                  <a:pt x="10239" y="48232"/>
                </a:lnTo>
                <a:lnTo>
                  <a:pt x="10284" y="48266"/>
                </a:lnTo>
                <a:lnTo>
                  <a:pt x="10341" y="48289"/>
                </a:lnTo>
                <a:lnTo>
                  <a:pt x="10341" y="49142"/>
                </a:lnTo>
                <a:lnTo>
                  <a:pt x="10387" y="49142"/>
                </a:lnTo>
                <a:lnTo>
                  <a:pt x="10387" y="48289"/>
                </a:lnTo>
                <a:lnTo>
                  <a:pt x="10444" y="48266"/>
                </a:lnTo>
                <a:lnTo>
                  <a:pt x="10489" y="48232"/>
                </a:lnTo>
                <a:lnTo>
                  <a:pt x="10512" y="48175"/>
                </a:lnTo>
                <a:lnTo>
                  <a:pt x="10523" y="48118"/>
                </a:lnTo>
                <a:lnTo>
                  <a:pt x="10523" y="48061"/>
                </a:lnTo>
                <a:lnTo>
                  <a:pt x="12548" y="46890"/>
                </a:lnTo>
                <a:lnTo>
                  <a:pt x="12582" y="46935"/>
                </a:lnTo>
                <a:lnTo>
                  <a:pt x="12628" y="46969"/>
                </a:lnTo>
                <a:lnTo>
                  <a:pt x="12673" y="46981"/>
                </a:lnTo>
                <a:lnTo>
                  <a:pt x="12730" y="46992"/>
                </a:lnTo>
                <a:lnTo>
                  <a:pt x="12787" y="46981"/>
                </a:lnTo>
                <a:lnTo>
                  <a:pt x="12832" y="46958"/>
                </a:lnTo>
                <a:lnTo>
                  <a:pt x="12878" y="46935"/>
                </a:lnTo>
                <a:lnTo>
                  <a:pt x="12912" y="46890"/>
                </a:lnTo>
                <a:lnTo>
                  <a:pt x="14891" y="48039"/>
                </a:lnTo>
                <a:lnTo>
                  <a:pt x="14880" y="48073"/>
                </a:lnTo>
                <a:lnTo>
                  <a:pt x="14869" y="48118"/>
                </a:lnTo>
                <a:lnTo>
                  <a:pt x="14880" y="48164"/>
                </a:lnTo>
                <a:lnTo>
                  <a:pt x="14891" y="48198"/>
                </a:lnTo>
                <a:lnTo>
                  <a:pt x="14903" y="48243"/>
                </a:lnTo>
                <a:lnTo>
                  <a:pt x="14937" y="48266"/>
                </a:lnTo>
                <a:lnTo>
                  <a:pt x="14960" y="48300"/>
                </a:lnTo>
                <a:lnTo>
                  <a:pt x="14994" y="48323"/>
                </a:lnTo>
                <a:lnTo>
                  <a:pt x="15039" y="48334"/>
                </a:lnTo>
                <a:lnTo>
                  <a:pt x="15085" y="48346"/>
                </a:lnTo>
                <a:lnTo>
                  <a:pt x="15085" y="49142"/>
                </a:lnTo>
                <a:lnTo>
                  <a:pt x="15130" y="49142"/>
                </a:lnTo>
                <a:lnTo>
                  <a:pt x="15130" y="48346"/>
                </a:lnTo>
                <a:lnTo>
                  <a:pt x="15164" y="48334"/>
                </a:lnTo>
                <a:lnTo>
                  <a:pt x="15198" y="48323"/>
                </a:lnTo>
                <a:lnTo>
                  <a:pt x="15233" y="48300"/>
                </a:lnTo>
                <a:lnTo>
                  <a:pt x="15267" y="48266"/>
                </a:lnTo>
                <a:lnTo>
                  <a:pt x="15289" y="48232"/>
                </a:lnTo>
                <a:lnTo>
                  <a:pt x="15312" y="48198"/>
                </a:lnTo>
                <a:lnTo>
                  <a:pt x="15324" y="48164"/>
                </a:lnTo>
                <a:lnTo>
                  <a:pt x="15324" y="48118"/>
                </a:lnTo>
                <a:lnTo>
                  <a:pt x="15324" y="48073"/>
                </a:lnTo>
                <a:lnTo>
                  <a:pt x="15312" y="48039"/>
                </a:lnTo>
                <a:lnTo>
                  <a:pt x="17326" y="46878"/>
                </a:lnTo>
                <a:lnTo>
                  <a:pt x="17348" y="46901"/>
                </a:lnTo>
                <a:lnTo>
                  <a:pt x="17383" y="46924"/>
                </a:lnTo>
                <a:lnTo>
                  <a:pt x="17428" y="46947"/>
                </a:lnTo>
                <a:lnTo>
                  <a:pt x="17519" y="46947"/>
                </a:lnTo>
                <a:lnTo>
                  <a:pt x="17553" y="46924"/>
                </a:lnTo>
                <a:lnTo>
                  <a:pt x="17587" y="46901"/>
                </a:lnTo>
                <a:lnTo>
                  <a:pt x="17621" y="46867"/>
                </a:lnTo>
                <a:lnTo>
                  <a:pt x="19680" y="48061"/>
                </a:lnTo>
                <a:lnTo>
                  <a:pt x="19669" y="48118"/>
                </a:lnTo>
                <a:lnTo>
                  <a:pt x="19680" y="48175"/>
                </a:lnTo>
                <a:lnTo>
                  <a:pt x="19715" y="48232"/>
                </a:lnTo>
                <a:lnTo>
                  <a:pt x="19760" y="48266"/>
                </a:lnTo>
                <a:lnTo>
                  <a:pt x="19817" y="48289"/>
                </a:lnTo>
                <a:lnTo>
                  <a:pt x="19817" y="49142"/>
                </a:lnTo>
                <a:lnTo>
                  <a:pt x="19862" y="49142"/>
                </a:lnTo>
                <a:lnTo>
                  <a:pt x="19862" y="48289"/>
                </a:lnTo>
                <a:lnTo>
                  <a:pt x="19919" y="48266"/>
                </a:lnTo>
                <a:lnTo>
                  <a:pt x="19965" y="48232"/>
                </a:lnTo>
                <a:lnTo>
                  <a:pt x="19999" y="48175"/>
                </a:lnTo>
                <a:lnTo>
                  <a:pt x="20010" y="48118"/>
                </a:lnTo>
                <a:lnTo>
                  <a:pt x="19999" y="48061"/>
                </a:lnTo>
                <a:lnTo>
                  <a:pt x="21990" y="46912"/>
                </a:lnTo>
                <a:lnTo>
                  <a:pt x="22035" y="46969"/>
                </a:lnTo>
                <a:lnTo>
                  <a:pt x="22081" y="47003"/>
                </a:lnTo>
                <a:lnTo>
                  <a:pt x="22137" y="47026"/>
                </a:lnTo>
                <a:lnTo>
                  <a:pt x="22206" y="47038"/>
                </a:lnTo>
                <a:lnTo>
                  <a:pt x="22274" y="47026"/>
                </a:lnTo>
                <a:lnTo>
                  <a:pt x="22342" y="47003"/>
                </a:lnTo>
                <a:lnTo>
                  <a:pt x="22388" y="46969"/>
                </a:lnTo>
                <a:lnTo>
                  <a:pt x="22433" y="46912"/>
                </a:lnTo>
                <a:lnTo>
                  <a:pt x="24344" y="48016"/>
                </a:lnTo>
                <a:lnTo>
                  <a:pt x="24333" y="48073"/>
                </a:lnTo>
                <a:lnTo>
                  <a:pt x="24322" y="48118"/>
                </a:lnTo>
                <a:lnTo>
                  <a:pt x="24333" y="48164"/>
                </a:lnTo>
                <a:lnTo>
                  <a:pt x="24344" y="48209"/>
                </a:lnTo>
                <a:lnTo>
                  <a:pt x="24367" y="48255"/>
                </a:lnTo>
                <a:lnTo>
                  <a:pt x="24390" y="48289"/>
                </a:lnTo>
                <a:lnTo>
                  <a:pt x="24424" y="48323"/>
                </a:lnTo>
                <a:lnTo>
                  <a:pt x="24469" y="48346"/>
                </a:lnTo>
                <a:lnTo>
                  <a:pt x="24515" y="48368"/>
                </a:lnTo>
                <a:lnTo>
                  <a:pt x="24560" y="48368"/>
                </a:lnTo>
                <a:lnTo>
                  <a:pt x="24560" y="49142"/>
                </a:lnTo>
                <a:lnTo>
                  <a:pt x="24606" y="49142"/>
                </a:lnTo>
                <a:lnTo>
                  <a:pt x="24606" y="48368"/>
                </a:lnTo>
                <a:lnTo>
                  <a:pt x="24651" y="48357"/>
                </a:lnTo>
                <a:lnTo>
                  <a:pt x="24697" y="48346"/>
                </a:lnTo>
                <a:lnTo>
                  <a:pt x="24731" y="48323"/>
                </a:lnTo>
                <a:lnTo>
                  <a:pt x="24765" y="48289"/>
                </a:lnTo>
                <a:lnTo>
                  <a:pt x="24799" y="48255"/>
                </a:lnTo>
                <a:lnTo>
                  <a:pt x="24811" y="48209"/>
                </a:lnTo>
                <a:lnTo>
                  <a:pt x="24833" y="48164"/>
                </a:lnTo>
                <a:lnTo>
                  <a:pt x="24833" y="48118"/>
                </a:lnTo>
                <a:lnTo>
                  <a:pt x="24822" y="48073"/>
                </a:lnTo>
                <a:lnTo>
                  <a:pt x="24811" y="48027"/>
                </a:lnTo>
                <a:lnTo>
                  <a:pt x="26756" y="46901"/>
                </a:lnTo>
                <a:lnTo>
                  <a:pt x="26790" y="46947"/>
                </a:lnTo>
                <a:lnTo>
                  <a:pt x="26836" y="46981"/>
                </a:lnTo>
                <a:lnTo>
                  <a:pt x="26892" y="47003"/>
                </a:lnTo>
                <a:lnTo>
                  <a:pt x="26949" y="47015"/>
                </a:lnTo>
                <a:lnTo>
                  <a:pt x="27006" y="47003"/>
                </a:lnTo>
                <a:lnTo>
                  <a:pt x="27063" y="46981"/>
                </a:lnTo>
                <a:lnTo>
                  <a:pt x="27109" y="46947"/>
                </a:lnTo>
                <a:lnTo>
                  <a:pt x="27154" y="46901"/>
                </a:lnTo>
                <a:lnTo>
                  <a:pt x="29076" y="48016"/>
                </a:lnTo>
                <a:lnTo>
                  <a:pt x="29065" y="48061"/>
                </a:lnTo>
                <a:lnTo>
                  <a:pt x="29054" y="48118"/>
                </a:lnTo>
                <a:lnTo>
                  <a:pt x="29065" y="48175"/>
                </a:lnTo>
                <a:lnTo>
                  <a:pt x="29076" y="48221"/>
                </a:lnTo>
                <a:lnTo>
                  <a:pt x="29099" y="48266"/>
                </a:lnTo>
                <a:lnTo>
                  <a:pt x="29122" y="48300"/>
                </a:lnTo>
                <a:lnTo>
                  <a:pt x="29167" y="48334"/>
                </a:lnTo>
                <a:lnTo>
                  <a:pt x="29202" y="48357"/>
                </a:lnTo>
                <a:lnTo>
                  <a:pt x="29247" y="48368"/>
                </a:lnTo>
                <a:lnTo>
                  <a:pt x="29304" y="48380"/>
                </a:lnTo>
                <a:lnTo>
                  <a:pt x="29304" y="49142"/>
                </a:lnTo>
                <a:lnTo>
                  <a:pt x="29349" y="49142"/>
                </a:lnTo>
                <a:lnTo>
                  <a:pt x="29349" y="48380"/>
                </a:lnTo>
                <a:lnTo>
                  <a:pt x="29395" y="48368"/>
                </a:lnTo>
                <a:lnTo>
                  <a:pt x="29440" y="48357"/>
                </a:lnTo>
                <a:lnTo>
                  <a:pt x="29486" y="48323"/>
                </a:lnTo>
                <a:lnTo>
                  <a:pt x="29520" y="48300"/>
                </a:lnTo>
                <a:lnTo>
                  <a:pt x="29543" y="48255"/>
                </a:lnTo>
                <a:lnTo>
                  <a:pt x="29566" y="48221"/>
                </a:lnTo>
                <a:lnTo>
                  <a:pt x="29577" y="48164"/>
                </a:lnTo>
                <a:lnTo>
                  <a:pt x="29588" y="48118"/>
                </a:lnTo>
                <a:lnTo>
                  <a:pt x="29577" y="48073"/>
                </a:lnTo>
                <a:lnTo>
                  <a:pt x="29566" y="48016"/>
                </a:lnTo>
                <a:lnTo>
                  <a:pt x="31522" y="46890"/>
                </a:lnTo>
                <a:lnTo>
                  <a:pt x="31556" y="46924"/>
                </a:lnTo>
                <a:lnTo>
                  <a:pt x="31590" y="46947"/>
                </a:lnTo>
                <a:lnTo>
                  <a:pt x="31636" y="46969"/>
                </a:lnTo>
                <a:lnTo>
                  <a:pt x="31738" y="46969"/>
                </a:lnTo>
                <a:lnTo>
                  <a:pt x="31784" y="46947"/>
                </a:lnTo>
                <a:lnTo>
                  <a:pt x="31829" y="46912"/>
                </a:lnTo>
                <a:lnTo>
                  <a:pt x="31852" y="46878"/>
                </a:lnTo>
                <a:lnTo>
                  <a:pt x="33877" y="48050"/>
                </a:lnTo>
                <a:lnTo>
                  <a:pt x="33877" y="48084"/>
                </a:lnTo>
                <a:lnTo>
                  <a:pt x="33866" y="48118"/>
                </a:lnTo>
                <a:lnTo>
                  <a:pt x="33877" y="48152"/>
                </a:lnTo>
                <a:lnTo>
                  <a:pt x="33888" y="48186"/>
                </a:lnTo>
                <a:lnTo>
                  <a:pt x="33922" y="48243"/>
                </a:lnTo>
                <a:lnTo>
                  <a:pt x="33979" y="48289"/>
                </a:lnTo>
                <a:lnTo>
                  <a:pt x="34048" y="48312"/>
                </a:lnTo>
                <a:lnTo>
                  <a:pt x="34048" y="49142"/>
                </a:lnTo>
                <a:lnTo>
                  <a:pt x="34093" y="49142"/>
                </a:lnTo>
                <a:lnTo>
                  <a:pt x="34093" y="48312"/>
                </a:lnTo>
                <a:lnTo>
                  <a:pt x="34150" y="48289"/>
                </a:lnTo>
                <a:lnTo>
                  <a:pt x="34207" y="48243"/>
                </a:lnTo>
                <a:lnTo>
                  <a:pt x="34241" y="48186"/>
                </a:lnTo>
                <a:lnTo>
                  <a:pt x="34252" y="48118"/>
                </a:lnTo>
                <a:lnTo>
                  <a:pt x="34241" y="48061"/>
                </a:lnTo>
                <a:lnTo>
                  <a:pt x="36232" y="46912"/>
                </a:lnTo>
                <a:lnTo>
                  <a:pt x="36266" y="46958"/>
                </a:lnTo>
                <a:lnTo>
                  <a:pt x="36311" y="46992"/>
                </a:lnTo>
                <a:lnTo>
                  <a:pt x="36368" y="47015"/>
                </a:lnTo>
                <a:lnTo>
                  <a:pt x="36425" y="47015"/>
                </a:lnTo>
                <a:lnTo>
                  <a:pt x="36493" y="47003"/>
                </a:lnTo>
                <a:lnTo>
                  <a:pt x="36550" y="46981"/>
                </a:lnTo>
                <a:lnTo>
                  <a:pt x="36596" y="46947"/>
                </a:lnTo>
                <a:lnTo>
                  <a:pt x="36641" y="46901"/>
                </a:lnTo>
                <a:lnTo>
                  <a:pt x="38575" y="48016"/>
                </a:lnTo>
                <a:lnTo>
                  <a:pt x="38552" y="48073"/>
                </a:lnTo>
                <a:lnTo>
                  <a:pt x="38552" y="48118"/>
                </a:lnTo>
                <a:lnTo>
                  <a:pt x="38552" y="48164"/>
                </a:lnTo>
                <a:lnTo>
                  <a:pt x="38564" y="48209"/>
                </a:lnTo>
                <a:lnTo>
                  <a:pt x="38586" y="48255"/>
                </a:lnTo>
                <a:lnTo>
                  <a:pt x="38620" y="48289"/>
                </a:lnTo>
                <a:lnTo>
                  <a:pt x="38655" y="48323"/>
                </a:lnTo>
                <a:lnTo>
                  <a:pt x="38689" y="48346"/>
                </a:lnTo>
                <a:lnTo>
                  <a:pt x="38734" y="48357"/>
                </a:lnTo>
                <a:lnTo>
                  <a:pt x="38780" y="48368"/>
                </a:lnTo>
                <a:lnTo>
                  <a:pt x="38780" y="49142"/>
                </a:lnTo>
                <a:lnTo>
                  <a:pt x="38825" y="49142"/>
                </a:lnTo>
                <a:lnTo>
                  <a:pt x="38825" y="48368"/>
                </a:lnTo>
                <a:lnTo>
                  <a:pt x="38871" y="48357"/>
                </a:lnTo>
                <a:lnTo>
                  <a:pt x="38916" y="48334"/>
                </a:lnTo>
                <a:lnTo>
                  <a:pt x="38950" y="48312"/>
                </a:lnTo>
                <a:lnTo>
                  <a:pt x="38984" y="48289"/>
                </a:lnTo>
                <a:lnTo>
                  <a:pt x="39007" y="48243"/>
                </a:lnTo>
                <a:lnTo>
                  <a:pt x="39030" y="48209"/>
                </a:lnTo>
                <a:lnTo>
                  <a:pt x="39041" y="48164"/>
                </a:lnTo>
                <a:lnTo>
                  <a:pt x="39053" y="48118"/>
                </a:lnTo>
                <a:lnTo>
                  <a:pt x="39041" y="48073"/>
                </a:lnTo>
                <a:lnTo>
                  <a:pt x="39030" y="48027"/>
                </a:lnTo>
                <a:lnTo>
                  <a:pt x="40964" y="46912"/>
                </a:lnTo>
                <a:lnTo>
                  <a:pt x="41009" y="46958"/>
                </a:lnTo>
                <a:lnTo>
                  <a:pt x="41055" y="46992"/>
                </a:lnTo>
                <a:lnTo>
                  <a:pt x="41112" y="47015"/>
                </a:lnTo>
                <a:lnTo>
                  <a:pt x="41237" y="47015"/>
                </a:lnTo>
                <a:lnTo>
                  <a:pt x="41294" y="46981"/>
                </a:lnTo>
                <a:lnTo>
                  <a:pt x="41339" y="46947"/>
                </a:lnTo>
                <a:lnTo>
                  <a:pt x="41373" y="46901"/>
                </a:lnTo>
                <a:lnTo>
                  <a:pt x="43341" y="48039"/>
                </a:lnTo>
                <a:lnTo>
                  <a:pt x="43318" y="48073"/>
                </a:lnTo>
                <a:lnTo>
                  <a:pt x="43318" y="48118"/>
                </a:lnTo>
                <a:lnTo>
                  <a:pt x="43318" y="48164"/>
                </a:lnTo>
                <a:lnTo>
                  <a:pt x="43330" y="48198"/>
                </a:lnTo>
                <a:lnTo>
                  <a:pt x="43353" y="48232"/>
                </a:lnTo>
                <a:lnTo>
                  <a:pt x="43375" y="48266"/>
                </a:lnTo>
                <a:lnTo>
                  <a:pt x="43409" y="48300"/>
                </a:lnTo>
                <a:lnTo>
                  <a:pt x="43444" y="48312"/>
                </a:lnTo>
                <a:lnTo>
                  <a:pt x="43489" y="48334"/>
                </a:lnTo>
                <a:lnTo>
                  <a:pt x="43523" y="48334"/>
                </a:lnTo>
                <a:lnTo>
                  <a:pt x="43523" y="49142"/>
                </a:lnTo>
                <a:lnTo>
                  <a:pt x="43569" y="49142"/>
                </a:lnTo>
                <a:lnTo>
                  <a:pt x="43569" y="48334"/>
                </a:lnTo>
                <a:lnTo>
                  <a:pt x="43614" y="48323"/>
                </a:lnTo>
                <a:lnTo>
                  <a:pt x="43648" y="48312"/>
                </a:lnTo>
                <a:lnTo>
                  <a:pt x="43705" y="48266"/>
                </a:lnTo>
                <a:lnTo>
                  <a:pt x="43728" y="48232"/>
                </a:lnTo>
                <a:lnTo>
                  <a:pt x="43751" y="48198"/>
                </a:lnTo>
                <a:lnTo>
                  <a:pt x="43751" y="48164"/>
                </a:lnTo>
                <a:lnTo>
                  <a:pt x="43762" y="48118"/>
                </a:lnTo>
                <a:lnTo>
                  <a:pt x="43751" y="48084"/>
                </a:lnTo>
                <a:lnTo>
                  <a:pt x="43751" y="48039"/>
                </a:lnTo>
                <a:lnTo>
                  <a:pt x="45707" y="46912"/>
                </a:lnTo>
                <a:lnTo>
                  <a:pt x="45741" y="46958"/>
                </a:lnTo>
                <a:lnTo>
                  <a:pt x="45787" y="46992"/>
                </a:lnTo>
                <a:lnTo>
                  <a:pt x="45844" y="47015"/>
                </a:lnTo>
                <a:lnTo>
                  <a:pt x="45969" y="47015"/>
                </a:lnTo>
                <a:lnTo>
                  <a:pt x="46026" y="46992"/>
                </a:lnTo>
                <a:lnTo>
                  <a:pt x="46083" y="46947"/>
                </a:lnTo>
                <a:lnTo>
                  <a:pt x="46117" y="46901"/>
                </a:lnTo>
                <a:lnTo>
                  <a:pt x="48039" y="48016"/>
                </a:lnTo>
                <a:lnTo>
                  <a:pt x="48017" y="48061"/>
                </a:lnTo>
                <a:lnTo>
                  <a:pt x="48017" y="48118"/>
                </a:lnTo>
                <a:lnTo>
                  <a:pt x="48017" y="48175"/>
                </a:lnTo>
                <a:lnTo>
                  <a:pt x="48039" y="48221"/>
                </a:lnTo>
                <a:lnTo>
                  <a:pt x="48062" y="48266"/>
                </a:lnTo>
                <a:lnTo>
                  <a:pt x="48085" y="48300"/>
                </a:lnTo>
                <a:lnTo>
                  <a:pt x="48130" y="48334"/>
                </a:lnTo>
                <a:lnTo>
                  <a:pt x="48164" y="48357"/>
                </a:lnTo>
                <a:lnTo>
                  <a:pt x="48210" y="48380"/>
                </a:lnTo>
                <a:lnTo>
                  <a:pt x="48267" y="48380"/>
                </a:lnTo>
                <a:lnTo>
                  <a:pt x="48267" y="49142"/>
                </a:lnTo>
                <a:lnTo>
                  <a:pt x="48312" y="49142"/>
                </a:lnTo>
                <a:lnTo>
                  <a:pt x="48312" y="48380"/>
                </a:lnTo>
                <a:lnTo>
                  <a:pt x="48358" y="48368"/>
                </a:lnTo>
                <a:lnTo>
                  <a:pt x="48403" y="48357"/>
                </a:lnTo>
                <a:lnTo>
                  <a:pt x="48437" y="48323"/>
                </a:lnTo>
                <a:lnTo>
                  <a:pt x="48472" y="48300"/>
                </a:lnTo>
                <a:lnTo>
                  <a:pt x="48506" y="48255"/>
                </a:lnTo>
                <a:lnTo>
                  <a:pt x="48528" y="48209"/>
                </a:lnTo>
                <a:lnTo>
                  <a:pt x="48540" y="48164"/>
                </a:lnTo>
                <a:lnTo>
                  <a:pt x="48540" y="48118"/>
                </a:lnTo>
                <a:lnTo>
                  <a:pt x="48540" y="48073"/>
                </a:lnTo>
                <a:lnTo>
                  <a:pt x="48528" y="48016"/>
                </a:lnTo>
                <a:lnTo>
                  <a:pt x="50485" y="46890"/>
                </a:lnTo>
                <a:lnTo>
                  <a:pt x="50519" y="46924"/>
                </a:lnTo>
                <a:lnTo>
                  <a:pt x="50553" y="46947"/>
                </a:lnTo>
                <a:lnTo>
                  <a:pt x="50599" y="46969"/>
                </a:lnTo>
                <a:lnTo>
                  <a:pt x="50644" y="46981"/>
                </a:lnTo>
                <a:lnTo>
                  <a:pt x="50701" y="46969"/>
                </a:lnTo>
                <a:lnTo>
                  <a:pt x="50747" y="46947"/>
                </a:lnTo>
                <a:lnTo>
                  <a:pt x="50792" y="46924"/>
                </a:lnTo>
                <a:lnTo>
                  <a:pt x="50826" y="46878"/>
                </a:lnTo>
                <a:lnTo>
                  <a:pt x="52828" y="48039"/>
                </a:lnTo>
                <a:lnTo>
                  <a:pt x="52817" y="48084"/>
                </a:lnTo>
                <a:lnTo>
                  <a:pt x="52817" y="48118"/>
                </a:lnTo>
                <a:lnTo>
                  <a:pt x="52817" y="48164"/>
                </a:lnTo>
                <a:lnTo>
                  <a:pt x="52828" y="48198"/>
                </a:lnTo>
                <a:lnTo>
                  <a:pt x="52851" y="48232"/>
                </a:lnTo>
                <a:lnTo>
                  <a:pt x="52874" y="48255"/>
                </a:lnTo>
                <a:lnTo>
                  <a:pt x="52897" y="48277"/>
                </a:lnTo>
                <a:lnTo>
                  <a:pt x="52931" y="48300"/>
                </a:lnTo>
                <a:lnTo>
                  <a:pt x="52965" y="48312"/>
                </a:lnTo>
                <a:lnTo>
                  <a:pt x="53010" y="48323"/>
                </a:lnTo>
                <a:lnTo>
                  <a:pt x="53010" y="49142"/>
                </a:lnTo>
                <a:lnTo>
                  <a:pt x="53056" y="49142"/>
                </a:lnTo>
                <a:lnTo>
                  <a:pt x="53056" y="48312"/>
                </a:lnTo>
                <a:lnTo>
                  <a:pt x="53124" y="48289"/>
                </a:lnTo>
                <a:lnTo>
                  <a:pt x="53170" y="48255"/>
                </a:lnTo>
                <a:lnTo>
                  <a:pt x="53204" y="48186"/>
                </a:lnTo>
                <a:lnTo>
                  <a:pt x="53226" y="48118"/>
                </a:lnTo>
                <a:lnTo>
                  <a:pt x="53204" y="48050"/>
                </a:lnTo>
                <a:lnTo>
                  <a:pt x="55183" y="46912"/>
                </a:lnTo>
                <a:lnTo>
                  <a:pt x="55217" y="46958"/>
                </a:lnTo>
                <a:lnTo>
                  <a:pt x="55274" y="46992"/>
                </a:lnTo>
                <a:lnTo>
                  <a:pt x="55331" y="47015"/>
                </a:lnTo>
                <a:lnTo>
                  <a:pt x="55388" y="47026"/>
                </a:lnTo>
                <a:lnTo>
                  <a:pt x="55456" y="47015"/>
                </a:lnTo>
                <a:lnTo>
                  <a:pt x="55513" y="46992"/>
                </a:lnTo>
                <a:lnTo>
                  <a:pt x="55570" y="46958"/>
                </a:lnTo>
                <a:lnTo>
                  <a:pt x="55604" y="46912"/>
                </a:lnTo>
                <a:lnTo>
                  <a:pt x="57549" y="48027"/>
                </a:lnTo>
                <a:lnTo>
                  <a:pt x="57526" y="48073"/>
                </a:lnTo>
                <a:lnTo>
                  <a:pt x="57526" y="48118"/>
                </a:lnTo>
                <a:lnTo>
                  <a:pt x="57526" y="48164"/>
                </a:lnTo>
                <a:lnTo>
                  <a:pt x="57549" y="48209"/>
                </a:lnTo>
                <a:lnTo>
                  <a:pt x="57560" y="48243"/>
                </a:lnTo>
                <a:lnTo>
                  <a:pt x="57595" y="48289"/>
                </a:lnTo>
                <a:lnTo>
                  <a:pt x="57629" y="48312"/>
                </a:lnTo>
                <a:lnTo>
                  <a:pt x="57663" y="48334"/>
                </a:lnTo>
                <a:lnTo>
                  <a:pt x="57708" y="48357"/>
                </a:lnTo>
                <a:lnTo>
                  <a:pt x="57754" y="48357"/>
                </a:lnTo>
                <a:lnTo>
                  <a:pt x="57754" y="49142"/>
                </a:lnTo>
                <a:lnTo>
                  <a:pt x="57799" y="49142"/>
                </a:lnTo>
                <a:lnTo>
                  <a:pt x="57799" y="48357"/>
                </a:lnTo>
                <a:lnTo>
                  <a:pt x="57833" y="48357"/>
                </a:lnTo>
                <a:lnTo>
                  <a:pt x="57879" y="48334"/>
                </a:lnTo>
                <a:lnTo>
                  <a:pt x="57913" y="48312"/>
                </a:lnTo>
                <a:lnTo>
                  <a:pt x="57947" y="48277"/>
                </a:lnTo>
                <a:lnTo>
                  <a:pt x="57981" y="48243"/>
                </a:lnTo>
                <a:lnTo>
                  <a:pt x="57993" y="48209"/>
                </a:lnTo>
                <a:lnTo>
                  <a:pt x="58015" y="48164"/>
                </a:lnTo>
                <a:lnTo>
                  <a:pt x="58015" y="48118"/>
                </a:lnTo>
                <a:lnTo>
                  <a:pt x="58015" y="48073"/>
                </a:lnTo>
                <a:lnTo>
                  <a:pt x="57993" y="48027"/>
                </a:lnTo>
                <a:lnTo>
                  <a:pt x="59938" y="46901"/>
                </a:lnTo>
                <a:lnTo>
                  <a:pt x="59972" y="46947"/>
                </a:lnTo>
                <a:lnTo>
                  <a:pt x="60029" y="46981"/>
                </a:lnTo>
                <a:lnTo>
                  <a:pt x="60074" y="47003"/>
                </a:lnTo>
                <a:lnTo>
                  <a:pt x="60143" y="47015"/>
                </a:lnTo>
                <a:lnTo>
                  <a:pt x="60200" y="47003"/>
                </a:lnTo>
                <a:lnTo>
                  <a:pt x="60256" y="46981"/>
                </a:lnTo>
                <a:lnTo>
                  <a:pt x="60302" y="46947"/>
                </a:lnTo>
                <a:lnTo>
                  <a:pt x="60347" y="46901"/>
                </a:lnTo>
                <a:lnTo>
                  <a:pt x="62304" y="48039"/>
                </a:lnTo>
                <a:lnTo>
                  <a:pt x="62293" y="48073"/>
                </a:lnTo>
                <a:lnTo>
                  <a:pt x="62293" y="48118"/>
                </a:lnTo>
                <a:lnTo>
                  <a:pt x="62293" y="48164"/>
                </a:lnTo>
                <a:lnTo>
                  <a:pt x="62304" y="48198"/>
                </a:lnTo>
                <a:lnTo>
                  <a:pt x="62327" y="48232"/>
                </a:lnTo>
                <a:lnTo>
                  <a:pt x="62350" y="48266"/>
                </a:lnTo>
                <a:lnTo>
                  <a:pt x="62372" y="48289"/>
                </a:lnTo>
                <a:lnTo>
                  <a:pt x="62406" y="48312"/>
                </a:lnTo>
                <a:lnTo>
                  <a:pt x="62452" y="48334"/>
                </a:lnTo>
                <a:lnTo>
                  <a:pt x="62486" y="48334"/>
                </a:lnTo>
                <a:lnTo>
                  <a:pt x="62486" y="49142"/>
                </a:lnTo>
                <a:lnTo>
                  <a:pt x="62532" y="49142"/>
                </a:lnTo>
                <a:lnTo>
                  <a:pt x="62532" y="48334"/>
                </a:lnTo>
                <a:lnTo>
                  <a:pt x="62577" y="48323"/>
                </a:lnTo>
                <a:lnTo>
                  <a:pt x="62611" y="48312"/>
                </a:lnTo>
                <a:lnTo>
                  <a:pt x="62645" y="48289"/>
                </a:lnTo>
                <a:lnTo>
                  <a:pt x="62679" y="48266"/>
                </a:lnTo>
                <a:lnTo>
                  <a:pt x="62702" y="48232"/>
                </a:lnTo>
                <a:lnTo>
                  <a:pt x="62714" y="48198"/>
                </a:lnTo>
                <a:lnTo>
                  <a:pt x="62725" y="48164"/>
                </a:lnTo>
                <a:lnTo>
                  <a:pt x="62736" y="48118"/>
                </a:lnTo>
                <a:lnTo>
                  <a:pt x="62725" y="48073"/>
                </a:lnTo>
                <a:lnTo>
                  <a:pt x="62714" y="48039"/>
                </a:lnTo>
                <a:lnTo>
                  <a:pt x="64670" y="46912"/>
                </a:lnTo>
                <a:lnTo>
                  <a:pt x="64716" y="46958"/>
                </a:lnTo>
                <a:lnTo>
                  <a:pt x="64761" y="46992"/>
                </a:lnTo>
                <a:lnTo>
                  <a:pt x="64818" y="47015"/>
                </a:lnTo>
                <a:lnTo>
                  <a:pt x="64886" y="47026"/>
                </a:lnTo>
                <a:lnTo>
                  <a:pt x="64943" y="47015"/>
                </a:lnTo>
                <a:lnTo>
                  <a:pt x="65000" y="46992"/>
                </a:lnTo>
                <a:lnTo>
                  <a:pt x="65057" y="46958"/>
                </a:lnTo>
                <a:lnTo>
                  <a:pt x="65091" y="46912"/>
                </a:lnTo>
                <a:lnTo>
                  <a:pt x="67093" y="48061"/>
                </a:lnTo>
                <a:lnTo>
                  <a:pt x="67082" y="48118"/>
                </a:lnTo>
                <a:lnTo>
                  <a:pt x="67093" y="48175"/>
                </a:lnTo>
                <a:lnTo>
                  <a:pt x="67127" y="48232"/>
                </a:lnTo>
                <a:lnTo>
                  <a:pt x="67173" y="48266"/>
                </a:lnTo>
                <a:lnTo>
                  <a:pt x="67230" y="48289"/>
                </a:lnTo>
                <a:lnTo>
                  <a:pt x="67230" y="49142"/>
                </a:lnTo>
                <a:lnTo>
                  <a:pt x="67275" y="49142"/>
                </a:lnTo>
                <a:lnTo>
                  <a:pt x="67275" y="48289"/>
                </a:lnTo>
                <a:lnTo>
                  <a:pt x="67332" y="48266"/>
                </a:lnTo>
                <a:lnTo>
                  <a:pt x="67377" y="48232"/>
                </a:lnTo>
                <a:lnTo>
                  <a:pt x="67412" y="48175"/>
                </a:lnTo>
                <a:lnTo>
                  <a:pt x="67423" y="48118"/>
                </a:lnTo>
                <a:lnTo>
                  <a:pt x="67412" y="48061"/>
                </a:lnTo>
                <a:lnTo>
                  <a:pt x="69436" y="46890"/>
                </a:lnTo>
                <a:lnTo>
                  <a:pt x="69471" y="46935"/>
                </a:lnTo>
                <a:lnTo>
                  <a:pt x="69516" y="46969"/>
                </a:lnTo>
                <a:lnTo>
                  <a:pt x="69562" y="46981"/>
                </a:lnTo>
                <a:lnTo>
                  <a:pt x="69618" y="46992"/>
                </a:lnTo>
                <a:lnTo>
                  <a:pt x="69675" y="46981"/>
                </a:lnTo>
                <a:lnTo>
                  <a:pt x="69721" y="46958"/>
                </a:lnTo>
                <a:lnTo>
                  <a:pt x="69766" y="46935"/>
                </a:lnTo>
                <a:lnTo>
                  <a:pt x="69800" y="46890"/>
                </a:lnTo>
                <a:lnTo>
                  <a:pt x="71780" y="48039"/>
                </a:lnTo>
                <a:lnTo>
                  <a:pt x="71768" y="48073"/>
                </a:lnTo>
                <a:lnTo>
                  <a:pt x="71768" y="48118"/>
                </a:lnTo>
                <a:lnTo>
                  <a:pt x="71768" y="48164"/>
                </a:lnTo>
                <a:lnTo>
                  <a:pt x="71780" y="48198"/>
                </a:lnTo>
                <a:lnTo>
                  <a:pt x="71802" y="48243"/>
                </a:lnTo>
                <a:lnTo>
                  <a:pt x="71825" y="48266"/>
                </a:lnTo>
                <a:lnTo>
                  <a:pt x="71859" y="48300"/>
                </a:lnTo>
                <a:lnTo>
                  <a:pt x="71893" y="48323"/>
                </a:lnTo>
                <a:lnTo>
                  <a:pt x="71928" y="48334"/>
                </a:lnTo>
                <a:lnTo>
                  <a:pt x="71973" y="48346"/>
                </a:lnTo>
                <a:lnTo>
                  <a:pt x="71973" y="49142"/>
                </a:lnTo>
                <a:lnTo>
                  <a:pt x="72019" y="49142"/>
                </a:lnTo>
                <a:lnTo>
                  <a:pt x="72019" y="48346"/>
                </a:lnTo>
                <a:lnTo>
                  <a:pt x="72053" y="48334"/>
                </a:lnTo>
                <a:lnTo>
                  <a:pt x="72098" y="48323"/>
                </a:lnTo>
                <a:lnTo>
                  <a:pt x="72132" y="48300"/>
                </a:lnTo>
                <a:lnTo>
                  <a:pt x="72155" y="48266"/>
                </a:lnTo>
                <a:lnTo>
                  <a:pt x="72178" y="48232"/>
                </a:lnTo>
                <a:lnTo>
                  <a:pt x="72201" y="48198"/>
                </a:lnTo>
                <a:lnTo>
                  <a:pt x="72212" y="48164"/>
                </a:lnTo>
                <a:lnTo>
                  <a:pt x="72212" y="48118"/>
                </a:lnTo>
                <a:lnTo>
                  <a:pt x="72212" y="48073"/>
                </a:lnTo>
                <a:lnTo>
                  <a:pt x="72201" y="48039"/>
                </a:lnTo>
                <a:lnTo>
                  <a:pt x="74214" y="46878"/>
                </a:lnTo>
                <a:lnTo>
                  <a:pt x="74248" y="46901"/>
                </a:lnTo>
                <a:lnTo>
                  <a:pt x="74282" y="46924"/>
                </a:lnTo>
                <a:lnTo>
                  <a:pt x="74316" y="46947"/>
                </a:lnTo>
                <a:lnTo>
                  <a:pt x="74407" y="46947"/>
                </a:lnTo>
                <a:lnTo>
                  <a:pt x="74442" y="46924"/>
                </a:lnTo>
                <a:lnTo>
                  <a:pt x="74476" y="46901"/>
                </a:lnTo>
                <a:lnTo>
                  <a:pt x="74510" y="46867"/>
                </a:lnTo>
                <a:lnTo>
                  <a:pt x="76569" y="48061"/>
                </a:lnTo>
                <a:lnTo>
                  <a:pt x="76557" y="48118"/>
                </a:lnTo>
                <a:lnTo>
                  <a:pt x="76569" y="48175"/>
                </a:lnTo>
                <a:lnTo>
                  <a:pt x="76603" y="48232"/>
                </a:lnTo>
                <a:lnTo>
                  <a:pt x="76648" y="48266"/>
                </a:lnTo>
                <a:lnTo>
                  <a:pt x="76717" y="48289"/>
                </a:lnTo>
                <a:lnTo>
                  <a:pt x="76717" y="49142"/>
                </a:lnTo>
                <a:lnTo>
                  <a:pt x="76762" y="49142"/>
                </a:lnTo>
                <a:lnTo>
                  <a:pt x="76762" y="48289"/>
                </a:lnTo>
                <a:lnTo>
                  <a:pt x="76819" y="48266"/>
                </a:lnTo>
                <a:lnTo>
                  <a:pt x="76865" y="48232"/>
                </a:lnTo>
                <a:lnTo>
                  <a:pt x="76887" y="48175"/>
                </a:lnTo>
                <a:lnTo>
                  <a:pt x="76899" y="48118"/>
                </a:lnTo>
                <a:lnTo>
                  <a:pt x="76887" y="48061"/>
                </a:lnTo>
                <a:lnTo>
                  <a:pt x="78878" y="46912"/>
                </a:lnTo>
                <a:lnTo>
                  <a:pt x="78923" y="46969"/>
                </a:lnTo>
                <a:lnTo>
                  <a:pt x="78969" y="47003"/>
                </a:lnTo>
                <a:lnTo>
                  <a:pt x="79037" y="47026"/>
                </a:lnTo>
                <a:lnTo>
                  <a:pt x="79105" y="47038"/>
                </a:lnTo>
                <a:lnTo>
                  <a:pt x="79174" y="47026"/>
                </a:lnTo>
                <a:lnTo>
                  <a:pt x="79231" y="47003"/>
                </a:lnTo>
                <a:lnTo>
                  <a:pt x="79287" y="46969"/>
                </a:lnTo>
                <a:lnTo>
                  <a:pt x="79322" y="46912"/>
                </a:lnTo>
                <a:lnTo>
                  <a:pt x="81233" y="48016"/>
                </a:lnTo>
                <a:lnTo>
                  <a:pt x="81221" y="48073"/>
                </a:lnTo>
                <a:lnTo>
                  <a:pt x="81221" y="48118"/>
                </a:lnTo>
                <a:lnTo>
                  <a:pt x="81221" y="48164"/>
                </a:lnTo>
                <a:lnTo>
                  <a:pt x="81233" y="48209"/>
                </a:lnTo>
                <a:lnTo>
                  <a:pt x="81255" y="48255"/>
                </a:lnTo>
                <a:lnTo>
                  <a:pt x="81290" y="48289"/>
                </a:lnTo>
                <a:lnTo>
                  <a:pt x="81324" y="48323"/>
                </a:lnTo>
                <a:lnTo>
                  <a:pt x="81358" y="48346"/>
                </a:lnTo>
                <a:lnTo>
                  <a:pt x="81403" y="48368"/>
                </a:lnTo>
                <a:lnTo>
                  <a:pt x="81449" y="48368"/>
                </a:lnTo>
                <a:lnTo>
                  <a:pt x="81449" y="49142"/>
                </a:lnTo>
                <a:lnTo>
                  <a:pt x="81494" y="49142"/>
                </a:lnTo>
                <a:lnTo>
                  <a:pt x="81494" y="48368"/>
                </a:lnTo>
                <a:lnTo>
                  <a:pt x="81540" y="48357"/>
                </a:lnTo>
                <a:lnTo>
                  <a:pt x="81585" y="48346"/>
                </a:lnTo>
                <a:lnTo>
                  <a:pt x="81631" y="48323"/>
                </a:lnTo>
                <a:lnTo>
                  <a:pt x="81654" y="48289"/>
                </a:lnTo>
                <a:lnTo>
                  <a:pt x="81688" y="48255"/>
                </a:lnTo>
                <a:lnTo>
                  <a:pt x="81710" y="48209"/>
                </a:lnTo>
                <a:lnTo>
                  <a:pt x="81722" y="48164"/>
                </a:lnTo>
                <a:lnTo>
                  <a:pt x="81722" y="48118"/>
                </a:lnTo>
                <a:lnTo>
                  <a:pt x="81722" y="48073"/>
                </a:lnTo>
                <a:lnTo>
                  <a:pt x="81710" y="48027"/>
                </a:lnTo>
                <a:lnTo>
                  <a:pt x="83644" y="46901"/>
                </a:lnTo>
                <a:lnTo>
                  <a:pt x="83678" y="46947"/>
                </a:lnTo>
                <a:lnTo>
                  <a:pt x="83724" y="46981"/>
                </a:lnTo>
                <a:lnTo>
                  <a:pt x="83781" y="47003"/>
                </a:lnTo>
                <a:lnTo>
                  <a:pt x="83838" y="47015"/>
                </a:lnTo>
                <a:lnTo>
                  <a:pt x="83906" y="47003"/>
                </a:lnTo>
                <a:lnTo>
                  <a:pt x="83951" y="46981"/>
                </a:lnTo>
                <a:lnTo>
                  <a:pt x="84008" y="46947"/>
                </a:lnTo>
                <a:lnTo>
                  <a:pt x="84042" y="46901"/>
                </a:lnTo>
                <a:lnTo>
                  <a:pt x="85965" y="48016"/>
                </a:lnTo>
                <a:lnTo>
                  <a:pt x="85953" y="48061"/>
                </a:lnTo>
                <a:lnTo>
                  <a:pt x="85942" y="48118"/>
                </a:lnTo>
                <a:lnTo>
                  <a:pt x="85953" y="48175"/>
                </a:lnTo>
                <a:lnTo>
                  <a:pt x="85965" y="48221"/>
                </a:lnTo>
                <a:lnTo>
                  <a:pt x="85988" y="48266"/>
                </a:lnTo>
                <a:lnTo>
                  <a:pt x="86022" y="48300"/>
                </a:lnTo>
                <a:lnTo>
                  <a:pt x="86056" y="48334"/>
                </a:lnTo>
                <a:lnTo>
                  <a:pt x="86101" y="48357"/>
                </a:lnTo>
                <a:lnTo>
                  <a:pt x="86147" y="48368"/>
                </a:lnTo>
                <a:lnTo>
                  <a:pt x="86192" y="48380"/>
                </a:lnTo>
                <a:lnTo>
                  <a:pt x="86192" y="49142"/>
                </a:lnTo>
                <a:lnTo>
                  <a:pt x="86238" y="49142"/>
                </a:lnTo>
                <a:lnTo>
                  <a:pt x="86238" y="48380"/>
                </a:lnTo>
                <a:lnTo>
                  <a:pt x="86283" y="48368"/>
                </a:lnTo>
                <a:lnTo>
                  <a:pt x="86329" y="48357"/>
                </a:lnTo>
                <a:lnTo>
                  <a:pt x="86374" y="48323"/>
                </a:lnTo>
                <a:lnTo>
                  <a:pt x="86408" y="48300"/>
                </a:lnTo>
                <a:lnTo>
                  <a:pt x="86431" y="48255"/>
                </a:lnTo>
                <a:lnTo>
                  <a:pt x="86454" y="48221"/>
                </a:lnTo>
                <a:lnTo>
                  <a:pt x="86465" y="48164"/>
                </a:lnTo>
                <a:lnTo>
                  <a:pt x="86477" y="48118"/>
                </a:lnTo>
                <a:lnTo>
                  <a:pt x="86465" y="48073"/>
                </a:lnTo>
                <a:lnTo>
                  <a:pt x="86454" y="48016"/>
                </a:lnTo>
                <a:lnTo>
                  <a:pt x="87364" y="47493"/>
                </a:lnTo>
                <a:lnTo>
                  <a:pt x="87364" y="47436"/>
                </a:lnTo>
                <a:lnTo>
                  <a:pt x="86431" y="47982"/>
                </a:lnTo>
                <a:lnTo>
                  <a:pt x="86397" y="47925"/>
                </a:lnTo>
                <a:lnTo>
                  <a:pt x="86340" y="47891"/>
                </a:lnTo>
                <a:lnTo>
                  <a:pt x="86283" y="47868"/>
                </a:lnTo>
                <a:lnTo>
                  <a:pt x="86215" y="47857"/>
                </a:lnTo>
                <a:lnTo>
                  <a:pt x="86147" y="47868"/>
                </a:lnTo>
                <a:lnTo>
                  <a:pt x="86079" y="47891"/>
                </a:lnTo>
                <a:lnTo>
                  <a:pt x="86033" y="47925"/>
                </a:lnTo>
                <a:lnTo>
                  <a:pt x="85988" y="47970"/>
                </a:lnTo>
                <a:lnTo>
                  <a:pt x="84065" y="46856"/>
                </a:lnTo>
                <a:lnTo>
                  <a:pt x="84077" y="46821"/>
                </a:lnTo>
                <a:lnTo>
                  <a:pt x="84077" y="46776"/>
                </a:lnTo>
                <a:lnTo>
                  <a:pt x="84077" y="46730"/>
                </a:lnTo>
                <a:lnTo>
                  <a:pt x="84065" y="46685"/>
                </a:lnTo>
                <a:lnTo>
                  <a:pt x="84042" y="46651"/>
                </a:lnTo>
                <a:lnTo>
                  <a:pt x="84020" y="46617"/>
                </a:lnTo>
                <a:lnTo>
                  <a:pt x="83986" y="46583"/>
                </a:lnTo>
                <a:lnTo>
                  <a:pt x="83951" y="46560"/>
                </a:lnTo>
                <a:lnTo>
                  <a:pt x="83917" y="46548"/>
                </a:lnTo>
                <a:lnTo>
                  <a:pt x="83872" y="46537"/>
                </a:lnTo>
                <a:lnTo>
                  <a:pt x="83872" y="44182"/>
                </a:lnTo>
                <a:lnTo>
                  <a:pt x="83929" y="44160"/>
                </a:lnTo>
                <a:lnTo>
                  <a:pt x="83974" y="44125"/>
                </a:lnTo>
                <a:lnTo>
                  <a:pt x="83997" y="44080"/>
                </a:lnTo>
                <a:lnTo>
                  <a:pt x="84008" y="44012"/>
                </a:lnTo>
                <a:lnTo>
                  <a:pt x="83997" y="43966"/>
                </a:lnTo>
                <a:lnTo>
                  <a:pt x="86044" y="42783"/>
                </a:lnTo>
                <a:lnTo>
                  <a:pt x="86079" y="42817"/>
                </a:lnTo>
                <a:lnTo>
                  <a:pt x="86113" y="42851"/>
                </a:lnTo>
                <a:lnTo>
                  <a:pt x="86158" y="42863"/>
                </a:lnTo>
                <a:lnTo>
                  <a:pt x="86215" y="42874"/>
                </a:lnTo>
                <a:lnTo>
                  <a:pt x="86261" y="42863"/>
                </a:lnTo>
                <a:lnTo>
                  <a:pt x="86306" y="42851"/>
                </a:lnTo>
                <a:lnTo>
                  <a:pt x="86352" y="42817"/>
                </a:lnTo>
                <a:lnTo>
                  <a:pt x="86386" y="42783"/>
                </a:lnTo>
                <a:lnTo>
                  <a:pt x="87364" y="43341"/>
                </a:lnTo>
                <a:lnTo>
                  <a:pt x="87364" y="43295"/>
                </a:lnTo>
                <a:lnTo>
                  <a:pt x="86408" y="42738"/>
                </a:lnTo>
                <a:lnTo>
                  <a:pt x="86408" y="42704"/>
                </a:lnTo>
                <a:lnTo>
                  <a:pt x="86420" y="42669"/>
                </a:lnTo>
                <a:lnTo>
                  <a:pt x="86408" y="42624"/>
                </a:lnTo>
                <a:lnTo>
                  <a:pt x="86408" y="42590"/>
                </a:lnTo>
                <a:lnTo>
                  <a:pt x="86363" y="42533"/>
                </a:lnTo>
                <a:lnTo>
                  <a:pt x="86306" y="42487"/>
                </a:lnTo>
                <a:lnTo>
                  <a:pt x="86238" y="42465"/>
                </a:lnTo>
                <a:lnTo>
                  <a:pt x="86238" y="40144"/>
                </a:lnTo>
                <a:lnTo>
                  <a:pt x="86283" y="40144"/>
                </a:lnTo>
                <a:lnTo>
                  <a:pt x="86329" y="40121"/>
                </a:lnTo>
                <a:lnTo>
                  <a:pt x="86363" y="40099"/>
                </a:lnTo>
                <a:lnTo>
                  <a:pt x="86397" y="40076"/>
                </a:lnTo>
                <a:lnTo>
                  <a:pt x="86420" y="40030"/>
                </a:lnTo>
                <a:lnTo>
                  <a:pt x="86443" y="39996"/>
                </a:lnTo>
                <a:lnTo>
                  <a:pt x="86454" y="39951"/>
                </a:lnTo>
                <a:lnTo>
                  <a:pt x="86454" y="39905"/>
                </a:lnTo>
                <a:lnTo>
                  <a:pt x="86454" y="39860"/>
                </a:lnTo>
                <a:lnTo>
                  <a:pt x="86431" y="39814"/>
                </a:lnTo>
                <a:lnTo>
                  <a:pt x="87364" y="39280"/>
                </a:lnTo>
                <a:lnTo>
                  <a:pt x="87364" y="39234"/>
                </a:lnTo>
                <a:lnTo>
                  <a:pt x="86420" y="39780"/>
                </a:lnTo>
                <a:lnTo>
                  <a:pt x="86374" y="39735"/>
                </a:lnTo>
                <a:lnTo>
                  <a:pt x="86329" y="39700"/>
                </a:lnTo>
                <a:lnTo>
                  <a:pt x="86272" y="39678"/>
                </a:lnTo>
                <a:lnTo>
                  <a:pt x="86215" y="39666"/>
                </a:lnTo>
                <a:lnTo>
                  <a:pt x="86147" y="39678"/>
                </a:lnTo>
                <a:lnTo>
                  <a:pt x="86090" y="39689"/>
                </a:lnTo>
                <a:lnTo>
                  <a:pt x="86044" y="39723"/>
                </a:lnTo>
                <a:lnTo>
                  <a:pt x="86010" y="39769"/>
                </a:lnTo>
                <a:lnTo>
                  <a:pt x="84042" y="38643"/>
                </a:lnTo>
                <a:lnTo>
                  <a:pt x="84054" y="38597"/>
                </a:lnTo>
                <a:lnTo>
                  <a:pt x="84054" y="38563"/>
                </a:lnTo>
                <a:lnTo>
                  <a:pt x="84054" y="38517"/>
                </a:lnTo>
                <a:lnTo>
                  <a:pt x="84042" y="38483"/>
                </a:lnTo>
                <a:lnTo>
                  <a:pt x="84031" y="38449"/>
                </a:lnTo>
                <a:lnTo>
                  <a:pt x="84008" y="38415"/>
                </a:lnTo>
                <a:lnTo>
                  <a:pt x="83940" y="38370"/>
                </a:lnTo>
                <a:lnTo>
                  <a:pt x="83906" y="38358"/>
                </a:lnTo>
                <a:lnTo>
                  <a:pt x="83872" y="38347"/>
                </a:lnTo>
                <a:lnTo>
                  <a:pt x="83872" y="36003"/>
                </a:lnTo>
                <a:lnTo>
                  <a:pt x="83940" y="35981"/>
                </a:lnTo>
                <a:lnTo>
                  <a:pt x="83986" y="35935"/>
                </a:lnTo>
                <a:lnTo>
                  <a:pt x="84031" y="35878"/>
                </a:lnTo>
                <a:lnTo>
                  <a:pt x="84042" y="35810"/>
                </a:lnTo>
                <a:lnTo>
                  <a:pt x="84031" y="35765"/>
                </a:lnTo>
                <a:lnTo>
                  <a:pt x="84020" y="35730"/>
                </a:lnTo>
                <a:lnTo>
                  <a:pt x="86010" y="34593"/>
                </a:lnTo>
                <a:lnTo>
                  <a:pt x="86044" y="34627"/>
                </a:lnTo>
                <a:lnTo>
                  <a:pt x="86101" y="34661"/>
                </a:lnTo>
                <a:lnTo>
                  <a:pt x="86147" y="34684"/>
                </a:lnTo>
                <a:lnTo>
                  <a:pt x="86215" y="34695"/>
                </a:lnTo>
                <a:lnTo>
                  <a:pt x="86272" y="34684"/>
                </a:lnTo>
                <a:lnTo>
                  <a:pt x="86329" y="34661"/>
                </a:lnTo>
                <a:lnTo>
                  <a:pt x="86374" y="34627"/>
                </a:lnTo>
                <a:lnTo>
                  <a:pt x="86408" y="34582"/>
                </a:lnTo>
                <a:lnTo>
                  <a:pt x="87364" y="35128"/>
                </a:lnTo>
                <a:lnTo>
                  <a:pt x="87364" y="35082"/>
                </a:lnTo>
                <a:lnTo>
                  <a:pt x="86431" y="34547"/>
                </a:lnTo>
                <a:lnTo>
                  <a:pt x="86443" y="34502"/>
                </a:lnTo>
                <a:lnTo>
                  <a:pt x="86454" y="34456"/>
                </a:lnTo>
                <a:lnTo>
                  <a:pt x="86443" y="34411"/>
                </a:lnTo>
                <a:lnTo>
                  <a:pt x="86431" y="34365"/>
                </a:lnTo>
                <a:lnTo>
                  <a:pt x="86420" y="34331"/>
                </a:lnTo>
                <a:lnTo>
                  <a:pt x="86386" y="34297"/>
                </a:lnTo>
                <a:lnTo>
                  <a:pt x="86363" y="34263"/>
                </a:lnTo>
                <a:lnTo>
                  <a:pt x="86317" y="34240"/>
                </a:lnTo>
                <a:lnTo>
                  <a:pt x="86283" y="34229"/>
                </a:lnTo>
                <a:lnTo>
                  <a:pt x="86238" y="34218"/>
                </a:lnTo>
                <a:lnTo>
                  <a:pt x="86238" y="31863"/>
                </a:lnTo>
                <a:lnTo>
                  <a:pt x="86295" y="31851"/>
                </a:lnTo>
                <a:lnTo>
                  <a:pt x="86340" y="31806"/>
                </a:lnTo>
                <a:lnTo>
                  <a:pt x="86374" y="31760"/>
                </a:lnTo>
                <a:lnTo>
                  <a:pt x="86386" y="31704"/>
                </a:lnTo>
                <a:lnTo>
                  <a:pt x="86374" y="31647"/>
                </a:lnTo>
                <a:lnTo>
                  <a:pt x="87364" y="31067"/>
                </a:lnTo>
                <a:lnTo>
                  <a:pt x="87364" y="31021"/>
                </a:lnTo>
                <a:lnTo>
                  <a:pt x="86352" y="31601"/>
                </a:lnTo>
                <a:lnTo>
                  <a:pt x="86329" y="31567"/>
                </a:lnTo>
                <a:lnTo>
                  <a:pt x="86295" y="31544"/>
                </a:lnTo>
                <a:lnTo>
                  <a:pt x="86249" y="31533"/>
                </a:lnTo>
                <a:lnTo>
                  <a:pt x="86215" y="31522"/>
                </a:lnTo>
                <a:lnTo>
                  <a:pt x="86170" y="31533"/>
                </a:lnTo>
                <a:lnTo>
                  <a:pt x="86135" y="31544"/>
                </a:lnTo>
                <a:lnTo>
                  <a:pt x="86101" y="31567"/>
                </a:lnTo>
                <a:lnTo>
                  <a:pt x="86079" y="31601"/>
                </a:lnTo>
                <a:lnTo>
                  <a:pt x="84020" y="30407"/>
                </a:lnTo>
                <a:lnTo>
                  <a:pt x="84020" y="30350"/>
                </a:lnTo>
                <a:lnTo>
                  <a:pt x="84008" y="30282"/>
                </a:lnTo>
                <a:lnTo>
                  <a:pt x="83974" y="30236"/>
                </a:lnTo>
                <a:lnTo>
                  <a:pt x="83929" y="30191"/>
                </a:lnTo>
                <a:lnTo>
                  <a:pt x="83872" y="30168"/>
                </a:lnTo>
                <a:lnTo>
                  <a:pt x="83872" y="27756"/>
                </a:lnTo>
                <a:lnTo>
                  <a:pt x="83929" y="27734"/>
                </a:lnTo>
                <a:lnTo>
                  <a:pt x="83963" y="27699"/>
                </a:lnTo>
                <a:lnTo>
                  <a:pt x="83997" y="27654"/>
                </a:lnTo>
                <a:lnTo>
                  <a:pt x="84008" y="27597"/>
                </a:lnTo>
                <a:lnTo>
                  <a:pt x="83997" y="27540"/>
                </a:lnTo>
                <a:lnTo>
                  <a:pt x="86022" y="26369"/>
                </a:lnTo>
                <a:lnTo>
                  <a:pt x="86056" y="26414"/>
                </a:lnTo>
                <a:lnTo>
                  <a:pt x="86101" y="26448"/>
                </a:lnTo>
                <a:lnTo>
                  <a:pt x="86158" y="26471"/>
                </a:lnTo>
                <a:lnTo>
                  <a:pt x="86272" y="26471"/>
                </a:lnTo>
                <a:lnTo>
                  <a:pt x="86317" y="26448"/>
                </a:lnTo>
                <a:lnTo>
                  <a:pt x="86363" y="26414"/>
                </a:lnTo>
                <a:lnTo>
                  <a:pt x="86408" y="26369"/>
                </a:lnTo>
                <a:lnTo>
                  <a:pt x="87364" y="26915"/>
                </a:lnTo>
                <a:lnTo>
                  <a:pt x="87364" y="26869"/>
                </a:lnTo>
                <a:lnTo>
                  <a:pt x="86420" y="26323"/>
                </a:lnTo>
                <a:lnTo>
                  <a:pt x="86431" y="26289"/>
                </a:lnTo>
                <a:lnTo>
                  <a:pt x="86443" y="26243"/>
                </a:lnTo>
                <a:lnTo>
                  <a:pt x="86431" y="26198"/>
                </a:lnTo>
                <a:lnTo>
                  <a:pt x="86420" y="26164"/>
                </a:lnTo>
                <a:lnTo>
                  <a:pt x="86408" y="26130"/>
                </a:lnTo>
                <a:lnTo>
                  <a:pt x="86386" y="26095"/>
                </a:lnTo>
                <a:lnTo>
                  <a:pt x="86352" y="26073"/>
                </a:lnTo>
                <a:lnTo>
                  <a:pt x="86317" y="26050"/>
                </a:lnTo>
                <a:lnTo>
                  <a:pt x="86283" y="26027"/>
                </a:lnTo>
                <a:lnTo>
                  <a:pt x="86238" y="26016"/>
                </a:lnTo>
                <a:lnTo>
                  <a:pt x="86238" y="23673"/>
                </a:lnTo>
                <a:lnTo>
                  <a:pt x="86306" y="23650"/>
                </a:lnTo>
                <a:lnTo>
                  <a:pt x="86352" y="23604"/>
                </a:lnTo>
                <a:lnTo>
                  <a:pt x="86386" y="23547"/>
                </a:lnTo>
                <a:lnTo>
                  <a:pt x="86397" y="23491"/>
                </a:lnTo>
                <a:lnTo>
                  <a:pt x="86386" y="23422"/>
                </a:lnTo>
                <a:lnTo>
                  <a:pt x="87364" y="22854"/>
                </a:lnTo>
                <a:lnTo>
                  <a:pt x="87364" y="22808"/>
                </a:lnTo>
                <a:lnTo>
                  <a:pt x="86363" y="23388"/>
                </a:lnTo>
                <a:lnTo>
                  <a:pt x="86329" y="23354"/>
                </a:lnTo>
                <a:lnTo>
                  <a:pt x="86295" y="23331"/>
                </a:lnTo>
                <a:lnTo>
                  <a:pt x="86261" y="23309"/>
                </a:lnTo>
                <a:lnTo>
                  <a:pt x="86170" y="23309"/>
                </a:lnTo>
                <a:lnTo>
                  <a:pt x="86124" y="23320"/>
                </a:lnTo>
                <a:lnTo>
                  <a:pt x="86090" y="23354"/>
                </a:lnTo>
                <a:lnTo>
                  <a:pt x="86067" y="23377"/>
                </a:lnTo>
                <a:lnTo>
                  <a:pt x="84020" y="22205"/>
                </a:lnTo>
                <a:lnTo>
                  <a:pt x="84031" y="22137"/>
                </a:lnTo>
                <a:lnTo>
                  <a:pt x="84020" y="22069"/>
                </a:lnTo>
                <a:lnTo>
                  <a:pt x="83986" y="22012"/>
                </a:lnTo>
                <a:lnTo>
                  <a:pt x="83929" y="21978"/>
                </a:lnTo>
                <a:lnTo>
                  <a:pt x="83872" y="21955"/>
                </a:lnTo>
                <a:lnTo>
                  <a:pt x="83872" y="19555"/>
                </a:lnTo>
                <a:lnTo>
                  <a:pt x="83929" y="19543"/>
                </a:lnTo>
                <a:lnTo>
                  <a:pt x="83974" y="19498"/>
                </a:lnTo>
                <a:lnTo>
                  <a:pt x="84008" y="19452"/>
                </a:lnTo>
                <a:lnTo>
                  <a:pt x="84020" y="19384"/>
                </a:lnTo>
                <a:lnTo>
                  <a:pt x="84008" y="19327"/>
                </a:lnTo>
                <a:lnTo>
                  <a:pt x="86033" y="18144"/>
                </a:lnTo>
                <a:lnTo>
                  <a:pt x="86067" y="18190"/>
                </a:lnTo>
                <a:lnTo>
                  <a:pt x="86113" y="18212"/>
                </a:lnTo>
                <a:lnTo>
                  <a:pt x="86158" y="18235"/>
                </a:lnTo>
                <a:lnTo>
                  <a:pt x="86215" y="18246"/>
                </a:lnTo>
                <a:lnTo>
                  <a:pt x="86261" y="18235"/>
                </a:lnTo>
                <a:lnTo>
                  <a:pt x="86317" y="18212"/>
                </a:lnTo>
                <a:lnTo>
                  <a:pt x="86352" y="18178"/>
                </a:lnTo>
                <a:lnTo>
                  <a:pt x="86386" y="18144"/>
                </a:lnTo>
                <a:lnTo>
                  <a:pt x="87364" y="18713"/>
                </a:lnTo>
                <a:lnTo>
                  <a:pt x="87364" y="18656"/>
                </a:lnTo>
                <a:lnTo>
                  <a:pt x="86408" y="18099"/>
                </a:lnTo>
                <a:lnTo>
                  <a:pt x="86420" y="18030"/>
                </a:lnTo>
                <a:lnTo>
                  <a:pt x="86408" y="17996"/>
                </a:lnTo>
                <a:lnTo>
                  <a:pt x="86408" y="17962"/>
                </a:lnTo>
                <a:lnTo>
                  <a:pt x="86363" y="17905"/>
                </a:lnTo>
                <a:lnTo>
                  <a:pt x="86306" y="17860"/>
                </a:lnTo>
                <a:lnTo>
                  <a:pt x="86238" y="17837"/>
                </a:lnTo>
                <a:lnTo>
                  <a:pt x="86238" y="15448"/>
                </a:lnTo>
                <a:lnTo>
                  <a:pt x="86295" y="15437"/>
                </a:lnTo>
                <a:lnTo>
                  <a:pt x="86340" y="15391"/>
                </a:lnTo>
                <a:lnTo>
                  <a:pt x="86374" y="15346"/>
                </a:lnTo>
                <a:lnTo>
                  <a:pt x="86386" y="15278"/>
                </a:lnTo>
                <a:lnTo>
                  <a:pt x="86374" y="15221"/>
                </a:lnTo>
                <a:lnTo>
                  <a:pt x="87364" y="14640"/>
                </a:lnTo>
                <a:lnTo>
                  <a:pt x="87364" y="14595"/>
                </a:lnTo>
                <a:lnTo>
                  <a:pt x="86352" y="15175"/>
                </a:lnTo>
                <a:lnTo>
                  <a:pt x="86329" y="15141"/>
                </a:lnTo>
                <a:lnTo>
                  <a:pt x="86295" y="15118"/>
                </a:lnTo>
                <a:lnTo>
                  <a:pt x="86249" y="15107"/>
                </a:lnTo>
                <a:lnTo>
                  <a:pt x="86215" y="15096"/>
                </a:lnTo>
                <a:lnTo>
                  <a:pt x="86170" y="15107"/>
                </a:lnTo>
                <a:lnTo>
                  <a:pt x="86135" y="15118"/>
                </a:lnTo>
                <a:lnTo>
                  <a:pt x="86101" y="15141"/>
                </a:lnTo>
                <a:lnTo>
                  <a:pt x="86067" y="15175"/>
                </a:lnTo>
                <a:lnTo>
                  <a:pt x="84077" y="14015"/>
                </a:lnTo>
                <a:lnTo>
                  <a:pt x="84088" y="13981"/>
                </a:lnTo>
                <a:lnTo>
                  <a:pt x="84088" y="13935"/>
                </a:lnTo>
                <a:lnTo>
                  <a:pt x="84088" y="13890"/>
                </a:lnTo>
                <a:lnTo>
                  <a:pt x="84077" y="13844"/>
                </a:lnTo>
                <a:lnTo>
                  <a:pt x="84054" y="13799"/>
                </a:lnTo>
                <a:lnTo>
                  <a:pt x="84020" y="13765"/>
                </a:lnTo>
                <a:lnTo>
                  <a:pt x="83997" y="13730"/>
                </a:lnTo>
                <a:lnTo>
                  <a:pt x="83951" y="13708"/>
                </a:lnTo>
                <a:lnTo>
                  <a:pt x="83917" y="13696"/>
                </a:lnTo>
                <a:lnTo>
                  <a:pt x="83872" y="13685"/>
                </a:lnTo>
                <a:lnTo>
                  <a:pt x="83872" y="11364"/>
                </a:lnTo>
                <a:lnTo>
                  <a:pt x="83929" y="11342"/>
                </a:lnTo>
                <a:lnTo>
                  <a:pt x="83986" y="11296"/>
                </a:lnTo>
                <a:lnTo>
                  <a:pt x="84020" y="11239"/>
                </a:lnTo>
                <a:lnTo>
                  <a:pt x="84031" y="11171"/>
                </a:lnTo>
                <a:lnTo>
                  <a:pt x="84031" y="11137"/>
                </a:lnTo>
                <a:lnTo>
                  <a:pt x="84020" y="11103"/>
                </a:lnTo>
                <a:lnTo>
                  <a:pt x="86010" y="9954"/>
                </a:lnTo>
                <a:lnTo>
                  <a:pt x="86044" y="9999"/>
                </a:lnTo>
                <a:lnTo>
                  <a:pt x="86090" y="10033"/>
                </a:lnTo>
                <a:lnTo>
                  <a:pt x="86147" y="10056"/>
                </a:lnTo>
                <a:lnTo>
                  <a:pt x="86215" y="10068"/>
                </a:lnTo>
                <a:lnTo>
                  <a:pt x="86272" y="10056"/>
                </a:lnTo>
                <a:lnTo>
                  <a:pt x="86329" y="10033"/>
                </a:lnTo>
                <a:lnTo>
                  <a:pt x="86374" y="9999"/>
                </a:lnTo>
                <a:lnTo>
                  <a:pt x="86420" y="9954"/>
                </a:lnTo>
                <a:lnTo>
                  <a:pt x="87364" y="10500"/>
                </a:lnTo>
                <a:lnTo>
                  <a:pt x="87364" y="10443"/>
                </a:lnTo>
                <a:lnTo>
                  <a:pt x="86431" y="9908"/>
                </a:lnTo>
                <a:lnTo>
                  <a:pt x="86443" y="9863"/>
                </a:lnTo>
                <a:lnTo>
                  <a:pt x="86454" y="9829"/>
                </a:lnTo>
                <a:lnTo>
                  <a:pt x="86443" y="9783"/>
                </a:lnTo>
                <a:lnTo>
                  <a:pt x="86431" y="9738"/>
                </a:lnTo>
                <a:lnTo>
                  <a:pt x="86420" y="9704"/>
                </a:lnTo>
                <a:lnTo>
                  <a:pt x="86386" y="9669"/>
                </a:lnTo>
                <a:lnTo>
                  <a:pt x="86363" y="9635"/>
                </a:lnTo>
                <a:lnTo>
                  <a:pt x="86317" y="9613"/>
                </a:lnTo>
                <a:lnTo>
                  <a:pt x="86283" y="9601"/>
                </a:lnTo>
                <a:lnTo>
                  <a:pt x="86238" y="9590"/>
                </a:lnTo>
                <a:lnTo>
                  <a:pt x="86238" y="7235"/>
                </a:lnTo>
                <a:lnTo>
                  <a:pt x="86295" y="7212"/>
                </a:lnTo>
                <a:lnTo>
                  <a:pt x="86340" y="7178"/>
                </a:lnTo>
                <a:lnTo>
                  <a:pt x="86374" y="7133"/>
                </a:lnTo>
                <a:lnTo>
                  <a:pt x="86386" y="7064"/>
                </a:lnTo>
                <a:lnTo>
                  <a:pt x="86374" y="7008"/>
                </a:lnTo>
                <a:lnTo>
                  <a:pt x="87364" y="6439"/>
                </a:lnTo>
                <a:lnTo>
                  <a:pt x="87364" y="6382"/>
                </a:lnTo>
                <a:lnTo>
                  <a:pt x="86352" y="6962"/>
                </a:lnTo>
                <a:lnTo>
                  <a:pt x="86317" y="6939"/>
                </a:lnTo>
                <a:lnTo>
                  <a:pt x="86295" y="6917"/>
                </a:lnTo>
                <a:lnTo>
                  <a:pt x="86249" y="6905"/>
                </a:lnTo>
                <a:lnTo>
                  <a:pt x="86215" y="6894"/>
                </a:lnTo>
                <a:lnTo>
                  <a:pt x="86170" y="6905"/>
                </a:lnTo>
                <a:lnTo>
                  <a:pt x="86135" y="6917"/>
                </a:lnTo>
                <a:lnTo>
                  <a:pt x="86101" y="6939"/>
                </a:lnTo>
                <a:lnTo>
                  <a:pt x="86079" y="6962"/>
                </a:lnTo>
                <a:lnTo>
                  <a:pt x="84065" y="5802"/>
                </a:lnTo>
                <a:lnTo>
                  <a:pt x="84077" y="5756"/>
                </a:lnTo>
                <a:lnTo>
                  <a:pt x="84077" y="5722"/>
                </a:lnTo>
                <a:lnTo>
                  <a:pt x="84077" y="5677"/>
                </a:lnTo>
                <a:lnTo>
                  <a:pt x="84065" y="5631"/>
                </a:lnTo>
                <a:lnTo>
                  <a:pt x="84042" y="5597"/>
                </a:lnTo>
                <a:lnTo>
                  <a:pt x="84020" y="5563"/>
                </a:lnTo>
                <a:lnTo>
                  <a:pt x="83986" y="5540"/>
                </a:lnTo>
                <a:lnTo>
                  <a:pt x="83951" y="5517"/>
                </a:lnTo>
                <a:lnTo>
                  <a:pt x="83917" y="5495"/>
                </a:lnTo>
                <a:lnTo>
                  <a:pt x="83872" y="5483"/>
                </a:lnTo>
                <a:lnTo>
                  <a:pt x="83872" y="3197"/>
                </a:lnTo>
                <a:lnTo>
                  <a:pt x="83917" y="3185"/>
                </a:lnTo>
                <a:lnTo>
                  <a:pt x="83951" y="3174"/>
                </a:lnTo>
                <a:lnTo>
                  <a:pt x="83986" y="3151"/>
                </a:lnTo>
                <a:lnTo>
                  <a:pt x="84020" y="3117"/>
                </a:lnTo>
                <a:lnTo>
                  <a:pt x="84042" y="3083"/>
                </a:lnTo>
                <a:lnTo>
                  <a:pt x="84065" y="3049"/>
                </a:lnTo>
                <a:lnTo>
                  <a:pt x="84077" y="3003"/>
                </a:lnTo>
                <a:lnTo>
                  <a:pt x="84077" y="2958"/>
                </a:lnTo>
                <a:lnTo>
                  <a:pt x="84077" y="2912"/>
                </a:lnTo>
                <a:lnTo>
                  <a:pt x="84054" y="2867"/>
                </a:lnTo>
                <a:lnTo>
                  <a:pt x="86044" y="1718"/>
                </a:lnTo>
                <a:lnTo>
                  <a:pt x="86079" y="1752"/>
                </a:lnTo>
                <a:lnTo>
                  <a:pt x="86113" y="1786"/>
                </a:lnTo>
                <a:lnTo>
                  <a:pt x="86158" y="1798"/>
                </a:lnTo>
                <a:lnTo>
                  <a:pt x="86215" y="1809"/>
                </a:lnTo>
                <a:lnTo>
                  <a:pt x="86261" y="1798"/>
                </a:lnTo>
                <a:lnTo>
                  <a:pt x="86306" y="1775"/>
                </a:lnTo>
                <a:lnTo>
                  <a:pt x="86340" y="1752"/>
                </a:lnTo>
                <a:lnTo>
                  <a:pt x="86374" y="1718"/>
                </a:lnTo>
                <a:lnTo>
                  <a:pt x="87364" y="2287"/>
                </a:lnTo>
                <a:lnTo>
                  <a:pt x="87364" y="2230"/>
                </a:lnTo>
                <a:lnTo>
                  <a:pt x="86397" y="1673"/>
                </a:lnTo>
                <a:lnTo>
                  <a:pt x="86397" y="1616"/>
                </a:lnTo>
                <a:lnTo>
                  <a:pt x="86386" y="1547"/>
                </a:lnTo>
                <a:lnTo>
                  <a:pt x="86352" y="1491"/>
                </a:lnTo>
                <a:lnTo>
                  <a:pt x="86306" y="1445"/>
                </a:lnTo>
                <a:lnTo>
                  <a:pt x="86238" y="1422"/>
                </a:lnTo>
                <a:lnTo>
                  <a:pt x="86238" y="0"/>
                </a:lnTo>
                <a:lnTo>
                  <a:pt x="86192" y="0"/>
                </a:lnTo>
                <a:lnTo>
                  <a:pt x="86192" y="1422"/>
                </a:lnTo>
                <a:lnTo>
                  <a:pt x="86124" y="1445"/>
                </a:lnTo>
                <a:lnTo>
                  <a:pt x="86067" y="1491"/>
                </a:lnTo>
                <a:lnTo>
                  <a:pt x="86033" y="1547"/>
                </a:lnTo>
                <a:lnTo>
                  <a:pt x="86022" y="1582"/>
                </a:lnTo>
                <a:lnTo>
                  <a:pt x="86022" y="1616"/>
                </a:lnTo>
                <a:lnTo>
                  <a:pt x="86033" y="1673"/>
                </a:lnTo>
                <a:lnTo>
                  <a:pt x="84031" y="2833"/>
                </a:lnTo>
                <a:lnTo>
                  <a:pt x="83997" y="2787"/>
                </a:lnTo>
                <a:lnTo>
                  <a:pt x="83951" y="2753"/>
                </a:lnTo>
                <a:lnTo>
                  <a:pt x="83895" y="2730"/>
                </a:lnTo>
                <a:lnTo>
                  <a:pt x="83781" y="2730"/>
                </a:lnTo>
                <a:lnTo>
                  <a:pt x="83735" y="2753"/>
                </a:lnTo>
                <a:lnTo>
                  <a:pt x="83690" y="2787"/>
                </a:lnTo>
                <a:lnTo>
                  <a:pt x="83656" y="2821"/>
                </a:lnTo>
                <a:lnTo>
                  <a:pt x="81665" y="1673"/>
                </a:lnTo>
                <a:lnTo>
                  <a:pt x="81676" y="1616"/>
                </a:lnTo>
                <a:lnTo>
                  <a:pt x="81665" y="1582"/>
                </a:lnTo>
                <a:lnTo>
                  <a:pt x="81654" y="1547"/>
                </a:lnTo>
                <a:lnTo>
                  <a:pt x="81619" y="1479"/>
                </a:lnTo>
                <a:lnTo>
                  <a:pt x="81563" y="1445"/>
                </a:lnTo>
                <a:lnTo>
                  <a:pt x="81494" y="1422"/>
                </a:lnTo>
                <a:lnTo>
                  <a:pt x="81494" y="0"/>
                </a:lnTo>
                <a:lnTo>
                  <a:pt x="81449" y="0"/>
                </a:lnTo>
                <a:lnTo>
                  <a:pt x="81449" y="1411"/>
                </a:lnTo>
                <a:lnTo>
                  <a:pt x="81415" y="1422"/>
                </a:lnTo>
                <a:lnTo>
                  <a:pt x="81381" y="1434"/>
                </a:lnTo>
                <a:lnTo>
                  <a:pt x="81324" y="1479"/>
                </a:lnTo>
                <a:lnTo>
                  <a:pt x="81290" y="1536"/>
                </a:lnTo>
                <a:lnTo>
                  <a:pt x="81278" y="1582"/>
                </a:lnTo>
                <a:lnTo>
                  <a:pt x="81267" y="1616"/>
                </a:lnTo>
                <a:lnTo>
                  <a:pt x="81278" y="1684"/>
                </a:lnTo>
                <a:lnTo>
                  <a:pt x="79287" y="2833"/>
                </a:lnTo>
                <a:lnTo>
                  <a:pt x="79253" y="2799"/>
                </a:lnTo>
                <a:lnTo>
                  <a:pt x="79208" y="2765"/>
                </a:lnTo>
                <a:lnTo>
                  <a:pt x="79151" y="2742"/>
                </a:lnTo>
                <a:lnTo>
                  <a:pt x="79049" y="2742"/>
                </a:lnTo>
                <a:lnTo>
                  <a:pt x="79003" y="2765"/>
                </a:lnTo>
                <a:lnTo>
                  <a:pt x="78958" y="2787"/>
                </a:lnTo>
                <a:lnTo>
                  <a:pt x="78923" y="2833"/>
                </a:lnTo>
                <a:lnTo>
                  <a:pt x="76967" y="1707"/>
                </a:lnTo>
                <a:lnTo>
                  <a:pt x="76978" y="1661"/>
                </a:lnTo>
                <a:lnTo>
                  <a:pt x="76990" y="1616"/>
                </a:lnTo>
                <a:lnTo>
                  <a:pt x="76978" y="1570"/>
                </a:lnTo>
                <a:lnTo>
                  <a:pt x="76967" y="1525"/>
                </a:lnTo>
                <a:lnTo>
                  <a:pt x="76944" y="1479"/>
                </a:lnTo>
                <a:lnTo>
                  <a:pt x="76921" y="1445"/>
                </a:lnTo>
                <a:lnTo>
                  <a:pt x="76887" y="1411"/>
                </a:lnTo>
                <a:lnTo>
                  <a:pt x="76842" y="1388"/>
                </a:lnTo>
                <a:lnTo>
                  <a:pt x="76808" y="1377"/>
                </a:lnTo>
                <a:lnTo>
                  <a:pt x="76762" y="1365"/>
                </a:lnTo>
                <a:lnTo>
                  <a:pt x="76762" y="0"/>
                </a:lnTo>
                <a:lnTo>
                  <a:pt x="76717" y="0"/>
                </a:lnTo>
                <a:lnTo>
                  <a:pt x="76717" y="1365"/>
                </a:lnTo>
                <a:lnTo>
                  <a:pt x="76660" y="1365"/>
                </a:lnTo>
                <a:lnTo>
                  <a:pt x="76614" y="1388"/>
                </a:lnTo>
                <a:lnTo>
                  <a:pt x="76580" y="1411"/>
                </a:lnTo>
                <a:lnTo>
                  <a:pt x="76546" y="1445"/>
                </a:lnTo>
                <a:lnTo>
                  <a:pt x="76512" y="1479"/>
                </a:lnTo>
                <a:lnTo>
                  <a:pt x="76489" y="1525"/>
                </a:lnTo>
                <a:lnTo>
                  <a:pt x="76478" y="1570"/>
                </a:lnTo>
                <a:lnTo>
                  <a:pt x="76478" y="1616"/>
                </a:lnTo>
                <a:lnTo>
                  <a:pt x="76478" y="1661"/>
                </a:lnTo>
                <a:lnTo>
                  <a:pt x="76489" y="1707"/>
                </a:lnTo>
                <a:lnTo>
                  <a:pt x="74544" y="2833"/>
                </a:lnTo>
                <a:lnTo>
                  <a:pt x="74510" y="2799"/>
                </a:lnTo>
                <a:lnTo>
                  <a:pt x="74464" y="2765"/>
                </a:lnTo>
                <a:lnTo>
                  <a:pt x="74419" y="2742"/>
                </a:lnTo>
                <a:lnTo>
                  <a:pt x="74305" y="2742"/>
                </a:lnTo>
                <a:lnTo>
                  <a:pt x="74260" y="2765"/>
                </a:lnTo>
                <a:lnTo>
                  <a:pt x="74214" y="2787"/>
                </a:lnTo>
                <a:lnTo>
                  <a:pt x="74180" y="2833"/>
                </a:lnTo>
                <a:lnTo>
                  <a:pt x="72235" y="1707"/>
                </a:lnTo>
                <a:lnTo>
                  <a:pt x="72257" y="1661"/>
                </a:lnTo>
                <a:lnTo>
                  <a:pt x="72257" y="1616"/>
                </a:lnTo>
                <a:lnTo>
                  <a:pt x="72257" y="1570"/>
                </a:lnTo>
                <a:lnTo>
                  <a:pt x="72235" y="1513"/>
                </a:lnTo>
                <a:lnTo>
                  <a:pt x="72212" y="1479"/>
                </a:lnTo>
                <a:lnTo>
                  <a:pt x="72189" y="1434"/>
                </a:lnTo>
                <a:lnTo>
                  <a:pt x="72155" y="1400"/>
                </a:lnTo>
                <a:lnTo>
                  <a:pt x="72110" y="1377"/>
                </a:lnTo>
                <a:lnTo>
                  <a:pt x="72064" y="1354"/>
                </a:lnTo>
                <a:lnTo>
                  <a:pt x="72019" y="1354"/>
                </a:lnTo>
                <a:lnTo>
                  <a:pt x="72019" y="0"/>
                </a:lnTo>
                <a:lnTo>
                  <a:pt x="71973" y="0"/>
                </a:lnTo>
                <a:lnTo>
                  <a:pt x="71973" y="1354"/>
                </a:lnTo>
                <a:lnTo>
                  <a:pt x="71916" y="1354"/>
                </a:lnTo>
                <a:lnTo>
                  <a:pt x="71871" y="1377"/>
                </a:lnTo>
                <a:lnTo>
                  <a:pt x="71837" y="1400"/>
                </a:lnTo>
                <a:lnTo>
                  <a:pt x="71791" y="1434"/>
                </a:lnTo>
                <a:lnTo>
                  <a:pt x="71768" y="1468"/>
                </a:lnTo>
                <a:lnTo>
                  <a:pt x="71746" y="1513"/>
                </a:lnTo>
                <a:lnTo>
                  <a:pt x="71734" y="1559"/>
                </a:lnTo>
                <a:lnTo>
                  <a:pt x="71723" y="1616"/>
                </a:lnTo>
                <a:lnTo>
                  <a:pt x="71734" y="1661"/>
                </a:lnTo>
                <a:lnTo>
                  <a:pt x="71746" y="1718"/>
                </a:lnTo>
                <a:lnTo>
                  <a:pt x="69823" y="2821"/>
                </a:lnTo>
                <a:lnTo>
                  <a:pt x="69778" y="2776"/>
                </a:lnTo>
                <a:lnTo>
                  <a:pt x="69732" y="2753"/>
                </a:lnTo>
                <a:lnTo>
                  <a:pt x="69675" y="2730"/>
                </a:lnTo>
                <a:lnTo>
                  <a:pt x="69618" y="2719"/>
                </a:lnTo>
                <a:lnTo>
                  <a:pt x="69562" y="2730"/>
                </a:lnTo>
                <a:lnTo>
                  <a:pt x="69505" y="2753"/>
                </a:lnTo>
                <a:lnTo>
                  <a:pt x="69459" y="2776"/>
                </a:lnTo>
                <a:lnTo>
                  <a:pt x="69425" y="2821"/>
                </a:lnTo>
                <a:lnTo>
                  <a:pt x="67423" y="1661"/>
                </a:lnTo>
                <a:lnTo>
                  <a:pt x="67423" y="1616"/>
                </a:lnTo>
                <a:lnTo>
                  <a:pt x="67412" y="1547"/>
                </a:lnTo>
                <a:lnTo>
                  <a:pt x="67389" y="1502"/>
                </a:lnTo>
                <a:lnTo>
                  <a:pt x="67332" y="1456"/>
                </a:lnTo>
                <a:lnTo>
                  <a:pt x="67275" y="1445"/>
                </a:lnTo>
                <a:lnTo>
                  <a:pt x="67275" y="0"/>
                </a:lnTo>
                <a:lnTo>
                  <a:pt x="67230" y="0"/>
                </a:lnTo>
                <a:lnTo>
                  <a:pt x="67230" y="1445"/>
                </a:lnTo>
                <a:lnTo>
                  <a:pt x="67173" y="1456"/>
                </a:lnTo>
                <a:lnTo>
                  <a:pt x="67116" y="1502"/>
                </a:lnTo>
                <a:lnTo>
                  <a:pt x="67082" y="1547"/>
                </a:lnTo>
                <a:lnTo>
                  <a:pt x="67070" y="1616"/>
                </a:lnTo>
                <a:lnTo>
                  <a:pt x="67082" y="1673"/>
                </a:lnTo>
                <a:lnTo>
                  <a:pt x="65080" y="2821"/>
                </a:lnTo>
                <a:lnTo>
                  <a:pt x="65045" y="2776"/>
                </a:lnTo>
                <a:lnTo>
                  <a:pt x="65000" y="2742"/>
                </a:lnTo>
                <a:lnTo>
                  <a:pt x="64943" y="2719"/>
                </a:lnTo>
                <a:lnTo>
                  <a:pt x="64818" y="2719"/>
                </a:lnTo>
                <a:lnTo>
                  <a:pt x="64761" y="2742"/>
                </a:lnTo>
                <a:lnTo>
                  <a:pt x="64716" y="2776"/>
                </a:lnTo>
                <a:lnTo>
                  <a:pt x="64681" y="2821"/>
                </a:lnTo>
                <a:lnTo>
                  <a:pt x="62736" y="1695"/>
                </a:lnTo>
                <a:lnTo>
                  <a:pt x="62748" y="1661"/>
                </a:lnTo>
                <a:lnTo>
                  <a:pt x="62748" y="1616"/>
                </a:lnTo>
                <a:lnTo>
                  <a:pt x="62748" y="1570"/>
                </a:lnTo>
                <a:lnTo>
                  <a:pt x="62736" y="1525"/>
                </a:lnTo>
                <a:lnTo>
                  <a:pt x="62714" y="1491"/>
                </a:lnTo>
                <a:lnTo>
                  <a:pt x="62691" y="1456"/>
                </a:lnTo>
                <a:lnTo>
                  <a:pt x="62657" y="1422"/>
                </a:lnTo>
                <a:lnTo>
                  <a:pt x="62623" y="1400"/>
                </a:lnTo>
                <a:lnTo>
                  <a:pt x="62577" y="1388"/>
                </a:lnTo>
                <a:lnTo>
                  <a:pt x="62532" y="1377"/>
                </a:lnTo>
                <a:lnTo>
                  <a:pt x="62532" y="0"/>
                </a:lnTo>
                <a:lnTo>
                  <a:pt x="62486" y="0"/>
                </a:lnTo>
                <a:lnTo>
                  <a:pt x="62486" y="1377"/>
                </a:lnTo>
                <a:lnTo>
                  <a:pt x="62441" y="1388"/>
                </a:lnTo>
                <a:lnTo>
                  <a:pt x="62406" y="1400"/>
                </a:lnTo>
                <a:lnTo>
                  <a:pt x="62372" y="1422"/>
                </a:lnTo>
                <a:lnTo>
                  <a:pt x="62338" y="1456"/>
                </a:lnTo>
                <a:lnTo>
                  <a:pt x="62304" y="1491"/>
                </a:lnTo>
                <a:lnTo>
                  <a:pt x="62293" y="1525"/>
                </a:lnTo>
                <a:lnTo>
                  <a:pt x="62281" y="1570"/>
                </a:lnTo>
                <a:lnTo>
                  <a:pt x="62270" y="1616"/>
                </a:lnTo>
                <a:lnTo>
                  <a:pt x="62270" y="1661"/>
                </a:lnTo>
                <a:lnTo>
                  <a:pt x="62293" y="1695"/>
                </a:lnTo>
                <a:lnTo>
                  <a:pt x="60302" y="2844"/>
                </a:lnTo>
                <a:lnTo>
                  <a:pt x="60279" y="2810"/>
                </a:lnTo>
                <a:lnTo>
                  <a:pt x="60234" y="2776"/>
                </a:lnTo>
                <a:lnTo>
                  <a:pt x="60188" y="2765"/>
                </a:lnTo>
                <a:lnTo>
                  <a:pt x="60143" y="2753"/>
                </a:lnTo>
                <a:lnTo>
                  <a:pt x="60086" y="2765"/>
                </a:lnTo>
                <a:lnTo>
                  <a:pt x="60052" y="2776"/>
                </a:lnTo>
                <a:lnTo>
                  <a:pt x="60006" y="2810"/>
                </a:lnTo>
                <a:lnTo>
                  <a:pt x="59972" y="2844"/>
                </a:lnTo>
                <a:lnTo>
                  <a:pt x="57947" y="1673"/>
                </a:lnTo>
                <a:lnTo>
                  <a:pt x="57947" y="1616"/>
                </a:lnTo>
                <a:lnTo>
                  <a:pt x="57936" y="1547"/>
                </a:lnTo>
                <a:lnTo>
                  <a:pt x="57902" y="1491"/>
                </a:lnTo>
                <a:lnTo>
                  <a:pt x="57856" y="1456"/>
                </a:lnTo>
                <a:lnTo>
                  <a:pt x="57799" y="1434"/>
                </a:lnTo>
                <a:lnTo>
                  <a:pt x="57799" y="0"/>
                </a:lnTo>
                <a:lnTo>
                  <a:pt x="57754" y="0"/>
                </a:lnTo>
                <a:lnTo>
                  <a:pt x="57754" y="1434"/>
                </a:lnTo>
                <a:lnTo>
                  <a:pt x="57686" y="1456"/>
                </a:lnTo>
                <a:lnTo>
                  <a:pt x="57640" y="1491"/>
                </a:lnTo>
                <a:lnTo>
                  <a:pt x="57606" y="1547"/>
                </a:lnTo>
                <a:lnTo>
                  <a:pt x="57595" y="1616"/>
                </a:lnTo>
                <a:lnTo>
                  <a:pt x="57595" y="1673"/>
                </a:lnTo>
                <a:lnTo>
                  <a:pt x="55558" y="2844"/>
                </a:lnTo>
                <a:lnTo>
                  <a:pt x="55524" y="2810"/>
                </a:lnTo>
                <a:lnTo>
                  <a:pt x="55490" y="2787"/>
                </a:lnTo>
                <a:lnTo>
                  <a:pt x="55445" y="2765"/>
                </a:lnTo>
                <a:lnTo>
                  <a:pt x="55342" y="2765"/>
                </a:lnTo>
                <a:lnTo>
                  <a:pt x="55308" y="2787"/>
                </a:lnTo>
                <a:lnTo>
                  <a:pt x="55263" y="2810"/>
                </a:lnTo>
                <a:lnTo>
                  <a:pt x="55229" y="2844"/>
                </a:lnTo>
                <a:lnTo>
                  <a:pt x="53192" y="1661"/>
                </a:lnTo>
                <a:lnTo>
                  <a:pt x="53204" y="1616"/>
                </a:lnTo>
                <a:lnTo>
                  <a:pt x="53192" y="1547"/>
                </a:lnTo>
                <a:lnTo>
                  <a:pt x="53158" y="1502"/>
                </a:lnTo>
                <a:lnTo>
                  <a:pt x="53113" y="1456"/>
                </a:lnTo>
                <a:lnTo>
                  <a:pt x="53056" y="1445"/>
                </a:lnTo>
                <a:lnTo>
                  <a:pt x="53056" y="0"/>
                </a:lnTo>
                <a:lnTo>
                  <a:pt x="53010" y="0"/>
                </a:lnTo>
                <a:lnTo>
                  <a:pt x="53010" y="1434"/>
                </a:lnTo>
                <a:lnTo>
                  <a:pt x="52942" y="1456"/>
                </a:lnTo>
                <a:lnTo>
                  <a:pt x="52885" y="1491"/>
                </a:lnTo>
                <a:lnTo>
                  <a:pt x="52851" y="1547"/>
                </a:lnTo>
                <a:lnTo>
                  <a:pt x="52840" y="1616"/>
                </a:lnTo>
                <a:lnTo>
                  <a:pt x="52851" y="1673"/>
                </a:lnTo>
                <a:lnTo>
                  <a:pt x="50838" y="2833"/>
                </a:lnTo>
                <a:lnTo>
                  <a:pt x="50803" y="2799"/>
                </a:lnTo>
                <a:lnTo>
                  <a:pt x="50758" y="2765"/>
                </a:lnTo>
                <a:lnTo>
                  <a:pt x="50701" y="2742"/>
                </a:lnTo>
                <a:lnTo>
                  <a:pt x="50599" y="2742"/>
                </a:lnTo>
                <a:lnTo>
                  <a:pt x="50553" y="2765"/>
                </a:lnTo>
                <a:lnTo>
                  <a:pt x="50508" y="2787"/>
                </a:lnTo>
                <a:lnTo>
                  <a:pt x="50474" y="2833"/>
                </a:lnTo>
                <a:lnTo>
                  <a:pt x="48472" y="1673"/>
                </a:lnTo>
                <a:lnTo>
                  <a:pt x="48483" y="1616"/>
                </a:lnTo>
                <a:lnTo>
                  <a:pt x="48483" y="1582"/>
                </a:lnTo>
                <a:lnTo>
                  <a:pt x="48472" y="1547"/>
                </a:lnTo>
                <a:lnTo>
                  <a:pt x="48437" y="1479"/>
                </a:lnTo>
                <a:lnTo>
                  <a:pt x="48381" y="1434"/>
                </a:lnTo>
                <a:lnTo>
                  <a:pt x="48312" y="1411"/>
                </a:lnTo>
                <a:lnTo>
                  <a:pt x="48312" y="0"/>
                </a:lnTo>
                <a:lnTo>
                  <a:pt x="48267" y="0"/>
                </a:lnTo>
                <a:lnTo>
                  <a:pt x="48267" y="1411"/>
                </a:lnTo>
                <a:lnTo>
                  <a:pt x="48233" y="1422"/>
                </a:lnTo>
                <a:lnTo>
                  <a:pt x="48187" y="1434"/>
                </a:lnTo>
                <a:lnTo>
                  <a:pt x="48153" y="1445"/>
                </a:lnTo>
                <a:lnTo>
                  <a:pt x="48130" y="1479"/>
                </a:lnTo>
                <a:lnTo>
                  <a:pt x="48108" y="1502"/>
                </a:lnTo>
                <a:lnTo>
                  <a:pt x="48085" y="1536"/>
                </a:lnTo>
                <a:lnTo>
                  <a:pt x="48073" y="1570"/>
                </a:lnTo>
                <a:lnTo>
                  <a:pt x="48073" y="1616"/>
                </a:lnTo>
                <a:lnTo>
                  <a:pt x="48073" y="1650"/>
                </a:lnTo>
                <a:lnTo>
                  <a:pt x="48085" y="1684"/>
                </a:lnTo>
                <a:lnTo>
                  <a:pt x="46049" y="2867"/>
                </a:lnTo>
                <a:lnTo>
                  <a:pt x="46026" y="2833"/>
                </a:lnTo>
                <a:lnTo>
                  <a:pt x="45992" y="2810"/>
                </a:lnTo>
                <a:lnTo>
                  <a:pt x="45946" y="2799"/>
                </a:lnTo>
                <a:lnTo>
                  <a:pt x="45912" y="2787"/>
                </a:lnTo>
                <a:lnTo>
                  <a:pt x="45867" y="2799"/>
                </a:lnTo>
                <a:lnTo>
                  <a:pt x="45832" y="2810"/>
                </a:lnTo>
                <a:lnTo>
                  <a:pt x="45798" y="2833"/>
                </a:lnTo>
                <a:lnTo>
                  <a:pt x="45776" y="2856"/>
                </a:lnTo>
                <a:lnTo>
                  <a:pt x="43705" y="1661"/>
                </a:lnTo>
                <a:lnTo>
                  <a:pt x="43705" y="1616"/>
                </a:lnTo>
                <a:lnTo>
                  <a:pt x="43705" y="1559"/>
                </a:lnTo>
                <a:lnTo>
                  <a:pt x="43671" y="1502"/>
                </a:lnTo>
                <a:lnTo>
                  <a:pt x="43626" y="1468"/>
                </a:lnTo>
                <a:lnTo>
                  <a:pt x="43569" y="1445"/>
                </a:lnTo>
                <a:lnTo>
                  <a:pt x="43569" y="0"/>
                </a:lnTo>
                <a:lnTo>
                  <a:pt x="43523" y="0"/>
                </a:lnTo>
                <a:lnTo>
                  <a:pt x="43523" y="1445"/>
                </a:lnTo>
                <a:lnTo>
                  <a:pt x="43466" y="1468"/>
                </a:lnTo>
                <a:lnTo>
                  <a:pt x="43409" y="1502"/>
                </a:lnTo>
                <a:lnTo>
                  <a:pt x="43375" y="1547"/>
                </a:lnTo>
                <a:lnTo>
                  <a:pt x="43364" y="1616"/>
                </a:lnTo>
                <a:lnTo>
                  <a:pt x="43375" y="1673"/>
                </a:lnTo>
                <a:lnTo>
                  <a:pt x="41373" y="2833"/>
                </a:lnTo>
                <a:lnTo>
                  <a:pt x="41328" y="2787"/>
                </a:lnTo>
                <a:lnTo>
                  <a:pt x="41282" y="2753"/>
                </a:lnTo>
                <a:lnTo>
                  <a:pt x="41225" y="2730"/>
                </a:lnTo>
                <a:lnTo>
                  <a:pt x="41169" y="2719"/>
                </a:lnTo>
                <a:lnTo>
                  <a:pt x="41112" y="2730"/>
                </a:lnTo>
                <a:lnTo>
                  <a:pt x="41055" y="2753"/>
                </a:lnTo>
                <a:lnTo>
                  <a:pt x="41009" y="2776"/>
                </a:lnTo>
                <a:lnTo>
                  <a:pt x="40975" y="2821"/>
                </a:lnTo>
                <a:lnTo>
                  <a:pt x="39041" y="1695"/>
                </a:lnTo>
                <a:lnTo>
                  <a:pt x="39053" y="1661"/>
                </a:lnTo>
                <a:lnTo>
                  <a:pt x="39053" y="1616"/>
                </a:lnTo>
                <a:lnTo>
                  <a:pt x="39041" y="1570"/>
                </a:lnTo>
                <a:lnTo>
                  <a:pt x="39030" y="1525"/>
                </a:lnTo>
                <a:lnTo>
                  <a:pt x="39019" y="1479"/>
                </a:lnTo>
                <a:lnTo>
                  <a:pt x="38984" y="1445"/>
                </a:lnTo>
                <a:lnTo>
                  <a:pt x="38950" y="1422"/>
                </a:lnTo>
                <a:lnTo>
                  <a:pt x="38916" y="1388"/>
                </a:lnTo>
                <a:lnTo>
                  <a:pt x="38871" y="1377"/>
                </a:lnTo>
                <a:lnTo>
                  <a:pt x="38825" y="1365"/>
                </a:lnTo>
                <a:lnTo>
                  <a:pt x="38825" y="0"/>
                </a:lnTo>
                <a:lnTo>
                  <a:pt x="38780" y="0"/>
                </a:lnTo>
                <a:lnTo>
                  <a:pt x="38780" y="1365"/>
                </a:lnTo>
                <a:lnTo>
                  <a:pt x="38734" y="1377"/>
                </a:lnTo>
                <a:lnTo>
                  <a:pt x="38689" y="1388"/>
                </a:lnTo>
                <a:lnTo>
                  <a:pt x="38655" y="1411"/>
                </a:lnTo>
                <a:lnTo>
                  <a:pt x="38620" y="1445"/>
                </a:lnTo>
                <a:lnTo>
                  <a:pt x="38586" y="1479"/>
                </a:lnTo>
                <a:lnTo>
                  <a:pt x="38564" y="1525"/>
                </a:lnTo>
                <a:lnTo>
                  <a:pt x="38552" y="1570"/>
                </a:lnTo>
                <a:lnTo>
                  <a:pt x="38552" y="1616"/>
                </a:lnTo>
                <a:lnTo>
                  <a:pt x="38552" y="1661"/>
                </a:lnTo>
                <a:lnTo>
                  <a:pt x="38564" y="1707"/>
                </a:lnTo>
                <a:lnTo>
                  <a:pt x="36618" y="2833"/>
                </a:lnTo>
                <a:lnTo>
                  <a:pt x="36584" y="2799"/>
                </a:lnTo>
                <a:lnTo>
                  <a:pt x="36539" y="2765"/>
                </a:lnTo>
                <a:lnTo>
                  <a:pt x="36482" y="2742"/>
                </a:lnTo>
                <a:lnTo>
                  <a:pt x="36379" y="2742"/>
                </a:lnTo>
                <a:lnTo>
                  <a:pt x="36323" y="2765"/>
                </a:lnTo>
                <a:lnTo>
                  <a:pt x="36288" y="2787"/>
                </a:lnTo>
                <a:lnTo>
                  <a:pt x="36254" y="2833"/>
                </a:lnTo>
                <a:lnTo>
                  <a:pt x="34275" y="1695"/>
                </a:lnTo>
                <a:lnTo>
                  <a:pt x="34286" y="1650"/>
                </a:lnTo>
                <a:lnTo>
                  <a:pt x="34298" y="1616"/>
                </a:lnTo>
                <a:lnTo>
                  <a:pt x="34286" y="1570"/>
                </a:lnTo>
                <a:lnTo>
                  <a:pt x="34275" y="1536"/>
                </a:lnTo>
                <a:lnTo>
                  <a:pt x="34264" y="1491"/>
                </a:lnTo>
                <a:lnTo>
                  <a:pt x="34230" y="1456"/>
                </a:lnTo>
                <a:lnTo>
                  <a:pt x="34207" y="1434"/>
                </a:lnTo>
                <a:lnTo>
                  <a:pt x="34173" y="1411"/>
                </a:lnTo>
                <a:lnTo>
                  <a:pt x="34127" y="1388"/>
                </a:lnTo>
                <a:lnTo>
                  <a:pt x="34093" y="1388"/>
                </a:lnTo>
                <a:lnTo>
                  <a:pt x="34093" y="0"/>
                </a:lnTo>
                <a:lnTo>
                  <a:pt x="34048" y="0"/>
                </a:lnTo>
                <a:lnTo>
                  <a:pt x="34048" y="1377"/>
                </a:lnTo>
                <a:lnTo>
                  <a:pt x="34002" y="1388"/>
                </a:lnTo>
                <a:lnTo>
                  <a:pt x="33957" y="1400"/>
                </a:lnTo>
                <a:lnTo>
                  <a:pt x="33922" y="1422"/>
                </a:lnTo>
                <a:lnTo>
                  <a:pt x="33888" y="1456"/>
                </a:lnTo>
                <a:lnTo>
                  <a:pt x="33866" y="1491"/>
                </a:lnTo>
                <a:lnTo>
                  <a:pt x="33843" y="1525"/>
                </a:lnTo>
                <a:lnTo>
                  <a:pt x="33831" y="1570"/>
                </a:lnTo>
                <a:lnTo>
                  <a:pt x="33820" y="1616"/>
                </a:lnTo>
                <a:lnTo>
                  <a:pt x="33831" y="1661"/>
                </a:lnTo>
                <a:lnTo>
                  <a:pt x="33843" y="1695"/>
                </a:lnTo>
                <a:lnTo>
                  <a:pt x="31829" y="2867"/>
                </a:lnTo>
                <a:lnTo>
                  <a:pt x="31795" y="2833"/>
                </a:lnTo>
                <a:lnTo>
                  <a:pt x="31772" y="2810"/>
                </a:lnTo>
                <a:lnTo>
                  <a:pt x="31727" y="2799"/>
                </a:lnTo>
                <a:lnTo>
                  <a:pt x="31693" y="2787"/>
                </a:lnTo>
                <a:lnTo>
                  <a:pt x="31647" y="2799"/>
                </a:lnTo>
                <a:lnTo>
                  <a:pt x="31613" y="2810"/>
                </a:lnTo>
                <a:lnTo>
                  <a:pt x="31579" y="2833"/>
                </a:lnTo>
                <a:lnTo>
                  <a:pt x="31556" y="2856"/>
                </a:lnTo>
                <a:lnTo>
                  <a:pt x="29497" y="1673"/>
                </a:lnTo>
                <a:lnTo>
                  <a:pt x="29509" y="1616"/>
                </a:lnTo>
                <a:lnTo>
                  <a:pt x="29497" y="1547"/>
                </a:lnTo>
                <a:lnTo>
                  <a:pt x="29463" y="1491"/>
                </a:lnTo>
                <a:lnTo>
                  <a:pt x="29418" y="1445"/>
                </a:lnTo>
                <a:lnTo>
                  <a:pt x="29349" y="1422"/>
                </a:lnTo>
                <a:lnTo>
                  <a:pt x="29349" y="0"/>
                </a:lnTo>
                <a:lnTo>
                  <a:pt x="29304" y="0"/>
                </a:lnTo>
                <a:lnTo>
                  <a:pt x="29304" y="1422"/>
                </a:lnTo>
                <a:lnTo>
                  <a:pt x="29236" y="1445"/>
                </a:lnTo>
                <a:lnTo>
                  <a:pt x="29179" y="1491"/>
                </a:lnTo>
                <a:lnTo>
                  <a:pt x="29145" y="1547"/>
                </a:lnTo>
                <a:lnTo>
                  <a:pt x="29133" y="1582"/>
                </a:lnTo>
                <a:lnTo>
                  <a:pt x="29133" y="1616"/>
                </a:lnTo>
                <a:lnTo>
                  <a:pt x="29133" y="1673"/>
                </a:lnTo>
                <a:lnTo>
                  <a:pt x="27143" y="2833"/>
                </a:lnTo>
                <a:lnTo>
                  <a:pt x="27109" y="2787"/>
                </a:lnTo>
                <a:lnTo>
                  <a:pt x="27063" y="2753"/>
                </a:lnTo>
                <a:lnTo>
                  <a:pt x="27006" y="2730"/>
                </a:lnTo>
                <a:lnTo>
                  <a:pt x="26892" y="2730"/>
                </a:lnTo>
                <a:lnTo>
                  <a:pt x="26836" y="2753"/>
                </a:lnTo>
                <a:lnTo>
                  <a:pt x="26790" y="2787"/>
                </a:lnTo>
                <a:lnTo>
                  <a:pt x="26756" y="2821"/>
                </a:lnTo>
                <a:lnTo>
                  <a:pt x="24765" y="1673"/>
                </a:lnTo>
                <a:lnTo>
                  <a:pt x="24777" y="1616"/>
                </a:lnTo>
                <a:lnTo>
                  <a:pt x="24777" y="1582"/>
                </a:lnTo>
                <a:lnTo>
                  <a:pt x="24765" y="1547"/>
                </a:lnTo>
                <a:lnTo>
                  <a:pt x="24731" y="1479"/>
                </a:lnTo>
                <a:lnTo>
                  <a:pt x="24674" y="1445"/>
                </a:lnTo>
                <a:lnTo>
                  <a:pt x="24606" y="1422"/>
                </a:lnTo>
                <a:lnTo>
                  <a:pt x="24606" y="0"/>
                </a:lnTo>
                <a:lnTo>
                  <a:pt x="24560" y="0"/>
                </a:lnTo>
                <a:lnTo>
                  <a:pt x="24560" y="1411"/>
                </a:lnTo>
                <a:lnTo>
                  <a:pt x="24526" y="1422"/>
                </a:lnTo>
                <a:lnTo>
                  <a:pt x="24492" y="1434"/>
                </a:lnTo>
                <a:lnTo>
                  <a:pt x="24435" y="1479"/>
                </a:lnTo>
                <a:lnTo>
                  <a:pt x="24390" y="1536"/>
                </a:lnTo>
                <a:lnTo>
                  <a:pt x="24378" y="1582"/>
                </a:lnTo>
                <a:lnTo>
                  <a:pt x="24378" y="1616"/>
                </a:lnTo>
                <a:lnTo>
                  <a:pt x="24390" y="1684"/>
                </a:lnTo>
                <a:lnTo>
                  <a:pt x="22388" y="2833"/>
                </a:lnTo>
                <a:lnTo>
                  <a:pt x="22354" y="2799"/>
                </a:lnTo>
                <a:lnTo>
                  <a:pt x="22319" y="2765"/>
                </a:lnTo>
                <a:lnTo>
                  <a:pt x="22263" y="2742"/>
                </a:lnTo>
                <a:lnTo>
                  <a:pt x="22160" y="2742"/>
                </a:lnTo>
                <a:lnTo>
                  <a:pt x="22103" y="2765"/>
                </a:lnTo>
                <a:lnTo>
                  <a:pt x="22069" y="2787"/>
                </a:lnTo>
                <a:lnTo>
                  <a:pt x="22024" y="2833"/>
                </a:lnTo>
                <a:lnTo>
                  <a:pt x="20079" y="1707"/>
                </a:lnTo>
                <a:lnTo>
                  <a:pt x="20090" y="1661"/>
                </a:lnTo>
                <a:lnTo>
                  <a:pt x="20090" y="1616"/>
                </a:lnTo>
                <a:lnTo>
                  <a:pt x="20090" y="1570"/>
                </a:lnTo>
                <a:lnTo>
                  <a:pt x="20079" y="1525"/>
                </a:lnTo>
                <a:lnTo>
                  <a:pt x="20056" y="1479"/>
                </a:lnTo>
                <a:lnTo>
                  <a:pt x="20033" y="1445"/>
                </a:lnTo>
                <a:lnTo>
                  <a:pt x="19999" y="1411"/>
                </a:lnTo>
                <a:lnTo>
                  <a:pt x="19953" y="1388"/>
                </a:lnTo>
                <a:lnTo>
                  <a:pt x="19908" y="1377"/>
                </a:lnTo>
                <a:lnTo>
                  <a:pt x="19862" y="1365"/>
                </a:lnTo>
                <a:lnTo>
                  <a:pt x="19862" y="0"/>
                </a:lnTo>
                <a:lnTo>
                  <a:pt x="19817" y="0"/>
                </a:lnTo>
                <a:lnTo>
                  <a:pt x="19817" y="1365"/>
                </a:lnTo>
                <a:lnTo>
                  <a:pt x="19771" y="1365"/>
                </a:lnTo>
                <a:lnTo>
                  <a:pt x="19726" y="1388"/>
                </a:lnTo>
                <a:lnTo>
                  <a:pt x="19692" y="1411"/>
                </a:lnTo>
                <a:lnTo>
                  <a:pt x="19658" y="1445"/>
                </a:lnTo>
                <a:lnTo>
                  <a:pt x="19624" y="1479"/>
                </a:lnTo>
                <a:lnTo>
                  <a:pt x="19601" y="1525"/>
                </a:lnTo>
                <a:lnTo>
                  <a:pt x="19589" y="1570"/>
                </a:lnTo>
                <a:lnTo>
                  <a:pt x="19589" y="1616"/>
                </a:lnTo>
                <a:lnTo>
                  <a:pt x="19589" y="1661"/>
                </a:lnTo>
                <a:lnTo>
                  <a:pt x="19601" y="1707"/>
                </a:lnTo>
                <a:lnTo>
                  <a:pt x="17656" y="2833"/>
                </a:lnTo>
                <a:lnTo>
                  <a:pt x="17621" y="2799"/>
                </a:lnTo>
                <a:lnTo>
                  <a:pt x="17576" y="2765"/>
                </a:lnTo>
                <a:lnTo>
                  <a:pt x="17519" y="2742"/>
                </a:lnTo>
                <a:lnTo>
                  <a:pt x="17417" y="2742"/>
                </a:lnTo>
                <a:lnTo>
                  <a:pt x="17371" y="2765"/>
                </a:lnTo>
                <a:lnTo>
                  <a:pt x="17326" y="2787"/>
                </a:lnTo>
                <a:lnTo>
                  <a:pt x="17292" y="2833"/>
                </a:lnTo>
                <a:lnTo>
                  <a:pt x="15346" y="1707"/>
                </a:lnTo>
                <a:lnTo>
                  <a:pt x="15358" y="1661"/>
                </a:lnTo>
                <a:lnTo>
                  <a:pt x="15369" y="1616"/>
                </a:lnTo>
                <a:lnTo>
                  <a:pt x="15358" y="1570"/>
                </a:lnTo>
                <a:lnTo>
                  <a:pt x="15346" y="1513"/>
                </a:lnTo>
                <a:lnTo>
                  <a:pt x="15324" y="1479"/>
                </a:lnTo>
                <a:lnTo>
                  <a:pt x="15301" y="1434"/>
                </a:lnTo>
                <a:lnTo>
                  <a:pt x="15255" y="1400"/>
                </a:lnTo>
                <a:lnTo>
                  <a:pt x="15221" y="1377"/>
                </a:lnTo>
                <a:lnTo>
                  <a:pt x="15176" y="1354"/>
                </a:lnTo>
                <a:lnTo>
                  <a:pt x="15130" y="1354"/>
                </a:lnTo>
                <a:lnTo>
                  <a:pt x="15130" y="0"/>
                </a:lnTo>
                <a:lnTo>
                  <a:pt x="15085" y="0"/>
                </a:lnTo>
                <a:lnTo>
                  <a:pt x="15085" y="1354"/>
                </a:lnTo>
                <a:lnTo>
                  <a:pt x="15028" y="1354"/>
                </a:lnTo>
                <a:lnTo>
                  <a:pt x="14982" y="1377"/>
                </a:lnTo>
                <a:lnTo>
                  <a:pt x="14937" y="1400"/>
                </a:lnTo>
                <a:lnTo>
                  <a:pt x="14903" y="1434"/>
                </a:lnTo>
                <a:lnTo>
                  <a:pt x="14880" y="1468"/>
                </a:lnTo>
                <a:lnTo>
                  <a:pt x="14857" y="1513"/>
                </a:lnTo>
                <a:lnTo>
                  <a:pt x="14834" y="1559"/>
                </a:lnTo>
                <a:lnTo>
                  <a:pt x="14834" y="1616"/>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5" y="1616"/>
                </a:lnTo>
                <a:lnTo>
                  <a:pt x="10523" y="1547"/>
                </a:lnTo>
                <a:lnTo>
                  <a:pt x="10489" y="1502"/>
                </a:lnTo>
                <a:lnTo>
                  <a:pt x="10444" y="1456"/>
                </a:lnTo>
                <a:lnTo>
                  <a:pt x="10387" y="1445"/>
                </a:lnTo>
                <a:lnTo>
                  <a:pt x="10387" y="0"/>
                </a:lnTo>
                <a:lnTo>
                  <a:pt x="10341" y="0"/>
                </a:lnTo>
                <a:lnTo>
                  <a:pt x="10341" y="1445"/>
                </a:lnTo>
                <a:lnTo>
                  <a:pt x="10273" y="1456"/>
                </a:lnTo>
                <a:lnTo>
                  <a:pt x="10227" y="1502"/>
                </a:lnTo>
                <a:lnTo>
                  <a:pt x="10193" y="1547"/>
                </a:lnTo>
                <a:lnTo>
                  <a:pt x="10182" y="1616"/>
                </a:lnTo>
                <a:lnTo>
                  <a:pt x="10193" y="1673"/>
                </a:lnTo>
                <a:lnTo>
                  <a:pt x="8191" y="2821"/>
                </a:lnTo>
                <a:lnTo>
                  <a:pt x="8157" y="2776"/>
                </a:lnTo>
                <a:lnTo>
                  <a:pt x="8100" y="2742"/>
                </a:lnTo>
                <a:lnTo>
                  <a:pt x="8055" y="2719"/>
                </a:lnTo>
                <a:lnTo>
                  <a:pt x="7930" y="2719"/>
                </a:lnTo>
                <a:lnTo>
                  <a:pt x="7873" y="2742"/>
                </a:lnTo>
                <a:lnTo>
                  <a:pt x="7827" y="2776"/>
                </a:lnTo>
                <a:lnTo>
                  <a:pt x="7782" y="2821"/>
                </a:lnTo>
                <a:lnTo>
                  <a:pt x="5848" y="1695"/>
                </a:lnTo>
                <a:lnTo>
                  <a:pt x="5859" y="1661"/>
                </a:lnTo>
                <a:lnTo>
                  <a:pt x="5859" y="1616"/>
                </a:lnTo>
                <a:lnTo>
                  <a:pt x="5859" y="1570"/>
                </a:lnTo>
                <a:lnTo>
                  <a:pt x="5837" y="1525"/>
                </a:lnTo>
                <a:lnTo>
                  <a:pt x="5825" y="1491"/>
                </a:lnTo>
                <a:lnTo>
                  <a:pt x="5791" y="1456"/>
                </a:lnTo>
                <a:lnTo>
                  <a:pt x="5768" y="1422"/>
                </a:lnTo>
                <a:lnTo>
                  <a:pt x="5723" y="1400"/>
                </a:lnTo>
                <a:lnTo>
                  <a:pt x="5689" y="1388"/>
                </a:lnTo>
                <a:lnTo>
                  <a:pt x="5643" y="1377"/>
                </a:lnTo>
                <a:lnTo>
                  <a:pt x="5643" y="0"/>
                </a:lnTo>
                <a:lnTo>
                  <a:pt x="5598" y="0"/>
                </a:lnTo>
                <a:lnTo>
                  <a:pt x="5598" y="1377"/>
                </a:lnTo>
                <a:lnTo>
                  <a:pt x="5552" y="1388"/>
                </a:lnTo>
                <a:lnTo>
                  <a:pt x="5518" y="1400"/>
                </a:lnTo>
                <a:lnTo>
                  <a:pt x="5473" y="1422"/>
                </a:lnTo>
                <a:lnTo>
                  <a:pt x="5438" y="1456"/>
                </a:lnTo>
                <a:lnTo>
                  <a:pt x="5416" y="1491"/>
                </a:lnTo>
                <a:lnTo>
                  <a:pt x="5393" y="1525"/>
                </a:lnTo>
                <a:lnTo>
                  <a:pt x="5382" y="1570"/>
                </a:lnTo>
                <a:lnTo>
                  <a:pt x="5382" y="1616"/>
                </a:lnTo>
                <a:lnTo>
                  <a:pt x="5382" y="1661"/>
                </a:lnTo>
                <a:lnTo>
                  <a:pt x="5393" y="1695"/>
                </a:lnTo>
                <a:lnTo>
                  <a:pt x="3414" y="2844"/>
                </a:lnTo>
                <a:lnTo>
                  <a:pt x="3379" y="2810"/>
                </a:lnTo>
                <a:lnTo>
                  <a:pt x="3345" y="2776"/>
                </a:lnTo>
                <a:lnTo>
                  <a:pt x="3300" y="2765"/>
                </a:lnTo>
                <a:lnTo>
                  <a:pt x="3254" y="2753"/>
                </a:lnTo>
                <a:lnTo>
                  <a:pt x="3197" y="2765"/>
                </a:lnTo>
                <a:lnTo>
                  <a:pt x="3152" y="2776"/>
                </a:lnTo>
                <a:lnTo>
                  <a:pt x="3118" y="2810"/>
                </a:lnTo>
                <a:lnTo>
                  <a:pt x="3084" y="2844"/>
                </a:lnTo>
                <a:lnTo>
                  <a:pt x="1047" y="1673"/>
                </a:lnTo>
                <a:lnTo>
                  <a:pt x="1059" y="1616"/>
                </a:lnTo>
                <a:lnTo>
                  <a:pt x="1047" y="1547"/>
                </a:lnTo>
                <a:lnTo>
                  <a:pt x="1013" y="1491"/>
                </a:lnTo>
                <a:lnTo>
                  <a:pt x="968" y="1456"/>
                </a:lnTo>
                <a:lnTo>
                  <a:pt x="900" y="1434"/>
                </a:lnTo>
                <a:lnTo>
                  <a:pt x="900" y="0"/>
                </a:lnTo>
                <a:close/>
              </a:path>
            </a:pathLst>
          </a:custGeom>
          <a:gradFill>
            <a:gsLst>
              <a:gs pos="0">
                <a:schemeClr val="dk1"/>
              </a:gs>
              <a:gs pos="9000">
                <a:schemeClr val="dk1"/>
              </a:gs>
              <a:gs pos="42000">
                <a:srgbClr val="FFFFFF">
                  <a:alpha val="32549"/>
                </a:srgbClr>
              </a:gs>
              <a:gs pos="100000">
                <a:srgbClr val="FFFFFF">
                  <a:alpha val="10980"/>
                </a:srgbClr>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3"/>
            </a:gs>
            <a:gs pos="13000">
              <a:schemeClr val="accent2"/>
            </a:gs>
            <a:gs pos="31000">
              <a:schemeClr val="accent1"/>
            </a:gs>
            <a:gs pos="100000">
              <a:schemeClr val="lt1"/>
            </a:gs>
          </a:gsLst>
          <a:lin ang="8100019" scaled="0"/>
        </a:gradFill>
      </p:bgPr>
    </p:bg>
    <p:spTree>
      <p:nvGrpSpPr>
        <p:cNvPr id="25" name="Shape 25"/>
        <p:cNvGrpSpPr/>
        <p:nvPr/>
      </p:nvGrpSpPr>
      <p:grpSpPr>
        <a:xfrm>
          <a:off x="0" y="0"/>
          <a:ext cx="0" cy="0"/>
          <a:chOff x="0" y="0"/>
          <a:chExt cx="0" cy="0"/>
        </a:xfrm>
      </p:grpSpPr>
      <p:grpSp>
        <p:nvGrpSpPr>
          <p:cNvPr id="26" name="Google Shape;26;p3"/>
          <p:cNvGrpSpPr/>
          <p:nvPr/>
        </p:nvGrpSpPr>
        <p:grpSpPr>
          <a:xfrm>
            <a:off x="0" y="0"/>
            <a:ext cx="9144014" cy="5143473"/>
            <a:chOff x="0" y="0"/>
            <a:chExt cx="9144014" cy="5143473"/>
          </a:xfrm>
        </p:grpSpPr>
        <p:sp>
          <p:nvSpPr>
            <p:cNvPr id="27" name="Google Shape;27;p3"/>
            <p:cNvSpPr/>
            <p:nvPr/>
          </p:nvSpPr>
          <p:spPr>
            <a:xfrm>
              <a:off x="0" y="0"/>
              <a:ext cx="2245588" cy="959673"/>
            </a:xfrm>
            <a:custGeom>
              <a:rect b="b" l="l" r="r" t="t"/>
              <a:pathLst>
                <a:path extrusionOk="0" h="9169" w="21455">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5913842" y="2483621"/>
              <a:ext cx="3230171" cy="2659852"/>
            </a:xfrm>
            <a:custGeom>
              <a:rect b="b" l="l" r="r" t="t"/>
              <a:pathLst>
                <a:path extrusionOk="0" h="25413" w="30862">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3682571" y="0"/>
              <a:ext cx="1289577" cy="1388277"/>
            </a:xfrm>
            <a:custGeom>
              <a:rect b="b" l="l" r="r" t="t"/>
              <a:pathLst>
                <a:path extrusionOk="0" h="13264" w="12321">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4920875" y="0"/>
              <a:ext cx="1786004" cy="1382311"/>
            </a:xfrm>
            <a:custGeom>
              <a:rect b="b" l="l" r="r" t="t"/>
              <a:pathLst>
                <a:path extrusionOk="0" h="13207" w="17064">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6804446" y="0"/>
              <a:ext cx="898968" cy="951300"/>
            </a:xfrm>
            <a:custGeom>
              <a:rect b="b" l="l" r="r" t="t"/>
              <a:pathLst>
                <a:path extrusionOk="0" h="9089" w="8589">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0" y="2054909"/>
              <a:ext cx="2243285" cy="3088559"/>
            </a:xfrm>
            <a:custGeom>
              <a:rect b="b" l="l" r="r" t="t"/>
              <a:pathLst>
                <a:path extrusionOk="0" h="29509" w="21433">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5917401" y="2488331"/>
              <a:ext cx="543002" cy="612081"/>
            </a:xfrm>
            <a:custGeom>
              <a:rect b="b" l="l" r="r" t="t"/>
              <a:pathLst>
                <a:path extrusionOk="0" h="5848" w="5188">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3"/>
          <p:cNvSpPr/>
          <p:nvPr/>
        </p:nvSpPr>
        <p:spPr>
          <a:xfrm>
            <a:off x="9061884" y="5072013"/>
            <a:ext cx="82162" cy="71486"/>
          </a:xfrm>
          <a:custGeom>
            <a:rect b="b" l="l" r="r" t="t"/>
            <a:pathLst>
              <a:path extrusionOk="0" h="683" w="785">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0" y="0"/>
            <a:ext cx="116806" cy="92943"/>
          </a:xfrm>
          <a:custGeom>
            <a:rect b="b" l="l" r="r" t="t"/>
            <a:pathLst>
              <a:path extrusionOk="0" h="888" w="1116">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8147416" y="0"/>
            <a:ext cx="996620" cy="953707"/>
          </a:xfrm>
          <a:custGeom>
            <a:rect b="b" l="l" r="r" t="t"/>
            <a:pathLst>
              <a:path extrusionOk="0" h="9112" w="9522">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9142791" y="2500263"/>
            <a:ext cx="1256" cy="16746"/>
          </a:xfrm>
          <a:custGeom>
            <a:rect b="b" l="l" r="r" t="t"/>
            <a:pathLst>
              <a:path extrusionOk="0" h="160" w="12">
                <a:moveTo>
                  <a:pt x="12" y="0"/>
                </a:moveTo>
                <a:lnTo>
                  <a:pt x="1" y="46"/>
                </a:lnTo>
                <a:lnTo>
                  <a:pt x="1" y="80"/>
                </a:lnTo>
                <a:lnTo>
                  <a:pt x="1" y="125"/>
                </a:lnTo>
                <a:lnTo>
                  <a:pt x="12" y="160"/>
                </a:lnTo>
                <a:lnTo>
                  <a:pt x="12"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8502234" y="2722888"/>
            <a:ext cx="641806" cy="1045499"/>
          </a:xfrm>
          <a:custGeom>
            <a:rect b="b" l="l" r="r" t="t"/>
            <a:pathLst>
              <a:path extrusionOk="0" h="9989" w="6132">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3289759" y="0"/>
            <a:ext cx="5012512" cy="5143447"/>
          </a:xfrm>
          <a:custGeom>
            <a:rect b="b" l="l" r="r" t="t"/>
            <a:pathLst>
              <a:path extrusionOk="0" h="49142" w="47891">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549"/>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6765091" y="4445691"/>
            <a:ext cx="544258" cy="608522"/>
          </a:xfrm>
          <a:custGeom>
            <a:rect b="b" l="l" r="r" t="t"/>
            <a:pathLst>
              <a:path extrusionOk="0" h="5814" w="520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0" y="0"/>
            <a:ext cx="2845737" cy="3343314"/>
          </a:xfrm>
          <a:custGeom>
            <a:rect b="b" l="l" r="r" t="t"/>
            <a:pathLst>
              <a:path extrusionOk="0" h="31943" w="27189">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txBox="1"/>
          <p:nvPr>
            <p:ph type="ctrTitle"/>
          </p:nvPr>
        </p:nvSpPr>
        <p:spPr>
          <a:xfrm>
            <a:off x="1823925" y="2066369"/>
            <a:ext cx="6634200" cy="6084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3" name="Google Shape;43;p3"/>
          <p:cNvSpPr txBox="1"/>
          <p:nvPr>
            <p:ph idx="1" type="subTitle"/>
          </p:nvPr>
        </p:nvSpPr>
        <p:spPr>
          <a:xfrm>
            <a:off x="1823925" y="2655065"/>
            <a:ext cx="6634200" cy="386400"/>
          </a:xfrm>
          <a:prstGeom prst="rect">
            <a:avLst/>
          </a:prstGeom>
        </p:spPr>
        <p:txBody>
          <a:bodyPr anchorCtr="0" anchor="t" bIns="0" lIns="0" spcFirstLastPara="1" rIns="0" wrap="square" tIns="0">
            <a:noAutofit/>
          </a:bodyPr>
          <a:lstStyle>
            <a:lvl1pPr lvl="0" rtl="0">
              <a:spcBef>
                <a:spcPts val="0"/>
              </a:spcBef>
              <a:spcAft>
                <a:spcPts val="0"/>
              </a:spcAft>
              <a:buSzPts val="1800"/>
              <a:buNone/>
              <a:defRPr>
                <a:solidFill>
                  <a:schemeClr val="accent4"/>
                </a:solidFill>
              </a:defRPr>
            </a:lvl1pPr>
            <a:lvl2pPr lvl="1" rtl="0">
              <a:spcBef>
                <a:spcPts val="600"/>
              </a:spcBef>
              <a:spcAft>
                <a:spcPts val="0"/>
              </a:spcAft>
              <a:buClr>
                <a:schemeClr val="accent4"/>
              </a:buClr>
              <a:buSzPts val="3000"/>
              <a:buNone/>
              <a:defRPr sz="3000">
                <a:solidFill>
                  <a:schemeClr val="accent4"/>
                </a:solidFill>
              </a:defRPr>
            </a:lvl2pPr>
            <a:lvl3pPr lvl="2" rtl="0">
              <a:spcBef>
                <a:spcPts val="600"/>
              </a:spcBef>
              <a:spcAft>
                <a:spcPts val="0"/>
              </a:spcAft>
              <a:buClr>
                <a:schemeClr val="accent4"/>
              </a:buClr>
              <a:buSzPts val="3000"/>
              <a:buNone/>
              <a:defRPr sz="3000">
                <a:solidFill>
                  <a:schemeClr val="accent4"/>
                </a:solidFill>
              </a:defRPr>
            </a:lvl3pPr>
            <a:lvl4pPr lvl="3" rtl="0">
              <a:spcBef>
                <a:spcPts val="600"/>
              </a:spcBef>
              <a:spcAft>
                <a:spcPts val="0"/>
              </a:spcAft>
              <a:buClr>
                <a:schemeClr val="accent4"/>
              </a:buClr>
              <a:buSzPts val="3000"/>
              <a:buNone/>
              <a:defRPr sz="3000">
                <a:solidFill>
                  <a:schemeClr val="accent4"/>
                </a:solidFill>
              </a:defRPr>
            </a:lvl4pPr>
            <a:lvl5pPr lvl="4" rtl="0">
              <a:spcBef>
                <a:spcPts val="600"/>
              </a:spcBef>
              <a:spcAft>
                <a:spcPts val="0"/>
              </a:spcAft>
              <a:buClr>
                <a:schemeClr val="accent4"/>
              </a:buClr>
              <a:buSzPts val="3000"/>
              <a:buNone/>
              <a:defRPr sz="3000">
                <a:solidFill>
                  <a:schemeClr val="accent4"/>
                </a:solidFill>
              </a:defRPr>
            </a:lvl5pPr>
            <a:lvl6pPr lvl="5" rtl="0">
              <a:spcBef>
                <a:spcPts val="600"/>
              </a:spcBef>
              <a:spcAft>
                <a:spcPts val="0"/>
              </a:spcAft>
              <a:buClr>
                <a:schemeClr val="accent4"/>
              </a:buClr>
              <a:buSzPts val="3000"/>
              <a:buNone/>
              <a:defRPr sz="3000">
                <a:solidFill>
                  <a:schemeClr val="accent4"/>
                </a:solidFill>
              </a:defRPr>
            </a:lvl6pPr>
            <a:lvl7pPr lvl="6" rtl="0">
              <a:spcBef>
                <a:spcPts val="600"/>
              </a:spcBef>
              <a:spcAft>
                <a:spcPts val="0"/>
              </a:spcAft>
              <a:buClr>
                <a:schemeClr val="accent4"/>
              </a:buClr>
              <a:buSzPts val="3000"/>
              <a:buNone/>
              <a:defRPr sz="3000">
                <a:solidFill>
                  <a:schemeClr val="accent4"/>
                </a:solidFill>
              </a:defRPr>
            </a:lvl7pPr>
            <a:lvl8pPr lvl="7" rtl="0">
              <a:spcBef>
                <a:spcPts val="600"/>
              </a:spcBef>
              <a:spcAft>
                <a:spcPts val="0"/>
              </a:spcAft>
              <a:buClr>
                <a:schemeClr val="accent4"/>
              </a:buClr>
              <a:buSzPts val="3000"/>
              <a:buNone/>
              <a:defRPr sz="3000">
                <a:solidFill>
                  <a:schemeClr val="accent4"/>
                </a:solidFill>
              </a:defRPr>
            </a:lvl8pPr>
            <a:lvl9pPr lvl="8" rtl="0">
              <a:spcBef>
                <a:spcPts val="600"/>
              </a:spcBef>
              <a:spcAft>
                <a:spcPts val="600"/>
              </a:spcAft>
              <a:buClr>
                <a:schemeClr val="accent4"/>
              </a:buClr>
              <a:buSzPts val="3000"/>
              <a:buNone/>
              <a:defRPr sz="3000">
                <a:solidFill>
                  <a:schemeClr val="accent4"/>
                </a:solidFill>
              </a:defRPr>
            </a:lvl9pPr>
          </a:lstStyle>
          <a:p/>
        </p:txBody>
      </p:sp>
      <p:grpSp>
        <p:nvGrpSpPr>
          <p:cNvPr id="44" name="Google Shape;44;p3"/>
          <p:cNvGrpSpPr/>
          <p:nvPr/>
        </p:nvGrpSpPr>
        <p:grpSpPr>
          <a:xfrm>
            <a:off x="-1" y="2046575"/>
            <a:ext cx="1616222" cy="1050356"/>
            <a:chOff x="241121" y="847487"/>
            <a:chExt cx="540579" cy="351313"/>
          </a:xfrm>
        </p:grpSpPr>
        <p:sp>
          <p:nvSpPr>
            <p:cNvPr id="45" name="Google Shape;45;p3"/>
            <p:cNvSpPr/>
            <p:nvPr/>
          </p:nvSpPr>
          <p:spPr>
            <a:xfrm>
              <a:off x="241121" y="847487"/>
              <a:ext cx="3912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2571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6"/>
            </a:gs>
            <a:gs pos="17000">
              <a:schemeClr val="accent4"/>
            </a:gs>
            <a:gs pos="42000">
              <a:schemeClr val="accent3"/>
            </a:gs>
            <a:gs pos="100000">
              <a:schemeClr val="accent2"/>
            </a:gs>
          </a:gsLst>
          <a:lin ang="8100019" scaled="0"/>
        </a:gradFill>
      </p:bgPr>
    </p:bg>
    <p:spTree>
      <p:nvGrpSpPr>
        <p:cNvPr id="47" name="Shape 47"/>
        <p:cNvGrpSpPr/>
        <p:nvPr/>
      </p:nvGrpSpPr>
      <p:grpSpPr>
        <a:xfrm>
          <a:off x="0" y="0"/>
          <a:ext cx="0" cy="0"/>
          <a:chOff x="0" y="0"/>
          <a:chExt cx="0" cy="0"/>
        </a:xfrm>
      </p:grpSpPr>
      <p:grpSp>
        <p:nvGrpSpPr>
          <p:cNvPr id="48" name="Google Shape;48;p4"/>
          <p:cNvGrpSpPr/>
          <p:nvPr/>
        </p:nvGrpSpPr>
        <p:grpSpPr>
          <a:xfrm>
            <a:off x="-16" y="0"/>
            <a:ext cx="9144053" cy="5143497"/>
            <a:chOff x="-16" y="0"/>
            <a:chExt cx="9144053" cy="5143497"/>
          </a:xfrm>
        </p:grpSpPr>
        <p:sp>
          <p:nvSpPr>
            <p:cNvPr id="49" name="Google Shape;49;p4"/>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rot="10800000">
              <a:off x="-16" y="3333723"/>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rot="10800000">
              <a:off x="4" y="3325362"/>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rot="10800000">
              <a:off x="1095419" y="0"/>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rot="10800000">
              <a:off x="0" y="26"/>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rot="10800000">
              <a:off x="-7" y="2664610"/>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rot="10800000">
              <a:off x="595325" y="4377873"/>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4"/>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ph idx="1" type="body"/>
          </p:nvPr>
        </p:nvSpPr>
        <p:spPr>
          <a:xfrm>
            <a:off x="1977950" y="1388450"/>
            <a:ext cx="5188200" cy="3042600"/>
          </a:xfrm>
          <a:prstGeom prst="rect">
            <a:avLst/>
          </a:prstGeom>
        </p:spPr>
        <p:txBody>
          <a:bodyPr anchorCtr="0" anchor="t" bIns="0" lIns="0" spcFirstLastPara="1" rIns="0" wrap="square" tIns="0">
            <a:noAutofit/>
          </a:bodyPr>
          <a:lstStyle>
            <a:lvl1pPr indent="-431800" lvl="0" marL="457200" rtl="0" algn="ctr">
              <a:spcBef>
                <a:spcPts val="0"/>
              </a:spcBef>
              <a:spcAft>
                <a:spcPts val="0"/>
              </a:spcAft>
              <a:buClr>
                <a:schemeClr val="lt1"/>
              </a:buClr>
              <a:buSzPts val="3200"/>
              <a:buChar char="⬥"/>
              <a:defRPr sz="3200">
                <a:solidFill>
                  <a:schemeClr val="lt1"/>
                </a:solidFill>
              </a:defRPr>
            </a:lvl1pPr>
            <a:lvl2pPr indent="-431800" lvl="1" marL="914400" rtl="0" algn="ctr">
              <a:spcBef>
                <a:spcPts val="600"/>
              </a:spcBef>
              <a:spcAft>
                <a:spcPts val="0"/>
              </a:spcAft>
              <a:buClr>
                <a:schemeClr val="lt1"/>
              </a:buClr>
              <a:buSzPts val="3200"/>
              <a:buChar char="⬦"/>
              <a:defRPr sz="3200">
                <a:solidFill>
                  <a:schemeClr val="lt1"/>
                </a:solidFill>
              </a:defRPr>
            </a:lvl2pPr>
            <a:lvl3pPr indent="-431800" lvl="2" marL="1371600" rtl="0" algn="ctr">
              <a:spcBef>
                <a:spcPts val="600"/>
              </a:spcBef>
              <a:spcAft>
                <a:spcPts val="0"/>
              </a:spcAft>
              <a:buClr>
                <a:schemeClr val="lt1"/>
              </a:buClr>
              <a:buSzPts val="3200"/>
              <a:buChar char="⬩"/>
              <a:defRPr sz="3200">
                <a:solidFill>
                  <a:schemeClr val="lt1"/>
                </a:solidFill>
              </a:defRPr>
            </a:lvl3pPr>
            <a:lvl4pPr indent="-431800" lvl="3" marL="1828800" rtl="0" algn="ctr">
              <a:spcBef>
                <a:spcPts val="600"/>
              </a:spcBef>
              <a:spcAft>
                <a:spcPts val="0"/>
              </a:spcAft>
              <a:buClr>
                <a:schemeClr val="lt1"/>
              </a:buClr>
              <a:buSzPts val="3200"/>
              <a:buChar char="●"/>
              <a:defRPr sz="3200">
                <a:solidFill>
                  <a:schemeClr val="lt1"/>
                </a:solidFill>
              </a:defRPr>
            </a:lvl4pPr>
            <a:lvl5pPr indent="-431800" lvl="4" marL="2286000" rtl="0" algn="ctr">
              <a:spcBef>
                <a:spcPts val="600"/>
              </a:spcBef>
              <a:spcAft>
                <a:spcPts val="0"/>
              </a:spcAft>
              <a:buClr>
                <a:schemeClr val="lt1"/>
              </a:buClr>
              <a:buSzPts val="3200"/>
              <a:buChar char="○"/>
              <a:defRPr sz="3200">
                <a:solidFill>
                  <a:schemeClr val="lt1"/>
                </a:solidFill>
              </a:defRPr>
            </a:lvl5pPr>
            <a:lvl6pPr indent="-431800" lvl="5" marL="2743200" rtl="0" algn="ctr">
              <a:spcBef>
                <a:spcPts val="600"/>
              </a:spcBef>
              <a:spcAft>
                <a:spcPts val="0"/>
              </a:spcAft>
              <a:buClr>
                <a:schemeClr val="lt1"/>
              </a:buClr>
              <a:buSzPts val="3200"/>
              <a:buChar char="■"/>
              <a:defRPr sz="3200">
                <a:solidFill>
                  <a:schemeClr val="lt1"/>
                </a:solidFill>
              </a:defRPr>
            </a:lvl6pPr>
            <a:lvl7pPr indent="-431800" lvl="6" marL="3200400" rtl="0" algn="ctr">
              <a:spcBef>
                <a:spcPts val="600"/>
              </a:spcBef>
              <a:spcAft>
                <a:spcPts val="0"/>
              </a:spcAft>
              <a:buClr>
                <a:schemeClr val="lt1"/>
              </a:buClr>
              <a:buSzPts val="3200"/>
              <a:buChar char="●"/>
              <a:defRPr sz="3200">
                <a:solidFill>
                  <a:schemeClr val="lt1"/>
                </a:solidFill>
              </a:defRPr>
            </a:lvl7pPr>
            <a:lvl8pPr indent="-431800" lvl="7" marL="3657600" rtl="0" algn="ctr">
              <a:spcBef>
                <a:spcPts val="600"/>
              </a:spcBef>
              <a:spcAft>
                <a:spcPts val="0"/>
              </a:spcAft>
              <a:buClr>
                <a:schemeClr val="lt1"/>
              </a:buClr>
              <a:buSzPts val="3200"/>
              <a:buChar char="○"/>
              <a:defRPr sz="3200">
                <a:solidFill>
                  <a:schemeClr val="lt1"/>
                </a:solidFill>
              </a:defRPr>
            </a:lvl8pPr>
            <a:lvl9pPr indent="-431800" lvl="8" marL="4114800" rtl="0" algn="ctr">
              <a:spcBef>
                <a:spcPts val="600"/>
              </a:spcBef>
              <a:spcAft>
                <a:spcPts val="600"/>
              </a:spcAft>
              <a:buClr>
                <a:schemeClr val="lt1"/>
              </a:buClr>
              <a:buSzPts val="3200"/>
              <a:buChar char="■"/>
              <a:defRPr sz="3200">
                <a:solidFill>
                  <a:schemeClr val="lt1"/>
                </a:solidFill>
              </a:defRPr>
            </a:lvl9pPr>
          </a:lstStyle>
          <a:p/>
        </p:txBody>
      </p:sp>
      <p:sp>
        <p:nvSpPr>
          <p:cNvPr id="63" name="Google Shape;63;p4"/>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4" name="Google Shape;64;p4"/>
          <p:cNvGrpSpPr/>
          <p:nvPr/>
        </p:nvGrpSpPr>
        <p:grpSpPr>
          <a:xfrm>
            <a:off x="4282319" y="-4"/>
            <a:ext cx="579363" cy="1204159"/>
            <a:chOff x="3895357" y="418479"/>
            <a:chExt cx="264900" cy="550573"/>
          </a:xfrm>
        </p:grpSpPr>
        <p:sp>
          <p:nvSpPr>
            <p:cNvPr id="65" name="Google Shape;65;p4"/>
            <p:cNvSpPr/>
            <p:nvPr/>
          </p:nvSpPr>
          <p:spPr>
            <a:xfrm rot="5400000">
              <a:off x="3869830" y="445029"/>
              <a:ext cx="315900" cy="2628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rot="-5400000">
              <a:off x="3874807" y="683602"/>
              <a:ext cx="306000" cy="264900"/>
            </a:xfrm>
            <a:prstGeom prst="hexagon">
              <a:avLst>
                <a:gd fmla="val 25000" name="adj"/>
                <a:gd fmla="val 115470" name="vf"/>
              </a:avLst>
            </a:pr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4"/>
          <p:cNvSpPr txBox="1"/>
          <p:nvPr/>
        </p:nvSpPr>
        <p:spPr>
          <a:xfrm>
            <a:off x="3593400" y="476575"/>
            <a:ext cx="1957200" cy="653700"/>
          </a:xfrm>
          <a:prstGeom prst="rect">
            <a:avLst/>
          </a:prstGeom>
          <a:noFill/>
          <a:ln>
            <a:noFill/>
          </a:ln>
          <a:effectLst>
            <a:outerShdw blurRad="114300" rotWithShape="0" algn="bl" dir="5400000" dist="19050">
              <a:schemeClr val="lt1">
                <a:alpha val="50000"/>
              </a:schemeClr>
            </a:outerShdw>
          </a:effectLst>
        </p:spPr>
        <p:txBody>
          <a:bodyPr anchorCtr="0" anchor="t" bIns="0" lIns="0" spcFirstLastPara="1" rIns="0" wrap="square" tIns="0">
            <a:noAutofit/>
          </a:bodyPr>
          <a:lstStyle/>
          <a:p>
            <a:pPr indent="0" lvl="0" marL="0" rtl="0" algn="ctr">
              <a:spcBef>
                <a:spcPts val="0"/>
              </a:spcBef>
              <a:spcAft>
                <a:spcPts val="0"/>
              </a:spcAft>
              <a:buNone/>
            </a:pPr>
            <a:r>
              <a:rPr lang="en" sz="8600">
                <a:solidFill>
                  <a:schemeClr val="dk1"/>
                </a:solidFill>
              </a:rPr>
              <a:t>“</a:t>
            </a:r>
            <a:endParaRPr sz="86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8" name="Shape 68"/>
        <p:cNvGrpSpPr/>
        <p:nvPr/>
      </p:nvGrpSpPr>
      <p:grpSpPr>
        <a:xfrm>
          <a:off x="0" y="0"/>
          <a:ext cx="0" cy="0"/>
          <a:chOff x="0" y="0"/>
          <a:chExt cx="0" cy="0"/>
        </a:xfrm>
      </p:grpSpPr>
      <p:grpSp>
        <p:nvGrpSpPr>
          <p:cNvPr id="69" name="Google Shape;69;p5"/>
          <p:cNvGrpSpPr/>
          <p:nvPr/>
        </p:nvGrpSpPr>
        <p:grpSpPr>
          <a:xfrm>
            <a:off x="0" y="0"/>
            <a:ext cx="9144036" cy="5143497"/>
            <a:chOff x="0" y="0"/>
            <a:chExt cx="9144036" cy="5143497"/>
          </a:xfrm>
        </p:grpSpPr>
        <p:sp>
          <p:nvSpPr>
            <p:cNvPr id="70" name="Google Shape;70;p5"/>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5"/>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3" name="Google Shape;83;p5"/>
          <p:cNvSpPr txBox="1"/>
          <p:nvPr>
            <p:ph idx="1" type="body"/>
          </p:nvPr>
        </p:nvSpPr>
        <p:spPr>
          <a:xfrm>
            <a:off x="1207850" y="1430148"/>
            <a:ext cx="6728400" cy="30339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a:lvl1pPr>
            <a:lvl2pPr indent="-342900" lvl="1" marL="914400" rtl="0">
              <a:spcBef>
                <a:spcPts val="600"/>
              </a:spcBef>
              <a:spcAft>
                <a:spcPts val="0"/>
              </a:spcAft>
              <a:buSzPts val="1800"/>
              <a:buChar char="⬦"/>
              <a:defRPr/>
            </a:lvl2pPr>
            <a:lvl3pPr indent="-381000" lvl="2" marL="1371600" rtl="0">
              <a:spcBef>
                <a:spcPts val="600"/>
              </a:spcBef>
              <a:spcAft>
                <a:spcPts val="0"/>
              </a:spcAft>
              <a:buSzPts val="2400"/>
              <a:buChar char="⬩"/>
              <a:defRPr/>
            </a:lvl3pPr>
            <a:lvl4pPr indent="-381000" lvl="3" marL="1828800" rtl="0">
              <a:spcBef>
                <a:spcPts val="600"/>
              </a:spcBef>
              <a:spcAft>
                <a:spcPts val="0"/>
              </a:spcAft>
              <a:buSzPts val="2400"/>
              <a:buChar char="●"/>
              <a:defRPr/>
            </a:lvl4pPr>
            <a:lvl5pPr indent="-381000" lvl="4" marL="2286000" rtl="0">
              <a:spcBef>
                <a:spcPts val="600"/>
              </a:spcBef>
              <a:spcAft>
                <a:spcPts val="0"/>
              </a:spcAft>
              <a:buSzPts val="2400"/>
              <a:buChar char="○"/>
              <a:defRPr/>
            </a:lvl5pPr>
            <a:lvl6pPr indent="-381000" lvl="5" marL="2743200" rtl="0">
              <a:spcBef>
                <a:spcPts val="600"/>
              </a:spcBef>
              <a:spcAft>
                <a:spcPts val="0"/>
              </a:spcAft>
              <a:buSzPts val="2400"/>
              <a:buChar char="■"/>
              <a:defRPr/>
            </a:lvl6pPr>
            <a:lvl7pPr indent="-381000" lvl="6" marL="3200400" rtl="0">
              <a:spcBef>
                <a:spcPts val="600"/>
              </a:spcBef>
              <a:spcAft>
                <a:spcPts val="0"/>
              </a:spcAft>
              <a:buSzPts val="2400"/>
              <a:buChar char="●"/>
              <a:defRPr/>
            </a:lvl7pPr>
            <a:lvl8pPr indent="-381000" lvl="7" marL="3657600" rtl="0">
              <a:spcBef>
                <a:spcPts val="600"/>
              </a:spcBef>
              <a:spcAft>
                <a:spcPts val="0"/>
              </a:spcAft>
              <a:buSzPts val="2400"/>
              <a:buChar char="○"/>
              <a:defRPr/>
            </a:lvl8pPr>
            <a:lvl9pPr indent="-381000" lvl="8" marL="4114800" rtl="0">
              <a:spcBef>
                <a:spcPts val="600"/>
              </a:spcBef>
              <a:spcAft>
                <a:spcPts val="600"/>
              </a:spcAft>
              <a:buSzPts val="2400"/>
              <a:buChar char="■"/>
              <a:defRPr/>
            </a:lvl9pPr>
          </a:lstStyle>
          <a:p/>
        </p:txBody>
      </p:sp>
      <p:sp>
        <p:nvSpPr>
          <p:cNvPr id="84" name="Google Shape;84;p5"/>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85" name="Google Shape;85;p5"/>
          <p:cNvGrpSpPr/>
          <p:nvPr/>
        </p:nvGrpSpPr>
        <p:grpSpPr>
          <a:xfrm>
            <a:off x="2" y="870200"/>
            <a:ext cx="1055444" cy="306027"/>
            <a:chOff x="-429922" y="847489"/>
            <a:chExt cx="1211622" cy="351311"/>
          </a:xfrm>
        </p:grpSpPr>
        <p:sp>
          <p:nvSpPr>
            <p:cNvPr id="86" name="Google Shape;86;p5"/>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8" name="Shape 88"/>
        <p:cNvGrpSpPr/>
        <p:nvPr/>
      </p:nvGrpSpPr>
      <p:grpSpPr>
        <a:xfrm>
          <a:off x="0" y="0"/>
          <a:ext cx="0" cy="0"/>
          <a:chOff x="0" y="0"/>
          <a:chExt cx="0" cy="0"/>
        </a:xfrm>
      </p:grpSpPr>
      <p:grpSp>
        <p:nvGrpSpPr>
          <p:cNvPr id="89" name="Google Shape;89;p6"/>
          <p:cNvGrpSpPr/>
          <p:nvPr/>
        </p:nvGrpSpPr>
        <p:grpSpPr>
          <a:xfrm>
            <a:off x="0" y="0"/>
            <a:ext cx="9144036" cy="5143497"/>
            <a:chOff x="0" y="0"/>
            <a:chExt cx="9144036" cy="5143497"/>
          </a:xfrm>
        </p:grpSpPr>
        <p:sp>
          <p:nvSpPr>
            <p:cNvPr id="90" name="Google Shape;90;p6"/>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6"/>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3" name="Google Shape;103;p6"/>
          <p:cNvSpPr txBox="1"/>
          <p:nvPr>
            <p:ph idx="1" type="body"/>
          </p:nvPr>
        </p:nvSpPr>
        <p:spPr>
          <a:xfrm>
            <a:off x="1207774" y="1430150"/>
            <a:ext cx="3143700" cy="3265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104" name="Google Shape;104;p6"/>
          <p:cNvSpPr txBox="1"/>
          <p:nvPr>
            <p:ph idx="2" type="body"/>
          </p:nvPr>
        </p:nvSpPr>
        <p:spPr>
          <a:xfrm>
            <a:off x="4792488" y="1430150"/>
            <a:ext cx="3143700" cy="3265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105" name="Google Shape;105;p6"/>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06" name="Google Shape;106;p6"/>
          <p:cNvGrpSpPr/>
          <p:nvPr/>
        </p:nvGrpSpPr>
        <p:grpSpPr>
          <a:xfrm>
            <a:off x="2" y="870200"/>
            <a:ext cx="1055444" cy="306027"/>
            <a:chOff x="-429922" y="847489"/>
            <a:chExt cx="1211622" cy="351311"/>
          </a:xfrm>
        </p:grpSpPr>
        <p:sp>
          <p:nvSpPr>
            <p:cNvPr id="107" name="Google Shape;107;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9" name="Shape 109"/>
        <p:cNvGrpSpPr/>
        <p:nvPr/>
      </p:nvGrpSpPr>
      <p:grpSpPr>
        <a:xfrm>
          <a:off x="0" y="0"/>
          <a:ext cx="0" cy="0"/>
          <a:chOff x="0" y="0"/>
          <a:chExt cx="0" cy="0"/>
        </a:xfrm>
      </p:grpSpPr>
      <p:grpSp>
        <p:nvGrpSpPr>
          <p:cNvPr id="110" name="Google Shape;110;p7"/>
          <p:cNvGrpSpPr/>
          <p:nvPr/>
        </p:nvGrpSpPr>
        <p:grpSpPr>
          <a:xfrm>
            <a:off x="0" y="0"/>
            <a:ext cx="9144036" cy="5143497"/>
            <a:chOff x="0" y="0"/>
            <a:chExt cx="9144036" cy="5143497"/>
          </a:xfrm>
        </p:grpSpPr>
        <p:sp>
          <p:nvSpPr>
            <p:cNvPr id="111" name="Google Shape;111;p7"/>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7"/>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24" name="Google Shape;124;p7"/>
          <p:cNvSpPr txBox="1"/>
          <p:nvPr>
            <p:ph idx="1" type="body"/>
          </p:nvPr>
        </p:nvSpPr>
        <p:spPr>
          <a:xfrm>
            <a:off x="1207850" y="1582550"/>
            <a:ext cx="2085900" cy="3037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125" name="Google Shape;125;p7"/>
          <p:cNvSpPr txBox="1"/>
          <p:nvPr>
            <p:ph idx="2" type="body"/>
          </p:nvPr>
        </p:nvSpPr>
        <p:spPr>
          <a:xfrm>
            <a:off x="3512976" y="1582550"/>
            <a:ext cx="2085900" cy="3037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126" name="Google Shape;126;p7"/>
          <p:cNvSpPr txBox="1"/>
          <p:nvPr>
            <p:ph idx="3" type="body"/>
          </p:nvPr>
        </p:nvSpPr>
        <p:spPr>
          <a:xfrm>
            <a:off x="5818102" y="1582550"/>
            <a:ext cx="2085900" cy="3037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127" name="Google Shape;127;p7"/>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28" name="Google Shape;128;p7"/>
          <p:cNvGrpSpPr/>
          <p:nvPr/>
        </p:nvGrpSpPr>
        <p:grpSpPr>
          <a:xfrm>
            <a:off x="2" y="870200"/>
            <a:ext cx="1055444" cy="306027"/>
            <a:chOff x="-429922" y="847489"/>
            <a:chExt cx="1211622" cy="351311"/>
          </a:xfrm>
        </p:grpSpPr>
        <p:sp>
          <p:nvSpPr>
            <p:cNvPr id="129" name="Google Shape;129;p7"/>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1" name="Shape 131"/>
        <p:cNvGrpSpPr/>
        <p:nvPr/>
      </p:nvGrpSpPr>
      <p:grpSpPr>
        <a:xfrm>
          <a:off x="0" y="0"/>
          <a:ext cx="0" cy="0"/>
          <a:chOff x="0" y="0"/>
          <a:chExt cx="0" cy="0"/>
        </a:xfrm>
      </p:grpSpPr>
      <p:grpSp>
        <p:nvGrpSpPr>
          <p:cNvPr id="132" name="Google Shape;132;p8"/>
          <p:cNvGrpSpPr/>
          <p:nvPr/>
        </p:nvGrpSpPr>
        <p:grpSpPr>
          <a:xfrm>
            <a:off x="0" y="0"/>
            <a:ext cx="9144036" cy="5143497"/>
            <a:chOff x="0" y="0"/>
            <a:chExt cx="9144036" cy="5143497"/>
          </a:xfrm>
        </p:grpSpPr>
        <p:sp>
          <p:nvSpPr>
            <p:cNvPr id="133" name="Google Shape;133;p8"/>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8"/>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46" name="Google Shape;146;p8"/>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47" name="Google Shape;147;p8"/>
          <p:cNvGrpSpPr/>
          <p:nvPr/>
        </p:nvGrpSpPr>
        <p:grpSpPr>
          <a:xfrm>
            <a:off x="2" y="870200"/>
            <a:ext cx="1055444" cy="306027"/>
            <a:chOff x="-429922" y="847489"/>
            <a:chExt cx="1211622" cy="351311"/>
          </a:xfrm>
        </p:grpSpPr>
        <p:sp>
          <p:nvSpPr>
            <p:cNvPr id="148" name="Google Shape;148;p8"/>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0" name="Shape 150"/>
        <p:cNvGrpSpPr/>
        <p:nvPr/>
      </p:nvGrpSpPr>
      <p:grpSpPr>
        <a:xfrm>
          <a:off x="0" y="0"/>
          <a:ext cx="0" cy="0"/>
          <a:chOff x="0" y="0"/>
          <a:chExt cx="0" cy="0"/>
        </a:xfrm>
      </p:grpSpPr>
      <p:grpSp>
        <p:nvGrpSpPr>
          <p:cNvPr id="151" name="Google Shape;151;p9"/>
          <p:cNvGrpSpPr/>
          <p:nvPr/>
        </p:nvGrpSpPr>
        <p:grpSpPr>
          <a:xfrm>
            <a:off x="0" y="0"/>
            <a:ext cx="9144036" cy="5143497"/>
            <a:chOff x="0" y="0"/>
            <a:chExt cx="9144036" cy="5143497"/>
          </a:xfrm>
        </p:grpSpPr>
        <p:sp>
          <p:nvSpPr>
            <p:cNvPr id="152" name="Google Shape;152;p9"/>
            <p:cNvSpPr/>
            <p:nvPr/>
          </p:nvSpPr>
          <p:spPr>
            <a:xfrm>
              <a:off x="7924791" y="0"/>
              <a:ext cx="1219243" cy="1859792"/>
            </a:xfrm>
            <a:custGeom>
              <a:rect b="b" l="l" r="r" t="t"/>
              <a:pathLst>
                <a:path extrusionOk="0" h="17769" w="11649">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
            <p:cNvSpPr/>
            <p:nvPr/>
          </p:nvSpPr>
          <p:spPr>
            <a:xfrm>
              <a:off x="0" y="3394425"/>
              <a:ext cx="2268195" cy="1749057"/>
            </a:xfrm>
            <a:custGeom>
              <a:rect b="b" l="l" r="r" t="t"/>
              <a:pathLst>
                <a:path extrusionOk="0" h="16711" w="21671">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a:off x="8689168" y="0"/>
              <a:ext cx="7222" cy="105"/>
            </a:xfrm>
            <a:custGeom>
              <a:rect b="b" l="l" r="r" t="t"/>
              <a:pathLst>
                <a:path extrusionOk="0" h="1" w="69">
                  <a:moveTo>
                    <a:pt x="69" y="0"/>
                  </a:moveTo>
                  <a:lnTo>
                    <a:pt x="1" y="0"/>
                  </a:lnTo>
                  <a:lnTo>
                    <a:pt x="1" y="0"/>
                  </a:lnTo>
                  <a:lnTo>
                    <a:pt x="35" y="0"/>
                  </a:lnTo>
                  <a:lnTo>
                    <a:pt x="35" y="0"/>
                  </a:lnTo>
                  <a:lnTo>
                    <a:pt x="69" y="0"/>
                  </a:lnTo>
                  <a:lnTo>
                    <a:pt x="69"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
            <p:cNvSpPr/>
            <p:nvPr/>
          </p:nvSpPr>
          <p:spPr>
            <a:xfrm>
              <a:off x="6698419" y="0"/>
              <a:ext cx="20410" cy="2512"/>
            </a:xfrm>
            <a:custGeom>
              <a:rect b="b" l="l" r="r" t="t"/>
              <a:pathLst>
                <a:path extrusionOk="0" h="24" w="195">
                  <a:moveTo>
                    <a:pt x="1" y="0"/>
                  </a:moveTo>
                  <a:lnTo>
                    <a:pt x="46" y="23"/>
                  </a:lnTo>
                  <a:lnTo>
                    <a:pt x="149" y="23"/>
                  </a:lnTo>
                  <a:lnTo>
                    <a:pt x="194"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
            <p:cNvSpPr/>
            <p:nvPr/>
          </p:nvSpPr>
          <p:spPr>
            <a:xfrm>
              <a:off x="0" y="3397984"/>
              <a:ext cx="1020484" cy="615640"/>
            </a:xfrm>
            <a:custGeom>
              <a:rect b="b" l="l" r="r" t="t"/>
              <a:pathLst>
                <a:path extrusionOk="0" h="5882" w="975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6434137" y="0"/>
              <a:ext cx="540595" cy="577541"/>
            </a:xfrm>
            <a:custGeom>
              <a:rect b="b" l="l" r="r" t="t"/>
              <a:pathLst>
                <a:path extrusionOk="0" h="5518" w="5165">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627473" y="4440981"/>
              <a:ext cx="790639" cy="702511"/>
            </a:xfrm>
            <a:custGeom>
              <a:rect b="b" l="l" r="r" t="t"/>
              <a:pathLst>
                <a:path extrusionOk="0" h="6712" w="7554">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7567566" y="4871996"/>
              <a:ext cx="543107" cy="271501"/>
            </a:xfrm>
            <a:custGeom>
              <a:rect b="b" l="l" r="r" t="t"/>
              <a:pathLst>
                <a:path extrusionOk="0" h="2594" w="5189">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
            <p:cNvSpPr/>
            <p:nvPr/>
          </p:nvSpPr>
          <p:spPr>
            <a:xfrm>
              <a:off x="8065253" y="4017084"/>
              <a:ext cx="1078782" cy="1126405"/>
            </a:xfrm>
            <a:custGeom>
              <a:rect b="b" l="l" r="r" t="t"/>
              <a:pathLst>
                <a:path extrusionOk="0" h="10762" w="10307">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8067661" y="2296688"/>
              <a:ext cx="1076375" cy="1470543"/>
            </a:xfrm>
            <a:custGeom>
              <a:rect b="b" l="l" r="r" t="t"/>
              <a:pathLst>
                <a:path extrusionOk="0" h="14050" w="10284">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p:nvPr/>
          </p:nvSpPr>
          <p:spPr>
            <a:xfrm>
              <a:off x="0" y="2730110"/>
              <a:ext cx="1163351" cy="2328901"/>
            </a:xfrm>
            <a:custGeom>
              <a:rect b="b" l="l" r="r" t="t"/>
              <a:pathLst>
                <a:path extrusionOk="0" h="22251" w="11115">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
            <p:cNvSpPr/>
            <p:nvPr/>
          </p:nvSpPr>
          <p:spPr>
            <a:xfrm>
              <a:off x="0" y="1004899"/>
              <a:ext cx="1414547" cy="1909822"/>
            </a:xfrm>
            <a:custGeom>
              <a:rect b="b" l="l" r="r" t="t"/>
              <a:pathLst>
                <a:path extrusionOk="0" h="18247" w="13515">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
            <p:cNvSpPr/>
            <p:nvPr/>
          </p:nvSpPr>
          <p:spPr>
            <a:xfrm>
              <a:off x="1127568" y="0"/>
              <a:ext cx="537036" cy="331055"/>
            </a:xfrm>
            <a:custGeom>
              <a:rect b="b" l="l" r="r" t="t"/>
              <a:pathLst>
                <a:path extrusionOk="0" h="3163" w="5131">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
            <p:cNvSpPr/>
            <p:nvPr/>
          </p:nvSpPr>
          <p:spPr>
            <a:xfrm>
              <a:off x="0" y="0"/>
              <a:ext cx="675194" cy="763217"/>
            </a:xfrm>
            <a:custGeom>
              <a:rect b="b" l="l" r="r" t="t"/>
              <a:pathLst>
                <a:path extrusionOk="0" h="7292" w="6451">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9"/>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txBox="1"/>
          <p:nvPr>
            <p:ph idx="1" type="body"/>
          </p:nvPr>
        </p:nvSpPr>
        <p:spPr>
          <a:xfrm>
            <a:off x="851175" y="4635425"/>
            <a:ext cx="7441800" cy="306000"/>
          </a:xfrm>
          <a:prstGeom prst="rect">
            <a:avLst/>
          </a:prstGeom>
        </p:spPr>
        <p:txBody>
          <a:bodyPr anchorCtr="0" anchor="ctr" bIns="0" lIns="0" spcFirstLastPara="1" rIns="0" wrap="square" tIns="0">
            <a:noAutofit/>
          </a:bodyPr>
          <a:lstStyle>
            <a:lvl1pPr indent="-228600" lvl="0" marL="457200" rtl="0">
              <a:spcBef>
                <a:spcPts val="0"/>
              </a:spcBef>
              <a:spcAft>
                <a:spcPts val="600"/>
              </a:spcAft>
              <a:buSzPts val="1800"/>
              <a:buNone/>
              <a:defRPr sz="1800"/>
            </a:lvl1pPr>
          </a:lstStyle>
          <a:p/>
        </p:txBody>
      </p:sp>
      <p:sp>
        <p:nvSpPr>
          <p:cNvPr id="168" name="Google Shape;168;p9"/>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69" name="Google Shape;169;p9"/>
          <p:cNvGrpSpPr/>
          <p:nvPr/>
        </p:nvGrpSpPr>
        <p:grpSpPr>
          <a:xfrm>
            <a:off x="1" y="4635437"/>
            <a:ext cx="731345" cy="306027"/>
            <a:chOff x="-57865" y="847489"/>
            <a:chExt cx="839565" cy="351311"/>
          </a:xfrm>
        </p:grpSpPr>
        <p:sp>
          <p:nvSpPr>
            <p:cNvPr id="170" name="Google Shape;170;p9"/>
            <p:cNvSpPr/>
            <p:nvPr/>
          </p:nvSpPr>
          <p:spPr>
            <a:xfrm>
              <a:off x="-57865" y="847489"/>
              <a:ext cx="690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2" name="Shape 172"/>
        <p:cNvGrpSpPr/>
        <p:nvPr/>
      </p:nvGrpSpPr>
      <p:grpSpPr>
        <a:xfrm>
          <a:off x="0" y="0"/>
          <a:ext cx="0" cy="0"/>
          <a:chOff x="0" y="0"/>
          <a:chExt cx="0" cy="0"/>
        </a:xfrm>
      </p:grpSpPr>
      <p:grpSp>
        <p:nvGrpSpPr>
          <p:cNvPr id="173" name="Google Shape;173;p10"/>
          <p:cNvGrpSpPr/>
          <p:nvPr/>
        </p:nvGrpSpPr>
        <p:grpSpPr>
          <a:xfrm>
            <a:off x="0" y="0"/>
            <a:ext cx="9144036" cy="5143497"/>
            <a:chOff x="0" y="0"/>
            <a:chExt cx="9144036" cy="5143497"/>
          </a:xfrm>
        </p:grpSpPr>
        <p:sp>
          <p:nvSpPr>
            <p:cNvPr id="174" name="Google Shape;174;p10"/>
            <p:cNvSpPr/>
            <p:nvPr/>
          </p:nvSpPr>
          <p:spPr>
            <a:xfrm>
              <a:off x="7924791" y="0"/>
              <a:ext cx="1219243" cy="1859792"/>
            </a:xfrm>
            <a:custGeom>
              <a:rect b="b" l="l" r="r" t="t"/>
              <a:pathLst>
                <a:path extrusionOk="0" h="17769" w="11649">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
            <p:cNvSpPr/>
            <p:nvPr/>
          </p:nvSpPr>
          <p:spPr>
            <a:xfrm>
              <a:off x="0" y="3394425"/>
              <a:ext cx="2268195" cy="1749057"/>
            </a:xfrm>
            <a:custGeom>
              <a:rect b="b" l="l" r="r" t="t"/>
              <a:pathLst>
                <a:path extrusionOk="0" h="16711" w="21671">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
            <p:cNvSpPr/>
            <p:nvPr/>
          </p:nvSpPr>
          <p:spPr>
            <a:xfrm>
              <a:off x="8689168" y="0"/>
              <a:ext cx="7222" cy="105"/>
            </a:xfrm>
            <a:custGeom>
              <a:rect b="b" l="l" r="r" t="t"/>
              <a:pathLst>
                <a:path extrusionOk="0" h="1" w="69">
                  <a:moveTo>
                    <a:pt x="69" y="0"/>
                  </a:moveTo>
                  <a:lnTo>
                    <a:pt x="1" y="0"/>
                  </a:lnTo>
                  <a:lnTo>
                    <a:pt x="1" y="0"/>
                  </a:lnTo>
                  <a:lnTo>
                    <a:pt x="35" y="0"/>
                  </a:lnTo>
                  <a:lnTo>
                    <a:pt x="35" y="0"/>
                  </a:lnTo>
                  <a:lnTo>
                    <a:pt x="69" y="0"/>
                  </a:lnTo>
                  <a:lnTo>
                    <a:pt x="69"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0"/>
            <p:cNvSpPr/>
            <p:nvPr/>
          </p:nvSpPr>
          <p:spPr>
            <a:xfrm>
              <a:off x="6698419" y="0"/>
              <a:ext cx="20410" cy="2512"/>
            </a:xfrm>
            <a:custGeom>
              <a:rect b="b" l="l" r="r" t="t"/>
              <a:pathLst>
                <a:path extrusionOk="0" h="24" w="195">
                  <a:moveTo>
                    <a:pt x="1" y="0"/>
                  </a:moveTo>
                  <a:lnTo>
                    <a:pt x="46" y="23"/>
                  </a:lnTo>
                  <a:lnTo>
                    <a:pt x="149" y="23"/>
                  </a:lnTo>
                  <a:lnTo>
                    <a:pt x="194"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
            <p:cNvSpPr/>
            <p:nvPr/>
          </p:nvSpPr>
          <p:spPr>
            <a:xfrm>
              <a:off x="0" y="3397984"/>
              <a:ext cx="1020484" cy="615640"/>
            </a:xfrm>
            <a:custGeom>
              <a:rect b="b" l="l" r="r" t="t"/>
              <a:pathLst>
                <a:path extrusionOk="0" h="5882" w="975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
            <p:cNvSpPr/>
            <p:nvPr/>
          </p:nvSpPr>
          <p:spPr>
            <a:xfrm>
              <a:off x="6434137" y="0"/>
              <a:ext cx="540595" cy="577541"/>
            </a:xfrm>
            <a:custGeom>
              <a:rect b="b" l="l" r="r" t="t"/>
              <a:pathLst>
                <a:path extrusionOk="0" h="5518" w="5165">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0"/>
            <p:cNvSpPr/>
            <p:nvPr/>
          </p:nvSpPr>
          <p:spPr>
            <a:xfrm>
              <a:off x="627473" y="4440981"/>
              <a:ext cx="790639" cy="702511"/>
            </a:xfrm>
            <a:custGeom>
              <a:rect b="b" l="l" r="r" t="t"/>
              <a:pathLst>
                <a:path extrusionOk="0" h="6712" w="7554">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0"/>
            <p:cNvSpPr/>
            <p:nvPr/>
          </p:nvSpPr>
          <p:spPr>
            <a:xfrm>
              <a:off x="7567566" y="4871996"/>
              <a:ext cx="543107" cy="271501"/>
            </a:xfrm>
            <a:custGeom>
              <a:rect b="b" l="l" r="r" t="t"/>
              <a:pathLst>
                <a:path extrusionOk="0" h="2594" w="5189">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0"/>
            <p:cNvSpPr/>
            <p:nvPr/>
          </p:nvSpPr>
          <p:spPr>
            <a:xfrm>
              <a:off x="8065253" y="4017084"/>
              <a:ext cx="1078782" cy="1126405"/>
            </a:xfrm>
            <a:custGeom>
              <a:rect b="b" l="l" r="r" t="t"/>
              <a:pathLst>
                <a:path extrusionOk="0" h="10762" w="10307">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0"/>
            <p:cNvSpPr/>
            <p:nvPr/>
          </p:nvSpPr>
          <p:spPr>
            <a:xfrm>
              <a:off x="8067661" y="2296688"/>
              <a:ext cx="1076375" cy="1470543"/>
            </a:xfrm>
            <a:custGeom>
              <a:rect b="b" l="l" r="r" t="t"/>
              <a:pathLst>
                <a:path extrusionOk="0" h="14050" w="10284">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0"/>
            <p:cNvSpPr/>
            <p:nvPr/>
          </p:nvSpPr>
          <p:spPr>
            <a:xfrm>
              <a:off x="0" y="2730110"/>
              <a:ext cx="1163351" cy="2328901"/>
            </a:xfrm>
            <a:custGeom>
              <a:rect b="b" l="l" r="r" t="t"/>
              <a:pathLst>
                <a:path extrusionOk="0" h="22251" w="11115">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
            <p:cNvSpPr/>
            <p:nvPr/>
          </p:nvSpPr>
          <p:spPr>
            <a:xfrm>
              <a:off x="0" y="1004899"/>
              <a:ext cx="1414547" cy="1909822"/>
            </a:xfrm>
            <a:custGeom>
              <a:rect b="b" l="l" r="r" t="t"/>
              <a:pathLst>
                <a:path extrusionOk="0" h="18247" w="13515">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0"/>
            <p:cNvSpPr/>
            <p:nvPr/>
          </p:nvSpPr>
          <p:spPr>
            <a:xfrm>
              <a:off x="1127568" y="0"/>
              <a:ext cx="537036" cy="331055"/>
            </a:xfrm>
            <a:custGeom>
              <a:rect b="b" l="l" r="r" t="t"/>
              <a:pathLst>
                <a:path extrusionOk="0" h="3163" w="5131">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0"/>
            <p:cNvSpPr/>
            <p:nvPr/>
          </p:nvSpPr>
          <p:spPr>
            <a:xfrm>
              <a:off x="0" y="0"/>
              <a:ext cx="675194" cy="763217"/>
            </a:xfrm>
            <a:custGeom>
              <a:rect b="b" l="l" r="r" t="t"/>
              <a:pathLst>
                <a:path extrusionOk="0" h="7292" w="6451">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10"/>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0"/>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4"/>
            </a:gs>
            <a:gs pos="13000">
              <a:schemeClr val="accent3"/>
            </a:gs>
            <a:gs pos="31000">
              <a:schemeClr val="accent2"/>
            </a:gs>
            <a:gs pos="100000">
              <a:schemeClr val="accent1"/>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07850" y="855506"/>
            <a:ext cx="6728400" cy="351300"/>
          </a:xfrm>
          <a:prstGeom prst="rect">
            <a:avLst/>
          </a:prstGeom>
          <a:noFill/>
          <a:ln>
            <a:noFill/>
          </a:ln>
          <a:effectLst>
            <a:outerShdw blurRad="42863" rotWithShape="0" algn="bl" dir="5400000" dist="9525">
              <a:schemeClr val="lt1">
                <a:alpha val="25000"/>
              </a:schemeClr>
            </a:outerShdw>
          </a:effectLst>
        </p:spPr>
        <p:txBody>
          <a:bodyPr anchorCtr="0" anchor="ctr" bIns="0" lIns="0" spcFirstLastPara="1" rIns="0" wrap="square" tIns="0">
            <a:noAutofit/>
          </a:bodyPr>
          <a:lstStyle>
            <a:lvl1pPr lvl="0"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1pPr>
            <a:lvl2pPr lvl="1"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2pPr>
            <a:lvl3pPr lvl="2"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3pPr>
            <a:lvl4pPr lvl="3"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4pPr>
            <a:lvl5pPr lvl="4"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5pPr>
            <a:lvl6pPr lvl="5"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6pPr>
            <a:lvl7pPr lvl="6"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7pPr>
            <a:lvl8pPr lvl="7"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8pPr>
            <a:lvl9pPr lvl="8"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9pPr>
          </a:lstStyle>
          <a:p/>
        </p:txBody>
      </p:sp>
      <p:sp>
        <p:nvSpPr>
          <p:cNvPr id="7" name="Google Shape;7;p1"/>
          <p:cNvSpPr txBox="1"/>
          <p:nvPr>
            <p:ph idx="1" type="body"/>
          </p:nvPr>
        </p:nvSpPr>
        <p:spPr>
          <a:xfrm>
            <a:off x="1207850" y="1430148"/>
            <a:ext cx="6728400" cy="3033900"/>
          </a:xfrm>
          <a:prstGeom prst="rect">
            <a:avLst/>
          </a:prstGeom>
          <a:noFill/>
          <a:ln>
            <a:noFill/>
          </a:ln>
          <a:effectLst>
            <a:outerShdw blurRad="42863" rotWithShape="0" algn="bl" dir="5400000" dist="9525">
              <a:schemeClr val="lt1">
                <a:alpha val="25000"/>
              </a:schemeClr>
            </a:outerShdw>
          </a:effectLst>
        </p:spPr>
        <p:txBody>
          <a:bodyPr anchorCtr="0" anchor="t" bIns="0" lIns="0" spcFirstLastPara="1" rIns="0" wrap="square" tIns="0">
            <a:noAutofit/>
          </a:bodyPr>
          <a:lstStyle>
            <a:lvl1pPr indent="-342900" lvl="0" marL="457200" rtl="0">
              <a:spcBef>
                <a:spcPts val="0"/>
              </a:spcBef>
              <a:spcAft>
                <a:spcPts val="0"/>
              </a:spcAft>
              <a:buClr>
                <a:schemeClr val="accent4"/>
              </a:buClr>
              <a:buSzPts val="1800"/>
              <a:buFont typeface="Inria Sans"/>
              <a:buChar char="⬥"/>
              <a:defRPr sz="2400">
                <a:solidFill>
                  <a:schemeClr val="dk1"/>
                </a:solidFill>
                <a:latin typeface="Inria Sans"/>
                <a:ea typeface="Inria Sans"/>
                <a:cs typeface="Inria Sans"/>
                <a:sym typeface="Inria Sans"/>
              </a:defRPr>
            </a:lvl1pPr>
            <a:lvl2pPr indent="-342900" lvl="1" marL="914400" rtl="0">
              <a:spcBef>
                <a:spcPts val="600"/>
              </a:spcBef>
              <a:spcAft>
                <a:spcPts val="0"/>
              </a:spcAft>
              <a:buClr>
                <a:schemeClr val="accent3"/>
              </a:buClr>
              <a:buSzPts val="1800"/>
              <a:buFont typeface="Inria Sans"/>
              <a:buChar char="⬦"/>
              <a:defRPr sz="2400">
                <a:solidFill>
                  <a:schemeClr val="dk1"/>
                </a:solidFill>
                <a:latin typeface="Inria Sans"/>
                <a:ea typeface="Inria Sans"/>
                <a:cs typeface="Inria Sans"/>
                <a:sym typeface="Inria Sans"/>
              </a:defRPr>
            </a:lvl2pPr>
            <a:lvl3pPr indent="-381000" lvl="2" marL="1371600" rtl="0">
              <a:spcBef>
                <a:spcPts val="600"/>
              </a:spcBef>
              <a:spcAft>
                <a:spcPts val="0"/>
              </a:spcAft>
              <a:buClr>
                <a:schemeClr val="accent2"/>
              </a:buClr>
              <a:buSzPts val="2400"/>
              <a:buFont typeface="Inria Sans"/>
              <a:buChar char="⬩"/>
              <a:defRPr sz="2400">
                <a:solidFill>
                  <a:schemeClr val="dk1"/>
                </a:solidFill>
                <a:latin typeface="Inria Sans"/>
                <a:ea typeface="Inria Sans"/>
                <a:cs typeface="Inria Sans"/>
                <a:sym typeface="Inria Sans"/>
              </a:defRPr>
            </a:lvl3pPr>
            <a:lvl4pPr indent="-381000" lvl="3" marL="18288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4pPr>
            <a:lvl5pPr indent="-381000" lvl="4" marL="2286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5pPr>
            <a:lvl6pPr indent="-381000" lvl="5" marL="27432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6pPr>
            <a:lvl7pPr indent="-381000" lvl="6" marL="32004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7pPr>
            <a:lvl8pPr indent="-381000" lvl="7" marL="36576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8pPr>
            <a:lvl9pPr indent="-381000" lvl="8" marL="4114800" rtl="0">
              <a:spcBef>
                <a:spcPts val="600"/>
              </a:spcBef>
              <a:spcAft>
                <a:spcPts val="600"/>
              </a:spcAft>
              <a:buClr>
                <a:schemeClr val="dk1"/>
              </a:buClr>
              <a:buSzPts val="2400"/>
              <a:buFont typeface="Inria Sans"/>
              <a:buChar char="■"/>
              <a:defRPr sz="2400">
                <a:solidFill>
                  <a:schemeClr val="dk1"/>
                </a:solidFill>
                <a:latin typeface="Inria Sans"/>
                <a:ea typeface="Inria Sans"/>
                <a:cs typeface="Inria Sans"/>
                <a:sym typeface="Inria Sans"/>
              </a:defRPr>
            </a:lvl9pPr>
          </a:lstStyle>
          <a:p/>
        </p:txBody>
      </p:sp>
      <p:sp>
        <p:nvSpPr>
          <p:cNvPr id="8" name="Google Shape;8;p1"/>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lvl1pPr lvl="0" rtl="0" algn="ctr">
              <a:buNone/>
              <a:defRPr sz="1200">
                <a:solidFill>
                  <a:schemeClr val="accent2"/>
                </a:solidFill>
                <a:latin typeface="Titillium Web"/>
                <a:ea typeface="Titillium Web"/>
                <a:cs typeface="Titillium Web"/>
                <a:sym typeface="Titillium Web"/>
              </a:defRPr>
            </a:lvl1pPr>
            <a:lvl2pPr lvl="1" rtl="0" algn="ctr">
              <a:buNone/>
              <a:defRPr sz="1200">
                <a:solidFill>
                  <a:schemeClr val="accent2"/>
                </a:solidFill>
                <a:latin typeface="Titillium Web"/>
                <a:ea typeface="Titillium Web"/>
                <a:cs typeface="Titillium Web"/>
                <a:sym typeface="Titillium Web"/>
              </a:defRPr>
            </a:lvl2pPr>
            <a:lvl3pPr lvl="2" rtl="0" algn="ctr">
              <a:buNone/>
              <a:defRPr sz="1200">
                <a:solidFill>
                  <a:schemeClr val="accent2"/>
                </a:solidFill>
                <a:latin typeface="Titillium Web"/>
                <a:ea typeface="Titillium Web"/>
                <a:cs typeface="Titillium Web"/>
                <a:sym typeface="Titillium Web"/>
              </a:defRPr>
            </a:lvl3pPr>
            <a:lvl4pPr lvl="3" rtl="0" algn="ctr">
              <a:buNone/>
              <a:defRPr sz="1200">
                <a:solidFill>
                  <a:schemeClr val="accent2"/>
                </a:solidFill>
                <a:latin typeface="Titillium Web"/>
                <a:ea typeface="Titillium Web"/>
                <a:cs typeface="Titillium Web"/>
                <a:sym typeface="Titillium Web"/>
              </a:defRPr>
            </a:lvl4pPr>
            <a:lvl5pPr lvl="4" rtl="0" algn="ctr">
              <a:buNone/>
              <a:defRPr sz="1200">
                <a:solidFill>
                  <a:schemeClr val="accent2"/>
                </a:solidFill>
                <a:latin typeface="Titillium Web"/>
                <a:ea typeface="Titillium Web"/>
                <a:cs typeface="Titillium Web"/>
                <a:sym typeface="Titillium Web"/>
              </a:defRPr>
            </a:lvl5pPr>
            <a:lvl6pPr lvl="5" rtl="0" algn="ctr">
              <a:buNone/>
              <a:defRPr sz="1200">
                <a:solidFill>
                  <a:schemeClr val="accent2"/>
                </a:solidFill>
                <a:latin typeface="Titillium Web"/>
                <a:ea typeface="Titillium Web"/>
                <a:cs typeface="Titillium Web"/>
                <a:sym typeface="Titillium Web"/>
              </a:defRPr>
            </a:lvl6pPr>
            <a:lvl7pPr lvl="6" rtl="0" algn="ctr">
              <a:buNone/>
              <a:defRPr sz="1200">
                <a:solidFill>
                  <a:schemeClr val="accent2"/>
                </a:solidFill>
                <a:latin typeface="Titillium Web"/>
                <a:ea typeface="Titillium Web"/>
                <a:cs typeface="Titillium Web"/>
                <a:sym typeface="Titillium Web"/>
              </a:defRPr>
            </a:lvl7pPr>
            <a:lvl8pPr lvl="7" rtl="0" algn="ctr">
              <a:buNone/>
              <a:defRPr sz="1200">
                <a:solidFill>
                  <a:schemeClr val="accent2"/>
                </a:solidFill>
                <a:latin typeface="Titillium Web"/>
                <a:ea typeface="Titillium Web"/>
                <a:cs typeface="Titillium Web"/>
                <a:sym typeface="Titillium Web"/>
              </a:defRPr>
            </a:lvl8pPr>
            <a:lvl9pPr lvl="8" rtl="0" algn="ctr">
              <a:buNone/>
              <a:defRPr sz="1200">
                <a:solidFill>
                  <a:schemeClr val="accent2"/>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hyperlink" Target="https://www.slidescarnival.com/extra-free-resources-icons-and-maps/?utm_source=templat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slide" Target="/ppt/slides/slide25.xml"/><Relationship Id="rId4" Type="http://schemas.openxmlformats.org/officeDocument/2006/relationships/hyperlink" Target="http://www.slidescarnival.com/help-use-presentation-template" TargetMode="External"/><Relationship Id="rId5" Type="http://schemas.openxmlformats.org/officeDocument/2006/relationships/hyperlink" Target="http://www.slidescarnival.com/copyright-and-legal-informati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www.slidescarnival.com/?utm_source=template" TargetMode="External"/><Relationship Id="rId4" Type="http://schemas.openxmlformats.org/officeDocument/2006/relationships/hyperlink" Target="http://unsplash.com/&amp;utm_source=slidescarniva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www.fontsquirrel.com/fonts/saira" TargetMode="External"/><Relationship Id="rId4" Type="http://schemas.openxmlformats.org/officeDocument/2006/relationships/hyperlink" Target="https://www.fontsquirrel.com/fonts/inria-san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6.jpg"/><Relationship Id="rId4" Type="http://schemas.openxmlformats.org/officeDocument/2006/relationships/image" Target="../media/image8.jpg"/><Relationship Id="rId5" Type="http://schemas.openxmlformats.org/officeDocument/2006/relationships/image" Target="../media/image5.jpg"/><Relationship Id="rId6" Type="http://schemas.openxmlformats.org/officeDocument/2006/relationships/image" Target="../media/image9.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 Id="rId3" Type="http://schemas.openxmlformats.org/officeDocument/2006/relationships/hyperlink" Target="https://www.slidescarnival.com/extra-free-resources-icons-and-maps/?utm_source=templat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 Id="rId3" Type="http://schemas.openxmlformats.org/officeDocument/2006/relationships/hyperlink" Target="https://twitter.com/googledocs/status/730087240156643328"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 Id="rId3" Type="http://schemas.openxmlformats.org/officeDocument/2006/relationships/hyperlink" Target="https://www.slidescarnival.com/?utm_source=template"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2"/>
          <p:cNvSpPr txBox="1"/>
          <p:nvPr>
            <p:ph type="ctrTitle"/>
          </p:nvPr>
        </p:nvSpPr>
        <p:spPr>
          <a:xfrm>
            <a:off x="1823925" y="1991825"/>
            <a:ext cx="66342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THIS IS YOUR PRESENTATION TITLE</a:t>
            </a:r>
            <a:endParaRPr/>
          </a:p>
        </p:txBody>
      </p:sp>
      <p:grpSp>
        <p:nvGrpSpPr>
          <p:cNvPr id="199" name="Google Shape;199;p12"/>
          <p:cNvGrpSpPr/>
          <p:nvPr/>
        </p:nvGrpSpPr>
        <p:grpSpPr>
          <a:xfrm>
            <a:off x="690071" y="2289511"/>
            <a:ext cx="635183" cy="564280"/>
            <a:chOff x="5292575" y="3681900"/>
            <a:chExt cx="420150" cy="373275"/>
          </a:xfrm>
        </p:grpSpPr>
        <p:sp>
          <p:nvSpPr>
            <p:cNvPr id="200" name="Google Shape;200;p12"/>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flat"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2"/>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flat"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2"/>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flat"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2"/>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flat"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2"/>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flat"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2"/>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flat"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2"/>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flat"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1"/>
          <p:cNvSpPr txBox="1"/>
          <p:nvPr>
            <p:ph type="title"/>
          </p:nvPr>
        </p:nvSpPr>
        <p:spPr>
          <a:xfrm>
            <a:off x="1207850" y="855500"/>
            <a:ext cx="3608400" cy="35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A PICTURE IS WORTH A THOUSAND WORDS</a:t>
            </a:r>
            <a:endParaRPr sz="3000"/>
          </a:p>
        </p:txBody>
      </p:sp>
      <p:sp>
        <p:nvSpPr>
          <p:cNvPr id="285" name="Google Shape;285;p21"/>
          <p:cNvSpPr txBox="1"/>
          <p:nvPr>
            <p:ph idx="1" type="body"/>
          </p:nvPr>
        </p:nvSpPr>
        <p:spPr>
          <a:xfrm>
            <a:off x="1207850" y="1989075"/>
            <a:ext cx="3608400" cy="20607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
              <a:t>A complex idea can be conveyed with just a single still image, namely making it possible to absorb large amounts of data quickly.</a:t>
            </a:r>
            <a:endParaRPr/>
          </a:p>
        </p:txBody>
      </p:sp>
      <p:sp>
        <p:nvSpPr>
          <p:cNvPr id="286" name="Google Shape;286;p21"/>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87" name="Google Shape;287;p21"/>
          <p:cNvPicPr preferRelativeResize="0"/>
          <p:nvPr/>
        </p:nvPicPr>
        <p:blipFill rotWithShape="1">
          <a:blip r:embed="rId3">
            <a:alphaModFix/>
          </a:blip>
          <a:srcRect b="18837" l="-25002" r="15963" t="18849"/>
          <a:stretch/>
        </p:blipFill>
        <p:spPr>
          <a:xfrm rot="-5400000">
            <a:off x="5158800" y="767525"/>
            <a:ext cx="4209600" cy="3608400"/>
          </a:xfrm>
          <a:prstGeom prst="hexagon">
            <a:avLst>
              <a:gd fmla="val 25093" name="adj"/>
              <a:gd fmla="val 115470" name="vf"/>
            </a:avLst>
          </a:prstGeom>
          <a:noFill/>
          <a:ln cap="flat" cmpd="sng" w="76200">
            <a:solidFill>
              <a:schemeClr val="accent4"/>
            </a:solidFill>
            <a:prstDash val="solid"/>
            <a:miter lim="8000"/>
            <a:headEnd len="sm" w="sm" type="none"/>
            <a:tailEnd len="sm" w="sm" type="none"/>
          </a:ln>
          <a:effectLst>
            <a:outerShdw blurRad="357188" rotWithShape="0" algn="bl" dir="5400000" dist="76200">
              <a:schemeClr val="lt1">
                <a:alpha val="50000"/>
              </a:scheme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1" name="Shape 291"/>
        <p:cNvGrpSpPr/>
        <p:nvPr/>
      </p:nvGrpSpPr>
      <p:grpSpPr>
        <a:xfrm>
          <a:off x="0" y="0"/>
          <a:ext cx="0" cy="0"/>
          <a:chOff x="0" y="0"/>
          <a:chExt cx="0" cy="0"/>
        </a:xfrm>
      </p:grpSpPr>
      <p:sp>
        <p:nvSpPr>
          <p:cNvPr id="292" name="Google Shape;292;p22"/>
          <p:cNvSpPr txBox="1"/>
          <p:nvPr>
            <p:ph idx="4294967295" type="title"/>
          </p:nvPr>
        </p:nvSpPr>
        <p:spPr>
          <a:xfrm>
            <a:off x="1452450" y="4228200"/>
            <a:ext cx="6239100" cy="51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000"/>
              <a:t>WANT BIG IMPACT? USE BIG IMAGE.</a:t>
            </a:r>
            <a:endParaRPr sz="2000"/>
          </a:p>
        </p:txBody>
      </p:sp>
      <p:sp>
        <p:nvSpPr>
          <p:cNvPr id="293" name="Google Shape;293;p22"/>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3"/>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000"/>
              <a:t>USE DIAGRAMS TO EXPLAIN YOUR IDEAS</a:t>
            </a:r>
            <a:endParaRPr sz="3000"/>
          </a:p>
        </p:txBody>
      </p:sp>
      <p:sp>
        <p:nvSpPr>
          <p:cNvPr id="299" name="Google Shape;299;p23"/>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00" name="Google Shape;300;p23"/>
          <p:cNvSpPr/>
          <p:nvPr/>
        </p:nvSpPr>
        <p:spPr>
          <a:xfrm>
            <a:off x="3374408" y="1950275"/>
            <a:ext cx="2430300" cy="2309700"/>
          </a:xfrm>
          <a:prstGeom prst="pentagon">
            <a:avLst>
              <a:gd fmla="val 105146" name="hf"/>
              <a:gd fmla="val 110557" name="vf"/>
            </a:avLst>
          </a:pr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txBox="1"/>
          <p:nvPr/>
        </p:nvSpPr>
        <p:spPr>
          <a:xfrm>
            <a:off x="3781008" y="2598348"/>
            <a:ext cx="1617000" cy="1266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Inria Sans"/>
                <a:ea typeface="Inria Sans"/>
                <a:cs typeface="Inria Sans"/>
                <a:sym typeface="Inria Sans"/>
              </a:rPr>
              <a:t>Vestibulum nec congue tempus</a:t>
            </a:r>
            <a:endParaRPr>
              <a:solidFill>
                <a:schemeClr val="dk1"/>
              </a:solidFill>
              <a:latin typeface="Inria Sans"/>
              <a:ea typeface="Inria Sans"/>
              <a:cs typeface="Inria Sans"/>
              <a:sym typeface="Inria Sans"/>
            </a:endParaRPr>
          </a:p>
        </p:txBody>
      </p:sp>
      <p:grpSp>
        <p:nvGrpSpPr>
          <p:cNvPr id="302" name="Google Shape;302;p23"/>
          <p:cNvGrpSpPr/>
          <p:nvPr/>
        </p:nvGrpSpPr>
        <p:grpSpPr>
          <a:xfrm>
            <a:off x="4306958" y="1584305"/>
            <a:ext cx="1736995" cy="990378"/>
            <a:chOff x="4306958" y="1050905"/>
            <a:chExt cx="1736995" cy="990378"/>
          </a:xfrm>
        </p:grpSpPr>
        <p:sp>
          <p:nvSpPr>
            <p:cNvPr id="303" name="Google Shape;303;p23"/>
            <p:cNvSpPr/>
            <p:nvPr/>
          </p:nvSpPr>
          <p:spPr>
            <a:xfrm>
              <a:off x="4306958" y="1082925"/>
              <a:ext cx="565200" cy="565500"/>
            </a:xfrm>
            <a:prstGeom prst="ellipse">
              <a:avLst/>
            </a:prstGeom>
            <a:solidFill>
              <a:schemeClr val="accent6"/>
            </a:solidFill>
            <a:ln>
              <a:noFill/>
            </a:ln>
            <a:effectLst>
              <a:outerShdw blurRad="57150" rotWithShape="0" algn="bl" dir="5400000" dist="19050">
                <a:schemeClr val="lt1">
                  <a:alpha val="38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Saira Semi Condensed"/>
                  <a:ea typeface="Saira Semi Condensed"/>
                  <a:cs typeface="Saira Semi Condensed"/>
                  <a:sym typeface="Saira Semi Condensed"/>
                </a:rPr>
                <a:t>01</a:t>
              </a:r>
              <a:endParaRPr sz="1200">
                <a:solidFill>
                  <a:schemeClr val="lt1"/>
                </a:solidFill>
                <a:latin typeface="Saira Semi Condensed"/>
                <a:ea typeface="Saira Semi Condensed"/>
                <a:cs typeface="Saira Semi Condensed"/>
                <a:sym typeface="Saira Semi Condensed"/>
              </a:endParaRPr>
            </a:p>
          </p:txBody>
        </p:sp>
        <p:sp>
          <p:nvSpPr>
            <p:cNvPr id="304" name="Google Shape;304;p23"/>
            <p:cNvSpPr txBox="1"/>
            <p:nvPr/>
          </p:nvSpPr>
          <p:spPr>
            <a:xfrm rot="2162736">
              <a:off x="4935606" y="1343144"/>
              <a:ext cx="1109395" cy="357822"/>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800">
                  <a:solidFill>
                    <a:schemeClr val="dk1"/>
                  </a:solidFill>
                  <a:latin typeface="Inria Sans"/>
                  <a:ea typeface="Inria Sans"/>
                  <a:cs typeface="Inria Sans"/>
                  <a:sym typeface="Inria Sans"/>
                </a:rPr>
                <a:t>Lorem ipsum dolor</a:t>
              </a:r>
              <a:endParaRPr sz="800">
                <a:solidFill>
                  <a:schemeClr val="dk1"/>
                </a:solidFill>
                <a:latin typeface="Inria Sans"/>
                <a:ea typeface="Inria Sans"/>
                <a:cs typeface="Inria Sans"/>
                <a:sym typeface="Inria Sans"/>
              </a:endParaRPr>
            </a:p>
          </p:txBody>
        </p:sp>
        <p:sp>
          <p:nvSpPr>
            <p:cNvPr id="305" name="Google Shape;305;p23"/>
            <p:cNvSpPr/>
            <p:nvPr/>
          </p:nvSpPr>
          <p:spPr>
            <a:xfrm rot="2159678">
              <a:off x="4838902" y="1574444"/>
              <a:ext cx="1119431" cy="152476"/>
            </a:xfrm>
            <a:prstGeom prst="rightArrow">
              <a:avLst>
                <a:gd fmla="val 25514" name="adj1"/>
                <a:gd fmla="val 64322"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 name="Google Shape;306;p23"/>
          <p:cNvGrpSpPr/>
          <p:nvPr/>
        </p:nvGrpSpPr>
        <p:grpSpPr>
          <a:xfrm>
            <a:off x="5576108" y="2550125"/>
            <a:ext cx="790551" cy="1741574"/>
            <a:chOff x="5576108" y="2016725"/>
            <a:chExt cx="790551" cy="1741574"/>
          </a:xfrm>
        </p:grpSpPr>
        <p:sp>
          <p:nvSpPr>
            <p:cNvPr id="307" name="Google Shape;307;p23"/>
            <p:cNvSpPr/>
            <p:nvPr/>
          </p:nvSpPr>
          <p:spPr>
            <a:xfrm>
              <a:off x="5576108" y="2016725"/>
              <a:ext cx="565200" cy="565500"/>
            </a:xfrm>
            <a:prstGeom prst="ellipse">
              <a:avLst/>
            </a:prstGeom>
            <a:solidFill>
              <a:schemeClr val="accent5"/>
            </a:solidFill>
            <a:ln>
              <a:noFill/>
            </a:ln>
            <a:effectLst>
              <a:outerShdw blurRad="57150" rotWithShape="0" algn="bl" dir="5400000" dist="19050">
                <a:schemeClr val="lt1">
                  <a:alpha val="38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Saira Semi Condensed"/>
                  <a:ea typeface="Saira Semi Condensed"/>
                  <a:cs typeface="Saira Semi Condensed"/>
                  <a:sym typeface="Saira Semi Condensed"/>
                </a:rPr>
                <a:t>02</a:t>
              </a:r>
              <a:endParaRPr sz="1200">
                <a:solidFill>
                  <a:schemeClr val="lt1"/>
                </a:solidFill>
                <a:latin typeface="Saira Semi Condensed"/>
                <a:ea typeface="Saira Semi Condensed"/>
                <a:cs typeface="Saira Semi Condensed"/>
                <a:sym typeface="Saira Semi Condensed"/>
              </a:endParaRPr>
            </a:p>
          </p:txBody>
        </p:sp>
        <p:sp>
          <p:nvSpPr>
            <p:cNvPr id="308" name="Google Shape;308;p23"/>
            <p:cNvSpPr txBox="1"/>
            <p:nvPr/>
          </p:nvSpPr>
          <p:spPr>
            <a:xfrm rot="6484358">
              <a:off x="5469273" y="2996370"/>
              <a:ext cx="1110171" cy="357758"/>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800">
                  <a:solidFill>
                    <a:schemeClr val="dk1"/>
                  </a:solidFill>
                  <a:latin typeface="Inria Sans"/>
                  <a:ea typeface="Inria Sans"/>
                  <a:cs typeface="Inria Sans"/>
                  <a:sym typeface="Inria Sans"/>
                </a:rPr>
                <a:t>Lorem ipsum dolor</a:t>
              </a:r>
              <a:endParaRPr sz="800">
                <a:solidFill>
                  <a:schemeClr val="dk1"/>
                </a:solidFill>
                <a:latin typeface="Inria Sans"/>
                <a:ea typeface="Inria Sans"/>
                <a:cs typeface="Inria Sans"/>
                <a:sym typeface="Inria Sans"/>
              </a:endParaRPr>
            </a:p>
          </p:txBody>
        </p:sp>
        <p:sp>
          <p:nvSpPr>
            <p:cNvPr id="309" name="Google Shape;309;p23"/>
            <p:cNvSpPr/>
            <p:nvPr/>
          </p:nvSpPr>
          <p:spPr>
            <a:xfrm rot="6479001">
              <a:off x="5275897" y="3050667"/>
              <a:ext cx="1119386" cy="152834"/>
            </a:xfrm>
            <a:prstGeom prst="rightArrow">
              <a:avLst>
                <a:gd fmla="val 25514" name="adj1"/>
                <a:gd fmla="val 64322"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23"/>
          <p:cNvGrpSpPr/>
          <p:nvPr/>
        </p:nvGrpSpPr>
        <p:grpSpPr>
          <a:xfrm>
            <a:off x="4012057" y="3985225"/>
            <a:ext cx="1612175" cy="940953"/>
            <a:chOff x="4012057" y="3451825"/>
            <a:chExt cx="1612175" cy="940953"/>
          </a:xfrm>
        </p:grpSpPr>
        <p:sp>
          <p:nvSpPr>
            <p:cNvPr id="311" name="Google Shape;311;p23"/>
            <p:cNvSpPr/>
            <p:nvPr/>
          </p:nvSpPr>
          <p:spPr>
            <a:xfrm>
              <a:off x="5059033" y="3451825"/>
              <a:ext cx="565200" cy="565500"/>
            </a:xfrm>
            <a:prstGeom prst="ellipse">
              <a:avLst/>
            </a:prstGeom>
            <a:solidFill>
              <a:schemeClr val="accent4"/>
            </a:solidFill>
            <a:ln>
              <a:noFill/>
            </a:ln>
            <a:effectLst>
              <a:outerShdw blurRad="57150" rotWithShape="0" algn="bl" dir="5400000" dist="19050">
                <a:schemeClr val="lt1">
                  <a:alpha val="38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Saira Semi Condensed"/>
                  <a:ea typeface="Saira Semi Condensed"/>
                  <a:cs typeface="Saira Semi Condensed"/>
                  <a:sym typeface="Saira Semi Condensed"/>
                </a:rPr>
                <a:t>03</a:t>
              </a:r>
              <a:endParaRPr sz="1200">
                <a:solidFill>
                  <a:schemeClr val="lt1"/>
                </a:solidFill>
                <a:latin typeface="Saira Semi Condensed"/>
                <a:ea typeface="Saira Semi Condensed"/>
                <a:cs typeface="Saira Semi Condensed"/>
                <a:sym typeface="Saira Semi Condensed"/>
              </a:endParaRPr>
            </a:p>
          </p:txBody>
        </p:sp>
        <p:sp>
          <p:nvSpPr>
            <p:cNvPr id="312" name="Google Shape;312;p23"/>
            <p:cNvSpPr txBox="1"/>
            <p:nvPr/>
          </p:nvSpPr>
          <p:spPr>
            <a:xfrm rot="9294">
              <a:off x="4017981" y="4033678"/>
              <a:ext cx="1109704" cy="357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800">
                  <a:solidFill>
                    <a:schemeClr val="dk1"/>
                  </a:solidFill>
                  <a:latin typeface="Inria Sans"/>
                  <a:ea typeface="Inria Sans"/>
                  <a:cs typeface="Inria Sans"/>
                  <a:sym typeface="Inria Sans"/>
                </a:rPr>
                <a:t>Lorem ipsum dolor</a:t>
              </a:r>
              <a:endParaRPr sz="800">
                <a:solidFill>
                  <a:schemeClr val="dk1"/>
                </a:solidFill>
                <a:latin typeface="Inria Sans"/>
                <a:ea typeface="Inria Sans"/>
                <a:cs typeface="Inria Sans"/>
                <a:sym typeface="Inria Sans"/>
              </a:endParaRPr>
            </a:p>
          </p:txBody>
        </p:sp>
        <p:sp>
          <p:nvSpPr>
            <p:cNvPr id="313" name="Google Shape;313;p23"/>
            <p:cNvSpPr/>
            <p:nvPr/>
          </p:nvSpPr>
          <p:spPr>
            <a:xfrm rot="10799079">
              <a:off x="4012507" y="3933353"/>
              <a:ext cx="1119600" cy="152703"/>
            </a:xfrm>
            <a:prstGeom prst="rightArrow">
              <a:avLst>
                <a:gd fmla="val 25514" name="adj1"/>
                <a:gd fmla="val 64322"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 name="Google Shape;314;p23"/>
          <p:cNvGrpSpPr/>
          <p:nvPr/>
        </p:nvGrpSpPr>
        <p:grpSpPr>
          <a:xfrm>
            <a:off x="2779907" y="3133397"/>
            <a:ext cx="1326676" cy="1417328"/>
            <a:chOff x="2779907" y="2599997"/>
            <a:chExt cx="1326676" cy="1417328"/>
          </a:xfrm>
        </p:grpSpPr>
        <p:sp>
          <p:nvSpPr>
            <p:cNvPr id="315" name="Google Shape;315;p23"/>
            <p:cNvSpPr/>
            <p:nvPr/>
          </p:nvSpPr>
          <p:spPr>
            <a:xfrm>
              <a:off x="3541383" y="3451825"/>
              <a:ext cx="565200" cy="565500"/>
            </a:xfrm>
            <a:prstGeom prst="ellipse">
              <a:avLst/>
            </a:prstGeom>
            <a:solidFill>
              <a:schemeClr val="accent3"/>
            </a:solidFill>
            <a:ln>
              <a:noFill/>
            </a:ln>
            <a:effectLst>
              <a:outerShdw blurRad="57150" rotWithShape="0" algn="bl" dir="5400000" dist="19050">
                <a:schemeClr val="lt1">
                  <a:alpha val="38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Saira Semi Condensed"/>
                  <a:ea typeface="Saira Semi Condensed"/>
                  <a:cs typeface="Saira Semi Condensed"/>
                  <a:sym typeface="Saira Semi Condensed"/>
                </a:rPr>
                <a:t>04</a:t>
              </a:r>
              <a:endParaRPr sz="1200">
                <a:solidFill>
                  <a:schemeClr val="lt1"/>
                </a:solidFill>
                <a:latin typeface="Saira Semi Condensed"/>
                <a:ea typeface="Saira Semi Condensed"/>
                <a:cs typeface="Saira Semi Condensed"/>
                <a:sym typeface="Saira Semi Condensed"/>
              </a:endParaRPr>
            </a:p>
          </p:txBody>
        </p:sp>
        <p:sp>
          <p:nvSpPr>
            <p:cNvPr id="316" name="Google Shape;316;p23"/>
            <p:cNvSpPr txBox="1"/>
            <p:nvPr/>
          </p:nvSpPr>
          <p:spPr>
            <a:xfrm rot="4327392">
              <a:off x="2565306" y="3026908"/>
              <a:ext cx="1110202" cy="357758"/>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800">
                  <a:solidFill>
                    <a:schemeClr val="dk1"/>
                  </a:solidFill>
                  <a:latin typeface="Inria Sans"/>
                  <a:ea typeface="Inria Sans"/>
                  <a:cs typeface="Inria Sans"/>
                  <a:sym typeface="Inria Sans"/>
                </a:rPr>
                <a:t>Lorem ipsum dolor</a:t>
              </a:r>
              <a:endParaRPr sz="800">
                <a:solidFill>
                  <a:schemeClr val="dk1"/>
                </a:solidFill>
                <a:latin typeface="Inria Sans"/>
                <a:ea typeface="Inria Sans"/>
                <a:cs typeface="Inria Sans"/>
                <a:sym typeface="Inria Sans"/>
              </a:endParaRPr>
            </a:p>
          </p:txBody>
        </p:sp>
        <p:sp>
          <p:nvSpPr>
            <p:cNvPr id="317" name="Google Shape;317;p23"/>
            <p:cNvSpPr/>
            <p:nvPr/>
          </p:nvSpPr>
          <p:spPr>
            <a:xfrm rot="-6478717">
              <a:off x="2755922" y="3079191"/>
              <a:ext cx="1119672" cy="153413"/>
            </a:xfrm>
            <a:prstGeom prst="rightArrow">
              <a:avLst>
                <a:gd fmla="val 25514" name="adj1"/>
                <a:gd fmla="val 64322"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8" name="Google Shape;318;p23"/>
          <p:cNvGrpSpPr/>
          <p:nvPr/>
        </p:nvGrpSpPr>
        <p:grpSpPr>
          <a:xfrm>
            <a:off x="3027033" y="1570212"/>
            <a:ext cx="1270977" cy="1545413"/>
            <a:chOff x="3027033" y="1036812"/>
            <a:chExt cx="1270977" cy="1545413"/>
          </a:xfrm>
        </p:grpSpPr>
        <p:sp>
          <p:nvSpPr>
            <p:cNvPr id="319" name="Google Shape;319;p23"/>
            <p:cNvSpPr/>
            <p:nvPr/>
          </p:nvSpPr>
          <p:spPr>
            <a:xfrm>
              <a:off x="3027033" y="2016725"/>
              <a:ext cx="565200" cy="565500"/>
            </a:xfrm>
            <a:prstGeom prst="ellipse">
              <a:avLst/>
            </a:prstGeom>
            <a:solidFill>
              <a:schemeClr val="accent2"/>
            </a:solidFill>
            <a:ln>
              <a:noFill/>
            </a:ln>
            <a:effectLst>
              <a:outerShdw blurRad="57150" rotWithShape="0" algn="bl" dir="5400000" dist="19050">
                <a:schemeClr val="lt1">
                  <a:alpha val="38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Saira Semi Condensed"/>
                  <a:ea typeface="Saira Semi Condensed"/>
                  <a:cs typeface="Saira Semi Condensed"/>
                  <a:sym typeface="Saira Semi Condensed"/>
                </a:rPr>
                <a:t>05</a:t>
              </a:r>
              <a:endParaRPr sz="1200">
                <a:solidFill>
                  <a:schemeClr val="lt1"/>
                </a:solidFill>
                <a:latin typeface="Saira Semi Condensed"/>
                <a:ea typeface="Saira Semi Condensed"/>
                <a:cs typeface="Saira Semi Condensed"/>
                <a:sym typeface="Saira Semi Condensed"/>
              </a:endParaRPr>
            </a:p>
          </p:txBody>
        </p:sp>
        <p:sp>
          <p:nvSpPr>
            <p:cNvPr id="320" name="Google Shape;320;p23"/>
            <p:cNvSpPr txBox="1"/>
            <p:nvPr/>
          </p:nvSpPr>
          <p:spPr>
            <a:xfrm rot="-2159593">
              <a:off x="3151495" y="1328517"/>
              <a:ext cx="1109770" cy="35769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800">
                  <a:solidFill>
                    <a:schemeClr val="dk1"/>
                  </a:solidFill>
                  <a:latin typeface="Inria Sans"/>
                  <a:ea typeface="Inria Sans"/>
                  <a:cs typeface="Inria Sans"/>
                  <a:sym typeface="Inria Sans"/>
                </a:rPr>
                <a:t>Lorem ipsum dolor</a:t>
              </a:r>
              <a:endParaRPr sz="800">
                <a:solidFill>
                  <a:schemeClr val="dk1"/>
                </a:solidFill>
                <a:latin typeface="Inria Sans"/>
                <a:ea typeface="Inria Sans"/>
                <a:cs typeface="Inria Sans"/>
                <a:sym typeface="Inria Sans"/>
              </a:endParaRPr>
            </a:p>
          </p:txBody>
        </p:sp>
        <p:sp>
          <p:nvSpPr>
            <p:cNvPr id="321" name="Google Shape;321;p23"/>
            <p:cNvSpPr/>
            <p:nvPr/>
          </p:nvSpPr>
          <p:spPr>
            <a:xfrm rot="-2159137">
              <a:off x="3240473" y="1559002"/>
              <a:ext cx="1119673" cy="153273"/>
            </a:xfrm>
            <a:prstGeom prst="rightArrow">
              <a:avLst>
                <a:gd fmla="val 25514" name="adj1"/>
                <a:gd fmla="val 64322"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4"/>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AND TABLES TO COMPARE DATA</a:t>
            </a:r>
            <a:endParaRPr/>
          </a:p>
        </p:txBody>
      </p:sp>
      <p:graphicFrame>
        <p:nvGraphicFramePr>
          <p:cNvPr id="327" name="Google Shape;327;p24"/>
          <p:cNvGraphicFramePr/>
          <p:nvPr/>
        </p:nvGraphicFramePr>
        <p:xfrm>
          <a:off x="1207800" y="1564481"/>
          <a:ext cx="3000000" cy="3000000"/>
        </p:xfrm>
        <a:graphic>
          <a:graphicData uri="http://schemas.openxmlformats.org/drawingml/2006/table">
            <a:tbl>
              <a:tblPr>
                <a:noFill/>
                <a:tableStyleId>{C4F80A88-0439-40A4-8FF8-592034F107EF}</a:tableStyleId>
              </a:tblPr>
              <a:tblGrid>
                <a:gridCol w="1682100"/>
                <a:gridCol w="1682100"/>
                <a:gridCol w="1682100"/>
                <a:gridCol w="1682100"/>
              </a:tblGrid>
              <a:tr h="658450">
                <a:tc>
                  <a:txBody>
                    <a:bodyPr/>
                    <a:lstStyle/>
                    <a:p>
                      <a:pPr indent="0" lvl="0" marL="0" rtl="0" algn="l">
                        <a:spcBef>
                          <a:spcPts val="0"/>
                        </a:spcBef>
                        <a:spcAft>
                          <a:spcPts val="0"/>
                        </a:spcAft>
                        <a:buNone/>
                      </a:pPr>
                      <a:r>
                        <a:t/>
                      </a:r>
                      <a:endParaRPr>
                        <a:solidFill>
                          <a:schemeClr val="accent4"/>
                        </a:solidFill>
                        <a:latin typeface="Inria Sans"/>
                        <a:ea typeface="Inria Sans"/>
                        <a:cs typeface="Inria Sans"/>
                        <a:sym typeface="Inria Sans"/>
                      </a:endParaRPr>
                    </a:p>
                  </a:txBody>
                  <a:tcPr marT="68575" marB="68575" marR="91425" marL="91425" anchor="ctr">
                    <a:lnL cap="flat" cmpd="sng" w="38100">
                      <a:solidFill>
                        <a:schemeClr val="accent4"/>
                      </a:solidFill>
                      <a:prstDash val="solid"/>
                      <a:round/>
                      <a:headEnd len="sm" w="sm" type="none"/>
                      <a:tailEnd len="sm" w="sm" type="none"/>
                    </a:lnL>
                    <a:lnR cap="flat" cmpd="sng" w="9525">
                      <a:solidFill>
                        <a:schemeClr val="lt2"/>
                      </a:solidFill>
                      <a:prstDash val="solid"/>
                      <a:round/>
                      <a:headEnd len="sm" w="sm" type="none"/>
                      <a:tailEnd len="sm" w="sm" type="none"/>
                    </a:lnR>
                    <a:lnT cap="flat" cmpd="sng" w="38100">
                      <a:solidFill>
                        <a:schemeClr val="accent4"/>
                      </a:solidFill>
                      <a:prstDash val="solid"/>
                      <a:round/>
                      <a:headEnd len="sm" w="sm" type="none"/>
                      <a:tailEnd len="sm" w="sm" type="none"/>
                    </a:lnT>
                    <a:lnB cap="flat" cmpd="sng" w="9525">
                      <a:solidFill>
                        <a:schemeClr val="lt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rPr lang="en">
                          <a:solidFill>
                            <a:schemeClr val="accent4"/>
                          </a:solidFill>
                          <a:latin typeface="Inria Sans"/>
                          <a:ea typeface="Inria Sans"/>
                          <a:cs typeface="Inria Sans"/>
                          <a:sym typeface="Inria Sans"/>
                        </a:rPr>
                        <a:t>A</a:t>
                      </a:r>
                      <a:endParaRPr>
                        <a:solidFill>
                          <a:schemeClr val="accent4"/>
                        </a:solidFill>
                        <a:latin typeface="Inria Sans"/>
                        <a:ea typeface="Inria Sans"/>
                        <a:cs typeface="Inria Sans"/>
                        <a:sym typeface="Inria Sans"/>
                      </a:endParaRPr>
                    </a:p>
                  </a:txBody>
                  <a:tcPr marT="68575" marB="6857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38100">
                      <a:solidFill>
                        <a:schemeClr val="accent4"/>
                      </a:solidFill>
                      <a:prstDash val="solid"/>
                      <a:round/>
                      <a:headEnd len="sm" w="sm" type="none"/>
                      <a:tailEnd len="sm" w="sm" type="none"/>
                    </a:lnT>
                    <a:lnB cap="flat" cmpd="sng" w="9525">
                      <a:solidFill>
                        <a:schemeClr val="lt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rPr lang="en">
                          <a:solidFill>
                            <a:schemeClr val="accent4"/>
                          </a:solidFill>
                          <a:latin typeface="Inria Sans"/>
                          <a:ea typeface="Inria Sans"/>
                          <a:cs typeface="Inria Sans"/>
                          <a:sym typeface="Inria Sans"/>
                        </a:rPr>
                        <a:t>B</a:t>
                      </a:r>
                      <a:endParaRPr>
                        <a:solidFill>
                          <a:schemeClr val="accent4"/>
                        </a:solidFill>
                        <a:latin typeface="Inria Sans"/>
                        <a:ea typeface="Inria Sans"/>
                        <a:cs typeface="Inria Sans"/>
                        <a:sym typeface="Inria Sans"/>
                      </a:endParaRPr>
                    </a:p>
                  </a:txBody>
                  <a:tcPr marT="68575" marB="6857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38100">
                      <a:solidFill>
                        <a:schemeClr val="accent4"/>
                      </a:solidFill>
                      <a:prstDash val="solid"/>
                      <a:round/>
                      <a:headEnd len="sm" w="sm" type="none"/>
                      <a:tailEnd len="sm" w="sm" type="none"/>
                    </a:lnT>
                    <a:lnB cap="flat" cmpd="sng" w="9525">
                      <a:solidFill>
                        <a:schemeClr val="lt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rPr lang="en">
                          <a:solidFill>
                            <a:schemeClr val="accent4"/>
                          </a:solidFill>
                          <a:latin typeface="Inria Sans"/>
                          <a:ea typeface="Inria Sans"/>
                          <a:cs typeface="Inria Sans"/>
                          <a:sym typeface="Inria Sans"/>
                        </a:rPr>
                        <a:t>C</a:t>
                      </a:r>
                      <a:endParaRPr>
                        <a:solidFill>
                          <a:schemeClr val="accent4"/>
                        </a:solidFill>
                        <a:latin typeface="Inria Sans"/>
                        <a:ea typeface="Inria Sans"/>
                        <a:cs typeface="Inria Sans"/>
                        <a:sym typeface="Inria Sans"/>
                      </a:endParaRPr>
                    </a:p>
                  </a:txBody>
                  <a:tcPr marT="68575" marB="68575" marR="91425" marL="91425" anchor="ctr">
                    <a:lnL cap="flat" cmpd="sng" w="9525">
                      <a:solidFill>
                        <a:schemeClr val="lt2"/>
                      </a:solidFill>
                      <a:prstDash val="solid"/>
                      <a:round/>
                      <a:headEnd len="sm" w="sm" type="none"/>
                      <a:tailEnd len="sm" w="sm" type="none"/>
                    </a:lnL>
                    <a:lnR cap="flat" cmpd="sng" w="38100">
                      <a:solidFill>
                        <a:schemeClr val="accent4"/>
                      </a:solidFill>
                      <a:prstDash val="solid"/>
                      <a:round/>
                      <a:headEnd len="sm" w="sm" type="none"/>
                      <a:tailEnd len="sm" w="sm" type="none"/>
                    </a:lnR>
                    <a:lnT cap="flat" cmpd="sng" w="38100">
                      <a:solidFill>
                        <a:schemeClr val="accent4"/>
                      </a:solidFill>
                      <a:prstDash val="solid"/>
                      <a:round/>
                      <a:headEnd len="sm" w="sm" type="none"/>
                      <a:tailEnd len="sm" w="sm" type="none"/>
                    </a:lnT>
                    <a:lnB cap="flat" cmpd="sng" w="9525">
                      <a:solidFill>
                        <a:schemeClr val="lt2"/>
                      </a:solidFill>
                      <a:prstDash val="solid"/>
                      <a:round/>
                      <a:headEnd len="sm" w="sm" type="none"/>
                      <a:tailEnd len="sm" w="sm" type="none"/>
                    </a:lnB>
                    <a:solidFill>
                      <a:srgbClr val="082A44">
                        <a:alpha val="17320"/>
                      </a:srgbClr>
                    </a:solidFill>
                  </a:tcPr>
                </a:tc>
              </a:tr>
              <a:tr h="658450">
                <a:tc>
                  <a:txBody>
                    <a:bodyPr/>
                    <a:lstStyle/>
                    <a:p>
                      <a:pPr indent="0" lvl="0" marL="0" rtl="0" algn="r">
                        <a:spcBef>
                          <a:spcPts val="0"/>
                        </a:spcBef>
                        <a:spcAft>
                          <a:spcPts val="0"/>
                        </a:spcAft>
                        <a:buNone/>
                      </a:pPr>
                      <a:r>
                        <a:rPr lang="en">
                          <a:solidFill>
                            <a:schemeClr val="accent4"/>
                          </a:solidFill>
                          <a:latin typeface="Inria Sans"/>
                          <a:ea typeface="Inria Sans"/>
                          <a:cs typeface="Inria Sans"/>
                          <a:sym typeface="Inria Sans"/>
                        </a:rPr>
                        <a:t>Yellow</a:t>
                      </a:r>
                      <a:endParaRPr>
                        <a:solidFill>
                          <a:schemeClr val="accent4"/>
                        </a:solidFill>
                        <a:latin typeface="Inria Sans"/>
                        <a:ea typeface="Inria Sans"/>
                        <a:cs typeface="Inria Sans"/>
                        <a:sym typeface="Inria Sans"/>
                      </a:endParaRPr>
                    </a:p>
                  </a:txBody>
                  <a:tcPr marT="68575" marB="68575" marR="91425" marL="91425" anchor="ctr">
                    <a:lnL cap="flat" cmpd="sng" w="38100">
                      <a:solidFill>
                        <a:schemeClr val="accent4"/>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rPr b="1" lang="en" sz="2400">
                          <a:solidFill>
                            <a:schemeClr val="dk1"/>
                          </a:solidFill>
                          <a:latin typeface="Inria Sans"/>
                          <a:ea typeface="Inria Sans"/>
                          <a:cs typeface="Inria Sans"/>
                          <a:sym typeface="Inria Sans"/>
                        </a:rPr>
                        <a:t>10</a:t>
                      </a:r>
                      <a:endParaRPr b="1" sz="2400">
                        <a:solidFill>
                          <a:schemeClr val="dk1"/>
                        </a:solidFill>
                        <a:latin typeface="Inria Sans"/>
                        <a:ea typeface="Inria Sans"/>
                        <a:cs typeface="Inria Sans"/>
                        <a:sym typeface="Inria Sans"/>
                      </a:endParaRPr>
                    </a:p>
                  </a:txBody>
                  <a:tcPr marT="68575" marB="6857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rPr b="1" lang="en" sz="2400">
                          <a:solidFill>
                            <a:schemeClr val="dk1"/>
                          </a:solidFill>
                          <a:latin typeface="Inria Sans"/>
                          <a:ea typeface="Inria Sans"/>
                          <a:cs typeface="Inria Sans"/>
                          <a:sym typeface="Inria Sans"/>
                        </a:rPr>
                        <a:t>20</a:t>
                      </a:r>
                      <a:endParaRPr b="1" sz="2400">
                        <a:solidFill>
                          <a:schemeClr val="dk1"/>
                        </a:solidFill>
                        <a:latin typeface="Inria Sans"/>
                        <a:ea typeface="Inria Sans"/>
                        <a:cs typeface="Inria Sans"/>
                        <a:sym typeface="Inria Sans"/>
                      </a:endParaRPr>
                    </a:p>
                  </a:txBody>
                  <a:tcPr marT="68575" marB="6857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rPr b="1" lang="en" sz="2400">
                          <a:solidFill>
                            <a:schemeClr val="dk1"/>
                          </a:solidFill>
                          <a:latin typeface="Inria Sans"/>
                          <a:ea typeface="Inria Sans"/>
                          <a:cs typeface="Inria Sans"/>
                          <a:sym typeface="Inria Sans"/>
                        </a:rPr>
                        <a:t>7</a:t>
                      </a:r>
                      <a:endParaRPr b="1" sz="2400">
                        <a:solidFill>
                          <a:schemeClr val="dk1"/>
                        </a:solidFill>
                        <a:latin typeface="Inria Sans"/>
                        <a:ea typeface="Inria Sans"/>
                        <a:cs typeface="Inria Sans"/>
                        <a:sym typeface="Inria Sans"/>
                      </a:endParaRPr>
                    </a:p>
                  </a:txBody>
                  <a:tcPr marT="68575" marB="68575" marR="91425" marL="91425" anchor="ctr">
                    <a:lnL cap="flat" cmpd="sng" w="9525">
                      <a:solidFill>
                        <a:schemeClr val="lt2"/>
                      </a:solidFill>
                      <a:prstDash val="solid"/>
                      <a:round/>
                      <a:headEnd len="sm" w="sm" type="none"/>
                      <a:tailEnd len="sm" w="sm" type="none"/>
                    </a:lnL>
                    <a:lnR cap="flat" cmpd="sng" w="38100">
                      <a:solidFill>
                        <a:schemeClr val="accent4"/>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082A44">
                        <a:alpha val="17320"/>
                      </a:srgbClr>
                    </a:solidFill>
                  </a:tcPr>
                </a:tc>
              </a:tr>
              <a:tr h="658450">
                <a:tc>
                  <a:txBody>
                    <a:bodyPr/>
                    <a:lstStyle/>
                    <a:p>
                      <a:pPr indent="0" lvl="0" marL="0" rtl="0" algn="r">
                        <a:spcBef>
                          <a:spcPts val="0"/>
                        </a:spcBef>
                        <a:spcAft>
                          <a:spcPts val="0"/>
                        </a:spcAft>
                        <a:buNone/>
                      </a:pPr>
                      <a:r>
                        <a:rPr lang="en">
                          <a:solidFill>
                            <a:schemeClr val="accent4"/>
                          </a:solidFill>
                          <a:latin typeface="Inria Sans"/>
                          <a:ea typeface="Inria Sans"/>
                          <a:cs typeface="Inria Sans"/>
                          <a:sym typeface="Inria Sans"/>
                        </a:rPr>
                        <a:t>Blue</a:t>
                      </a:r>
                      <a:endParaRPr>
                        <a:solidFill>
                          <a:schemeClr val="accent4"/>
                        </a:solidFill>
                        <a:latin typeface="Inria Sans"/>
                        <a:ea typeface="Inria Sans"/>
                        <a:cs typeface="Inria Sans"/>
                        <a:sym typeface="Inria Sans"/>
                      </a:endParaRPr>
                    </a:p>
                  </a:txBody>
                  <a:tcPr marT="68575" marB="68575" marR="91425" marL="91425" anchor="ctr">
                    <a:lnL cap="flat" cmpd="sng" w="38100">
                      <a:solidFill>
                        <a:schemeClr val="accent4"/>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rPr b="1" lang="en" sz="2400">
                          <a:solidFill>
                            <a:schemeClr val="dk1"/>
                          </a:solidFill>
                          <a:latin typeface="Inria Sans"/>
                          <a:ea typeface="Inria Sans"/>
                          <a:cs typeface="Inria Sans"/>
                          <a:sym typeface="Inria Sans"/>
                        </a:rPr>
                        <a:t>30</a:t>
                      </a:r>
                      <a:endParaRPr b="1" sz="2400">
                        <a:solidFill>
                          <a:schemeClr val="dk1"/>
                        </a:solidFill>
                        <a:latin typeface="Inria Sans"/>
                        <a:ea typeface="Inria Sans"/>
                        <a:cs typeface="Inria Sans"/>
                        <a:sym typeface="Inria Sans"/>
                      </a:endParaRPr>
                    </a:p>
                  </a:txBody>
                  <a:tcPr marT="68575" marB="6857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rPr b="1" lang="en" sz="2400">
                          <a:solidFill>
                            <a:schemeClr val="dk1"/>
                          </a:solidFill>
                          <a:latin typeface="Inria Sans"/>
                          <a:ea typeface="Inria Sans"/>
                          <a:cs typeface="Inria Sans"/>
                          <a:sym typeface="Inria Sans"/>
                        </a:rPr>
                        <a:t>15</a:t>
                      </a:r>
                      <a:endParaRPr b="1" sz="2400">
                        <a:solidFill>
                          <a:schemeClr val="dk1"/>
                        </a:solidFill>
                        <a:latin typeface="Inria Sans"/>
                        <a:ea typeface="Inria Sans"/>
                        <a:cs typeface="Inria Sans"/>
                        <a:sym typeface="Inria Sans"/>
                      </a:endParaRPr>
                    </a:p>
                  </a:txBody>
                  <a:tcPr marT="68575" marB="6857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rPr b="1" lang="en" sz="2400">
                          <a:solidFill>
                            <a:schemeClr val="dk1"/>
                          </a:solidFill>
                          <a:latin typeface="Inria Sans"/>
                          <a:ea typeface="Inria Sans"/>
                          <a:cs typeface="Inria Sans"/>
                          <a:sym typeface="Inria Sans"/>
                        </a:rPr>
                        <a:t>10</a:t>
                      </a:r>
                      <a:endParaRPr b="1" sz="2400">
                        <a:solidFill>
                          <a:schemeClr val="dk1"/>
                        </a:solidFill>
                        <a:latin typeface="Inria Sans"/>
                        <a:ea typeface="Inria Sans"/>
                        <a:cs typeface="Inria Sans"/>
                        <a:sym typeface="Inria Sans"/>
                      </a:endParaRPr>
                    </a:p>
                  </a:txBody>
                  <a:tcPr marT="68575" marB="68575" marR="91425" marL="91425" anchor="ctr">
                    <a:lnL cap="flat" cmpd="sng" w="9525">
                      <a:solidFill>
                        <a:schemeClr val="lt2"/>
                      </a:solidFill>
                      <a:prstDash val="solid"/>
                      <a:round/>
                      <a:headEnd len="sm" w="sm" type="none"/>
                      <a:tailEnd len="sm" w="sm" type="none"/>
                    </a:lnL>
                    <a:lnR cap="flat" cmpd="sng" w="38100">
                      <a:solidFill>
                        <a:schemeClr val="accent4"/>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082A44">
                        <a:alpha val="17320"/>
                      </a:srgbClr>
                    </a:solidFill>
                  </a:tcPr>
                </a:tc>
              </a:tr>
              <a:tr h="658450">
                <a:tc>
                  <a:txBody>
                    <a:bodyPr/>
                    <a:lstStyle/>
                    <a:p>
                      <a:pPr indent="0" lvl="0" marL="0" rtl="0" algn="r">
                        <a:spcBef>
                          <a:spcPts val="0"/>
                        </a:spcBef>
                        <a:spcAft>
                          <a:spcPts val="0"/>
                        </a:spcAft>
                        <a:buNone/>
                      </a:pPr>
                      <a:r>
                        <a:rPr lang="en">
                          <a:solidFill>
                            <a:schemeClr val="accent4"/>
                          </a:solidFill>
                          <a:latin typeface="Inria Sans"/>
                          <a:ea typeface="Inria Sans"/>
                          <a:cs typeface="Inria Sans"/>
                          <a:sym typeface="Inria Sans"/>
                        </a:rPr>
                        <a:t>Orange</a:t>
                      </a:r>
                      <a:endParaRPr>
                        <a:solidFill>
                          <a:schemeClr val="accent4"/>
                        </a:solidFill>
                        <a:latin typeface="Inria Sans"/>
                        <a:ea typeface="Inria Sans"/>
                        <a:cs typeface="Inria Sans"/>
                        <a:sym typeface="Inria Sans"/>
                      </a:endParaRPr>
                    </a:p>
                  </a:txBody>
                  <a:tcPr marT="68575" marB="68575" marR="91425" marL="91425" anchor="ctr">
                    <a:lnL cap="flat" cmpd="sng" w="38100">
                      <a:solidFill>
                        <a:schemeClr val="accent4"/>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38100">
                      <a:solidFill>
                        <a:schemeClr val="accent4"/>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rPr b="1" lang="en" sz="2400">
                          <a:solidFill>
                            <a:schemeClr val="dk1"/>
                          </a:solidFill>
                          <a:latin typeface="Inria Sans"/>
                          <a:ea typeface="Inria Sans"/>
                          <a:cs typeface="Inria Sans"/>
                          <a:sym typeface="Inria Sans"/>
                        </a:rPr>
                        <a:t>5</a:t>
                      </a:r>
                      <a:endParaRPr b="1" sz="2400">
                        <a:solidFill>
                          <a:schemeClr val="dk1"/>
                        </a:solidFill>
                        <a:latin typeface="Inria Sans"/>
                        <a:ea typeface="Inria Sans"/>
                        <a:cs typeface="Inria Sans"/>
                        <a:sym typeface="Inria Sans"/>
                      </a:endParaRPr>
                    </a:p>
                  </a:txBody>
                  <a:tcPr marT="68575" marB="6857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38100">
                      <a:solidFill>
                        <a:schemeClr val="accent4"/>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rPr b="1" lang="en" sz="2400">
                          <a:solidFill>
                            <a:schemeClr val="dk1"/>
                          </a:solidFill>
                          <a:latin typeface="Inria Sans"/>
                          <a:ea typeface="Inria Sans"/>
                          <a:cs typeface="Inria Sans"/>
                          <a:sym typeface="Inria Sans"/>
                        </a:rPr>
                        <a:t>24</a:t>
                      </a:r>
                      <a:endParaRPr b="1" sz="2400">
                        <a:solidFill>
                          <a:schemeClr val="dk1"/>
                        </a:solidFill>
                        <a:latin typeface="Inria Sans"/>
                        <a:ea typeface="Inria Sans"/>
                        <a:cs typeface="Inria Sans"/>
                        <a:sym typeface="Inria Sans"/>
                      </a:endParaRPr>
                    </a:p>
                  </a:txBody>
                  <a:tcPr marT="68575" marB="6857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38100">
                      <a:solidFill>
                        <a:schemeClr val="accent4"/>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rPr b="1" lang="en" sz="2400">
                          <a:solidFill>
                            <a:schemeClr val="dk1"/>
                          </a:solidFill>
                          <a:latin typeface="Inria Sans"/>
                          <a:ea typeface="Inria Sans"/>
                          <a:cs typeface="Inria Sans"/>
                          <a:sym typeface="Inria Sans"/>
                        </a:rPr>
                        <a:t>16</a:t>
                      </a:r>
                      <a:endParaRPr b="1" sz="2400">
                        <a:solidFill>
                          <a:schemeClr val="dk1"/>
                        </a:solidFill>
                        <a:latin typeface="Inria Sans"/>
                        <a:ea typeface="Inria Sans"/>
                        <a:cs typeface="Inria Sans"/>
                        <a:sym typeface="Inria Sans"/>
                      </a:endParaRPr>
                    </a:p>
                  </a:txBody>
                  <a:tcPr marT="68575" marB="68575" marR="91425" marL="91425" anchor="ctr">
                    <a:lnL cap="flat" cmpd="sng" w="9525">
                      <a:solidFill>
                        <a:schemeClr val="lt2"/>
                      </a:solidFill>
                      <a:prstDash val="solid"/>
                      <a:round/>
                      <a:headEnd len="sm" w="sm" type="none"/>
                      <a:tailEnd len="sm" w="sm" type="none"/>
                    </a:lnL>
                    <a:lnR cap="flat" cmpd="sng" w="38100">
                      <a:solidFill>
                        <a:schemeClr val="accent4"/>
                      </a:solidFill>
                      <a:prstDash val="solid"/>
                      <a:round/>
                      <a:headEnd len="sm" w="sm" type="none"/>
                      <a:tailEnd len="sm" w="sm" type="none"/>
                    </a:lnR>
                    <a:lnT cap="flat" cmpd="sng" w="9525">
                      <a:solidFill>
                        <a:schemeClr val="lt2"/>
                      </a:solidFill>
                      <a:prstDash val="solid"/>
                      <a:round/>
                      <a:headEnd len="sm" w="sm" type="none"/>
                      <a:tailEnd len="sm" w="sm" type="none"/>
                    </a:lnT>
                    <a:lnB cap="flat" cmpd="sng" w="38100">
                      <a:solidFill>
                        <a:schemeClr val="accent4"/>
                      </a:solidFill>
                      <a:prstDash val="solid"/>
                      <a:round/>
                      <a:headEnd len="sm" w="sm" type="none"/>
                      <a:tailEnd len="sm" w="sm" type="none"/>
                    </a:lnB>
                    <a:solidFill>
                      <a:srgbClr val="082A44">
                        <a:alpha val="17320"/>
                      </a:srgbClr>
                    </a:solidFill>
                  </a:tcPr>
                </a:tc>
              </a:tr>
            </a:tbl>
          </a:graphicData>
        </a:graphic>
      </p:graphicFrame>
      <p:sp>
        <p:nvSpPr>
          <p:cNvPr id="328" name="Google Shape;328;p24"/>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3"/>
            </a:gs>
            <a:gs pos="13000">
              <a:schemeClr val="accent2"/>
            </a:gs>
            <a:gs pos="31000">
              <a:schemeClr val="accent1"/>
            </a:gs>
            <a:gs pos="100000">
              <a:schemeClr val="lt1"/>
            </a:gs>
          </a:gsLst>
          <a:lin ang="8100019" scaled="0"/>
        </a:gradFill>
      </p:bgPr>
    </p:bg>
    <p:spTree>
      <p:nvGrpSpPr>
        <p:cNvPr id="332" name="Shape 332"/>
        <p:cNvGrpSpPr/>
        <p:nvPr/>
      </p:nvGrpSpPr>
      <p:grpSpPr>
        <a:xfrm>
          <a:off x="0" y="0"/>
          <a:ext cx="0" cy="0"/>
          <a:chOff x="0" y="0"/>
          <a:chExt cx="0" cy="0"/>
        </a:xfrm>
      </p:grpSpPr>
      <p:sp>
        <p:nvSpPr>
          <p:cNvPr id="333" name="Google Shape;333;p25"/>
          <p:cNvSpPr/>
          <p:nvPr/>
        </p:nvSpPr>
        <p:spPr>
          <a:xfrm>
            <a:off x="590925" y="713984"/>
            <a:ext cx="8171736" cy="3892835"/>
          </a:xfrm>
          <a:custGeom>
            <a:rect b="b" l="l" r="r" t="t"/>
            <a:pathLst>
              <a:path extrusionOk="0" h="136125" w="28575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5"/>
          <p:cNvSpPr txBox="1"/>
          <p:nvPr>
            <p:ph idx="4294967295" type="title"/>
          </p:nvPr>
        </p:nvSpPr>
        <p:spPr>
          <a:xfrm>
            <a:off x="457200" y="36895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MAPS</a:t>
            </a:r>
            <a:endParaRPr/>
          </a:p>
        </p:txBody>
      </p:sp>
      <p:sp>
        <p:nvSpPr>
          <p:cNvPr id="335" name="Google Shape;335;p25"/>
          <p:cNvSpPr/>
          <p:nvPr/>
        </p:nvSpPr>
        <p:spPr>
          <a:xfrm>
            <a:off x="2169150" y="1561125"/>
            <a:ext cx="673200" cy="202500"/>
          </a:xfrm>
          <a:prstGeom prst="wedgeRectCallout">
            <a:avLst>
              <a:gd fmla="val -21428" name="adj1"/>
              <a:gd fmla="val 84287" name="adj2"/>
            </a:avLst>
          </a:prstGeom>
          <a:gradFill>
            <a:gsLst>
              <a:gs pos="0">
                <a:schemeClr val="accent3"/>
              </a:gs>
              <a:gs pos="100000">
                <a:schemeClr val="accent4"/>
              </a:gs>
            </a:gsLst>
            <a:lin ang="0" scaled="0"/>
          </a:gra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Inria Sans"/>
                <a:ea typeface="Inria Sans"/>
                <a:cs typeface="Inria Sans"/>
                <a:sym typeface="Inria Sans"/>
              </a:rPr>
              <a:t>our office</a:t>
            </a:r>
            <a:endParaRPr sz="900">
              <a:solidFill>
                <a:schemeClr val="lt1"/>
              </a:solidFill>
              <a:latin typeface="Inria Sans"/>
              <a:ea typeface="Inria Sans"/>
              <a:cs typeface="Inria Sans"/>
              <a:sym typeface="Inria Sans"/>
            </a:endParaRPr>
          </a:p>
        </p:txBody>
      </p:sp>
      <p:sp>
        <p:nvSpPr>
          <p:cNvPr id="336" name="Google Shape;336;p25"/>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37" name="Google Shape;337;p25"/>
          <p:cNvSpPr txBox="1"/>
          <p:nvPr>
            <p:ph idx="4294967295" type="body"/>
          </p:nvPr>
        </p:nvSpPr>
        <p:spPr>
          <a:xfrm>
            <a:off x="457200" y="4756975"/>
            <a:ext cx="7719300" cy="30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900"/>
              <a:t>Find more maps at </a:t>
            </a:r>
            <a:r>
              <a:rPr lang="en" sz="900" u="sng">
                <a:hlinkClick r:id="rId3"/>
              </a:rPr>
              <a:t>slidescarnival.com/extra-free-resources-icons-and-maps</a:t>
            </a:r>
            <a:endParaRPr sz="900"/>
          </a:p>
          <a:p>
            <a:pPr indent="0" lvl="0" marL="0" rtl="0" algn="l">
              <a:spcBef>
                <a:spcPts val="600"/>
              </a:spcBef>
              <a:spcAft>
                <a:spcPts val="600"/>
              </a:spcAft>
              <a:buNone/>
            </a:pPr>
            <a:r>
              <a:t/>
            </a:r>
            <a:endParaRPr b="1" sz="900"/>
          </a:p>
        </p:txBody>
      </p:sp>
      <p:sp>
        <p:nvSpPr>
          <p:cNvPr id="338" name="Google Shape;338;p25"/>
          <p:cNvSpPr/>
          <p:nvPr/>
        </p:nvSpPr>
        <p:spPr>
          <a:xfrm rot="5400000">
            <a:off x="1244975" y="1970150"/>
            <a:ext cx="198300" cy="171600"/>
          </a:xfrm>
          <a:prstGeom prst="hexagon">
            <a:avLst>
              <a:gd fmla="val 25000" name="adj"/>
              <a:gd fmla="val 115470" name="vf"/>
            </a:avLst>
          </a:prstGeom>
          <a:gradFill>
            <a:gsLst>
              <a:gs pos="0">
                <a:schemeClr val="accent3"/>
              </a:gs>
              <a:gs pos="100000">
                <a:schemeClr val="accent4"/>
              </a:gs>
            </a:gsLst>
            <a:lin ang="0" scaled="0"/>
          </a:gradFill>
          <a:ln>
            <a:noFill/>
          </a:ln>
          <a:effectLst>
            <a:outerShdw blurRad="57150" rotWithShape="0" algn="bl" dir="5400000" dist="9525">
              <a:schemeClr val="lt1">
                <a:alpha val="64999"/>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5"/>
          <p:cNvSpPr/>
          <p:nvPr/>
        </p:nvSpPr>
        <p:spPr>
          <a:xfrm rot="5400000">
            <a:off x="2907075" y="3567850"/>
            <a:ext cx="198300" cy="171600"/>
          </a:xfrm>
          <a:prstGeom prst="hexagon">
            <a:avLst>
              <a:gd fmla="val 25000" name="adj"/>
              <a:gd fmla="val 115470" name="vf"/>
            </a:avLst>
          </a:prstGeom>
          <a:gradFill>
            <a:gsLst>
              <a:gs pos="0">
                <a:schemeClr val="accent3"/>
              </a:gs>
              <a:gs pos="100000">
                <a:schemeClr val="accent4"/>
              </a:gs>
            </a:gsLst>
            <a:lin ang="0" scaled="0"/>
          </a:gradFill>
          <a:ln>
            <a:noFill/>
          </a:ln>
          <a:effectLst>
            <a:outerShdw blurRad="57150" rotWithShape="0" algn="bl" dir="5400000" dist="9525">
              <a:schemeClr val="lt1">
                <a:alpha val="64999"/>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5"/>
          <p:cNvSpPr/>
          <p:nvPr/>
        </p:nvSpPr>
        <p:spPr>
          <a:xfrm rot="5400000">
            <a:off x="3925200" y="1738350"/>
            <a:ext cx="198300" cy="171600"/>
          </a:xfrm>
          <a:prstGeom prst="hexagon">
            <a:avLst>
              <a:gd fmla="val 25000" name="adj"/>
              <a:gd fmla="val 115470" name="vf"/>
            </a:avLst>
          </a:prstGeom>
          <a:gradFill>
            <a:gsLst>
              <a:gs pos="0">
                <a:schemeClr val="accent3"/>
              </a:gs>
              <a:gs pos="100000">
                <a:schemeClr val="accent4"/>
              </a:gs>
            </a:gsLst>
            <a:lin ang="0" scaled="0"/>
          </a:gradFill>
          <a:ln>
            <a:noFill/>
          </a:ln>
          <a:effectLst>
            <a:outerShdw blurRad="57150" rotWithShape="0" algn="bl" dir="5400000" dist="9525">
              <a:schemeClr val="lt1">
                <a:alpha val="64999"/>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5"/>
          <p:cNvSpPr/>
          <p:nvPr/>
        </p:nvSpPr>
        <p:spPr>
          <a:xfrm rot="5400000">
            <a:off x="4692925" y="3851175"/>
            <a:ext cx="198300" cy="171600"/>
          </a:xfrm>
          <a:prstGeom prst="hexagon">
            <a:avLst>
              <a:gd fmla="val 25000" name="adj"/>
              <a:gd fmla="val 115470" name="vf"/>
            </a:avLst>
          </a:prstGeom>
          <a:gradFill>
            <a:gsLst>
              <a:gs pos="0">
                <a:schemeClr val="accent3"/>
              </a:gs>
              <a:gs pos="100000">
                <a:schemeClr val="accent4"/>
              </a:gs>
            </a:gsLst>
            <a:lin ang="0" scaled="0"/>
          </a:gradFill>
          <a:ln>
            <a:noFill/>
          </a:ln>
          <a:effectLst>
            <a:outerShdw blurRad="57150" rotWithShape="0" algn="bl" dir="5400000" dist="9525">
              <a:schemeClr val="lt1">
                <a:alpha val="64999"/>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5"/>
          <p:cNvSpPr/>
          <p:nvPr/>
        </p:nvSpPr>
        <p:spPr>
          <a:xfrm rot="5400000">
            <a:off x="6762850" y="2264925"/>
            <a:ext cx="198300" cy="171600"/>
          </a:xfrm>
          <a:prstGeom prst="hexagon">
            <a:avLst>
              <a:gd fmla="val 25000" name="adj"/>
              <a:gd fmla="val 115470" name="vf"/>
            </a:avLst>
          </a:prstGeom>
          <a:gradFill>
            <a:gsLst>
              <a:gs pos="0">
                <a:schemeClr val="accent3"/>
              </a:gs>
              <a:gs pos="100000">
                <a:schemeClr val="accent4"/>
              </a:gs>
            </a:gsLst>
            <a:lin ang="0" scaled="0"/>
          </a:gradFill>
          <a:ln>
            <a:noFill/>
          </a:ln>
          <a:effectLst>
            <a:outerShdw blurRad="57150" rotWithShape="0" algn="bl" dir="5400000" dist="9525">
              <a:schemeClr val="lt1">
                <a:alpha val="64999"/>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5"/>
          <p:cNvSpPr/>
          <p:nvPr/>
        </p:nvSpPr>
        <p:spPr>
          <a:xfrm rot="5400000">
            <a:off x="7444725" y="3898400"/>
            <a:ext cx="198300" cy="171600"/>
          </a:xfrm>
          <a:prstGeom prst="hexagon">
            <a:avLst>
              <a:gd fmla="val 25000" name="adj"/>
              <a:gd fmla="val 115470" name="vf"/>
            </a:avLst>
          </a:prstGeom>
          <a:gradFill>
            <a:gsLst>
              <a:gs pos="0">
                <a:schemeClr val="accent3"/>
              </a:gs>
              <a:gs pos="100000">
                <a:schemeClr val="accent4"/>
              </a:gs>
            </a:gsLst>
            <a:lin ang="0" scaled="0"/>
          </a:gradFill>
          <a:ln>
            <a:noFill/>
          </a:ln>
          <a:effectLst>
            <a:outerShdw blurRad="57150" rotWithShape="0" algn="bl" dir="5400000" dist="9525">
              <a:schemeClr val="lt1">
                <a:alpha val="64999"/>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6"/>
          <p:cNvSpPr txBox="1"/>
          <p:nvPr>
            <p:ph idx="4294967295" type="ctrTitle"/>
          </p:nvPr>
        </p:nvSpPr>
        <p:spPr>
          <a:xfrm>
            <a:off x="1888900" y="1740750"/>
            <a:ext cx="65694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9600">
                <a:solidFill>
                  <a:schemeClr val="accent4"/>
                </a:solidFill>
              </a:rPr>
              <a:t>89,526,124</a:t>
            </a:r>
            <a:endParaRPr sz="9600">
              <a:solidFill>
                <a:schemeClr val="accent4"/>
              </a:solidFill>
            </a:endParaRPr>
          </a:p>
        </p:txBody>
      </p:sp>
      <p:sp>
        <p:nvSpPr>
          <p:cNvPr id="349" name="Google Shape;349;p26"/>
          <p:cNvSpPr txBox="1"/>
          <p:nvPr>
            <p:ph idx="4294967295" type="subTitle"/>
          </p:nvPr>
        </p:nvSpPr>
        <p:spPr>
          <a:xfrm>
            <a:off x="1888900" y="2997450"/>
            <a:ext cx="6569400" cy="4053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
              <a:t>Whoa! That’s a big number, aren’t you proud?</a:t>
            </a:r>
            <a:endParaRPr/>
          </a:p>
        </p:txBody>
      </p:sp>
      <p:sp>
        <p:nvSpPr>
          <p:cNvPr id="350" name="Google Shape;350;p26"/>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351" name="Google Shape;351;p26"/>
          <p:cNvGrpSpPr/>
          <p:nvPr/>
        </p:nvGrpSpPr>
        <p:grpSpPr>
          <a:xfrm>
            <a:off x="0" y="1872550"/>
            <a:ext cx="1615075" cy="1398164"/>
            <a:chOff x="375912" y="847485"/>
            <a:chExt cx="405788" cy="351315"/>
          </a:xfrm>
        </p:grpSpPr>
        <p:sp>
          <p:nvSpPr>
            <p:cNvPr id="352" name="Google Shape;352;p26"/>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6"/>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357188"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 name="Google Shape;354;p26"/>
          <p:cNvGrpSpPr/>
          <p:nvPr/>
        </p:nvGrpSpPr>
        <p:grpSpPr>
          <a:xfrm>
            <a:off x="739598" y="2375306"/>
            <a:ext cx="540682" cy="392398"/>
            <a:chOff x="3932350" y="3714775"/>
            <a:chExt cx="439650" cy="319075"/>
          </a:xfrm>
        </p:grpSpPr>
        <p:sp>
          <p:nvSpPr>
            <p:cNvPr id="355" name="Google Shape;355;p26"/>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6"/>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6"/>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6"/>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6"/>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7"/>
          <p:cNvSpPr txBox="1"/>
          <p:nvPr>
            <p:ph idx="4294967295" type="ctrTitle"/>
          </p:nvPr>
        </p:nvSpPr>
        <p:spPr>
          <a:xfrm>
            <a:off x="1207850" y="724200"/>
            <a:ext cx="7250400" cy="894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4800">
                <a:solidFill>
                  <a:schemeClr val="accent6"/>
                </a:solidFill>
              </a:rPr>
              <a:t>89,526,124$</a:t>
            </a:r>
            <a:endParaRPr sz="4800">
              <a:solidFill>
                <a:schemeClr val="accent6"/>
              </a:solidFill>
            </a:endParaRPr>
          </a:p>
        </p:txBody>
      </p:sp>
      <p:sp>
        <p:nvSpPr>
          <p:cNvPr id="365" name="Google Shape;365;p27"/>
          <p:cNvSpPr txBox="1"/>
          <p:nvPr>
            <p:ph idx="4294967295" type="subTitle"/>
          </p:nvPr>
        </p:nvSpPr>
        <p:spPr>
          <a:xfrm>
            <a:off x="1207850" y="1411308"/>
            <a:ext cx="7250400" cy="4632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 sz="2400"/>
              <a:t>That’s a lot of money</a:t>
            </a:r>
            <a:endParaRPr sz="2400"/>
          </a:p>
        </p:txBody>
      </p:sp>
      <p:sp>
        <p:nvSpPr>
          <p:cNvPr id="366" name="Google Shape;366;p27"/>
          <p:cNvSpPr txBox="1"/>
          <p:nvPr>
            <p:ph idx="4294967295" type="ctrTitle"/>
          </p:nvPr>
        </p:nvSpPr>
        <p:spPr>
          <a:xfrm>
            <a:off x="1207850" y="3353093"/>
            <a:ext cx="7250400" cy="894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4800">
                <a:solidFill>
                  <a:schemeClr val="accent4"/>
                </a:solidFill>
              </a:rPr>
              <a:t>100%</a:t>
            </a:r>
            <a:endParaRPr sz="4800">
              <a:solidFill>
                <a:schemeClr val="accent4"/>
              </a:solidFill>
            </a:endParaRPr>
          </a:p>
        </p:txBody>
      </p:sp>
      <p:sp>
        <p:nvSpPr>
          <p:cNvPr id="367" name="Google Shape;367;p27"/>
          <p:cNvSpPr txBox="1"/>
          <p:nvPr>
            <p:ph idx="4294967295" type="subTitle"/>
          </p:nvPr>
        </p:nvSpPr>
        <p:spPr>
          <a:xfrm>
            <a:off x="1207850" y="4040201"/>
            <a:ext cx="7250400" cy="4632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 sz="2400"/>
              <a:t>Total success!</a:t>
            </a:r>
            <a:endParaRPr sz="2400"/>
          </a:p>
        </p:txBody>
      </p:sp>
      <p:sp>
        <p:nvSpPr>
          <p:cNvPr id="368" name="Google Shape;368;p27"/>
          <p:cNvSpPr txBox="1"/>
          <p:nvPr>
            <p:ph idx="4294967295" type="ctrTitle"/>
          </p:nvPr>
        </p:nvSpPr>
        <p:spPr>
          <a:xfrm>
            <a:off x="1207850" y="2038647"/>
            <a:ext cx="7250400" cy="894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4800">
                <a:solidFill>
                  <a:schemeClr val="accent5"/>
                </a:solidFill>
              </a:rPr>
              <a:t>185,244 users</a:t>
            </a:r>
            <a:endParaRPr sz="4800">
              <a:solidFill>
                <a:schemeClr val="accent5"/>
              </a:solidFill>
            </a:endParaRPr>
          </a:p>
        </p:txBody>
      </p:sp>
      <p:sp>
        <p:nvSpPr>
          <p:cNvPr id="369" name="Google Shape;369;p27"/>
          <p:cNvSpPr txBox="1"/>
          <p:nvPr>
            <p:ph idx="4294967295" type="subTitle"/>
          </p:nvPr>
        </p:nvSpPr>
        <p:spPr>
          <a:xfrm>
            <a:off x="1207850" y="2725755"/>
            <a:ext cx="7250400" cy="4632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 sz="2400"/>
              <a:t>And a lot of users</a:t>
            </a:r>
            <a:endParaRPr sz="2400"/>
          </a:p>
        </p:txBody>
      </p:sp>
      <p:sp>
        <p:nvSpPr>
          <p:cNvPr id="370" name="Google Shape;370;p27"/>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8"/>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OUR PROCESS IS EASY</a:t>
            </a:r>
            <a:endParaRPr/>
          </a:p>
        </p:txBody>
      </p:sp>
      <p:sp>
        <p:nvSpPr>
          <p:cNvPr id="376" name="Google Shape;376;p28"/>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377" name="Google Shape;377;p28"/>
          <p:cNvGrpSpPr/>
          <p:nvPr/>
        </p:nvGrpSpPr>
        <p:grpSpPr>
          <a:xfrm>
            <a:off x="5632317" y="1646975"/>
            <a:ext cx="3305700" cy="3483050"/>
            <a:chOff x="5632317" y="1189775"/>
            <a:chExt cx="3305700" cy="3483050"/>
          </a:xfrm>
        </p:grpSpPr>
        <p:sp>
          <p:nvSpPr>
            <p:cNvPr id="378" name="Google Shape;378;p28"/>
            <p:cNvSpPr/>
            <p:nvPr/>
          </p:nvSpPr>
          <p:spPr>
            <a:xfrm>
              <a:off x="5632317" y="1189775"/>
              <a:ext cx="3305700" cy="669000"/>
            </a:xfrm>
            <a:prstGeom prst="chevron">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Saira Semi Condensed"/>
                  <a:ea typeface="Saira Semi Condensed"/>
                  <a:cs typeface="Saira Semi Condensed"/>
                  <a:sym typeface="Saira Semi Condensed"/>
                </a:rPr>
                <a:t>Lorem 3</a:t>
              </a:r>
              <a:endParaRPr>
                <a:solidFill>
                  <a:schemeClr val="lt1"/>
                </a:solidFill>
                <a:latin typeface="Saira Semi Condensed"/>
                <a:ea typeface="Saira Semi Condensed"/>
                <a:cs typeface="Saira Semi Condensed"/>
                <a:sym typeface="Saira Semi Condensed"/>
              </a:endParaRPr>
            </a:p>
          </p:txBody>
        </p:sp>
        <p:sp>
          <p:nvSpPr>
            <p:cNvPr id="379" name="Google Shape;379;p28"/>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Inria Sans"/>
                  <a:ea typeface="Inria Sans"/>
                  <a:cs typeface="Inria Sans"/>
                  <a:sym typeface="Inria Sans"/>
                </a:rPr>
                <a:t>Lorem ipsum dolor sit amet, consectetur adipiscing elit. Duis sit amet odio vel purus bibendum luctus. Morbi iaculis dapibus tristique. In hac habitasse platea dictumst. Mauris convallis quam at. Morbi iaculis dapibus tristique.</a:t>
              </a:r>
              <a:endParaRPr sz="1200">
                <a:solidFill>
                  <a:schemeClr val="dk1"/>
                </a:solidFill>
                <a:latin typeface="Inria Sans"/>
                <a:ea typeface="Inria Sans"/>
                <a:cs typeface="Inria Sans"/>
                <a:sym typeface="Inria Sans"/>
              </a:endParaRPr>
            </a:p>
          </p:txBody>
        </p:sp>
      </p:grpSp>
      <p:grpSp>
        <p:nvGrpSpPr>
          <p:cNvPr id="380" name="Google Shape;380;p28"/>
          <p:cNvGrpSpPr/>
          <p:nvPr/>
        </p:nvGrpSpPr>
        <p:grpSpPr>
          <a:xfrm>
            <a:off x="0" y="1647189"/>
            <a:ext cx="3546900" cy="3482836"/>
            <a:chOff x="0" y="1189989"/>
            <a:chExt cx="3546900" cy="3482836"/>
          </a:xfrm>
        </p:grpSpPr>
        <p:sp>
          <p:nvSpPr>
            <p:cNvPr id="381" name="Google Shape;381;p28"/>
            <p:cNvSpPr/>
            <p:nvPr/>
          </p:nvSpPr>
          <p:spPr>
            <a:xfrm>
              <a:off x="0" y="1189989"/>
              <a:ext cx="3546900" cy="669000"/>
            </a:xfrm>
            <a:prstGeom prst="homePlat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Saira Semi Condensed"/>
                  <a:ea typeface="Saira Semi Condensed"/>
                  <a:cs typeface="Saira Semi Condensed"/>
                  <a:sym typeface="Saira Semi Condensed"/>
                </a:rPr>
                <a:t>Lorem 1</a:t>
              </a:r>
              <a:endParaRPr>
                <a:solidFill>
                  <a:schemeClr val="lt1"/>
                </a:solidFill>
                <a:latin typeface="Saira Semi Condensed"/>
                <a:ea typeface="Saira Semi Condensed"/>
                <a:cs typeface="Saira Semi Condensed"/>
                <a:sym typeface="Saira Semi Condensed"/>
              </a:endParaRPr>
            </a:p>
          </p:txBody>
        </p:sp>
        <p:sp>
          <p:nvSpPr>
            <p:cNvPr id="382" name="Google Shape;382;p28"/>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Inria Sans"/>
                  <a:ea typeface="Inria Sans"/>
                  <a:cs typeface="Inria Sans"/>
                  <a:sym typeface="Inria Sans"/>
                </a:rPr>
                <a:t>Lorem ipsum dolor sit amet, consectetur adipiscing elit. Duis sit amet odio vel purus bibendum luctus. Morbi iaculis dapibus tristique. In hac habitasse platea dictumst. Mauris convallis quam at. Morbi iaculis dapibus tristique.</a:t>
              </a:r>
              <a:endParaRPr sz="1200">
                <a:solidFill>
                  <a:schemeClr val="dk1"/>
                </a:solidFill>
                <a:latin typeface="Inria Sans"/>
                <a:ea typeface="Inria Sans"/>
                <a:cs typeface="Inria Sans"/>
                <a:sym typeface="Inria Sans"/>
              </a:endParaRPr>
            </a:p>
          </p:txBody>
        </p:sp>
      </p:grpSp>
      <p:grpSp>
        <p:nvGrpSpPr>
          <p:cNvPr id="383" name="Google Shape;383;p28"/>
          <p:cNvGrpSpPr/>
          <p:nvPr/>
        </p:nvGrpSpPr>
        <p:grpSpPr>
          <a:xfrm>
            <a:off x="2944204" y="1646975"/>
            <a:ext cx="3305700" cy="3483050"/>
            <a:chOff x="2944204" y="1189775"/>
            <a:chExt cx="3305700" cy="3483050"/>
          </a:xfrm>
        </p:grpSpPr>
        <p:sp>
          <p:nvSpPr>
            <p:cNvPr id="384" name="Google Shape;384;p28"/>
            <p:cNvSpPr/>
            <p:nvPr/>
          </p:nvSpPr>
          <p:spPr>
            <a:xfrm>
              <a:off x="2944204" y="1189775"/>
              <a:ext cx="3305700" cy="669000"/>
            </a:xfrm>
            <a:prstGeom prst="chevron">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Saira Semi Condensed"/>
                  <a:ea typeface="Saira Semi Condensed"/>
                  <a:cs typeface="Saira Semi Condensed"/>
                  <a:sym typeface="Saira Semi Condensed"/>
                </a:rPr>
                <a:t>Lorem 2</a:t>
              </a:r>
              <a:endParaRPr>
                <a:solidFill>
                  <a:schemeClr val="lt1"/>
                </a:solidFill>
                <a:latin typeface="Saira Semi Condensed"/>
                <a:ea typeface="Saira Semi Condensed"/>
                <a:cs typeface="Saira Semi Condensed"/>
                <a:sym typeface="Saira Semi Condensed"/>
              </a:endParaRPr>
            </a:p>
          </p:txBody>
        </p:sp>
        <p:sp>
          <p:nvSpPr>
            <p:cNvPr id="385" name="Google Shape;385;p28"/>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Inria Sans"/>
                  <a:ea typeface="Inria Sans"/>
                  <a:cs typeface="Inria Sans"/>
                  <a:sym typeface="Inria Sans"/>
                </a:rPr>
                <a:t>Lorem ipsum dolor sit amet, consectetur adipiscing elit. Duis sit amet odio vel purus bibendum luctus. Morbi iaculis dapibus tristique. In hac habitasse platea dictumst. Mauris convallis quam at. Morbi iaculis dapibus tristique.</a:t>
              </a:r>
              <a:endParaRPr sz="1200">
                <a:solidFill>
                  <a:schemeClr val="dk1"/>
                </a:solidFill>
                <a:latin typeface="Inria Sans"/>
                <a:ea typeface="Inria Sans"/>
                <a:cs typeface="Inria Sans"/>
                <a:sym typeface="Inria Sans"/>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9"/>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LET’S REVIEW SOME CONCEPTS</a:t>
            </a:r>
            <a:endParaRPr/>
          </a:p>
        </p:txBody>
      </p:sp>
      <p:sp>
        <p:nvSpPr>
          <p:cNvPr id="391" name="Google Shape;391;p29"/>
          <p:cNvSpPr txBox="1"/>
          <p:nvPr>
            <p:ph idx="1" type="body"/>
          </p:nvPr>
        </p:nvSpPr>
        <p:spPr>
          <a:xfrm>
            <a:off x="1207850" y="1582550"/>
            <a:ext cx="2085900" cy="133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Yellow</a:t>
            </a:r>
            <a:endParaRPr b="1"/>
          </a:p>
          <a:p>
            <a:pPr indent="0" lvl="0" marL="0" rtl="0" algn="l">
              <a:spcBef>
                <a:spcPts val="600"/>
              </a:spcBef>
              <a:spcAft>
                <a:spcPts val="600"/>
              </a:spcAft>
              <a:buNone/>
            </a:pPr>
            <a:r>
              <a:rPr lang="en" sz="1200"/>
              <a:t>Is the color of gold, butter and ripe lemons. In the spectrum of visible light, yellow is found between green and orange.</a:t>
            </a:r>
            <a:endParaRPr sz="1200"/>
          </a:p>
        </p:txBody>
      </p:sp>
      <p:sp>
        <p:nvSpPr>
          <p:cNvPr id="392" name="Google Shape;392;p29"/>
          <p:cNvSpPr txBox="1"/>
          <p:nvPr>
            <p:ph idx="2" type="body"/>
          </p:nvPr>
        </p:nvSpPr>
        <p:spPr>
          <a:xfrm>
            <a:off x="3512975" y="1582550"/>
            <a:ext cx="2085900" cy="133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Blue</a:t>
            </a:r>
            <a:endParaRPr b="1"/>
          </a:p>
          <a:p>
            <a:pPr indent="0" lvl="0" marL="0" rtl="0" algn="l">
              <a:spcBef>
                <a:spcPts val="600"/>
              </a:spcBef>
              <a:spcAft>
                <a:spcPts val="600"/>
              </a:spcAft>
              <a:buNone/>
            </a:pPr>
            <a:r>
              <a:rPr lang="en" sz="1200"/>
              <a:t>Is the colour of the clear sky and the deep sea. It is located between violet and green on the optical spectrum.</a:t>
            </a:r>
            <a:endParaRPr sz="1200"/>
          </a:p>
        </p:txBody>
      </p:sp>
      <p:sp>
        <p:nvSpPr>
          <p:cNvPr id="393" name="Google Shape;393;p29"/>
          <p:cNvSpPr txBox="1"/>
          <p:nvPr>
            <p:ph idx="3" type="body"/>
          </p:nvPr>
        </p:nvSpPr>
        <p:spPr>
          <a:xfrm>
            <a:off x="5818101" y="1582550"/>
            <a:ext cx="2085900" cy="133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Red</a:t>
            </a:r>
            <a:endParaRPr b="1"/>
          </a:p>
          <a:p>
            <a:pPr indent="0" lvl="0" marL="0" rtl="0" algn="l">
              <a:spcBef>
                <a:spcPts val="600"/>
              </a:spcBef>
              <a:spcAft>
                <a:spcPts val="0"/>
              </a:spcAft>
              <a:buNone/>
            </a:pPr>
            <a:r>
              <a:rPr lang="en" sz="1200"/>
              <a:t>Is the color of blood, and because of this it has historically been associated with sacrifice, danger and courage. </a:t>
            </a:r>
            <a:endParaRPr sz="1200"/>
          </a:p>
          <a:p>
            <a:pPr indent="0" lvl="0" marL="0" rtl="0" algn="l">
              <a:spcBef>
                <a:spcPts val="600"/>
              </a:spcBef>
              <a:spcAft>
                <a:spcPts val="600"/>
              </a:spcAft>
              <a:buNone/>
            </a:pPr>
            <a:r>
              <a:t/>
            </a:r>
            <a:endParaRPr sz="1200"/>
          </a:p>
        </p:txBody>
      </p:sp>
      <p:sp>
        <p:nvSpPr>
          <p:cNvPr id="394" name="Google Shape;394;p29"/>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95" name="Google Shape;395;p29"/>
          <p:cNvSpPr txBox="1"/>
          <p:nvPr>
            <p:ph idx="1" type="body"/>
          </p:nvPr>
        </p:nvSpPr>
        <p:spPr>
          <a:xfrm>
            <a:off x="1223925" y="3071450"/>
            <a:ext cx="2085900" cy="133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Yellow</a:t>
            </a:r>
            <a:endParaRPr b="1"/>
          </a:p>
          <a:p>
            <a:pPr indent="0" lvl="0" marL="0" rtl="0" algn="l">
              <a:spcBef>
                <a:spcPts val="600"/>
              </a:spcBef>
              <a:spcAft>
                <a:spcPts val="600"/>
              </a:spcAft>
              <a:buNone/>
            </a:pPr>
            <a:r>
              <a:rPr lang="en" sz="1200"/>
              <a:t>Is the color of gold, butter and ripe lemons. In the spectrum of visible light, yellow is found between green and orange.</a:t>
            </a:r>
            <a:endParaRPr sz="1200"/>
          </a:p>
        </p:txBody>
      </p:sp>
      <p:sp>
        <p:nvSpPr>
          <p:cNvPr id="396" name="Google Shape;396;p29"/>
          <p:cNvSpPr txBox="1"/>
          <p:nvPr>
            <p:ph idx="2" type="body"/>
          </p:nvPr>
        </p:nvSpPr>
        <p:spPr>
          <a:xfrm>
            <a:off x="3529050" y="3071450"/>
            <a:ext cx="2085900" cy="133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Blue</a:t>
            </a:r>
            <a:endParaRPr b="1"/>
          </a:p>
          <a:p>
            <a:pPr indent="0" lvl="0" marL="0" rtl="0" algn="l">
              <a:spcBef>
                <a:spcPts val="600"/>
              </a:spcBef>
              <a:spcAft>
                <a:spcPts val="600"/>
              </a:spcAft>
              <a:buNone/>
            </a:pPr>
            <a:r>
              <a:rPr lang="en" sz="1200"/>
              <a:t>Is the colour of the clear sky and the deep sea. It is located between violet and green on the optical spectrum.</a:t>
            </a:r>
            <a:endParaRPr sz="1200"/>
          </a:p>
        </p:txBody>
      </p:sp>
      <p:sp>
        <p:nvSpPr>
          <p:cNvPr id="397" name="Google Shape;397;p29"/>
          <p:cNvSpPr txBox="1"/>
          <p:nvPr>
            <p:ph idx="3" type="body"/>
          </p:nvPr>
        </p:nvSpPr>
        <p:spPr>
          <a:xfrm>
            <a:off x="5834176" y="3071450"/>
            <a:ext cx="2085900" cy="133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Red</a:t>
            </a:r>
            <a:endParaRPr b="1"/>
          </a:p>
          <a:p>
            <a:pPr indent="0" lvl="0" marL="0" rtl="0" algn="l">
              <a:spcBef>
                <a:spcPts val="600"/>
              </a:spcBef>
              <a:spcAft>
                <a:spcPts val="0"/>
              </a:spcAft>
              <a:buNone/>
            </a:pPr>
            <a:r>
              <a:rPr lang="en" sz="1200"/>
              <a:t>Is the color of blood, and because of this it has historically been associated with sacrifice, danger and courage. </a:t>
            </a:r>
            <a:endParaRPr sz="1200"/>
          </a:p>
          <a:p>
            <a:pPr indent="0" lvl="0" marL="0" rtl="0" algn="l">
              <a:spcBef>
                <a:spcPts val="600"/>
              </a:spcBef>
              <a:spcAft>
                <a:spcPts val="600"/>
              </a:spcAft>
              <a:buNone/>
            </a:pPr>
            <a:r>
              <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0"/>
          <p:cNvSpPr txBox="1"/>
          <p:nvPr>
            <p:ph idx="1" type="body"/>
          </p:nvPr>
        </p:nvSpPr>
        <p:spPr>
          <a:xfrm>
            <a:off x="851175" y="4635425"/>
            <a:ext cx="7441800" cy="306000"/>
          </a:xfrm>
          <a:prstGeom prst="rect">
            <a:avLst/>
          </a:prstGeom>
        </p:spPr>
        <p:txBody>
          <a:bodyPr anchorCtr="0" anchor="ctr" bIns="0" lIns="0" spcFirstLastPara="1" rIns="0" wrap="square" tIns="0">
            <a:noAutofit/>
          </a:bodyPr>
          <a:lstStyle/>
          <a:p>
            <a:pPr indent="0" lvl="0" marL="0" rtl="0" algn="l">
              <a:spcBef>
                <a:spcPts val="0"/>
              </a:spcBef>
              <a:spcAft>
                <a:spcPts val="600"/>
              </a:spcAft>
              <a:buNone/>
            </a:pPr>
            <a:r>
              <a:rPr lang="en"/>
              <a:t>You can insert graphs from Excel or Google Sheets</a:t>
            </a:r>
            <a:endParaRPr/>
          </a:p>
        </p:txBody>
      </p:sp>
      <p:sp>
        <p:nvSpPr>
          <p:cNvPr id="403" name="Google Shape;403;p30"/>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cxnSp>
        <p:nvCxnSpPr>
          <p:cNvPr id="404" name="Google Shape;404;p30"/>
          <p:cNvCxnSpPr/>
          <p:nvPr/>
        </p:nvCxnSpPr>
        <p:spPr>
          <a:xfrm>
            <a:off x="851175" y="1074701"/>
            <a:ext cx="7239000" cy="0"/>
          </a:xfrm>
          <a:prstGeom prst="straightConnector1">
            <a:avLst/>
          </a:prstGeom>
          <a:noFill/>
          <a:ln cap="flat" cmpd="sng" w="9525">
            <a:solidFill>
              <a:schemeClr val="lt2"/>
            </a:solidFill>
            <a:prstDash val="solid"/>
            <a:round/>
            <a:headEnd len="med" w="med" type="none"/>
            <a:tailEnd len="med" w="med" type="none"/>
          </a:ln>
        </p:spPr>
      </p:cxnSp>
      <p:cxnSp>
        <p:nvCxnSpPr>
          <p:cNvPr id="405" name="Google Shape;405;p30"/>
          <p:cNvCxnSpPr/>
          <p:nvPr/>
        </p:nvCxnSpPr>
        <p:spPr>
          <a:xfrm>
            <a:off x="851175" y="1784183"/>
            <a:ext cx="7239000" cy="0"/>
          </a:xfrm>
          <a:prstGeom prst="straightConnector1">
            <a:avLst/>
          </a:prstGeom>
          <a:noFill/>
          <a:ln cap="flat" cmpd="sng" w="9525">
            <a:solidFill>
              <a:schemeClr val="lt2"/>
            </a:solidFill>
            <a:prstDash val="solid"/>
            <a:round/>
            <a:headEnd len="med" w="med" type="none"/>
            <a:tailEnd len="med" w="med" type="none"/>
          </a:ln>
        </p:spPr>
      </p:cxnSp>
      <p:cxnSp>
        <p:nvCxnSpPr>
          <p:cNvPr id="406" name="Google Shape;406;p30"/>
          <p:cNvCxnSpPr/>
          <p:nvPr/>
        </p:nvCxnSpPr>
        <p:spPr>
          <a:xfrm>
            <a:off x="851175" y="2493664"/>
            <a:ext cx="7239000" cy="0"/>
          </a:xfrm>
          <a:prstGeom prst="straightConnector1">
            <a:avLst/>
          </a:prstGeom>
          <a:noFill/>
          <a:ln cap="flat" cmpd="sng" w="9525">
            <a:solidFill>
              <a:schemeClr val="lt2"/>
            </a:solidFill>
            <a:prstDash val="solid"/>
            <a:round/>
            <a:headEnd len="med" w="med" type="none"/>
            <a:tailEnd len="med" w="med" type="none"/>
          </a:ln>
        </p:spPr>
      </p:cxnSp>
      <p:cxnSp>
        <p:nvCxnSpPr>
          <p:cNvPr id="407" name="Google Shape;407;p30"/>
          <p:cNvCxnSpPr/>
          <p:nvPr/>
        </p:nvCxnSpPr>
        <p:spPr>
          <a:xfrm>
            <a:off x="851175" y="3203146"/>
            <a:ext cx="7239000" cy="0"/>
          </a:xfrm>
          <a:prstGeom prst="straightConnector1">
            <a:avLst/>
          </a:prstGeom>
          <a:noFill/>
          <a:ln cap="flat" cmpd="sng" w="9525">
            <a:solidFill>
              <a:schemeClr val="lt2"/>
            </a:solidFill>
            <a:prstDash val="solid"/>
            <a:round/>
            <a:headEnd len="med" w="med" type="none"/>
            <a:tailEnd len="med" w="med" type="none"/>
          </a:ln>
        </p:spPr>
      </p:cxnSp>
      <p:cxnSp>
        <p:nvCxnSpPr>
          <p:cNvPr id="408" name="Google Shape;408;p30"/>
          <p:cNvCxnSpPr/>
          <p:nvPr/>
        </p:nvCxnSpPr>
        <p:spPr>
          <a:xfrm>
            <a:off x="851175" y="3934526"/>
            <a:ext cx="7239000" cy="0"/>
          </a:xfrm>
          <a:prstGeom prst="straightConnector1">
            <a:avLst/>
          </a:prstGeom>
          <a:noFill/>
          <a:ln cap="flat" cmpd="sng" w="9525">
            <a:solidFill>
              <a:schemeClr val="lt2"/>
            </a:solidFill>
            <a:prstDash val="solid"/>
            <a:round/>
            <a:headEnd len="med" w="med" type="none"/>
            <a:tailEnd len="med" w="med" type="none"/>
          </a:ln>
        </p:spPr>
      </p:cxnSp>
      <p:sp>
        <p:nvSpPr>
          <p:cNvPr id="409" name="Google Shape;409;p30"/>
          <p:cNvSpPr txBox="1"/>
          <p:nvPr/>
        </p:nvSpPr>
        <p:spPr>
          <a:xfrm>
            <a:off x="851175" y="915950"/>
            <a:ext cx="309300" cy="30303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lang="en" sz="1000">
                <a:solidFill>
                  <a:schemeClr val="dk2"/>
                </a:solidFill>
                <a:latin typeface="Inria Sans"/>
                <a:ea typeface="Inria Sans"/>
                <a:cs typeface="Inria Sans"/>
                <a:sym typeface="Inria Sans"/>
              </a:rPr>
              <a:t>4000</a:t>
            </a:r>
            <a:endParaRPr sz="1000">
              <a:solidFill>
                <a:schemeClr val="dk2"/>
              </a:solidFill>
              <a:latin typeface="Inria Sans"/>
              <a:ea typeface="Inria Sans"/>
              <a:cs typeface="Inria Sans"/>
              <a:sym typeface="Inria Sans"/>
            </a:endParaRPr>
          </a:p>
          <a:p>
            <a:pPr indent="0" lvl="0" marL="0" marR="0" rtl="0" algn="r">
              <a:lnSpc>
                <a:spcPct val="100000"/>
              </a:lnSpc>
              <a:spcBef>
                <a:spcPts val="4400"/>
              </a:spcBef>
              <a:spcAft>
                <a:spcPts val="0"/>
              </a:spcAft>
              <a:buNone/>
            </a:pPr>
            <a:r>
              <a:rPr lang="en" sz="1000">
                <a:solidFill>
                  <a:schemeClr val="dk2"/>
                </a:solidFill>
                <a:latin typeface="Inria Sans"/>
                <a:ea typeface="Inria Sans"/>
                <a:cs typeface="Inria Sans"/>
                <a:sym typeface="Inria Sans"/>
              </a:rPr>
              <a:t>3000</a:t>
            </a:r>
            <a:endParaRPr sz="1000">
              <a:solidFill>
                <a:schemeClr val="dk2"/>
              </a:solidFill>
              <a:latin typeface="Inria Sans"/>
              <a:ea typeface="Inria Sans"/>
              <a:cs typeface="Inria Sans"/>
              <a:sym typeface="Inria Sans"/>
            </a:endParaRPr>
          </a:p>
          <a:p>
            <a:pPr indent="0" lvl="0" marL="0" marR="0" rtl="0" algn="r">
              <a:lnSpc>
                <a:spcPct val="100000"/>
              </a:lnSpc>
              <a:spcBef>
                <a:spcPts val="4400"/>
              </a:spcBef>
              <a:spcAft>
                <a:spcPts val="0"/>
              </a:spcAft>
              <a:buNone/>
            </a:pPr>
            <a:r>
              <a:rPr lang="en" sz="1000">
                <a:solidFill>
                  <a:schemeClr val="dk2"/>
                </a:solidFill>
                <a:latin typeface="Inria Sans"/>
                <a:ea typeface="Inria Sans"/>
                <a:cs typeface="Inria Sans"/>
                <a:sym typeface="Inria Sans"/>
              </a:rPr>
              <a:t>2000</a:t>
            </a:r>
            <a:endParaRPr sz="1000">
              <a:solidFill>
                <a:schemeClr val="dk2"/>
              </a:solidFill>
              <a:latin typeface="Inria Sans"/>
              <a:ea typeface="Inria Sans"/>
              <a:cs typeface="Inria Sans"/>
              <a:sym typeface="Inria Sans"/>
            </a:endParaRPr>
          </a:p>
          <a:p>
            <a:pPr indent="0" lvl="0" marL="0" marR="0" rtl="0" algn="r">
              <a:lnSpc>
                <a:spcPct val="100000"/>
              </a:lnSpc>
              <a:spcBef>
                <a:spcPts val="4400"/>
              </a:spcBef>
              <a:spcAft>
                <a:spcPts val="0"/>
              </a:spcAft>
              <a:buNone/>
            </a:pPr>
            <a:r>
              <a:rPr lang="en" sz="1000">
                <a:solidFill>
                  <a:schemeClr val="dk2"/>
                </a:solidFill>
                <a:latin typeface="Inria Sans"/>
                <a:ea typeface="Inria Sans"/>
                <a:cs typeface="Inria Sans"/>
                <a:sym typeface="Inria Sans"/>
              </a:rPr>
              <a:t>1000</a:t>
            </a:r>
            <a:endParaRPr sz="1000">
              <a:solidFill>
                <a:schemeClr val="dk2"/>
              </a:solidFill>
              <a:latin typeface="Inria Sans"/>
              <a:ea typeface="Inria Sans"/>
              <a:cs typeface="Inria Sans"/>
              <a:sym typeface="Inria Sans"/>
            </a:endParaRPr>
          </a:p>
          <a:p>
            <a:pPr indent="0" lvl="0" marL="0" marR="0" rtl="0" algn="r">
              <a:lnSpc>
                <a:spcPct val="100000"/>
              </a:lnSpc>
              <a:spcBef>
                <a:spcPts val="4400"/>
              </a:spcBef>
              <a:spcAft>
                <a:spcPts val="4400"/>
              </a:spcAft>
              <a:buNone/>
            </a:pPr>
            <a:r>
              <a:rPr lang="en" sz="1000">
                <a:solidFill>
                  <a:schemeClr val="dk2"/>
                </a:solidFill>
                <a:latin typeface="Inria Sans"/>
                <a:ea typeface="Inria Sans"/>
                <a:cs typeface="Inria Sans"/>
                <a:sym typeface="Inria Sans"/>
              </a:rPr>
              <a:t>0</a:t>
            </a:r>
            <a:endParaRPr sz="1000">
              <a:solidFill>
                <a:schemeClr val="dk2"/>
              </a:solidFill>
              <a:latin typeface="Inria Sans"/>
              <a:ea typeface="Inria Sans"/>
              <a:cs typeface="Inria Sans"/>
              <a:sym typeface="Inria Sans"/>
            </a:endParaRPr>
          </a:p>
        </p:txBody>
      </p:sp>
      <p:sp>
        <p:nvSpPr>
          <p:cNvPr id="410" name="Google Shape;410;p30"/>
          <p:cNvSpPr/>
          <p:nvPr/>
        </p:nvSpPr>
        <p:spPr>
          <a:xfrm>
            <a:off x="1471457" y="2380937"/>
            <a:ext cx="233700" cy="1553700"/>
          </a:xfrm>
          <a:prstGeom prst="rect">
            <a:avLst/>
          </a:prstGeom>
          <a:gradFill>
            <a:gsLst>
              <a:gs pos="0">
                <a:schemeClr val="accent5"/>
              </a:gs>
              <a:gs pos="100000">
                <a:schemeClr val="accent6"/>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0"/>
          <p:cNvSpPr/>
          <p:nvPr/>
        </p:nvSpPr>
        <p:spPr>
          <a:xfrm>
            <a:off x="1785701" y="1986874"/>
            <a:ext cx="233700" cy="1947900"/>
          </a:xfrm>
          <a:prstGeom prst="rect">
            <a:avLst/>
          </a:prstGeom>
          <a:gradFill>
            <a:gsLst>
              <a:gs pos="0">
                <a:schemeClr val="lt1"/>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0"/>
          <p:cNvSpPr/>
          <p:nvPr/>
        </p:nvSpPr>
        <p:spPr>
          <a:xfrm>
            <a:off x="2099945" y="2493664"/>
            <a:ext cx="233700" cy="1441200"/>
          </a:xfrm>
          <a:prstGeom prst="rect">
            <a:avLst/>
          </a:prstGeom>
          <a:gradFill>
            <a:gsLst>
              <a:gs pos="0">
                <a:schemeClr val="accent3"/>
              </a:gs>
              <a:gs pos="100000">
                <a:schemeClr val="accent4"/>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0"/>
          <p:cNvSpPr/>
          <p:nvPr/>
        </p:nvSpPr>
        <p:spPr>
          <a:xfrm>
            <a:off x="3224461" y="2694727"/>
            <a:ext cx="233700" cy="1239900"/>
          </a:xfrm>
          <a:prstGeom prst="rect">
            <a:avLst/>
          </a:prstGeom>
          <a:gradFill>
            <a:gsLst>
              <a:gs pos="0">
                <a:schemeClr val="accent5"/>
              </a:gs>
              <a:gs pos="100000">
                <a:schemeClr val="accent6"/>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0"/>
          <p:cNvSpPr/>
          <p:nvPr/>
        </p:nvSpPr>
        <p:spPr>
          <a:xfrm>
            <a:off x="3538706" y="2096344"/>
            <a:ext cx="233700" cy="1838400"/>
          </a:xfrm>
          <a:prstGeom prst="rect">
            <a:avLst/>
          </a:prstGeom>
          <a:gradFill>
            <a:gsLst>
              <a:gs pos="0">
                <a:schemeClr val="lt1"/>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0"/>
          <p:cNvSpPr/>
          <p:nvPr/>
        </p:nvSpPr>
        <p:spPr>
          <a:xfrm>
            <a:off x="3852950" y="1229025"/>
            <a:ext cx="233700" cy="2706000"/>
          </a:xfrm>
          <a:prstGeom prst="rect">
            <a:avLst/>
          </a:prstGeom>
          <a:gradFill>
            <a:gsLst>
              <a:gs pos="0">
                <a:schemeClr val="accent3"/>
              </a:gs>
              <a:gs pos="100000">
                <a:schemeClr val="accent4"/>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0"/>
          <p:cNvSpPr/>
          <p:nvPr/>
        </p:nvSpPr>
        <p:spPr>
          <a:xfrm>
            <a:off x="4977466" y="2140120"/>
            <a:ext cx="233700" cy="1794600"/>
          </a:xfrm>
          <a:prstGeom prst="rect">
            <a:avLst/>
          </a:prstGeom>
          <a:gradFill>
            <a:gsLst>
              <a:gs pos="0">
                <a:schemeClr val="accent5"/>
              </a:gs>
              <a:gs pos="100000">
                <a:schemeClr val="accent6"/>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0"/>
          <p:cNvSpPr/>
          <p:nvPr/>
        </p:nvSpPr>
        <p:spPr>
          <a:xfrm>
            <a:off x="5291710" y="1074577"/>
            <a:ext cx="233700" cy="2860200"/>
          </a:xfrm>
          <a:prstGeom prst="rect">
            <a:avLst/>
          </a:prstGeom>
          <a:gradFill>
            <a:gsLst>
              <a:gs pos="0">
                <a:schemeClr val="lt1"/>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0"/>
          <p:cNvSpPr/>
          <p:nvPr/>
        </p:nvSpPr>
        <p:spPr>
          <a:xfrm>
            <a:off x="5605955" y="2322562"/>
            <a:ext cx="233700" cy="1611900"/>
          </a:xfrm>
          <a:prstGeom prst="rect">
            <a:avLst/>
          </a:prstGeom>
          <a:gradFill>
            <a:gsLst>
              <a:gs pos="0">
                <a:schemeClr val="accent3"/>
              </a:gs>
              <a:gs pos="100000">
                <a:schemeClr val="accent4"/>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0"/>
          <p:cNvSpPr/>
          <p:nvPr/>
        </p:nvSpPr>
        <p:spPr>
          <a:xfrm>
            <a:off x="6730471" y="2753101"/>
            <a:ext cx="233700" cy="1181400"/>
          </a:xfrm>
          <a:prstGeom prst="rect">
            <a:avLst/>
          </a:prstGeom>
          <a:gradFill>
            <a:gsLst>
              <a:gs pos="0">
                <a:schemeClr val="accent5"/>
              </a:gs>
              <a:gs pos="100000">
                <a:schemeClr val="accent6"/>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0"/>
          <p:cNvSpPr/>
          <p:nvPr/>
        </p:nvSpPr>
        <p:spPr>
          <a:xfrm>
            <a:off x="7044715" y="1293620"/>
            <a:ext cx="233700" cy="2641200"/>
          </a:xfrm>
          <a:prstGeom prst="rect">
            <a:avLst/>
          </a:prstGeom>
          <a:gradFill>
            <a:gsLst>
              <a:gs pos="0">
                <a:schemeClr val="lt1"/>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0"/>
          <p:cNvSpPr/>
          <p:nvPr/>
        </p:nvSpPr>
        <p:spPr>
          <a:xfrm>
            <a:off x="7358959" y="1607410"/>
            <a:ext cx="233700" cy="2327400"/>
          </a:xfrm>
          <a:prstGeom prst="rect">
            <a:avLst/>
          </a:prstGeom>
          <a:gradFill>
            <a:gsLst>
              <a:gs pos="0">
                <a:schemeClr val="accent3"/>
              </a:gs>
              <a:gs pos="100000">
                <a:schemeClr val="accent4"/>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3"/>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INSTRUCTIONS FOR USE</a:t>
            </a:r>
            <a:endParaRPr/>
          </a:p>
        </p:txBody>
      </p:sp>
      <p:sp>
        <p:nvSpPr>
          <p:cNvPr id="212" name="Google Shape;212;p13"/>
          <p:cNvSpPr txBox="1"/>
          <p:nvPr>
            <p:ph idx="2" type="body"/>
          </p:nvPr>
        </p:nvSpPr>
        <p:spPr>
          <a:xfrm>
            <a:off x="4792488" y="1430150"/>
            <a:ext cx="3143700" cy="326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200"/>
              <a:t>EDIT IN POWERPOINT®</a:t>
            </a:r>
            <a:endParaRPr sz="1200"/>
          </a:p>
          <a:p>
            <a:pPr indent="0" lvl="0" marL="0" rtl="0" algn="l">
              <a:spcBef>
                <a:spcPts val="600"/>
              </a:spcBef>
              <a:spcAft>
                <a:spcPts val="0"/>
              </a:spcAft>
              <a:buNone/>
            </a:pPr>
            <a:r>
              <a:rPr lang="en" sz="1200"/>
              <a:t>Click on the button under the presentation preview that says </a:t>
            </a:r>
            <a:r>
              <a:rPr b="1" lang="en" sz="1200"/>
              <a:t>"Download as PowerPoint template"</a:t>
            </a:r>
            <a:r>
              <a:rPr lang="en" sz="1200"/>
              <a:t>. You will get a .pptx file that you can edit in PowerPoint. </a:t>
            </a:r>
            <a:endParaRPr sz="1200"/>
          </a:p>
          <a:p>
            <a:pPr indent="0" lvl="0" marL="0" rtl="0" algn="l">
              <a:spcBef>
                <a:spcPts val="600"/>
              </a:spcBef>
              <a:spcAft>
                <a:spcPts val="0"/>
              </a:spcAft>
              <a:buNone/>
            </a:pPr>
            <a:r>
              <a:rPr lang="en" sz="1200"/>
              <a:t>Remember to download and install the fonts used in this presentation (you’ll find the links to the font files needed in the </a:t>
            </a:r>
            <a:r>
              <a:rPr lang="en" sz="1200" u="sng">
                <a:solidFill>
                  <a:schemeClr val="hlink"/>
                </a:solidFill>
                <a:hlinkClick action="ppaction://hlinksldjump" r:id="rId3"/>
              </a:rPr>
              <a:t>Presentation design slide</a:t>
            </a:r>
            <a:r>
              <a:rPr lang="en" sz="1200"/>
              <a:t>)</a:t>
            </a:r>
            <a:endParaRPr sz="1200"/>
          </a:p>
          <a:p>
            <a:pPr indent="0" lvl="0" marL="0" rtl="0" algn="l">
              <a:spcBef>
                <a:spcPts val="600"/>
              </a:spcBef>
              <a:spcAft>
                <a:spcPts val="600"/>
              </a:spcAft>
              <a:buClr>
                <a:schemeClr val="dk1"/>
              </a:buClr>
              <a:buSzPts val="1100"/>
              <a:buFont typeface="Arial"/>
              <a:buNone/>
            </a:pPr>
            <a:r>
              <a:t/>
            </a:r>
            <a:endParaRPr b="1" sz="1200"/>
          </a:p>
        </p:txBody>
      </p:sp>
      <p:sp>
        <p:nvSpPr>
          <p:cNvPr id="213" name="Google Shape;213;p13"/>
          <p:cNvSpPr txBox="1"/>
          <p:nvPr>
            <p:ph idx="1" type="body"/>
          </p:nvPr>
        </p:nvSpPr>
        <p:spPr>
          <a:xfrm>
            <a:off x="1207774" y="1430150"/>
            <a:ext cx="3143700" cy="3265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sz="1200"/>
              <a:t>EDIT IN GOOGLE SLIDES</a:t>
            </a:r>
            <a:endParaRPr sz="1200"/>
          </a:p>
          <a:p>
            <a:pPr indent="0" lvl="0" marL="0" rtl="0" algn="l">
              <a:spcBef>
                <a:spcPts val="600"/>
              </a:spcBef>
              <a:spcAft>
                <a:spcPts val="0"/>
              </a:spcAft>
              <a:buClr>
                <a:schemeClr val="dk1"/>
              </a:buClr>
              <a:buSzPts val="1100"/>
              <a:buFont typeface="Arial"/>
              <a:buNone/>
            </a:pPr>
            <a:r>
              <a:rPr lang="en" sz="1200"/>
              <a:t>Click on the button under the presentation preview that says </a:t>
            </a:r>
            <a:r>
              <a:rPr b="1" lang="en" sz="1200"/>
              <a:t>"Use as Google Slides Theme"</a:t>
            </a:r>
            <a:r>
              <a:rPr lang="en" sz="1200"/>
              <a:t>.</a:t>
            </a:r>
            <a:endParaRPr sz="1200"/>
          </a:p>
          <a:p>
            <a:pPr indent="0" lvl="0" marL="0" rtl="0" algn="l">
              <a:spcBef>
                <a:spcPts val="600"/>
              </a:spcBef>
              <a:spcAft>
                <a:spcPts val="0"/>
              </a:spcAft>
              <a:buClr>
                <a:schemeClr val="dk1"/>
              </a:buClr>
              <a:buSzPts val="1100"/>
              <a:buFont typeface="Arial"/>
              <a:buNone/>
            </a:pPr>
            <a:r>
              <a:rPr lang="en" sz="1200"/>
              <a:t>You will get a copy of this document on your Google Drive and will be able to edit, add or delete slides.</a:t>
            </a:r>
            <a:endParaRPr sz="1200"/>
          </a:p>
          <a:p>
            <a:pPr indent="0" lvl="0" marL="0" rtl="0" algn="l">
              <a:spcBef>
                <a:spcPts val="600"/>
              </a:spcBef>
              <a:spcAft>
                <a:spcPts val="600"/>
              </a:spcAft>
              <a:buClr>
                <a:schemeClr val="dk1"/>
              </a:buClr>
              <a:buSzPts val="1100"/>
              <a:buFont typeface="Arial"/>
              <a:buNone/>
            </a:pPr>
            <a:r>
              <a:rPr b="1" lang="en" sz="1200"/>
              <a:t>You have to be signed in to your Google account.</a:t>
            </a:r>
            <a:endParaRPr/>
          </a:p>
        </p:txBody>
      </p:sp>
      <p:sp>
        <p:nvSpPr>
          <p:cNvPr id="214" name="Google Shape;214;p13"/>
          <p:cNvSpPr txBox="1"/>
          <p:nvPr>
            <p:ph idx="2" type="body"/>
          </p:nvPr>
        </p:nvSpPr>
        <p:spPr>
          <a:xfrm>
            <a:off x="1207775" y="3601125"/>
            <a:ext cx="6728400" cy="608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200">
                <a:solidFill>
                  <a:schemeClr val="accent4"/>
                </a:solidFill>
              </a:rPr>
              <a:t>More info on how to use this template at </a:t>
            </a:r>
            <a:r>
              <a:rPr b="1" lang="en" sz="1200" u="sng">
                <a:solidFill>
                  <a:schemeClr val="accent4"/>
                </a:solidFill>
                <a:hlinkClick r:id="rId4">
                  <a:extLst>
                    <a:ext uri="{A12FA001-AC4F-418D-AE19-62706E023703}">
                      <ahyp:hlinkClr val="tx"/>
                    </a:ext>
                  </a:extLst>
                </a:hlinkClick>
              </a:rPr>
              <a:t>slidescarnival.com/help-use-presentation-template</a:t>
            </a:r>
            <a:endParaRPr b="1" sz="1200">
              <a:solidFill>
                <a:schemeClr val="accent4"/>
              </a:solidFill>
            </a:endParaRPr>
          </a:p>
          <a:p>
            <a:pPr indent="0" lvl="0" marL="0" rtl="0" algn="l">
              <a:spcBef>
                <a:spcPts val="0"/>
              </a:spcBef>
              <a:spcAft>
                <a:spcPts val="0"/>
              </a:spcAft>
              <a:buClr>
                <a:schemeClr val="dk1"/>
              </a:buClr>
              <a:buSzPts val="1100"/>
              <a:buFont typeface="Arial"/>
              <a:buNone/>
            </a:pPr>
            <a:r>
              <a:rPr lang="en" sz="1200">
                <a:solidFill>
                  <a:schemeClr val="accent4"/>
                </a:solidFill>
              </a:rPr>
              <a:t>This template is free to use under </a:t>
            </a:r>
            <a:r>
              <a:rPr lang="en" sz="1200" u="sng">
                <a:solidFill>
                  <a:schemeClr val="accent4"/>
                </a:solidFill>
                <a:hlinkClick r:id="rId5">
                  <a:extLst>
                    <a:ext uri="{A12FA001-AC4F-418D-AE19-62706E023703}">
                      <ahyp:hlinkClr val="tx"/>
                    </a:ext>
                  </a:extLst>
                </a:hlinkClick>
              </a:rPr>
              <a:t>Creative Commons Attribution license</a:t>
            </a:r>
            <a:r>
              <a:rPr lang="en" sz="1200">
                <a:solidFill>
                  <a:schemeClr val="accent4"/>
                </a:solidFill>
              </a:rPr>
              <a:t>. You can keep the Credits slide or mention SlidesCarnival and other resources used in a slide footer.</a:t>
            </a:r>
            <a:endParaRPr sz="1200">
              <a:solidFill>
                <a:schemeClr val="accent4"/>
              </a:solidFill>
            </a:endParaRPr>
          </a:p>
          <a:p>
            <a:pPr indent="0" lvl="0" marL="0" rtl="0" algn="l">
              <a:spcBef>
                <a:spcPts val="0"/>
              </a:spcBef>
              <a:spcAft>
                <a:spcPts val="0"/>
              </a:spcAft>
              <a:buClr>
                <a:schemeClr val="dk1"/>
              </a:buClr>
              <a:buSzPts val="1100"/>
              <a:buFont typeface="Arial"/>
              <a:buNone/>
            </a:pPr>
            <a:r>
              <a:t/>
            </a:r>
            <a:endParaRPr sz="1200">
              <a:solidFill>
                <a:schemeClr val="accent4"/>
              </a:solidFill>
            </a:endParaRPr>
          </a:p>
          <a:p>
            <a:pPr indent="0" lvl="0" marL="0" rtl="0" algn="l">
              <a:spcBef>
                <a:spcPts val="0"/>
              </a:spcBef>
              <a:spcAft>
                <a:spcPts val="0"/>
              </a:spcAft>
              <a:buNone/>
            </a:pPr>
            <a:r>
              <a:t/>
            </a:r>
            <a:endParaRPr sz="1200">
              <a:solidFill>
                <a:schemeClr val="accent4"/>
              </a:solidFill>
            </a:endParaRPr>
          </a:p>
        </p:txBody>
      </p:sp>
      <p:sp>
        <p:nvSpPr>
          <p:cNvPr id="215" name="Google Shape;215;p13"/>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1"/>
          <p:cNvSpPr txBox="1"/>
          <p:nvPr>
            <p:ph idx="4294967295" type="body"/>
          </p:nvPr>
        </p:nvSpPr>
        <p:spPr>
          <a:xfrm>
            <a:off x="1207850" y="373575"/>
            <a:ext cx="3508500" cy="439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latin typeface="Saira Semi Condensed"/>
                <a:ea typeface="Saira Semi Condensed"/>
                <a:cs typeface="Saira Semi Condensed"/>
                <a:sym typeface="Saira Semi Condensed"/>
              </a:rPr>
              <a:t>MOBILE PROJECT</a:t>
            </a:r>
            <a:endParaRPr>
              <a:latin typeface="Saira Semi Condensed"/>
              <a:ea typeface="Saira Semi Condensed"/>
              <a:cs typeface="Saira Semi Condensed"/>
              <a:sym typeface="Saira Semi Condensed"/>
            </a:endParaRPr>
          </a:p>
          <a:p>
            <a:pPr indent="0" lvl="0" marL="0" rtl="0" algn="l">
              <a:spcBef>
                <a:spcPts val="600"/>
              </a:spcBef>
              <a:spcAft>
                <a:spcPts val="600"/>
              </a:spcAft>
              <a:buNone/>
            </a:pPr>
            <a:r>
              <a:rPr lang="en" sz="2000"/>
              <a:t>Show and explain your web, app or software projects using these gadget templates.</a:t>
            </a:r>
            <a:endParaRPr sz="2000"/>
          </a:p>
        </p:txBody>
      </p:sp>
      <p:sp>
        <p:nvSpPr>
          <p:cNvPr id="427" name="Google Shape;427;p31"/>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428" name="Google Shape;428;p31"/>
          <p:cNvGrpSpPr/>
          <p:nvPr/>
        </p:nvGrpSpPr>
        <p:grpSpPr>
          <a:xfrm>
            <a:off x="5576800" y="402197"/>
            <a:ext cx="2119546" cy="4396359"/>
            <a:chOff x="2547150" y="238125"/>
            <a:chExt cx="2525675" cy="5238750"/>
          </a:xfrm>
        </p:grpSpPr>
        <p:sp>
          <p:nvSpPr>
            <p:cNvPr id="429" name="Google Shape;429;p31"/>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1"/>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1"/>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1"/>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33" name="Google Shape;433;p31"/>
          <p:cNvPicPr preferRelativeResize="0"/>
          <p:nvPr/>
        </p:nvPicPr>
        <p:blipFill rotWithShape="1">
          <a:blip r:embed="rId3">
            <a:alphaModFix/>
          </a:blip>
          <a:srcRect b="23786" l="0" r="0" t="0"/>
          <a:stretch/>
        </p:blipFill>
        <p:spPr>
          <a:xfrm>
            <a:off x="5623813" y="784512"/>
            <a:ext cx="2025525" cy="3631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2"/>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439" name="Google Shape;439;p32"/>
          <p:cNvGrpSpPr/>
          <p:nvPr/>
        </p:nvGrpSpPr>
        <p:grpSpPr>
          <a:xfrm>
            <a:off x="5240302" y="465959"/>
            <a:ext cx="2736410" cy="4222433"/>
            <a:chOff x="2112475" y="238125"/>
            <a:chExt cx="3395050" cy="5238750"/>
          </a:xfrm>
        </p:grpSpPr>
        <p:sp>
          <p:nvSpPr>
            <p:cNvPr id="440" name="Google Shape;440;p32"/>
            <p:cNvSpPr/>
            <p:nvPr/>
          </p:nvSpPr>
          <p:spPr>
            <a:xfrm>
              <a:off x="2112475" y="238125"/>
              <a:ext cx="3395050" cy="5238750"/>
            </a:xfrm>
            <a:custGeom>
              <a:rect b="b" l="l" r="r" t="t"/>
              <a:pathLst>
                <a:path extrusionOk="0" h="209550" w="135802">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2"/>
            <p:cNvSpPr/>
            <p:nvPr/>
          </p:nvSpPr>
          <p:spPr>
            <a:xfrm>
              <a:off x="3671350" y="5147100"/>
              <a:ext cx="279175" cy="179900"/>
            </a:xfrm>
            <a:custGeom>
              <a:rect b="b" l="l" r="r" t="t"/>
              <a:pathLst>
                <a:path extrusionOk="0" h="7196" w="11167">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2"/>
            <p:cNvSpPr/>
            <p:nvPr/>
          </p:nvSpPr>
          <p:spPr>
            <a:xfrm>
              <a:off x="3650725" y="446100"/>
              <a:ext cx="54375" cy="54350"/>
            </a:xfrm>
            <a:custGeom>
              <a:rect b="b" l="l" r="r" t="t"/>
              <a:pathLst>
                <a:path extrusionOk="0" h="2174" w="2175">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2"/>
            <p:cNvSpPr/>
            <p:nvPr/>
          </p:nvSpPr>
          <p:spPr>
            <a:xfrm>
              <a:off x="3761275" y="423600"/>
              <a:ext cx="99325" cy="99325"/>
            </a:xfrm>
            <a:custGeom>
              <a:rect b="b" l="l" r="r" t="t"/>
              <a:pathLst>
                <a:path extrusionOk="0" h="3973" w="3973">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4" name="Google Shape;444;p32"/>
          <p:cNvSpPr txBox="1"/>
          <p:nvPr>
            <p:ph idx="4294967295" type="body"/>
          </p:nvPr>
        </p:nvSpPr>
        <p:spPr>
          <a:xfrm>
            <a:off x="1207850" y="373575"/>
            <a:ext cx="3508500" cy="439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latin typeface="Saira Semi Condensed"/>
                <a:ea typeface="Saira Semi Condensed"/>
                <a:cs typeface="Saira Semi Condensed"/>
                <a:sym typeface="Saira Semi Condensed"/>
              </a:rPr>
              <a:t>TABLET</a:t>
            </a:r>
            <a:r>
              <a:rPr lang="en">
                <a:latin typeface="Saira Semi Condensed"/>
                <a:ea typeface="Saira Semi Condensed"/>
                <a:cs typeface="Saira Semi Condensed"/>
                <a:sym typeface="Saira Semi Condensed"/>
              </a:rPr>
              <a:t> PROJECT</a:t>
            </a:r>
            <a:endParaRPr>
              <a:latin typeface="Saira Semi Condensed"/>
              <a:ea typeface="Saira Semi Condensed"/>
              <a:cs typeface="Saira Semi Condensed"/>
              <a:sym typeface="Saira Semi Condensed"/>
            </a:endParaRPr>
          </a:p>
          <a:p>
            <a:pPr indent="0" lvl="0" marL="0" rtl="0" algn="l">
              <a:spcBef>
                <a:spcPts val="600"/>
              </a:spcBef>
              <a:spcAft>
                <a:spcPts val="600"/>
              </a:spcAft>
              <a:buNone/>
            </a:pPr>
            <a:r>
              <a:rPr lang="en" sz="2000"/>
              <a:t>Show and explain your web, app or software projects using these gadget templates.</a:t>
            </a:r>
            <a:endParaRPr sz="2000"/>
          </a:p>
        </p:txBody>
      </p:sp>
      <p:pic>
        <p:nvPicPr>
          <p:cNvPr id="445" name="Google Shape;445;p32"/>
          <p:cNvPicPr preferRelativeResize="0"/>
          <p:nvPr/>
        </p:nvPicPr>
        <p:blipFill>
          <a:blip r:embed="rId3">
            <a:alphaModFix/>
          </a:blip>
          <a:stretch>
            <a:fillRect/>
          </a:stretch>
        </p:blipFill>
        <p:spPr>
          <a:xfrm>
            <a:off x="5309588" y="845300"/>
            <a:ext cx="2597800" cy="34637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3"/>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451" name="Google Shape;451;p33"/>
          <p:cNvGrpSpPr/>
          <p:nvPr/>
        </p:nvGrpSpPr>
        <p:grpSpPr>
          <a:xfrm>
            <a:off x="3945574" y="1241054"/>
            <a:ext cx="4542205" cy="2661224"/>
            <a:chOff x="1177450" y="241631"/>
            <a:chExt cx="6173152" cy="3616776"/>
          </a:xfrm>
        </p:grpSpPr>
        <p:sp>
          <p:nvSpPr>
            <p:cNvPr id="452" name="Google Shape;452;p33"/>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33"/>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33"/>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33"/>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rgbClr val="FFFFFF">
                <a:alpha val="111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56" name="Google Shape;456;p33"/>
          <p:cNvSpPr txBox="1"/>
          <p:nvPr>
            <p:ph idx="4294967295" type="body"/>
          </p:nvPr>
        </p:nvSpPr>
        <p:spPr>
          <a:xfrm>
            <a:off x="1207850" y="373575"/>
            <a:ext cx="2791800" cy="439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latin typeface="Saira Semi Condensed"/>
                <a:ea typeface="Saira Semi Condensed"/>
                <a:cs typeface="Saira Semi Condensed"/>
                <a:sym typeface="Saira Semi Condensed"/>
              </a:rPr>
              <a:t>DESKTOP</a:t>
            </a:r>
            <a:r>
              <a:rPr lang="en">
                <a:latin typeface="Saira Semi Condensed"/>
                <a:ea typeface="Saira Semi Condensed"/>
                <a:cs typeface="Saira Semi Condensed"/>
                <a:sym typeface="Saira Semi Condensed"/>
              </a:rPr>
              <a:t> PROJECT</a:t>
            </a:r>
            <a:endParaRPr>
              <a:latin typeface="Saira Semi Condensed"/>
              <a:ea typeface="Saira Semi Condensed"/>
              <a:cs typeface="Saira Semi Condensed"/>
              <a:sym typeface="Saira Semi Condensed"/>
            </a:endParaRPr>
          </a:p>
          <a:p>
            <a:pPr indent="0" lvl="0" marL="0" rtl="0" algn="l">
              <a:spcBef>
                <a:spcPts val="600"/>
              </a:spcBef>
              <a:spcAft>
                <a:spcPts val="600"/>
              </a:spcAft>
              <a:buNone/>
            </a:pPr>
            <a:r>
              <a:rPr lang="en" sz="2000"/>
              <a:t>Show and explain your web, app or software projects using these gadget templates.</a:t>
            </a:r>
            <a:endParaRPr sz="2000"/>
          </a:p>
        </p:txBody>
      </p:sp>
      <p:pic>
        <p:nvPicPr>
          <p:cNvPr id="457" name="Google Shape;457;p33"/>
          <p:cNvPicPr preferRelativeResize="0"/>
          <p:nvPr/>
        </p:nvPicPr>
        <p:blipFill rotWithShape="1">
          <a:blip r:embed="rId3">
            <a:alphaModFix/>
          </a:blip>
          <a:srcRect b="6620" l="0" r="0" t="0"/>
          <a:stretch/>
        </p:blipFill>
        <p:spPr>
          <a:xfrm>
            <a:off x="4452265" y="1387850"/>
            <a:ext cx="3530550" cy="2242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4"/>
          <p:cNvSpPr txBox="1"/>
          <p:nvPr>
            <p:ph idx="4294967295" type="ctrTitle"/>
          </p:nvPr>
        </p:nvSpPr>
        <p:spPr>
          <a:xfrm>
            <a:off x="1207775" y="1050000"/>
            <a:ext cx="3271200" cy="970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6800"/>
              <a:t>THANKS</a:t>
            </a:r>
            <a:r>
              <a:rPr lang="en" sz="6800"/>
              <a:t>!</a:t>
            </a:r>
            <a:endParaRPr sz="6800"/>
          </a:p>
        </p:txBody>
      </p:sp>
      <p:sp>
        <p:nvSpPr>
          <p:cNvPr id="463" name="Google Shape;463;p34"/>
          <p:cNvSpPr txBox="1"/>
          <p:nvPr>
            <p:ph idx="4294967295" type="subTitle"/>
          </p:nvPr>
        </p:nvSpPr>
        <p:spPr>
          <a:xfrm>
            <a:off x="1207775" y="1984148"/>
            <a:ext cx="3271200" cy="2109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solidFill>
                  <a:schemeClr val="accent4"/>
                </a:solidFill>
              </a:rPr>
              <a:t>ANY QUESTIONS?</a:t>
            </a:r>
            <a:endParaRPr b="1">
              <a:solidFill>
                <a:schemeClr val="accent4"/>
              </a:solidFill>
            </a:endParaRPr>
          </a:p>
          <a:p>
            <a:pPr indent="0" lvl="0" marL="0" rtl="0" algn="l">
              <a:spcBef>
                <a:spcPts val="600"/>
              </a:spcBef>
              <a:spcAft>
                <a:spcPts val="0"/>
              </a:spcAft>
              <a:buNone/>
            </a:pPr>
            <a:r>
              <a:rPr lang="en"/>
              <a:t>You can find me at:</a:t>
            </a:r>
            <a:endParaRPr/>
          </a:p>
          <a:p>
            <a:pPr indent="-342900" lvl="0" marL="457200" rtl="0" algn="l">
              <a:spcBef>
                <a:spcPts val="600"/>
              </a:spcBef>
              <a:spcAft>
                <a:spcPts val="0"/>
              </a:spcAft>
              <a:buSzPts val="1800"/>
              <a:buChar char="⬥"/>
            </a:pPr>
            <a:r>
              <a:rPr lang="en"/>
              <a:t>@username</a:t>
            </a:r>
            <a:endParaRPr/>
          </a:p>
          <a:p>
            <a:pPr indent="-342900" lvl="0" marL="457200" rtl="0" algn="l">
              <a:spcBef>
                <a:spcPts val="0"/>
              </a:spcBef>
              <a:spcAft>
                <a:spcPts val="0"/>
              </a:spcAft>
              <a:buSzPts val="1800"/>
              <a:buChar char="⬥"/>
            </a:pPr>
            <a:r>
              <a:rPr lang="en"/>
              <a:t>user@mail.me</a:t>
            </a:r>
            <a:endParaRPr/>
          </a:p>
        </p:txBody>
      </p:sp>
      <p:sp>
        <p:nvSpPr>
          <p:cNvPr id="464" name="Google Shape;464;p34"/>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465" name="Google Shape;465;p34"/>
          <p:cNvGrpSpPr/>
          <p:nvPr/>
        </p:nvGrpSpPr>
        <p:grpSpPr>
          <a:xfrm rot="10800000">
            <a:off x="5014102" y="1109741"/>
            <a:ext cx="4122748" cy="2955434"/>
            <a:chOff x="291713" y="847485"/>
            <a:chExt cx="489987" cy="351315"/>
          </a:xfrm>
        </p:grpSpPr>
        <p:sp>
          <p:nvSpPr>
            <p:cNvPr id="466" name="Google Shape;466;p34"/>
            <p:cNvSpPr/>
            <p:nvPr/>
          </p:nvSpPr>
          <p:spPr>
            <a:xfrm>
              <a:off x="291713" y="847485"/>
              <a:ext cx="3384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4"/>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357188"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8" name="Google Shape;468;p34"/>
          <p:cNvGrpSpPr/>
          <p:nvPr/>
        </p:nvGrpSpPr>
        <p:grpSpPr>
          <a:xfrm>
            <a:off x="5781655" y="2060399"/>
            <a:ext cx="958428" cy="901731"/>
            <a:chOff x="5972700" y="2330200"/>
            <a:chExt cx="411625" cy="387275"/>
          </a:xfrm>
        </p:grpSpPr>
        <p:sp>
          <p:nvSpPr>
            <p:cNvPr id="469" name="Google Shape;469;p34"/>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4"/>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5"/>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CREDITS</a:t>
            </a:r>
            <a:endParaRPr/>
          </a:p>
        </p:txBody>
      </p:sp>
      <p:sp>
        <p:nvSpPr>
          <p:cNvPr id="476" name="Google Shape;476;p35"/>
          <p:cNvSpPr txBox="1"/>
          <p:nvPr>
            <p:ph idx="1" type="body"/>
          </p:nvPr>
        </p:nvSpPr>
        <p:spPr>
          <a:xfrm>
            <a:off x="1207850" y="1430148"/>
            <a:ext cx="6728400" cy="3033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Special thanks to all the people who made and released these awesome resources for free:</a:t>
            </a:r>
            <a:endParaRPr sz="2400"/>
          </a:p>
          <a:p>
            <a:pPr indent="-381000" lvl="0" marL="457200" rtl="0" algn="l">
              <a:lnSpc>
                <a:spcPct val="115000"/>
              </a:lnSpc>
              <a:spcBef>
                <a:spcPts val="600"/>
              </a:spcBef>
              <a:spcAft>
                <a:spcPts val="0"/>
              </a:spcAft>
              <a:buSzPts val="2400"/>
              <a:buChar char="⬥"/>
            </a:pPr>
            <a:r>
              <a:rPr lang="en" sz="2400"/>
              <a:t>Presentation template by </a:t>
            </a:r>
            <a:r>
              <a:rPr lang="en" sz="2400" u="sng">
                <a:solidFill>
                  <a:schemeClr val="hlink"/>
                </a:solidFill>
                <a:hlinkClick r:id="rId3"/>
              </a:rPr>
              <a:t>SlidesCarnival</a:t>
            </a:r>
            <a:endParaRPr sz="2400"/>
          </a:p>
          <a:p>
            <a:pPr indent="-381000" lvl="0" marL="457200" rtl="0" algn="l">
              <a:lnSpc>
                <a:spcPct val="115000"/>
              </a:lnSpc>
              <a:spcBef>
                <a:spcPts val="0"/>
              </a:spcBef>
              <a:spcAft>
                <a:spcPts val="0"/>
              </a:spcAft>
              <a:buSzPts val="2400"/>
              <a:buChar char="⬥"/>
            </a:pPr>
            <a:r>
              <a:rPr lang="en" sz="2400"/>
              <a:t>Photographs by </a:t>
            </a:r>
            <a:r>
              <a:rPr lang="en" sz="2400" u="sng">
                <a:solidFill>
                  <a:schemeClr val="hlink"/>
                </a:solidFill>
                <a:hlinkClick r:id="rId4"/>
              </a:rPr>
              <a:t>Unsplash</a:t>
            </a:r>
            <a:endParaRPr sz="2400"/>
          </a:p>
        </p:txBody>
      </p:sp>
      <p:sp>
        <p:nvSpPr>
          <p:cNvPr id="477" name="Google Shape;477;p35"/>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6"/>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PRESENTATION DESIGN</a:t>
            </a:r>
            <a:endParaRPr/>
          </a:p>
        </p:txBody>
      </p:sp>
      <p:sp>
        <p:nvSpPr>
          <p:cNvPr id="483" name="Google Shape;483;p36"/>
          <p:cNvSpPr txBox="1"/>
          <p:nvPr>
            <p:ph idx="1" type="body"/>
          </p:nvPr>
        </p:nvSpPr>
        <p:spPr>
          <a:xfrm>
            <a:off x="1207850" y="1430148"/>
            <a:ext cx="6728400" cy="3033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800"/>
              <a:t>This presentation uses the following typographies:</a:t>
            </a:r>
            <a:endParaRPr sz="1800"/>
          </a:p>
          <a:p>
            <a:pPr indent="-342900" lvl="0" marL="457200" rtl="0" algn="l">
              <a:lnSpc>
                <a:spcPct val="115000"/>
              </a:lnSpc>
              <a:spcBef>
                <a:spcPts val="600"/>
              </a:spcBef>
              <a:spcAft>
                <a:spcPts val="0"/>
              </a:spcAft>
              <a:buSzPts val="1800"/>
              <a:buChar char="⬥"/>
            </a:pPr>
            <a:r>
              <a:rPr lang="en" sz="1800"/>
              <a:t>Titles: Saira Semi Condensed</a:t>
            </a:r>
            <a:endParaRPr sz="1800"/>
          </a:p>
          <a:p>
            <a:pPr indent="-342900" lvl="0" marL="457200" rtl="0" algn="l">
              <a:lnSpc>
                <a:spcPct val="115000"/>
              </a:lnSpc>
              <a:spcBef>
                <a:spcPts val="0"/>
              </a:spcBef>
              <a:spcAft>
                <a:spcPts val="0"/>
              </a:spcAft>
              <a:buSzPts val="1800"/>
              <a:buChar char="⬥"/>
            </a:pPr>
            <a:r>
              <a:rPr lang="en" sz="1800"/>
              <a:t>Body copy: Inria Sans</a:t>
            </a:r>
            <a:endParaRPr sz="1800"/>
          </a:p>
          <a:p>
            <a:pPr indent="0" lvl="0" marL="0" rtl="0" algn="l">
              <a:lnSpc>
                <a:spcPct val="115000"/>
              </a:lnSpc>
              <a:spcBef>
                <a:spcPts val="600"/>
              </a:spcBef>
              <a:spcAft>
                <a:spcPts val="600"/>
              </a:spcAft>
              <a:buNone/>
            </a:pPr>
            <a:r>
              <a:rPr lang="en" sz="1800"/>
              <a:t>Download for free at:</a:t>
            </a:r>
            <a:br>
              <a:rPr lang="en" sz="1800"/>
            </a:br>
            <a:r>
              <a:rPr lang="en" sz="1800" u="sng">
                <a:solidFill>
                  <a:schemeClr val="hlink"/>
                </a:solidFill>
                <a:hlinkClick r:id="rId3"/>
              </a:rPr>
              <a:t>https://www.fontsquirrel.com/fonts/saira</a:t>
            </a:r>
            <a:br>
              <a:rPr lang="en" sz="1800"/>
            </a:br>
            <a:r>
              <a:rPr lang="en" sz="1800" u="sng">
                <a:solidFill>
                  <a:schemeClr val="hlink"/>
                </a:solidFill>
                <a:hlinkClick r:id="rId4"/>
              </a:rPr>
              <a:t>https://www.fontsquirrel.com/fonts/inria-sans</a:t>
            </a:r>
            <a:br>
              <a:rPr lang="en" sz="1800"/>
            </a:br>
            <a:endParaRPr b="1" sz="1800">
              <a:solidFill>
                <a:srgbClr val="3D85C6"/>
              </a:solidFill>
            </a:endParaRPr>
          </a:p>
        </p:txBody>
      </p:sp>
      <p:sp>
        <p:nvSpPr>
          <p:cNvPr id="484" name="Google Shape;484;p36"/>
          <p:cNvSpPr txBox="1"/>
          <p:nvPr/>
        </p:nvSpPr>
        <p:spPr>
          <a:xfrm>
            <a:off x="1207850" y="3799775"/>
            <a:ext cx="6728400" cy="53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1200">
                <a:solidFill>
                  <a:schemeClr val="accent4"/>
                </a:solidFill>
                <a:latin typeface="Inria Sans"/>
                <a:ea typeface="Inria Sans"/>
                <a:cs typeface="Inria Sans"/>
                <a:sym typeface="Inria Sans"/>
              </a:rPr>
              <a:t>You don’t need to keep this slide in your presentation. It’s only here to serve you as a design guide if you need to create new slides or download the fonts to edit the presentation in PowerPoint®</a:t>
            </a:r>
            <a:endParaRPr sz="1200">
              <a:solidFill>
                <a:schemeClr val="accent4"/>
              </a:solidFill>
              <a:latin typeface="Inria Sans"/>
              <a:ea typeface="Inria Sans"/>
              <a:cs typeface="Inria Sans"/>
              <a:sym typeface="Inria Sans"/>
            </a:endParaRPr>
          </a:p>
          <a:p>
            <a:pPr indent="0" lvl="0" marL="0" rtl="0" algn="l">
              <a:spcBef>
                <a:spcPts val="0"/>
              </a:spcBef>
              <a:spcAft>
                <a:spcPts val="0"/>
              </a:spcAft>
              <a:buClr>
                <a:schemeClr val="dk1"/>
              </a:buClr>
              <a:buSzPts val="1100"/>
              <a:buFont typeface="Arial"/>
              <a:buNone/>
            </a:pPr>
            <a:r>
              <a:t/>
            </a:r>
            <a:endParaRPr sz="1200">
              <a:solidFill>
                <a:schemeClr val="accent4"/>
              </a:solidFill>
              <a:latin typeface="Inria Sans"/>
              <a:ea typeface="Inria Sans"/>
              <a:cs typeface="Inria Sans"/>
              <a:sym typeface="Inria Sans"/>
            </a:endParaRPr>
          </a:p>
          <a:p>
            <a:pPr indent="0" lvl="0" marL="0" rtl="0" algn="l">
              <a:spcBef>
                <a:spcPts val="0"/>
              </a:spcBef>
              <a:spcAft>
                <a:spcPts val="0"/>
              </a:spcAft>
              <a:buNone/>
            </a:pPr>
            <a:r>
              <a:t/>
            </a:r>
            <a:endParaRPr sz="1200">
              <a:solidFill>
                <a:schemeClr val="accent4"/>
              </a:solidFill>
              <a:latin typeface="Inria Sans"/>
              <a:ea typeface="Inria Sans"/>
              <a:cs typeface="Inria Sans"/>
              <a:sym typeface="Inria Sans"/>
            </a:endParaRPr>
          </a:p>
        </p:txBody>
      </p:sp>
      <p:sp>
        <p:nvSpPr>
          <p:cNvPr id="485" name="Google Shape;485;p36"/>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7"/>
          <p:cNvSpPr txBox="1"/>
          <p:nvPr>
            <p:ph type="ctrTitle"/>
          </p:nvPr>
        </p:nvSpPr>
        <p:spPr>
          <a:xfrm>
            <a:off x="1823925" y="2066369"/>
            <a:ext cx="6634200" cy="608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Extra Resources</a:t>
            </a:r>
            <a:endParaRPr/>
          </a:p>
        </p:txBody>
      </p:sp>
      <p:sp>
        <p:nvSpPr>
          <p:cNvPr id="491" name="Google Shape;491;p37"/>
          <p:cNvSpPr txBox="1"/>
          <p:nvPr>
            <p:ph idx="1" type="subTitle"/>
          </p:nvPr>
        </p:nvSpPr>
        <p:spPr>
          <a:xfrm>
            <a:off x="1823925" y="2655065"/>
            <a:ext cx="6634200" cy="3864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
              <a:t>For Business Plans, Marketing Plans, Project Proposals, Lessons, etc</a:t>
            </a:r>
            <a:endParaRPr/>
          </a:p>
        </p:txBody>
      </p:sp>
      <p:sp>
        <p:nvSpPr>
          <p:cNvPr id="492" name="Google Shape;492;p37"/>
          <p:cNvSpPr txBox="1"/>
          <p:nvPr/>
        </p:nvSpPr>
        <p:spPr>
          <a:xfrm>
            <a:off x="708350" y="2046300"/>
            <a:ext cx="908700" cy="10518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b="1" lang="en" sz="4800">
                <a:solidFill>
                  <a:schemeClr val="dk1"/>
                </a:solidFill>
                <a:latin typeface="Saira Semi Condensed"/>
                <a:ea typeface="Saira Semi Condensed"/>
                <a:cs typeface="Saira Semi Condensed"/>
                <a:sym typeface="Saira Semi Condensed"/>
              </a:rPr>
              <a:t>2</a:t>
            </a:r>
            <a:endParaRPr b="1">
              <a:solidFill>
                <a:schemeClr val="dk1"/>
              </a:solidFill>
              <a:latin typeface="Saira Semi Condensed"/>
              <a:ea typeface="Saira Semi Condensed"/>
              <a:cs typeface="Saira Semi Condensed"/>
              <a:sym typeface="Saira Semi Condense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8"/>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TIMELINE</a:t>
            </a:r>
            <a:endParaRPr/>
          </a:p>
        </p:txBody>
      </p:sp>
      <p:sp>
        <p:nvSpPr>
          <p:cNvPr id="498" name="Google Shape;498;p38"/>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99" name="Google Shape;499;p38"/>
          <p:cNvSpPr/>
          <p:nvPr/>
        </p:nvSpPr>
        <p:spPr>
          <a:xfrm>
            <a:off x="7053412" y="2755950"/>
            <a:ext cx="7503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dk1"/>
                </a:solidFill>
                <a:latin typeface="Inria Sans"/>
                <a:ea typeface="Inria Sans"/>
                <a:cs typeface="Inria Sans"/>
                <a:sym typeface="Inria Sans"/>
              </a:rPr>
              <a:t>DEC</a:t>
            </a:r>
            <a:endParaRPr sz="1000">
              <a:solidFill>
                <a:schemeClr val="dk1"/>
              </a:solidFill>
              <a:latin typeface="Inria Sans"/>
              <a:ea typeface="Inria Sans"/>
              <a:cs typeface="Inria Sans"/>
              <a:sym typeface="Inria Sans"/>
            </a:endParaRPr>
          </a:p>
        </p:txBody>
      </p:sp>
      <p:sp>
        <p:nvSpPr>
          <p:cNvPr id="500" name="Google Shape;500;p38"/>
          <p:cNvSpPr/>
          <p:nvPr/>
        </p:nvSpPr>
        <p:spPr>
          <a:xfrm>
            <a:off x="6451509" y="2755950"/>
            <a:ext cx="7503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dk1"/>
                </a:solidFill>
                <a:latin typeface="Inria Sans"/>
                <a:ea typeface="Inria Sans"/>
                <a:cs typeface="Inria Sans"/>
                <a:sym typeface="Inria Sans"/>
              </a:rPr>
              <a:t>NOV</a:t>
            </a:r>
            <a:endParaRPr sz="1000">
              <a:solidFill>
                <a:schemeClr val="dk1"/>
              </a:solidFill>
              <a:latin typeface="Inria Sans"/>
              <a:ea typeface="Inria Sans"/>
              <a:cs typeface="Inria Sans"/>
              <a:sym typeface="Inria Sans"/>
            </a:endParaRPr>
          </a:p>
        </p:txBody>
      </p:sp>
      <p:sp>
        <p:nvSpPr>
          <p:cNvPr id="501" name="Google Shape;501;p38"/>
          <p:cNvSpPr/>
          <p:nvPr/>
        </p:nvSpPr>
        <p:spPr>
          <a:xfrm>
            <a:off x="5849606" y="2755950"/>
            <a:ext cx="7503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dk1"/>
                </a:solidFill>
                <a:latin typeface="Inria Sans"/>
                <a:ea typeface="Inria Sans"/>
                <a:cs typeface="Inria Sans"/>
                <a:sym typeface="Inria Sans"/>
              </a:rPr>
              <a:t>OCT</a:t>
            </a:r>
            <a:endParaRPr sz="1000">
              <a:solidFill>
                <a:schemeClr val="dk1"/>
              </a:solidFill>
              <a:latin typeface="Inria Sans"/>
              <a:ea typeface="Inria Sans"/>
              <a:cs typeface="Inria Sans"/>
              <a:sym typeface="Inria Sans"/>
            </a:endParaRPr>
          </a:p>
        </p:txBody>
      </p:sp>
      <p:sp>
        <p:nvSpPr>
          <p:cNvPr id="502" name="Google Shape;502;p38"/>
          <p:cNvSpPr/>
          <p:nvPr/>
        </p:nvSpPr>
        <p:spPr>
          <a:xfrm>
            <a:off x="5247703" y="2755950"/>
            <a:ext cx="750300" cy="3936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dk1"/>
                </a:solidFill>
                <a:latin typeface="Inria Sans"/>
                <a:ea typeface="Inria Sans"/>
                <a:cs typeface="Inria Sans"/>
                <a:sym typeface="Inria Sans"/>
              </a:rPr>
              <a:t>SEP</a:t>
            </a:r>
            <a:endParaRPr sz="1000">
              <a:solidFill>
                <a:schemeClr val="dk1"/>
              </a:solidFill>
              <a:latin typeface="Inria Sans"/>
              <a:ea typeface="Inria Sans"/>
              <a:cs typeface="Inria Sans"/>
              <a:sym typeface="Inria Sans"/>
            </a:endParaRPr>
          </a:p>
        </p:txBody>
      </p:sp>
      <p:sp>
        <p:nvSpPr>
          <p:cNvPr id="503" name="Google Shape;503;p38"/>
          <p:cNvSpPr/>
          <p:nvPr/>
        </p:nvSpPr>
        <p:spPr>
          <a:xfrm>
            <a:off x="4645800" y="2755950"/>
            <a:ext cx="750300" cy="3936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dk1"/>
                </a:solidFill>
                <a:latin typeface="Inria Sans"/>
                <a:ea typeface="Inria Sans"/>
                <a:cs typeface="Inria Sans"/>
                <a:sym typeface="Inria Sans"/>
              </a:rPr>
              <a:t>AUG</a:t>
            </a:r>
            <a:endParaRPr sz="1000">
              <a:solidFill>
                <a:schemeClr val="dk1"/>
              </a:solidFill>
              <a:latin typeface="Inria Sans"/>
              <a:ea typeface="Inria Sans"/>
              <a:cs typeface="Inria Sans"/>
              <a:sym typeface="Inria Sans"/>
            </a:endParaRPr>
          </a:p>
        </p:txBody>
      </p:sp>
      <p:sp>
        <p:nvSpPr>
          <p:cNvPr id="504" name="Google Shape;504;p38"/>
          <p:cNvSpPr/>
          <p:nvPr/>
        </p:nvSpPr>
        <p:spPr>
          <a:xfrm>
            <a:off x="4043897" y="2755950"/>
            <a:ext cx="750300" cy="3936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dk1"/>
                </a:solidFill>
                <a:latin typeface="Inria Sans"/>
                <a:ea typeface="Inria Sans"/>
                <a:cs typeface="Inria Sans"/>
                <a:sym typeface="Inria Sans"/>
              </a:rPr>
              <a:t>JUL</a:t>
            </a:r>
            <a:endParaRPr sz="1000">
              <a:solidFill>
                <a:schemeClr val="dk1"/>
              </a:solidFill>
              <a:latin typeface="Inria Sans"/>
              <a:ea typeface="Inria Sans"/>
              <a:cs typeface="Inria Sans"/>
              <a:sym typeface="Inria Sans"/>
            </a:endParaRPr>
          </a:p>
        </p:txBody>
      </p:sp>
      <p:sp>
        <p:nvSpPr>
          <p:cNvPr id="505" name="Google Shape;505;p38"/>
          <p:cNvSpPr/>
          <p:nvPr/>
        </p:nvSpPr>
        <p:spPr>
          <a:xfrm>
            <a:off x="3441994" y="2755950"/>
            <a:ext cx="7503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dk1"/>
                </a:solidFill>
                <a:latin typeface="Inria Sans"/>
                <a:ea typeface="Inria Sans"/>
                <a:cs typeface="Inria Sans"/>
                <a:sym typeface="Inria Sans"/>
              </a:rPr>
              <a:t>JUN</a:t>
            </a:r>
            <a:endParaRPr sz="1000">
              <a:solidFill>
                <a:schemeClr val="dk1"/>
              </a:solidFill>
              <a:latin typeface="Inria Sans"/>
              <a:ea typeface="Inria Sans"/>
              <a:cs typeface="Inria Sans"/>
              <a:sym typeface="Inria Sans"/>
            </a:endParaRPr>
          </a:p>
        </p:txBody>
      </p:sp>
      <p:sp>
        <p:nvSpPr>
          <p:cNvPr id="506" name="Google Shape;506;p38"/>
          <p:cNvSpPr/>
          <p:nvPr/>
        </p:nvSpPr>
        <p:spPr>
          <a:xfrm>
            <a:off x="2840091" y="2755950"/>
            <a:ext cx="7503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dk1"/>
                </a:solidFill>
                <a:latin typeface="Inria Sans"/>
                <a:ea typeface="Inria Sans"/>
                <a:cs typeface="Inria Sans"/>
                <a:sym typeface="Inria Sans"/>
              </a:rPr>
              <a:t>MAY</a:t>
            </a:r>
            <a:endParaRPr sz="1000">
              <a:solidFill>
                <a:schemeClr val="dk1"/>
              </a:solidFill>
              <a:latin typeface="Inria Sans"/>
              <a:ea typeface="Inria Sans"/>
              <a:cs typeface="Inria Sans"/>
              <a:sym typeface="Inria Sans"/>
            </a:endParaRPr>
          </a:p>
        </p:txBody>
      </p:sp>
      <p:sp>
        <p:nvSpPr>
          <p:cNvPr id="507" name="Google Shape;507;p38"/>
          <p:cNvSpPr/>
          <p:nvPr/>
        </p:nvSpPr>
        <p:spPr>
          <a:xfrm>
            <a:off x="2238188" y="2755950"/>
            <a:ext cx="7503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dk1"/>
                </a:solidFill>
                <a:latin typeface="Inria Sans"/>
                <a:ea typeface="Inria Sans"/>
                <a:cs typeface="Inria Sans"/>
                <a:sym typeface="Inria Sans"/>
              </a:rPr>
              <a:t>APR</a:t>
            </a:r>
            <a:endParaRPr sz="1000">
              <a:solidFill>
                <a:schemeClr val="dk1"/>
              </a:solidFill>
              <a:latin typeface="Inria Sans"/>
              <a:ea typeface="Inria Sans"/>
              <a:cs typeface="Inria Sans"/>
              <a:sym typeface="Inria Sans"/>
            </a:endParaRPr>
          </a:p>
        </p:txBody>
      </p:sp>
      <p:sp>
        <p:nvSpPr>
          <p:cNvPr id="508" name="Google Shape;508;p38"/>
          <p:cNvSpPr/>
          <p:nvPr/>
        </p:nvSpPr>
        <p:spPr>
          <a:xfrm>
            <a:off x="1636285" y="2755950"/>
            <a:ext cx="7503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dk1"/>
                </a:solidFill>
                <a:latin typeface="Inria Sans"/>
                <a:ea typeface="Inria Sans"/>
                <a:cs typeface="Inria Sans"/>
                <a:sym typeface="Inria Sans"/>
              </a:rPr>
              <a:t>MAR</a:t>
            </a:r>
            <a:endParaRPr sz="1000">
              <a:solidFill>
                <a:schemeClr val="dk1"/>
              </a:solidFill>
              <a:latin typeface="Inria Sans"/>
              <a:ea typeface="Inria Sans"/>
              <a:cs typeface="Inria Sans"/>
              <a:sym typeface="Inria Sans"/>
            </a:endParaRPr>
          </a:p>
        </p:txBody>
      </p:sp>
      <p:sp>
        <p:nvSpPr>
          <p:cNvPr id="509" name="Google Shape;509;p38"/>
          <p:cNvSpPr/>
          <p:nvPr/>
        </p:nvSpPr>
        <p:spPr>
          <a:xfrm>
            <a:off x="1034382" y="2755950"/>
            <a:ext cx="7503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dk1"/>
                </a:solidFill>
                <a:latin typeface="Inria Sans"/>
                <a:ea typeface="Inria Sans"/>
                <a:cs typeface="Inria Sans"/>
                <a:sym typeface="Inria Sans"/>
              </a:rPr>
              <a:t>FEB</a:t>
            </a:r>
            <a:endParaRPr sz="1000">
              <a:solidFill>
                <a:schemeClr val="dk1"/>
              </a:solidFill>
              <a:latin typeface="Inria Sans"/>
              <a:ea typeface="Inria Sans"/>
              <a:cs typeface="Inria Sans"/>
              <a:sym typeface="Inria Sans"/>
            </a:endParaRPr>
          </a:p>
        </p:txBody>
      </p:sp>
      <p:sp>
        <p:nvSpPr>
          <p:cNvPr id="510" name="Google Shape;510;p38"/>
          <p:cNvSpPr/>
          <p:nvPr/>
        </p:nvSpPr>
        <p:spPr>
          <a:xfrm>
            <a:off x="432479" y="2755950"/>
            <a:ext cx="7503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dk1"/>
                </a:solidFill>
                <a:latin typeface="Inria Sans"/>
                <a:ea typeface="Inria Sans"/>
                <a:cs typeface="Inria Sans"/>
                <a:sym typeface="Inria Sans"/>
              </a:rPr>
              <a:t>JAN</a:t>
            </a:r>
            <a:endParaRPr sz="1000">
              <a:solidFill>
                <a:schemeClr val="dk1"/>
              </a:solidFill>
              <a:latin typeface="Inria Sans"/>
              <a:ea typeface="Inria Sans"/>
              <a:cs typeface="Inria Sans"/>
              <a:sym typeface="Inria Sans"/>
            </a:endParaRPr>
          </a:p>
        </p:txBody>
      </p:sp>
      <p:sp>
        <p:nvSpPr>
          <p:cNvPr id="511" name="Google Shape;511;p38"/>
          <p:cNvSpPr/>
          <p:nvPr/>
        </p:nvSpPr>
        <p:spPr>
          <a:xfrm>
            <a:off x="0" y="2755950"/>
            <a:ext cx="581100" cy="393600"/>
          </a:xfrm>
          <a:prstGeom prst="homePlate">
            <a:avLst>
              <a:gd fmla="val 32030" name="adj"/>
            </a:avLst>
          </a:prstGeom>
          <a:solidFill>
            <a:schemeClr val="lt2"/>
          </a:solidFill>
          <a:ln>
            <a:noFill/>
          </a:ln>
          <a:effectLst>
            <a:outerShdw blurRad="28575" rotWithShape="0" algn="bl" dist="9525">
              <a:srgbClr val="000000">
                <a:alpha val="2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000">
              <a:solidFill>
                <a:schemeClr val="dk1"/>
              </a:solidFill>
            </a:endParaRPr>
          </a:p>
        </p:txBody>
      </p:sp>
      <p:cxnSp>
        <p:nvCxnSpPr>
          <p:cNvPr id="512" name="Google Shape;512;p38"/>
          <p:cNvCxnSpPr/>
          <p:nvPr/>
        </p:nvCxnSpPr>
        <p:spPr>
          <a:xfrm rot="10800000">
            <a:off x="701148" y="2281931"/>
            <a:ext cx="0" cy="498600"/>
          </a:xfrm>
          <a:prstGeom prst="straightConnector1">
            <a:avLst/>
          </a:prstGeom>
          <a:noFill/>
          <a:ln cap="flat" cmpd="sng" w="9525">
            <a:solidFill>
              <a:schemeClr val="lt2"/>
            </a:solidFill>
            <a:prstDash val="solid"/>
            <a:round/>
            <a:headEnd len="med" w="med" type="oval"/>
            <a:tailEnd len="med" w="med" type="oval"/>
          </a:ln>
        </p:spPr>
      </p:cxnSp>
      <p:sp>
        <p:nvSpPr>
          <p:cNvPr id="513" name="Google Shape;513;p38"/>
          <p:cNvSpPr txBox="1"/>
          <p:nvPr/>
        </p:nvSpPr>
        <p:spPr>
          <a:xfrm>
            <a:off x="663742" y="1727200"/>
            <a:ext cx="11394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900">
                <a:solidFill>
                  <a:schemeClr val="dk1"/>
                </a:solidFill>
                <a:latin typeface="Inria Sans"/>
                <a:ea typeface="Inria Sans"/>
                <a:cs typeface="Inria Sans"/>
                <a:sym typeface="Inria Sans"/>
              </a:rPr>
              <a:t>Blue is the colour of the clear sky and the deep sea</a:t>
            </a:r>
            <a:endParaRPr sz="900">
              <a:solidFill>
                <a:schemeClr val="dk1"/>
              </a:solidFill>
              <a:latin typeface="Inria Sans"/>
              <a:ea typeface="Inria Sans"/>
              <a:cs typeface="Inria Sans"/>
              <a:sym typeface="Inria Sans"/>
            </a:endParaRPr>
          </a:p>
        </p:txBody>
      </p:sp>
      <p:cxnSp>
        <p:nvCxnSpPr>
          <p:cNvPr id="514" name="Google Shape;514;p38"/>
          <p:cNvCxnSpPr/>
          <p:nvPr/>
        </p:nvCxnSpPr>
        <p:spPr>
          <a:xfrm rot="10800000">
            <a:off x="1905927" y="2281931"/>
            <a:ext cx="0" cy="498600"/>
          </a:xfrm>
          <a:prstGeom prst="straightConnector1">
            <a:avLst/>
          </a:prstGeom>
          <a:noFill/>
          <a:ln cap="flat" cmpd="sng" w="9525">
            <a:solidFill>
              <a:schemeClr val="lt2"/>
            </a:solidFill>
            <a:prstDash val="solid"/>
            <a:round/>
            <a:headEnd len="med" w="med" type="oval"/>
            <a:tailEnd len="med" w="med" type="oval"/>
          </a:ln>
        </p:spPr>
      </p:cxnSp>
      <p:sp>
        <p:nvSpPr>
          <p:cNvPr id="515" name="Google Shape;515;p38"/>
          <p:cNvSpPr txBox="1"/>
          <p:nvPr/>
        </p:nvSpPr>
        <p:spPr>
          <a:xfrm>
            <a:off x="1869894" y="1727200"/>
            <a:ext cx="11394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900">
                <a:solidFill>
                  <a:schemeClr val="dk1"/>
                </a:solidFill>
                <a:latin typeface="Inria Sans"/>
                <a:ea typeface="Inria Sans"/>
                <a:cs typeface="Inria Sans"/>
                <a:sym typeface="Inria Sans"/>
              </a:rPr>
              <a:t>Red is the colour of danger and courage</a:t>
            </a:r>
            <a:endParaRPr sz="900">
              <a:solidFill>
                <a:schemeClr val="dk1"/>
              </a:solidFill>
              <a:latin typeface="Inria Sans"/>
              <a:ea typeface="Inria Sans"/>
              <a:cs typeface="Inria Sans"/>
              <a:sym typeface="Inria Sans"/>
            </a:endParaRPr>
          </a:p>
        </p:txBody>
      </p:sp>
      <p:cxnSp>
        <p:nvCxnSpPr>
          <p:cNvPr id="516" name="Google Shape;516;p38"/>
          <p:cNvCxnSpPr/>
          <p:nvPr/>
        </p:nvCxnSpPr>
        <p:spPr>
          <a:xfrm rot="10800000">
            <a:off x="3110706" y="2281931"/>
            <a:ext cx="0" cy="498600"/>
          </a:xfrm>
          <a:prstGeom prst="straightConnector1">
            <a:avLst/>
          </a:prstGeom>
          <a:noFill/>
          <a:ln cap="flat" cmpd="sng" w="9525">
            <a:solidFill>
              <a:schemeClr val="lt2"/>
            </a:solidFill>
            <a:prstDash val="solid"/>
            <a:round/>
            <a:headEnd len="med" w="med" type="oval"/>
            <a:tailEnd len="med" w="med" type="oval"/>
          </a:ln>
        </p:spPr>
      </p:cxnSp>
      <p:sp>
        <p:nvSpPr>
          <p:cNvPr id="517" name="Google Shape;517;p38"/>
          <p:cNvSpPr txBox="1"/>
          <p:nvPr/>
        </p:nvSpPr>
        <p:spPr>
          <a:xfrm>
            <a:off x="3076047" y="1727200"/>
            <a:ext cx="11394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900">
                <a:solidFill>
                  <a:schemeClr val="dk1"/>
                </a:solidFill>
                <a:latin typeface="Inria Sans"/>
                <a:ea typeface="Inria Sans"/>
                <a:cs typeface="Inria Sans"/>
                <a:sym typeface="Inria Sans"/>
              </a:rPr>
              <a:t>Black is the color of ebony and of outer space</a:t>
            </a:r>
            <a:endParaRPr sz="900">
              <a:solidFill>
                <a:schemeClr val="dk1"/>
              </a:solidFill>
              <a:latin typeface="Inria Sans"/>
              <a:ea typeface="Inria Sans"/>
              <a:cs typeface="Inria Sans"/>
              <a:sym typeface="Inria Sans"/>
            </a:endParaRPr>
          </a:p>
        </p:txBody>
      </p:sp>
      <p:cxnSp>
        <p:nvCxnSpPr>
          <p:cNvPr id="518" name="Google Shape;518;p38"/>
          <p:cNvCxnSpPr/>
          <p:nvPr/>
        </p:nvCxnSpPr>
        <p:spPr>
          <a:xfrm rot="10800000">
            <a:off x="4315484" y="2281931"/>
            <a:ext cx="0" cy="498600"/>
          </a:xfrm>
          <a:prstGeom prst="straightConnector1">
            <a:avLst/>
          </a:prstGeom>
          <a:noFill/>
          <a:ln cap="flat" cmpd="sng" w="9525">
            <a:solidFill>
              <a:schemeClr val="lt2"/>
            </a:solidFill>
            <a:prstDash val="solid"/>
            <a:round/>
            <a:headEnd len="med" w="med" type="oval"/>
            <a:tailEnd len="med" w="med" type="oval"/>
          </a:ln>
        </p:spPr>
      </p:cxnSp>
      <p:sp>
        <p:nvSpPr>
          <p:cNvPr id="519" name="Google Shape;519;p38"/>
          <p:cNvSpPr txBox="1"/>
          <p:nvPr/>
        </p:nvSpPr>
        <p:spPr>
          <a:xfrm>
            <a:off x="4282200" y="1727200"/>
            <a:ext cx="11394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900">
                <a:solidFill>
                  <a:schemeClr val="dk1"/>
                </a:solidFill>
                <a:latin typeface="Inria Sans"/>
                <a:ea typeface="Inria Sans"/>
                <a:cs typeface="Inria Sans"/>
                <a:sym typeface="Inria Sans"/>
              </a:rPr>
              <a:t>Yellow is the color of gold, butter and ripe lemons</a:t>
            </a:r>
            <a:endParaRPr sz="900">
              <a:solidFill>
                <a:schemeClr val="dk1"/>
              </a:solidFill>
              <a:latin typeface="Inria Sans"/>
              <a:ea typeface="Inria Sans"/>
              <a:cs typeface="Inria Sans"/>
              <a:sym typeface="Inria Sans"/>
            </a:endParaRPr>
          </a:p>
        </p:txBody>
      </p:sp>
      <p:cxnSp>
        <p:nvCxnSpPr>
          <p:cNvPr id="520" name="Google Shape;520;p38"/>
          <p:cNvCxnSpPr/>
          <p:nvPr/>
        </p:nvCxnSpPr>
        <p:spPr>
          <a:xfrm rot="10800000">
            <a:off x="5520263" y="2281931"/>
            <a:ext cx="0" cy="498600"/>
          </a:xfrm>
          <a:prstGeom prst="straightConnector1">
            <a:avLst/>
          </a:prstGeom>
          <a:noFill/>
          <a:ln cap="flat" cmpd="sng" w="9525">
            <a:solidFill>
              <a:schemeClr val="lt2"/>
            </a:solidFill>
            <a:prstDash val="solid"/>
            <a:round/>
            <a:headEnd len="med" w="med" type="oval"/>
            <a:tailEnd len="med" w="med" type="oval"/>
          </a:ln>
        </p:spPr>
      </p:cxnSp>
      <p:sp>
        <p:nvSpPr>
          <p:cNvPr id="521" name="Google Shape;521;p38"/>
          <p:cNvSpPr txBox="1"/>
          <p:nvPr/>
        </p:nvSpPr>
        <p:spPr>
          <a:xfrm>
            <a:off x="5488353" y="1727200"/>
            <a:ext cx="11394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900">
                <a:solidFill>
                  <a:schemeClr val="dk1"/>
                </a:solidFill>
                <a:latin typeface="Inria Sans"/>
                <a:ea typeface="Inria Sans"/>
                <a:cs typeface="Inria Sans"/>
                <a:sym typeface="Inria Sans"/>
              </a:rPr>
              <a:t>White is the color of milk and fresh snow</a:t>
            </a:r>
            <a:endParaRPr sz="900">
              <a:solidFill>
                <a:schemeClr val="dk1"/>
              </a:solidFill>
              <a:latin typeface="Inria Sans"/>
              <a:ea typeface="Inria Sans"/>
              <a:cs typeface="Inria Sans"/>
              <a:sym typeface="Inria Sans"/>
            </a:endParaRPr>
          </a:p>
        </p:txBody>
      </p:sp>
      <p:cxnSp>
        <p:nvCxnSpPr>
          <p:cNvPr id="522" name="Google Shape;522;p38"/>
          <p:cNvCxnSpPr/>
          <p:nvPr/>
        </p:nvCxnSpPr>
        <p:spPr>
          <a:xfrm rot="10800000">
            <a:off x="6725042" y="2281931"/>
            <a:ext cx="0" cy="498600"/>
          </a:xfrm>
          <a:prstGeom prst="straightConnector1">
            <a:avLst/>
          </a:prstGeom>
          <a:noFill/>
          <a:ln cap="flat" cmpd="sng" w="9525">
            <a:solidFill>
              <a:schemeClr val="lt2"/>
            </a:solidFill>
            <a:prstDash val="solid"/>
            <a:round/>
            <a:headEnd len="med" w="med" type="oval"/>
            <a:tailEnd len="med" w="med" type="oval"/>
          </a:ln>
        </p:spPr>
      </p:cxnSp>
      <p:sp>
        <p:nvSpPr>
          <p:cNvPr id="523" name="Google Shape;523;p38"/>
          <p:cNvSpPr txBox="1"/>
          <p:nvPr/>
        </p:nvSpPr>
        <p:spPr>
          <a:xfrm>
            <a:off x="6694505" y="1727200"/>
            <a:ext cx="11394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900">
                <a:solidFill>
                  <a:schemeClr val="dk1"/>
                </a:solidFill>
                <a:latin typeface="Inria Sans"/>
                <a:ea typeface="Inria Sans"/>
                <a:cs typeface="Inria Sans"/>
                <a:sym typeface="Inria Sans"/>
              </a:rPr>
              <a:t>Blue is the colour of the clear sky and the deep sea</a:t>
            </a:r>
            <a:endParaRPr sz="900">
              <a:solidFill>
                <a:schemeClr val="dk1"/>
              </a:solidFill>
              <a:latin typeface="Inria Sans"/>
              <a:ea typeface="Inria Sans"/>
              <a:cs typeface="Inria Sans"/>
              <a:sym typeface="Inria Sans"/>
            </a:endParaRPr>
          </a:p>
        </p:txBody>
      </p:sp>
      <p:cxnSp>
        <p:nvCxnSpPr>
          <p:cNvPr id="524" name="Google Shape;524;p38"/>
          <p:cNvCxnSpPr/>
          <p:nvPr/>
        </p:nvCxnSpPr>
        <p:spPr>
          <a:xfrm rot="10800000">
            <a:off x="1312790" y="3124969"/>
            <a:ext cx="0" cy="498600"/>
          </a:xfrm>
          <a:prstGeom prst="straightConnector1">
            <a:avLst/>
          </a:prstGeom>
          <a:noFill/>
          <a:ln cap="flat" cmpd="sng" w="9525">
            <a:solidFill>
              <a:schemeClr val="lt2"/>
            </a:solidFill>
            <a:prstDash val="solid"/>
            <a:round/>
            <a:headEnd len="med" w="med" type="oval"/>
            <a:tailEnd len="med" w="med" type="oval"/>
          </a:ln>
        </p:spPr>
      </p:cxnSp>
      <p:sp>
        <p:nvSpPr>
          <p:cNvPr id="525" name="Google Shape;525;p38"/>
          <p:cNvSpPr txBox="1"/>
          <p:nvPr/>
        </p:nvSpPr>
        <p:spPr>
          <a:xfrm>
            <a:off x="1248833" y="3648150"/>
            <a:ext cx="11394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900">
                <a:solidFill>
                  <a:schemeClr val="dk1"/>
                </a:solidFill>
                <a:latin typeface="Inria Sans"/>
                <a:ea typeface="Inria Sans"/>
                <a:cs typeface="Inria Sans"/>
                <a:sym typeface="Inria Sans"/>
              </a:rPr>
              <a:t>Yellow is the color of gold, butter and ripe lemons</a:t>
            </a:r>
            <a:endParaRPr sz="900">
              <a:solidFill>
                <a:schemeClr val="dk1"/>
              </a:solidFill>
              <a:latin typeface="Inria Sans"/>
              <a:ea typeface="Inria Sans"/>
              <a:cs typeface="Inria Sans"/>
              <a:sym typeface="Inria Sans"/>
            </a:endParaRPr>
          </a:p>
        </p:txBody>
      </p:sp>
      <p:cxnSp>
        <p:nvCxnSpPr>
          <p:cNvPr id="526" name="Google Shape;526;p38"/>
          <p:cNvCxnSpPr/>
          <p:nvPr/>
        </p:nvCxnSpPr>
        <p:spPr>
          <a:xfrm rot="10800000">
            <a:off x="2517569" y="3124969"/>
            <a:ext cx="0" cy="498600"/>
          </a:xfrm>
          <a:prstGeom prst="straightConnector1">
            <a:avLst/>
          </a:prstGeom>
          <a:noFill/>
          <a:ln cap="flat" cmpd="sng" w="9525">
            <a:solidFill>
              <a:schemeClr val="lt2"/>
            </a:solidFill>
            <a:prstDash val="solid"/>
            <a:round/>
            <a:headEnd len="med" w="med" type="oval"/>
            <a:tailEnd len="med" w="med" type="oval"/>
          </a:ln>
        </p:spPr>
      </p:cxnSp>
      <p:sp>
        <p:nvSpPr>
          <p:cNvPr id="527" name="Google Shape;527;p38"/>
          <p:cNvSpPr txBox="1"/>
          <p:nvPr/>
        </p:nvSpPr>
        <p:spPr>
          <a:xfrm>
            <a:off x="2461965" y="3648150"/>
            <a:ext cx="11394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900">
                <a:solidFill>
                  <a:schemeClr val="dk1"/>
                </a:solidFill>
                <a:latin typeface="Inria Sans"/>
                <a:ea typeface="Inria Sans"/>
                <a:cs typeface="Inria Sans"/>
                <a:sym typeface="Inria Sans"/>
              </a:rPr>
              <a:t>White is the color of milk and fresh snow</a:t>
            </a:r>
            <a:endParaRPr sz="900">
              <a:solidFill>
                <a:schemeClr val="dk1"/>
              </a:solidFill>
              <a:latin typeface="Inria Sans"/>
              <a:ea typeface="Inria Sans"/>
              <a:cs typeface="Inria Sans"/>
              <a:sym typeface="Inria Sans"/>
            </a:endParaRPr>
          </a:p>
        </p:txBody>
      </p:sp>
      <p:cxnSp>
        <p:nvCxnSpPr>
          <p:cNvPr id="528" name="Google Shape;528;p38"/>
          <p:cNvCxnSpPr/>
          <p:nvPr/>
        </p:nvCxnSpPr>
        <p:spPr>
          <a:xfrm rot="10800000">
            <a:off x="3722347" y="3124969"/>
            <a:ext cx="0" cy="498600"/>
          </a:xfrm>
          <a:prstGeom prst="straightConnector1">
            <a:avLst/>
          </a:prstGeom>
          <a:noFill/>
          <a:ln cap="flat" cmpd="sng" w="9525">
            <a:solidFill>
              <a:schemeClr val="lt2"/>
            </a:solidFill>
            <a:prstDash val="solid"/>
            <a:round/>
            <a:headEnd len="med" w="med" type="oval"/>
            <a:tailEnd len="med" w="med" type="oval"/>
          </a:ln>
        </p:spPr>
      </p:cxnSp>
      <p:sp>
        <p:nvSpPr>
          <p:cNvPr id="529" name="Google Shape;529;p38"/>
          <p:cNvSpPr txBox="1"/>
          <p:nvPr/>
        </p:nvSpPr>
        <p:spPr>
          <a:xfrm>
            <a:off x="3675097" y="3648150"/>
            <a:ext cx="11394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900">
                <a:solidFill>
                  <a:schemeClr val="dk1"/>
                </a:solidFill>
                <a:latin typeface="Inria Sans"/>
                <a:ea typeface="Inria Sans"/>
                <a:cs typeface="Inria Sans"/>
                <a:sym typeface="Inria Sans"/>
              </a:rPr>
              <a:t>Blue is the colour of the clear sky and the deep sea</a:t>
            </a:r>
            <a:endParaRPr sz="900">
              <a:solidFill>
                <a:schemeClr val="dk1"/>
              </a:solidFill>
              <a:latin typeface="Inria Sans"/>
              <a:ea typeface="Inria Sans"/>
              <a:cs typeface="Inria Sans"/>
              <a:sym typeface="Inria Sans"/>
            </a:endParaRPr>
          </a:p>
        </p:txBody>
      </p:sp>
      <p:cxnSp>
        <p:nvCxnSpPr>
          <p:cNvPr id="530" name="Google Shape;530;p38"/>
          <p:cNvCxnSpPr/>
          <p:nvPr/>
        </p:nvCxnSpPr>
        <p:spPr>
          <a:xfrm rot="10800000">
            <a:off x="4927126" y="3124969"/>
            <a:ext cx="0" cy="498600"/>
          </a:xfrm>
          <a:prstGeom prst="straightConnector1">
            <a:avLst/>
          </a:prstGeom>
          <a:noFill/>
          <a:ln cap="flat" cmpd="sng" w="9525">
            <a:solidFill>
              <a:schemeClr val="lt2"/>
            </a:solidFill>
            <a:prstDash val="solid"/>
            <a:round/>
            <a:headEnd len="med" w="med" type="oval"/>
            <a:tailEnd len="med" w="med" type="oval"/>
          </a:ln>
        </p:spPr>
      </p:cxnSp>
      <p:sp>
        <p:nvSpPr>
          <p:cNvPr id="531" name="Google Shape;531;p38"/>
          <p:cNvSpPr txBox="1"/>
          <p:nvPr/>
        </p:nvSpPr>
        <p:spPr>
          <a:xfrm>
            <a:off x="4888229" y="3648150"/>
            <a:ext cx="11394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900">
                <a:solidFill>
                  <a:schemeClr val="dk1"/>
                </a:solidFill>
                <a:latin typeface="Inria Sans"/>
                <a:ea typeface="Inria Sans"/>
                <a:cs typeface="Inria Sans"/>
                <a:sym typeface="Inria Sans"/>
              </a:rPr>
              <a:t>Red is the colour of danger and courage</a:t>
            </a:r>
            <a:endParaRPr sz="900">
              <a:solidFill>
                <a:schemeClr val="dk1"/>
              </a:solidFill>
              <a:latin typeface="Inria Sans"/>
              <a:ea typeface="Inria Sans"/>
              <a:cs typeface="Inria Sans"/>
              <a:sym typeface="Inria Sans"/>
            </a:endParaRPr>
          </a:p>
        </p:txBody>
      </p:sp>
      <p:cxnSp>
        <p:nvCxnSpPr>
          <p:cNvPr id="532" name="Google Shape;532;p38"/>
          <p:cNvCxnSpPr/>
          <p:nvPr/>
        </p:nvCxnSpPr>
        <p:spPr>
          <a:xfrm rot="10800000">
            <a:off x="6131905" y="3124969"/>
            <a:ext cx="0" cy="498600"/>
          </a:xfrm>
          <a:prstGeom prst="straightConnector1">
            <a:avLst/>
          </a:prstGeom>
          <a:noFill/>
          <a:ln cap="flat" cmpd="sng" w="9525">
            <a:solidFill>
              <a:schemeClr val="lt2"/>
            </a:solidFill>
            <a:prstDash val="solid"/>
            <a:round/>
            <a:headEnd len="med" w="med" type="oval"/>
            <a:tailEnd len="med" w="med" type="oval"/>
          </a:ln>
        </p:spPr>
      </p:cxnSp>
      <p:sp>
        <p:nvSpPr>
          <p:cNvPr id="533" name="Google Shape;533;p38"/>
          <p:cNvSpPr txBox="1"/>
          <p:nvPr/>
        </p:nvSpPr>
        <p:spPr>
          <a:xfrm>
            <a:off x="6101362" y="3648150"/>
            <a:ext cx="11394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900">
                <a:solidFill>
                  <a:schemeClr val="dk1"/>
                </a:solidFill>
                <a:latin typeface="Inria Sans"/>
                <a:ea typeface="Inria Sans"/>
                <a:cs typeface="Inria Sans"/>
                <a:sym typeface="Inria Sans"/>
              </a:rPr>
              <a:t>Black is the color of ebony and of outer space</a:t>
            </a:r>
            <a:endParaRPr sz="900">
              <a:solidFill>
                <a:schemeClr val="dk1"/>
              </a:solidFill>
              <a:latin typeface="Inria Sans"/>
              <a:ea typeface="Inria Sans"/>
              <a:cs typeface="Inria Sans"/>
              <a:sym typeface="Inria Sans"/>
            </a:endParaRPr>
          </a:p>
        </p:txBody>
      </p:sp>
      <p:cxnSp>
        <p:nvCxnSpPr>
          <p:cNvPr id="534" name="Google Shape;534;p38"/>
          <p:cNvCxnSpPr/>
          <p:nvPr/>
        </p:nvCxnSpPr>
        <p:spPr>
          <a:xfrm rot="10800000">
            <a:off x="7336683" y="3124969"/>
            <a:ext cx="0" cy="498600"/>
          </a:xfrm>
          <a:prstGeom prst="straightConnector1">
            <a:avLst/>
          </a:prstGeom>
          <a:noFill/>
          <a:ln cap="flat" cmpd="sng" w="9525">
            <a:solidFill>
              <a:schemeClr val="lt2"/>
            </a:solidFill>
            <a:prstDash val="solid"/>
            <a:round/>
            <a:headEnd len="med" w="med" type="oval"/>
            <a:tailEnd len="med" w="med" type="oval"/>
          </a:ln>
        </p:spPr>
      </p:cxnSp>
      <p:sp>
        <p:nvSpPr>
          <p:cNvPr id="535" name="Google Shape;535;p38"/>
          <p:cNvSpPr txBox="1"/>
          <p:nvPr/>
        </p:nvSpPr>
        <p:spPr>
          <a:xfrm>
            <a:off x="7302226" y="3648150"/>
            <a:ext cx="9435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900">
                <a:solidFill>
                  <a:schemeClr val="dk1"/>
                </a:solidFill>
                <a:latin typeface="Inria Sans"/>
                <a:ea typeface="Inria Sans"/>
                <a:cs typeface="Inria Sans"/>
                <a:sym typeface="Inria Sans"/>
              </a:rPr>
              <a:t>Yellow is the color of gold, butter and ripe lemons</a:t>
            </a:r>
            <a:endParaRPr sz="900">
              <a:solidFill>
                <a:schemeClr val="dk1"/>
              </a:solidFill>
              <a:latin typeface="Inria Sans"/>
              <a:ea typeface="Inria Sans"/>
              <a:cs typeface="Inria Sans"/>
              <a:sym typeface="Inria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39"/>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ROADMAP</a:t>
            </a:r>
            <a:endParaRPr/>
          </a:p>
        </p:txBody>
      </p:sp>
      <p:sp>
        <p:nvSpPr>
          <p:cNvPr id="541" name="Google Shape;541;p39"/>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42" name="Google Shape;542;p39"/>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3" name="Google Shape;543;p39"/>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dk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nvGrpSpPr>
          <p:cNvPr id="544" name="Google Shape;544;p39"/>
          <p:cNvGrpSpPr/>
          <p:nvPr/>
        </p:nvGrpSpPr>
        <p:grpSpPr>
          <a:xfrm>
            <a:off x="1786339" y="1703401"/>
            <a:ext cx="473400" cy="473400"/>
            <a:chOff x="1786339" y="1703401"/>
            <a:chExt cx="473400" cy="473400"/>
          </a:xfrm>
        </p:grpSpPr>
        <p:sp>
          <p:nvSpPr>
            <p:cNvPr id="545" name="Google Shape;545;p39"/>
            <p:cNvSpPr/>
            <p:nvPr/>
          </p:nvSpPr>
          <p:spPr>
            <a:xfrm rot="8100000">
              <a:off x="1855667"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Inria Sans"/>
                <a:ea typeface="Inria Sans"/>
                <a:cs typeface="Inria Sans"/>
                <a:sym typeface="Inria Sans"/>
              </a:endParaRPr>
            </a:p>
          </p:txBody>
        </p:sp>
        <p:sp>
          <p:nvSpPr>
            <p:cNvPr id="546" name="Google Shape;546;p39"/>
            <p:cNvSpPr/>
            <p:nvPr/>
          </p:nvSpPr>
          <p:spPr>
            <a:xfrm>
              <a:off x="195598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Inria Sans"/>
                  <a:ea typeface="Inria Sans"/>
                  <a:cs typeface="Inria Sans"/>
                  <a:sym typeface="Inria Sans"/>
                </a:rPr>
                <a:t>1</a:t>
              </a:r>
              <a:endParaRPr sz="600">
                <a:solidFill>
                  <a:schemeClr val="dk1"/>
                </a:solidFill>
                <a:latin typeface="Inria Sans"/>
                <a:ea typeface="Inria Sans"/>
                <a:cs typeface="Inria Sans"/>
                <a:sym typeface="Inria Sans"/>
              </a:endParaRPr>
            </a:p>
          </p:txBody>
        </p:sp>
      </p:grpSp>
      <p:grpSp>
        <p:nvGrpSpPr>
          <p:cNvPr id="547" name="Google Shape;547;p39"/>
          <p:cNvGrpSpPr/>
          <p:nvPr/>
        </p:nvGrpSpPr>
        <p:grpSpPr>
          <a:xfrm>
            <a:off x="3814414" y="1703401"/>
            <a:ext cx="473400" cy="473400"/>
            <a:chOff x="3814414" y="1703401"/>
            <a:chExt cx="473400" cy="473400"/>
          </a:xfrm>
        </p:grpSpPr>
        <p:sp>
          <p:nvSpPr>
            <p:cNvPr id="548" name="Google Shape;548;p39"/>
            <p:cNvSpPr/>
            <p:nvPr/>
          </p:nvSpPr>
          <p:spPr>
            <a:xfrm rot="8100000">
              <a:off x="3883742" y="1772729"/>
              <a:ext cx="334744" cy="334744"/>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Inria Sans"/>
                <a:ea typeface="Inria Sans"/>
                <a:cs typeface="Inria Sans"/>
                <a:sym typeface="Inria Sans"/>
              </a:endParaRPr>
            </a:p>
          </p:txBody>
        </p:sp>
        <p:sp>
          <p:nvSpPr>
            <p:cNvPr id="549" name="Google Shape;549;p39"/>
            <p:cNvSpPr/>
            <p:nvPr/>
          </p:nvSpPr>
          <p:spPr>
            <a:xfrm>
              <a:off x="3984064"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Inria Sans"/>
                  <a:ea typeface="Inria Sans"/>
                  <a:cs typeface="Inria Sans"/>
                  <a:sym typeface="Inria Sans"/>
                </a:rPr>
                <a:t>3</a:t>
              </a:r>
              <a:endParaRPr sz="600">
                <a:solidFill>
                  <a:schemeClr val="dk1"/>
                </a:solidFill>
                <a:latin typeface="Inria Sans"/>
                <a:ea typeface="Inria Sans"/>
                <a:cs typeface="Inria Sans"/>
                <a:sym typeface="Inria Sans"/>
              </a:endParaRPr>
            </a:p>
          </p:txBody>
        </p:sp>
      </p:grpSp>
      <p:grpSp>
        <p:nvGrpSpPr>
          <p:cNvPr id="550" name="Google Shape;550;p39"/>
          <p:cNvGrpSpPr/>
          <p:nvPr/>
        </p:nvGrpSpPr>
        <p:grpSpPr>
          <a:xfrm>
            <a:off x="5842489" y="1703401"/>
            <a:ext cx="473400" cy="473400"/>
            <a:chOff x="5842489" y="1703401"/>
            <a:chExt cx="473400" cy="473400"/>
          </a:xfrm>
        </p:grpSpPr>
        <p:sp>
          <p:nvSpPr>
            <p:cNvPr id="551" name="Google Shape;551;p39"/>
            <p:cNvSpPr/>
            <p:nvPr/>
          </p:nvSpPr>
          <p:spPr>
            <a:xfrm rot="8100000">
              <a:off x="5911817" y="1772729"/>
              <a:ext cx="334744" cy="334744"/>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Inria Sans"/>
                <a:ea typeface="Inria Sans"/>
                <a:cs typeface="Inria Sans"/>
                <a:sym typeface="Inria Sans"/>
              </a:endParaRPr>
            </a:p>
          </p:txBody>
        </p:sp>
        <p:sp>
          <p:nvSpPr>
            <p:cNvPr id="552" name="Google Shape;552;p39"/>
            <p:cNvSpPr/>
            <p:nvPr/>
          </p:nvSpPr>
          <p:spPr>
            <a:xfrm>
              <a:off x="601213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Inria Sans"/>
                  <a:ea typeface="Inria Sans"/>
                  <a:cs typeface="Inria Sans"/>
                  <a:sym typeface="Inria Sans"/>
                </a:rPr>
                <a:t>5</a:t>
              </a:r>
              <a:endParaRPr sz="600">
                <a:solidFill>
                  <a:schemeClr val="dk1"/>
                </a:solidFill>
                <a:latin typeface="Inria Sans"/>
                <a:ea typeface="Inria Sans"/>
                <a:cs typeface="Inria Sans"/>
                <a:sym typeface="Inria Sans"/>
              </a:endParaRPr>
            </a:p>
          </p:txBody>
        </p:sp>
      </p:grpSp>
      <p:grpSp>
        <p:nvGrpSpPr>
          <p:cNvPr id="553" name="Google Shape;553;p39"/>
          <p:cNvGrpSpPr/>
          <p:nvPr/>
        </p:nvGrpSpPr>
        <p:grpSpPr>
          <a:xfrm>
            <a:off x="6880814" y="3576300"/>
            <a:ext cx="473400" cy="473400"/>
            <a:chOff x="6880814" y="3576300"/>
            <a:chExt cx="473400" cy="473400"/>
          </a:xfrm>
        </p:grpSpPr>
        <p:sp>
          <p:nvSpPr>
            <p:cNvPr id="554" name="Google Shape;554;p39"/>
            <p:cNvSpPr/>
            <p:nvPr/>
          </p:nvSpPr>
          <p:spPr>
            <a:xfrm rot="-2700000">
              <a:off x="6950142" y="3645628"/>
              <a:ext cx="334744" cy="334744"/>
            </a:xfrm>
            <a:prstGeom prst="teardrop">
              <a:avLst>
                <a:gd fmla="val 10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Inria Sans"/>
                <a:ea typeface="Inria Sans"/>
                <a:cs typeface="Inria Sans"/>
                <a:sym typeface="Inria Sans"/>
              </a:endParaRPr>
            </a:p>
          </p:txBody>
        </p:sp>
        <p:sp>
          <p:nvSpPr>
            <p:cNvPr id="555" name="Google Shape;555;p39"/>
            <p:cNvSpPr/>
            <p:nvPr/>
          </p:nvSpPr>
          <p:spPr>
            <a:xfrm flipH="1">
              <a:off x="705046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Inria Sans"/>
                  <a:ea typeface="Inria Sans"/>
                  <a:cs typeface="Inria Sans"/>
                  <a:sym typeface="Inria Sans"/>
                </a:rPr>
                <a:t>6</a:t>
              </a:r>
              <a:endParaRPr sz="600">
                <a:solidFill>
                  <a:schemeClr val="dk1"/>
                </a:solidFill>
                <a:latin typeface="Inria Sans"/>
                <a:ea typeface="Inria Sans"/>
                <a:cs typeface="Inria Sans"/>
                <a:sym typeface="Inria Sans"/>
              </a:endParaRPr>
            </a:p>
          </p:txBody>
        </p:sp>
      </p:grpSp>
      <p:grpSp>
        <p:nvGrpSpPr>
          <p:cNvPr id="556" name="Google Shape;556;p39"/>
          <p:cNvGrpSpPr/>
          <p:nvPr/>
        </p:nvGrpSpPr>
        <p:grpSpPr>
          <a:xfrm>
            <a:off x="4852739" y="3576300"/>
            <a:ext cx="473400" cy="473400"/>
            <a:chOff x="4852739" y="3576300"/>
            <a:chExt cx="473400" cy="473400"/>
          </a:xfrm>
        </p:grpSpPr>
        <p:sp>
          <p:nvSpPr>
            <p:cNvPr id="557" name="Google Shape;557;p39"/>
            <p:cNvSpPr/>
            <p:nvPr/>
          </p:nvSpPr>
          <p:spPr>
            <a:xfrm rot="-2700000">
              <a:off x="4922067" y="3645628"/>
              <a:ext cx="334744" cy="334744"/>
            </a:xfrm>
            <a:prstGeom prst="teardrop">
              <a:avLst>
                <a:gd fmla="val 10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Inria Sans"/>
                <a:ea typeface="Inria Sans"/>
                <a:cs typeface="Inria Sans"/>
                <a:sym typeface="Inria Sans"/>
              </a:endParaRPr>
            </a:p>
          </p:txBody>
        </p:sp>
        <p:sp>
          <p:nvSpPr>
            <p:cNvPr id="558" name="Google Shape;558;p39"/>
            <p:cNvSpPr/>
            <p:nvPr/>
          </p:nvSpPr>
          <p:spPr>
            <a:xfrm flipH="1">
              <a:off x="5022389"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Inria Sans"/>
                  <a:ea typeface="Inria Sans"/>
                  <a:cs typeface="Inria Sans"/>
                  <a:sym typeface="Inria Sans"/>
                </a:rPr>
                <a:t>4</a:t>
              </a:r>
              <a:endParaRPr sz="600">
                <a:solidFill>
                  <a:schemeClr val="dk1"/>
                </a:solidFill>
                <a:latin typeface="Inria Sans"/>
                <a:ea typeface="Inria Sans"/>
                <a:cs typeface="Inria Sans"/>
                <a:sym typeface="Inria Sans"/>
              </a:endParaRPr>
            </a:p>
          </p:txBody>
        </p:sp>
      </p:grpSp>
      <p:grpSp>
        <p:nvGrpSpPr>
          <p:cNvPr id="559" name="Google Shape;559;p39"/>
          <p:cNvGrpSpPr/>
          <p:nvPr/>
        </p:nvGrpSpPr>
        <p:grpSpPr>
          <a:xfrm>
            <a:off x="2824664" y="3576300"/>
            <a:ext cx="473400" cy="473400"/>
            <a:chOff x="2824664" y="3576300"/>
            <a:chExt cx="473400" cy="473400"/>
          </a:xfrm>
        </p:grpSpPr>
        <p:sp>
          <p:nvSpPr>
            <p:cNvPr id="560" name="Google Shape;560;p39"/>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Inria Sans"/>
                <a:ea typeface="Inria Sans"/>
                <a:cs typeface="Inria Sans"/>
                <a:sym typeface="Inria Sans"/>
              </a:endParaRPr>
            </a:p>
          </p:txBody>
        </p:sp>
        <p:sp>
          <p:nvSpPr>
            <p:cNvPr id="561" name="Google Shape;561;p39"/>
            <p:cNvSpPr/>
            <p:nvPr/>
          </p:nvSpPr>
          <p:spPr>
            <a:xfrm flipH="1">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Inria Sans"/>
                  <a:ea typeface="Inria Sans"/>
                  <a:cs typeface="Inria Sans"/>
                  <a:sym typeface="Inria Sans"/>
                </a:rPr>
                <a:t>2</a:t>
              </a:r>
              <a:endParaRPr sz="600">
                <a:solidFill>
                  <a:schemeClr val="dk1"/>
                </a:solidFill>
                <a:latin typeface="Inria Sans"/>
                <a:ea typeface="Inria Sans"/>
                <a:cs typeface="Inria Sans"/>
                <a:sym typeface="Inria Sans"/>
              </a:endParaRPr>
            </a:p>
          </p:txBody>
        </p:sp>
      </p:grpSp>
      <p:sp>
        <p:nvSpPr>
          <p:cNvPr id="562" name="Google Shape;562;p39"/>
          <p:cNvSpPr txBox="1"/>
          <p:nvPr/>
        </p:nvSpPr>
        <p:spPr>
          <a:xfrm>
            <a:off x="1379850"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1"/>
                </a:solidFill>
                <a:latin typeface="Inria Sans"/>
                <a:ea typeface="Inria Sans"/>
                <a:cs typeface="Inria Sans"/>
                <a:sym typeface="Inria Sans"/>
              </a:rPr>
              <a:t>Blue is the colour of the clear sky and the deep sea</a:t>
            </a:r>
            <a:endParaRPr sz="900">
              <a:solidFill>
                <a:schemeClr val="dk1"/>
              </a:solidFill>
              <a:latin typeface="Inria Sans"/>
              <a:ea typeface="Inria Sans"/>
              <a:cs typeface="Inria Sans"/>
              <a:sym typeface="Inria Sans"/>
            </a:endParaRPr>
          </a:p>
        </p:txBody>
      </p:sp>
      <p:sp>
        <p:nvSpPr>
          <p:cNvPr id="563" name="Google Shape;563;p39"/>
          <p:cNvSpPr txBox="1"/>
          <p:nvPr/>
        </p:nvSpPr>
        <p:spPr>
          <a:xfrm>
            <a:off x="3377205"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1"/>
                </a:solidFill>
                <a:latin typeface="Inria Sans"/>
                <a:ea typeface="Inria Sans"/>
                <a:cs typeface="Inria Sans"/>
                <a:sym typeface="Inria Sans"/>
              </a:rPr>
              <a:t>Red is the colour of danger and courage</a:t>
            </a:r>
            <a:endParaRPr sz="900">
              <a:solidFill>
                <a:schemeClr val="dk1"/>
              </a:solidFill>
              <a:latin typeface="Inria Sans"/>
              <a:ea typeface="Inria Sans"/>
              <a:cs typeface="Inria Sans"/>
              <a:sym typeface="Inria Sans"/>
            </a:endParaRPr>
          </a:p>
        </p:txBody>
      </p:sp>
      <p:sp>
        <p:nvSpPr>
          <p:cNvPr id="564" name="Google Shape;564;p39"/>
          <p:cNvSpPr txBox="1"/>
          <p:nvPr/>
        </p:nvSpPr>
        <p:spPr>
          <a:xfrm>
            <a:off x="5436010"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1"/>
                </a:solidFill>
                <a:latin typeface="Inria Sans"/>
                <a:ea typeface="Inria Sans"/>
                <a:cs typeface="Inria Sans"/>
                <a:sym typeface="Inria Sans"/>
              </a:rPr>
              <a:t>Black is the color of ebony and of outer space</a:t>
            </a:r>
            <a:endParaRPr sz="900">
              <a:solidFill>
                <a:schemeClr val="dk1"/>
              </a:solidFill>
              <a:latin typeface="Inria Sans"/>
              <a:ea typeface="Inria Sans"/>
              <a:cs typeface="Inria Sans"/>
              <a:sym typeface="Inria Sans"/>
            </a:endParaRPr>
          </a:p>
        </p:txBody>
      </p:sp>
      <p:sp>
        <p:nvSpPr>
          <p:cNvPr id="565" name="Google Shape;565;p39"/>
          <p:cNvSpPr txBox="1"/>
          <p:nvPr/>
        </p:nvSpPr>
        <p:spPr>
          <a:xfrm>
            <a:off x="2418175" y="4063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1"/>
                </a:solidFill>
                <a:latin typeface="Inria Sans"/>
                <a:ea typeface="Inria Sans"/>
                <a:cs typeface="Inria Sans"/>
                <a:sym typeface="Inria Sans"/>
              </a:rPr>
              <a:t>Yellow is the color of gold, butter and ripe lemons</a:t>
            </a:r>
            <a:endParaRPr sz="900">
              <a:solidFill>
                <a:schemeClr val="dk1"/>
              </a:solidFill>
              <a:latin typeface="Inria Sans"/>
              <a:ea typeface="Inria Sans"/>
              <a:cs typeface="Inria Sans"/>
              <a:sym typeface="Inria Sans"/>
            </a:endParaRPr>
          </a:p>
        </p:txBody>
      </p:sp>
      <p:sp>
        <p:nvSpPr>
          <p:cNvPr id="566" name="Google Shape;566;p39"/>
          <p:cNvSpPr txBox="1"/>
          <p:nvPr/>
        </p:nvSpPr>
        <p:spPr>
          <a:xfrm>
            <a:off x="4446255" y="4063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1"/>
                </a:solidFill>
                <a:latin typeface="Inria Sans"/>
                <a:ea typeface="Inria Sans"/>
                <a:cs typeface="Inria Sans"/>
                <a:sym typeface="Inria Sans"/>
              </a:rPr>
              <a:t>White is the color of milk and fresh snow</a:t>
            </a:r>
            <a:endParaRPr sz="900">
              <a:solidFill>
                <a:schemeClr val="dk1"/>
              </a:solidFill>
              <a:latin typeface="Inria Sans"/>
              <a:ea typeface="Inria Sans"/>
              <a:cs typeface="Inria Sans"/>
              <a:sym typeface="Inria Sans"/>
            </a:endParaRPr>
          </a:p>
        </p:txBody>
      </p:sp>
      <p:sp>
        <p:nvSpPr>
          <p:cNvPr id="567" name="Google Shape;567;p39"/>
          <p:cNvSpPr txBox="1"/>
          <p:nvPr/>
        </p:nvSpPr>
        <p:spPr>
          <a:xfrm>
            <a:off x="6474335" y="4063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1"/>
                </a:solidFill>
                <a:latin typeface="Inria Sans"/>
                <a:ea typeface="Inria Sans"/>
                <a:cs typeface="Inria Sans"/>
                <a:sym typeface="Inria Sans"/>
              </a:rPr>
              <a:t>Blue is the colour of the clear sky and the deep sea</a:t>
            </a:r>
            <a:endParaRPr sz="900">
              <a:solidFill>
                <a:schemeClr val="dk1"/>
              </a:solidFill>
              <a:latin typeface="Inria Sans"/>
              <a:ea typeface="Inria Sans"/>
              <a:cs typeface="Inria Sans"/>
              <a:sym typeface="Inria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40"/>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GANTT CHART</a:t>
            </a:r>
            <a:endParaRPr/>
          </a:p>
        </p:txBody>
      </p:sp>
      <p:sp>
        <p:nvSpPr>
          <p:cNvPr id="573" name="Google Shape;573;p40"/>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574" name="Google Shape;574;p40"/>
          <p:cNvGraphicFramePr/>
          <p:nvPr/>
        </p:nvGraphicFramePr>
        <p:xfrm>
          <a:off x="1207725" y="1564481"/>
          <a:ext cx="3000000" cy="3000000"/>
        </p:xfrm>
        <a:graphic>
          <a:graphicData uri="http://schemas.openxmlformats.org/drawingml/2006/table">
            <a:tbl>
              <a:tblPr>
                <a:noFill/>
                <a:tableStyleId>{C4F80A88-0439-40A4-8FF8-592034F107EF}</a:tableStyleId>
              </a:tblPr>
              <a:tblGrid>
                <a:gridCol w="1158625"/>
                <a:gridCol w="397850"/>
                <a:gridCol w="397850"/>
                <a:gridCol w="397850"/>
                <a:gridCol w="397850"/>
                <a:gridCol w="397850"/>
                <a:gridCol w="397850"/>
                <a:gridCol w="397850"/>
                <a:gridCol w="397850"/>
                <a:gridCol w="397850"/>
                <a:gridCol w="397850"/>
                <a:gridCol w="397850"/>
                <a:gridCol w="397850"/>
                <a:gridCol w="397850"/>
                <a:gridCol w="397850"/>
              </a:tblGrid>
              <a:tr h="319775">
                <a:tc>
                  <a:txBody>
                    <a:bodyPr/>
                    <a:lstStyle/>
                    <a:p>
                      <a:pPr indent="0" lvl="0" marL="0" rtl="0" algn="l">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gridSpan="7">
                  <a:txBody>
                    <a:bodyPr/>
                    <a:lstStyle/>
                    <a:p>
                      <a:pPr indent="0" lvl="0" marL="0" rtl="0" algn="ctr">
                        <a:spcBef>
                          <a:spcPts val="0"/>
                        </a:spcBef>
                        <a:spcAft>
                          <a:spcPts val="0"/>
                        </a:spcAft>
                        <a:buNone/>
                      </a:pPr>
                      <a:r>
                        <a:rPr b="1" lang="en" sz="800">
                          <a:solidFill>
                            <a:schemeClr val="dk1"/>
                          </a:solidFill>
                          <a:latin typeface="Inria Sans"/>
                          <a:ea typeface="Inria Sans"/>
                          <a:cs typeface="Inria Sans"/>
                          <a:sym typeface="Inria Sans"/>
                        </a:rPr>
                        <a:t>Week 1</a:t>
                      </a:r>
                      <a:endParaRPr b="1"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82A44">
                        <a:alpha val="17320"/>
                      </a:srgbClr>
                    </a:solidFill>
                  </a:tcPr>
                </a:tc>
                <a:tc hMerge="1"/>
                <a:tc hMerge="1"/>
                <a:tc hMerge="1"/>
                <a:tc hMerge="1"/>
                <a:tc hMerge="1"/>
                <a:tc hMerge="1"/>
                <a:tc gridSpan="7">
                  <a:txBody>
                    <a:bodyPr/>
                    <a:lstStyle/>
                    <a:p>
                      <a:pPr indent="0" lvl="0" marL="0" rtl="0" algn="ctr">
                        <a:spcBef>
                          <a:spcPts val="0"/>
                        </a:spcBef>
                        <a:spcAft>
                          <a:spcPts val="0"/>
                        </a:spcAft>
                        <a:buNone/>
                      </a:pPr>
                      <a:r>
                        <a:rPr b="1" lang="en" sz="800">
                          <a:solidFill>
                            <a:schemeClr val="dk1"/>
                          </a:solidFill>
                          <a:latin typeface="Inria Sans"/>
                          <a:ea typeface="Inria Sans"/>
                          <a:cs typeface="Inria Sans"/>
                          <a:sym typeface="Inria Sans"/>
                        </a:rPr>
                        <a:t>Week 2</a:t>
                      </a:r>
                      <a:endParaRPr b="1"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82A44">
                        <a:alpha val="17320"/>
                      </a:srgbClr>
                    </a:solidFill>
                  </a:tcPr>
                </a:tc>
                <a:tc hMerge="1"/>
                <a:tc hMerge="1"/>
                <a:tc hMerge="1"/>
                <a:tc hMerge="1"/>
                <a:tc hMerge="1"/>
                <a:tc hMerge="1"/>
              </a:tr>
              <a:tr h="319775">
                <a:tc>
                  <a:txBody>
                    <a:bodyPr/>
                    <a:lstStyle/>
                    <a:p>
                      <a:pPr indent="0" lvl="0" marL="0" rtl="0" algn="l">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1</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2</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3</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4</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5</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6</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7</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8</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9</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10</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11</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12</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13</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14</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82A44">
                        <a:alpha val="17320"/>
                      </a:srgbClr>
                    </a:solidFill>
                  </a:tcPr>
                </a:tc>
              </a:tr>
              <a:tr h="319775">
                <a:tc>
                  <a:txBody>
                    <a:bodyPr/>
                    <a:lstStyle/>
                    <a:p>
                      <a:pPr indent="0" lvl="0" marL="0" rtl="0" algn="r">
                        <a:spcBef>
                          <a:spcPts val="0"/>
                        </a:spcBef>
                        <a:spcAft>
                          <a:spcPts val="0"/>
                        </a:spcAft>
                        <a:buNone/>
                      </a:pPr>
                      <a:r>
                        <a:rPr lang="en" sz="800">
                          <a:solidFill>
                            <a:schemeClr val="dk1"/>
                          </a:solidFill>
                          <a:latin typeface="Inria Sans"/>
                          <a:ea typeface="Inria Sans"/>
                          <a:cs typeface="Inria Sans"/>
                          <a:sym typeface="Inria Sans"/>
                        </a:rPr>
                        <a:t>Task 1</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r>
              <a:tr h="319775">
                <a:tc>
                  <a:txBody>
                    <a:bodyPr/>
                    <a:lstStyle/>
                    <a:p>
                      <a:pPr indent="0" lvl="0" marL="0" rtl="0" algn="r">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 2</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82A44">
                        <a:alpha val="17320"/>
                      </a:srgbClr>
                    </a:solidFill>
                  </a:tcPr>
                </a:tc>
              </a:tr>
              <a:tr h="319775">
                <a:tc>
                  <a:txBody>
                    <a:bodyPr/>
                    <a:lstStyle/>
                    <a:p>
                      <a:pPr indent="0" lvl="0" marL="0" rtl="0" algn="r">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 3</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19775">
                <a:tc>
                  <a:txBody>
                    <a:bodyPr/>
                    <a:lstStyle/>
                    <a:p>
                      <a:pPr indent="0" lvl="0" marL="0" rtl="0" algn="r">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 4</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82A44">
                        <a:alpha val="17320"/>
                      </a:srgbClr>
                    </a:solidFill>
                  </a:tcPr>
                </a:tc>
                <a:tc>
                  <a:txBody>
                    <a:bodyPr/>
                    <a:lstStyle/>
                    <a:p>
                      <a:pPr indent="0" lvl="0" marL="0" rtl="0" algn="l">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82A44">
                        <a:alpha val="17320"/>
                      </a:srgbClr>
                    </a:solidFill>
                  </a:tcPr>
                </a:tc>
                <a:tc>
                  <a:txBody>
                    <a:bodyPr/>
                    <a:lstStyle/>
                    <a:p>
                      <a:pPr indent="0" lvl="0" marL="0" rtl="0" algn="l">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82A44">
                        <a:alpha val="17320"/>
                      </a:srgbClr>
                    </a:solidFill>
                  </a:tcPr>
                </a:tc>
                <a:tc>
                  <a:txBody>
                    <a:bodyPr/>
                    <a:lstStyle/>
                    <a:p>
                      <a:pPr indent="0" lvl="0" marL="0" rtl="0" algn="l">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82A44">
                        <a:alpha val="17320"/>
                      </a:srgbClr>
                    </a:solidFill>
                  </a:tcPr>
                </a:tc>
              </a:tr>
              <a:tr h="319775">
                <a:tc>
                  <a:txBody>
                    <a:bodyPr/>
                    <a:lstStyle/>
                    <a:p>
                      <a:pPr indent="0" lvl="0" marL="0" rtl="0" algn="r">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 5</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19775">
                <a:tc>
                  <a:txBody>
                    <a:bodyPr/>
                    <a:lstStyle/>
                    <a:p>
                      <a:pPr indent="0" lvl="0" marL="0" rtl="0" algn="r">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 6</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82A44">
                        <a:alpha val="17320"/>
                      </a:srgbClr>
                    </a:solidFill>
                  </a:tcPr>
                </a:tc>
                <a:tc>
                  <a:txBody>
                    <a:bodyPr/>
                    <a:lstStyle/>
                    <a:p>
                      <a:pPr indent="0" lvl="0" marL="0" rtl="0" algn="l">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82A44">
                        <a:alpha val="17320"/>
                      </a:srgbClr>
                    </a:solidFill>
                  </a:tcPr>
                </a:tc>
                <a:tc>
                  <a:txBody>
                    <a:bodyPr/>
                    <a:lstStyle/>
                    <a:p>
                      <a:pPr indent="0" lvl="0" marL="0" rtl="0" algn="l">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82A44">
                        <a:alpha val="17320"/>
                      </a:srgbClr>
                    </a:solidFill>
                  </a:tcPr>
                </a:tc>
                <a:tc>
                  <a:txBody>
                    <a:bodyPr/>
                    <a:lstStyle/>
                    <a:p>
                      <a:pPr indent="0" lvl="0" marL="0" rtl="0" algn="l">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82A44">
                        <a:alpha val="17320"/>
                      </a:srgbClr>
                    </a:solidFill>
                  </a:tcPr>
                </a:tc>
              </a:tr>
              <a:tr h="319775">
                <a:tc>
                  <a:txBody>
                    <a:bodyPr/>
                    <a:lstStyle/>
                    <a:p>
                      <a:pPr indent="0" lvl="0" marL="0" rtl="0" algn="r">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 7</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5"/>
                    </a:solidFill>
                  </a:tcPr>
                </a:tc>
              </a:tr>
              <a:tr h="319775">
                <a:tc>
                  <a:txBody>
                    <a:bodyPr/>
                    <a:lstStyle/>
                    <a:p>
                      <a:pPr indent="0" lvl="0" marL="0" rtl="0" algn="r">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 8</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t/>
                      </a:r>
                      <a:endParaRPr sz="800">
                        <a:solidFill>
                          <a:schemeClr val="dk1"/>
                        </a:solidFill>
                        <a:latin typeface="Inria Sans"/>
                        <a:ea typeface="Inria Sans"/>
                        <a:cs typeface="Inria Sans"/>
                        <a:sym typeface="Inria Sans"/>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6"/>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4"/>
          <p:cNvSpPr txBox="1"/>
          <p:nvPr>
            <p:ph idx="4294967295" type="ctrTitle"/>
          </p:nvPr>
        </p:nvSpPr>
        <p:spPr>
          <a:xfrm>
            <a:off x="1207775" y="1050000"/>
            <a:ext cx="3271200" cy="970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7200"/>
              <a:t>HELLO</a:t>
            </a:r>
            <a:r>
              <a:rPr lang="en" sz="7200"/>
              <a:t>!</a:t>
            </a:r>
            <a:endParaRPr sz="7200"/>
          </a:p>
        </p:txBody>
      </p:sp>
      <p:sp>
        <p:nvSpPr>
          <p:cNvPr id="221" name="Google Shape;221;p14"/>
          <p:cNvSpPr txBox="1"/>
          <p:nvPr>
            <p:ph idx="4294967295" type="subTitle"/>
          </p:nvPr>
        </p:nvSpPr>
        <p:spPr>
          <a:xfrm>
            <a:off x="1207775" y="1984148"/>
            <a:ext cx="3271200" cy="2109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solidFill>
                  <a:schemeClr val="accent4"/>
                </a:solidFill>
              </a:rPr>
              <a:t>I AM JAYDEN SMITH</a:t>
            </a:r>
            <a:endParaRPr b="1">
              <a:solidFill>
                <a:schemeClr val="accent4"/>
              </a:solidFill>
            </a:endParaRPr>
          </a:p>
          <a:p>
            <a:pPr indent="0" lvl="0" marL="0" rtl="0" algn="l">
              <a:spcBef>
                <a:spcPts val="600"/>
              </a:spcBef>
              <a:spcAft>
                <a:spcPts val="0"/>
              </a:spcAft>
              <a:buClr>
                <a:schemeClr val="dk1"/>
              </a:buClr>
              <a:buSzPts val="1100"/>
              <a:buFont typeface="Arial"/>
              <a:buNone/>
            </a:pPr>
            <a:r>
              <a:rPr lang="en"/>
              <a:t>I am here because I love to give presentations. </a:t>
            </a:r>
            <a:endParaRPr/>
          </a:p>
          <a:p>
            <a:pPr indent="0" lvl="0" marL="0" rtl="0" algn="l">
              <a:spcBef>
                <a:spcPts val="600"/>
              </a:spcBef>
              <a:spcAft>
                <a:spcPts val="600"/>
              </a:spcAft>
              <a:buClr>
                <a:schemeClr val="dk1"/>
              </a:buClr>
              <a:buSzPts val="1100"/>
              <a:buFont typeface="Arial"/>
              <a:buNone/>
            </a:pPr>
            <a:r>
              <a:rPr lang="en"/>
              <a:t>You can find me at @username</a:t>
            </a:r>
            <a:endParaRPr b="1"/>
          </a:p>
        </p:txBody>
      </p:sp>
      <p:sp>
        <p:nvSpPr>
          <p:cNvPr id="222" name="Google Shape;222;p14"/>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23" name="Google Shape;223;p14"/>
          <p:cNvPicPr preferRelativeResize="0"/>
          <p:nvPr/>
        </p:nvPicPr>
        <p:blipFill rotWithShape="1">
          <a:blip r:embed="rId3">
            <a:alphaModFix/>
          </a:blip>
          <a:srcRect b="25804" l="10732" r="7774" t="18316"/>
          <a:stretch/>
        </p:blipFill>
        <p:spPr>
          <a:xfrm rot="-5400000">
            <a:off x="4616700" y="1096175"/>
            <a:ext cx="3442800" cy="2951100"/>
          </a:xfrm>
          <a:prstGeom prst="hexagon">
            <a:avLst>
              <a:gd fmla="val 25093" name="adj"/>
              <a:gd fmla="val 115470" name="vf"/>
            </a:avLst>
          </a:prstGeom>
          <a:noFill/>
          <a:ln cap="flat" cmpd="sng" w="76200">
            <a:solidFill>
              <a:schemeClr val="accent4"/>
            </a:solidFill>
            <a:prstDash val="solid"/>
            <a:miter lim="8000"/>
            <a:headEnd len="sm" w="sm" type="none"/>
            <a:tailEnd len="sm" w="sm" type="none"/>
          </a:ln>
          <a:effectLst>
            <a:outerShdw blurRad="357188" rotWithShape="0" algn="bl" dir="5400000" dist="76200">
              <a:schemeClr val="lt1">
                <a:alpha val="50000"/>
              </a:schemeClr>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41"/>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SWOT ANALYSIS</a:t>
            </a:r>
            <a:endParaRPr/>
          </a:p>
        </p:txBody>
      </p:sp>
      <p:sp>
        <p:nvSpPr>
          <p:cNvPr id="580" name="Google Shape;580;p41"/>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81" name="Google Shape;581;p41"/>
          <p:cNvSpPr/>
          <p:nvPr/>
        </p:nvSpPr>
        <p:spPr>
          <a:xfrm>
            <a:off x="1207850" y="1592100"/>
            <a:ext cx="3630900" cy="1367700"/>
          </a:xfrm>
          <a:prstGeom prst="rect">
            <a:avLst/>
          </a:prstGeom>
          <a:solidFill>
            <a:srgbClr val="082A44">
              <a:alpha val="17320"/>
            </a:srgbClr>
          </a:solidFill>
          <a:ln>
            <a:noFill/>
          </a:ln>
        </p:spPr>
        <p:txBody>
          <a:bodyPr anchorCtr="0" anchor="t" bIns="91425" lIns="91425" spcFirstLastPara="1" rIns="1371600" wrap="square" tIns="91425">
            <a:noAutofit/>
          </a:bodyPr>
          <a:lstStyle/>
          <a:p>
            <a:pPr indent="0" lvl="0" marL="0" rtl="0" algn="l">
              <a:spcBef>
                <a:spcPts val="0"/>
              </a:spcBef>
              <a:spcAft>
                <a:spcPts val="0"/>
              </a:spcAft>
              <a:buNone/>
            </a:pPr>
            <a:r>
              <a:rPr b="1" lang="en">
                <a:solidFill>
                  <a:schemeClr val="dk1"/>
                </a:solidFill>
                <a:latin typeface="Inria Sans"/>
                <a:ea typeface="Inria Sans"/>
                <a:cs typeface="Inria Sans"/>
                <a:sym typeface="Inria Sans"/>
              </a:rPr>
              <a:t>STRENGTHS</a:t>
            </a:r>
            <a:endParaRPr b="1">
              <a:solidFill>
                <a:schemeClr val="dk1"/>
              </a:solidFill>
              <a:latin typeface="Inria Sans"/>
              <a:ea typeface="Inria Sans"/>
              <a:cs typeface="Inria Sans"/>
              <a:sym typeface="Inria Sans"/>
            </a:endParaRPr>
          </a:p>
          <a:p>
            <a:pPr indent="0" lvl="0" marL="0" rtl="0" algn="l">
              <a:spcBef>
                <a:spcPts val="600"/>
              </a:spcBef>
              <a:spcAft>
                <a:spcPts val="600"/>
              </a:spcAft>
              <a:buNone/>
            </a:pPr>
            <a:r>
              <a:rPr lang="en">
                <a:solidFill>
                  <a:schemeClr val="dk1"/>
                </a:solidFill>
                <a:latin typeface="Inria Sans"/>
                <a:ea typeface="Inria Sans"/>
                <a:cs typeface="Inria Sans"/>
                <a:sym typeface="Inria Sans"/>
              </a:rPr>
              <a:t>Blue is the colour of the clear sky and the deep sea</a:t>
            </a:r>
            <a:endParaRPr>
              <a:solidFill>
                <a:schemeClr val="dk1"/>
              </a:solidFill>
              <a:latin typeface="Inria Sans"/>
              <a:ea typeface="Inria Sans"/>
              <a:cs typeface="Inria Sans"/>
              <a:sym typeface="Inria Sans"/>
            </a:endParaRPr>
          </a:p>
        </p:txBody>
      </p:sp>
      <p:sp>
        <p:nvSpPr>
          <p:cNvPr id="582" name="Google Shape;582;p41"/>
          <p:cNvSpPr/>
          <p:nvPr/>
        </p:nvSpPr>
        <p:spPr>
          <a:xfrm>
            <a:off x="4988872" y="1592100"/>
            <a:ext cx="3630900" cy="1367700"/>
          </a:xfrm>
          <a:prstGeom prst="rect">
            <a:avLst/>
          </a:prstGeom>
          <a:solidFill>
            <a:srgbClr val="082A44">
              <a:alpha val="17320"/>
            </a:srgbClr>
          </a:solidFill>
          <a:ln>
            <a:noFill/>
          </a:ln>
        </p:spPr>
        <p:txBody>
          <a:bodyPr anchorCtr="0" anchor="t" bIns="91425" lIns="1371600" spcFirstLastPara="1" rIns="91425" wrap="square" tIns="91425">
            <a:noAutofit/>
          </a:bodyPr>
          <a:lstStyle/>
          <a:p>
            <a:pPr indent="0" lvl="0" marL="0" rtl="0" algn="r">
              <a:spcBef>
                <a:spcPts val="0"/>
              </a:spcBef>
              <a:spcAft>
                <a:spcPts val="0"/>
              </a:spcAft>
              <a:buClr>
                <a:schemeClr val="dk1"/>
              </a:buClr>
              <a:buSzPts val="1100"/>
              <a:buFont typeface="Arial"/>
              <a:buNone/>
            </a:pPr>
            <a:r>
              <a:rPr b="1" lang="en">
                <a:solidFill>
                  <a:schemeClr val="dk1"/>
                </a:solidFill>
                <a:latin typeface="Inria Sans"/>
                <a:ea typeface="Inria Sans"/>
                <a:cs typeface="Inria Sans"/>
                <a:sym typeface="Inria Sans"/>
              </a:rPr>
              <a:t>WEAKNESSES</a:t>
            </a:r>
            <a:endParaRPr b="1">
              <a:solidFill>
                <a:schemeClr val="dk1"/>
              </a:solidFill>
              <a:latin typeface="Inria Sans"/>
              <a:ea typeface="Inria Sans"/>
              <a:cs typeface="Inria Sans"/>
              <a:sym typeface="Inria Sans"/>
            </a:endParaRPr>
          </a:p>
          <a:p>
            <a:pPr indent="0" lvl="0" marL="0" rtl="0" algn="r">
              <a:spcBef>
                <a:spcPts val="600"/>
              </a:spcBef>
              <a:spcAft>
                <a:spcPts val="600"/>
              </a:spcAft>
              <a:buNone/>
            </a:pPr>
            <a:r>
              <a:rPr lang="en">
                <a:solidFill>
                  <a:schemeClr val="dk1"/>
                </a:solidFill>
                <a:latin typeface="Inria Sans"/>
                <a:ea typeface="Inria Sans"/>
                <a:cs typeface="Inria Sans"/>
                <a:sym typeface="Inria Sans"/>
              </a:rPr>
              <a:t>Yellow is the color of gold, butter and ripe lemons</a:t>
            </a:r>
            <a:endParaRPr>
              <a:solidFill>
                <a:schemeClr val="dk1"/>
              </a:solidFill>
              <a:latin typeface="Inria Sans"/>
              <a:ea typeface="Inria Sans"/>
              <a:cs typeface="Inria Sans"/>
              <a:sym typeface="Inria Sans"/>
            </a:endParaRPr>
          </a:p>
        </p:txBody>
      </p:sp>
      <p:sp>
        <p:nvSpPr>
          <p:cNvPr id="583" name="Google Shape;583;p41"/>
          <p:cNvSpPr/>
          <p:nvPr/>
        </p:nvSpPr>
        <p:spPr>
          <a:xfrm>
            <a:off x="1207850" y="3110004"/>
            <a:ext cx="3630900" cy="1367700"/>
          </a:xfrm>
          <a:prstGeom prst="rect">
            <a:avLst/>
          </a:prstGeom>
          <a:solidFill>
            <a:srgbClr val="082A44">
              <a:alpha val="17320"/>
            </a:srgbClr>
          </a:solidFill>
          <a:ln>
            <a:noFill/>
          </a:ln>
        </p:spPr>
        <p:txBody>
          <a:bodyPr anchorCtr="0" anchor="b" bIns="91425" lIns="91425" spcFirstLastPara="1" rIns="1371600"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Inria Sans"/>
              <a:ea typeface="Inria Sans"/>
              <a:cs typeface="Inria Sans"/>
              <a:sym typeface="Inria Sans"/>
            </a:endParaRPr>
          </a:p>
          <a:p>
            <a:pPr indent="0" lvl="0" marL="0" rtl="0" algn="l">
              <a:spcBef>
                <a:spcPts val="600"/>
              </a:spcBef>
              <a:spcAft>
                <a:spcPts val="0"/>
              </a:spcAft>
              <a:buClr>
                <a:schemeClr val="dk1"/>
              </a:buClr>
              <a:buSzPts val="1100"/>
              <a:buFont typeface="Arial"/>
              <a:buNone/>
            </a:pPr>
            <a:r>
              <a:rPr lang="en">
                <a:solidFill>
                  <a:schemeClr val="dk1"/>
                </a:solidFill>
                <a:latin typeface="Inria Sans"/>
                <a:ea typeface="Inria Sans"/>
                <a:cs typeface="Inria Sans"/>
                <a:sym typeface="Inria Sans"/>
              </a:rPr>
              <a:t>Black is the color of ebony and of outer space</a:t>
            </a:r>
            <a:endParaRPr>
              <a:solidFill>
                <a:schemeClr val="dk1"/>
              </a:solidFill>
              <a:latin typeface="Inria Sans"/>
              <a:ea typeface="Inria Sans"/>
              <a:cs typeface="Inria Sans"/>
              <a:sym typeface="Inria Sans"/>
            </a:endParaRPr>
          </a:p>
          <a:p>
            <a:pPr indent="0" lvl="0" marL="0" rtl="0" algn="l">
              <a:spcBef>
                <a:spcPts val="600"/>
              </a:spcBef>
              <a:spcAft>
                <a:spcPts val="600"/>
              </a:spcAft>
              <a:buClr>
                <a:schemeClr val="dk1"/>
              </a:buClr>
              <a:buSzPts val="1100"/>
              <a:buFont typeface="Arial"/>
              <a:buNone/>
            </a:pPr>
            <a:r>
              <a:rPr b="1" lang="en">
                <a:solidFill>
                  <a:schemeClr val="dk1"/>
                </a:solidFill>
                <a:latin typeface="Inria Sans"/>
                <a:ea typeface="Inria Sans"/>
                <a:cs typeface="Inria Sans"/>
                <a:sym typeface="Inria Sans"/>
              </a:rPr>
              <a:t>OPPORTUNITIES</a:t>
            </a:r>
            <a:endParaRPr>
              <a:solidFill>
                <a:schemeClr val="dk1"/>
              </a:solidFill>
              <a:latin typeface="Inria Sans"/>
              <a:ea typeface="Inria Sans"/>
              <a:cs typeface="Inria Sans"/>
              <a:sym typeface="Inria Sans"/>
            </a:endParaRPr>
          </a:p>
        </p:txBody>
      </p:sp>
      <p:sp>
        <p:nvSpPr>
          <p:cNvPr id="584" name="Google Shape;584;p41"/>
          <p:cNvSpPr/>
          <p:nvPr/>
        </p:nvSpPr>
        <p:spPr>
          <a:xfrm>
            <a:off x="4988872" y="3110004"/>
            <a:ext cx="3630900" cy="1367700"/>
          </a:xfrm>
          <a:prstGeom prst="rect">
            <a:avLst/>
          </a:prstGeom>
          <a:solidFill>
            <a:srgbClr val="082A44">
              <a:alpha val="17320"/>
            </a:srgbClr>
          </a:solidFill>
          <a:ln>
            <a:noFill/>
          </a:ln>
        </p:spPr>
        <p:txBody>
          <a:bodyPr anchorCtr="0" anchor="b" bIns="91425" lIns="1371600" spcFirstLastPara="1" rIns="91425" wrap="square" tIns="91425">
            <a:noAutofit/>
          </a:bodyPr>
          <a:lstStyle/>
          <a:p>
            <a:pPr indent="0" lvl="0" marL="0" rtl="0" algn="r">
              <a:spcBef>
                <a:spcPts val="0"/>
              </a:spcBef>
              <a:spcAft>
                <a:spcPts val="0"/>
              </a:spcAft>
              <a:buClr>
                <a:schemeClr val="dk1"/>
              </a:buClr>
              <a:buSzPts val="1100"/>
              <a:buFont typeface="Arial"/>
              <a:buNone/>
            </a:pPr>
            <a:r>
              <a:rPr lang="en">
                <a:solidFill>
                  <a:schemeClr val="dk1"/>
                </a:solidFill>
                <a:latin typeface="Inria Sans"/>
                <a:ea typeface="Inria Sans"/>
                <a:cs typeface="Inria Sans"/>
                <a:sym typeface="Inria Sans"/>
              </a:rPr>
              <a:t>White is the color of milk and fresh snow</a:t>
            </a:r>
            <a:endParaRPr>
              <a:solidFill>
                <a:schemeClr val="dk1"/>
              </a:solidFill>
              <a:latin typeface="Inria Sans"/>
              <a:ea typeface="Inria Sans"/>
              <a:cs typeface="Inria Sans"/>
              <a:sym typeface="Inria Sans"/>
            </a:endParaRPr>
          </a:p>
          <a:p>
            <a:pPr indent="0" lvl="0" marL="0" rtl="0" algn="r">
              <a:spcBef>
                <a:spcPts val="600"/>
              </a:spcBef>
              <a:spcAft>
                <a:spcPts val="600"/>
              </a:spcAft>
              <a:buNone/>
            </a:pPr>
            <a:r>
              <a:rPr b="1" lang="en">
                <a:solidFill>
                  <a:schemeClr val="dk1"/>
                </a:solidFill>
                <a:latin typeface="Inria Sans"/>
                <a:ea typeface="Inria Sans"/>
                <a:cs typeface="Inria Sans"/>
                <a:sym typeface="Inria Sans"/>
              </a:rPr>
              <a:t>THREATS</a:t>
            </a:r>
            <a:endParaRPr>
              <a:solidFill>
                <a:schemeClr val="dk1"/>
              </a:solidFill>
              <a:latin typeface="Inria Sans"/>
              <a:ea typeface="Inria Sans"/>
              <a:cs typeface="Inria Sans"/>
              <a:sym typeface="Inria Sans"/>
            </a:endParaRPr>
          </a:p>
        </p:txBody>
      </p:sp>
      <p:sp>
        <p:nvSpPr>
          <p:cNvPr id="585" name="Google Shape;585;p41"/>
          <p:cNvSpPr/>
          <p:nvPr/>
        </p:nvSpPr>
        <p:spPr>
          <a:xfrm>
            <a:off x="3796421" y="1915783"/>
            <a:ext cx="2086500" cy="2086500"/>
          </a:xfrm>
          <a:prstGeom prst="pie">
            <a:avLst>
              <a:gd fmla="val 10788866"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1"/>
          <p:cNvSpPr/>
          <p:nvPr/>
        </p:nvSpPr>
        <p:spPr>
          <a:xfrm rot="5400000">
            <a:off x="3946747" y="1915783"/>
            <a:ext cx="2086500" cy="2086500"/>
          </a:xfrm>
          <a:prstGeom prst="pie">
            <a:avLst>
              <a:gd fmla="val 10788866" name="adj1"/>
              <a:gd fmla="val 1620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1"/>
          <p:cNvSpPr/>
          <p:nvPr/>
        </p:nvSpPr>
        <p:spPr>
          <a:xfrm rot="10800000">
            <a:off x="3946747" y="2067267"/>
            <a:ext cx="2086500" cy="2086500"/>
          </a:xfrm>
          <a:prstGeom prst="pie">
            <a:avLst>
              <a:gd fmla="val 10788866" name="adj1"/>
              <a:gd fmla="val 1620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1"/>
          <p:cNvSpPr/>
          <p:nvPr/>
        </p:nvSpPr>
        <p:spPr>
          <a:xfrm rot="-5400000">
            <a:off x="3796421" y="2067267"/>
            <a:ext cx="2086500" cy="2086500"/>
          </a:xfrm>
          <a:prstGeom prst="pie">
            <a:avLst>
              <a:gd fmla="val 10788866" name="adj1"/>
              <a:gd fmla="val 1620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1"/>
          <p:cNvSpPr/>
          <p:nvPr/>
        </p:nvSpPr>
        <p:spPr>
          <a:xfrm>
            <a:off x="4339534" y="2350989"/>
            <a:ext cx="245233" cy="375302"/>
          </a:xfrm>
          <a:prstGeom prst="rect">
            <a:avLst/>
          </a:prstGeom>
        </p:spPr>
        <p:txBody>
          <a:bodyPr>
            <a:prstTxWarp prst="textPlain"/>
          </a:bodyPr>
          <a:lstStyle/>
          <a:p>
            <a:pPr lvl="0" algn="ctr"/>
            <a:r>
              <a:rPr b="1" i="0">
                <a:ln>
                  <a:noFill/>
                </a:ln>
                <a:solidFill>
                  <a:schemeClr val="dk1"/>
                </a:solidFill>
                <a:latin typeface="Saira Semi Condensed"/>
              </a:rPr>
              <a:t>S</a:t>
            </a:r>
          </a:p>
        </p:txBody>
      </p:sp>
      <p:sp>
        <p:nvSpPr>
          <p:cNvPr id="590" name="Google Shape;590;p41"/>
          <p:cNvSpPr/>
          <p:nvPr/>
        </p:nvSpPr>
        <p:spPr>
          <a:xfrm>
            <a:off x="5216206" y="2357652"/>
            <a:ext cx="453681" cy="366773"/>
          </a:xfrm>
          <a:prstGeom prst="rect">
            <a:avLst/>
          </a:prstGeom>
        </p:spPr>
        <p:txBody>
          <a:bodyPr>
            <a:prstTxWarp prst="textPlain"/>
          </a:bodyPr>
          <a:lstStyle/>
          <a:p>
            <a:pPr lvl="0" algn="ctr"/>
            <a:r>
              <a:rPr b="1" i="0">
                <a:ln>
                  <a:noFill/>
                </a:ln>
                <a:solidFill>
                  <a:schemeClr val="dk1"/>
                </a:solidFill>
                <a:latin typeface="Saira Semi Condensed"/>
              </a:rPr>
              <a:t>W</a:t>
            </a:r>
          </a:p>
        </p:txBody>
      </p:sp>
      <p:sp>
        <p:nvSpPr>
          <p:cNvPr id="591" name="Google Shape;591;p41"/>
          <p:cNvSpPr/>
          <p:nvPr/>
        </p:nvSpPr>
        <p:spPr>
          <a:xfrm>
            <a:off x="4309680" y="3305991"/>
            <a:ext cx="276154" cy="375302"/>
          </a:xfrm>
          <a:prstGeom prst="rect">
            <a:avLst/>
          </a:prstGeom>
        </p:spPr>
        <p:txBody>
          <a:bodyPr>
            <a:prstTxWarp prst="textPlain"/>
          </a:bodyPr>
          <a:lstStyle/>
          <a:p>
            <a:pPr lvl="0" algn="ctr"/>
            <a:r>
              <a:rPr b="1" i="0">
                <a:ln>
                  <a:noFill/>
                </a:ln>
                <a:solidFill>
                  <a:schemeClr val="dk1"/>
                </a:solidFill>
                <a:latin typeface="Saira Semi Condensed"/>
              </a:rPr>
              <a:t>O</a:t>
            </a:r>
          </a:p>
        </p:txBody>
      </p:sp>
      <p:sp>
        <p:nvSpPr>
          <p:cNvPr id="592" name="Google Shape;592;p41"/>
          <p:cNvSpPr/>
          <p:nvPr/>
        </p:nvSpPr>
        <p:spPr>
          <a:xfrm>
            <a:off x="5314832" y="3312654"/>
            <a:ext cx="256428" cy="366773"/>
          </a:xfrm>
          <a:prstGeom prst="rect">
            <a:avLst/>
          </a:prstGeom>
        </p:spPr>
        <p:txBody>
          <a:bodyPr>
            <a:prstTxWarp prst="textPlain"/>
          </a:bodyPr>
          <a:lstStyle/>
          <a:p>
            <a:pPr lvl="0" algn="ctr"/>
            <a:r>
              <a:rPr b="1" i="0">
                <a:ln>
                  <a:noFill/>
                </a:ln>
                <a:solidFill>
                  <a:schemeClr val="dk1"/>
                </a:solidFill>
                <a:latin typeface="Saira Semi Condensed"/>
              </a:rPr>
              <a:t>T</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42"/>
          <p:cNvSpPr txBox="1"/>
          <p:nvPr>
            <p:ph idx="4294967295" type="title"/>
          </p:nvPr>
        </p:nvSpPr>
        <p:spPr>
          <a:xfrm>
            <a:off x="262200" y="0"/>
            <a:ext cx="8619600" cy="467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200"/>
              <a:t>BUSINESS MODEL CANVAS</a:t>
            </a:r>
            <a:endParaRPr sz="1200"/>
          </a:p>
        </p:txBody>
      </p:sp>
      <p:sp>
        <p:nvSpPr>
          <p:cNvPr id="598" name="Google Shape;598;p42"/>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99" name="Google Shape;599;p42"/>
          <p:cNvSpPr txBox="1"/>
          <p:nvPr/>
        </p:nvSpPr>
        <p:spPr>
          <a:xfrm>
            <a:off x="1986120" y="467025"/>
            <a:ext cx="1723800" cy="15945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Inria Sans"/>
                <a:ea typeface="Inria Sans"/>
                <a:cs typeface="Inria Sans"/>
                <a:sym typeface="Inria Sans"/>
              </a:rPr>
              <a:t>Key Activities</a:t>
            </a:r>
            <a:endParaRPr b="1" sz="900">
              <a:solidFill>
                <a:schemeClr val="dk1"/>
              </a:solidFill>
              <a:latin typeface="Inria Sans"/>
              <a:ea typeface="Inria Sans"/>
              <a:cs typeface="Inria Sans"/>
              <a:sym typeface="Inria Sans"/>
            </a:endParaRPr>
          </a:p>
          <a:p>
            <a:pPr indent="0" lvl="0" marL="0" rtl="0" algn="l">
              <a:spcBef>
                <a:spcPts val="400"/>
              </a:spcBef>
              <a:spcAft>
                <a:spcPts val="400"/>
              </a:spcAft>
              <a:buNone/>
            </a:pPr>
            <a:r>
              <a:rPr lang="en" sz="800">
                <a:solidFill>
                  <a:schemeClr val="dk1"/>
                </a:solidFill>
                <a:latin typeface="Inria Sans"/>
                <a:ea typeface="Inria Sans"/>
                <a:cs typeface="Inria Sans"/>
                <a:sym typeface="Inria Sans"/>
              </a:rPr>
              <a:t>Insert your content</a:t>
            </a:r>
            <a:endParaRPr b="1" sz="800">
              <a:solidFill>
                <a:schemeClr val="dk1"/>
              </a:solidFill>
              <a:latin typeface="Inria Sans"/>
              <a:ea typeface="Inria Sans"/>
              <a:cs typeface="Inria Sans"/>
              <a:sym typeface="Inria Sans"/>
            </a:endParaRPr>
          </a:p>
        </p:txBody>
      </p:sp>
      <p:sp>
        <p:nvSpPr>
          <p:cNvPr id="600" name="Google Shape;600;p42"/>
          <p:cNvSpPr txBox="1"/>
          <p:nvPr/>
        </p:nvSpPr>
        <p:spPr>
          <a:xfrm>
            <a:off x="1986120" y="2061694"/>
            <a:ext cx="1723800" cy="15945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Inria Sans"/>
                <a:ea typeface="Inria Sans"/>
                <a:cs typeface="Inria Sans"/>
                <a:sym typeface="Inria Sans"/>
              </a:rPr>
              <a:t>Key Resources</a:t>
            </a:r>
            <a:endParaRPr b="1" sz="900">
              <a:solidFill>
                <a:schemeClr val="dk1"/>
              </a:solidFill>
              <a:latin typeface="Inria Sans"/>
              <a:ea typeface="Inria Sans"/>
              <a:cs typeface="Inria Sans"/>
              <a:sym typeface="Inria Sans"/>
            </a:endParaRPr>
          </a:p>
          <a:p>
            <a:pPr indent="0" lvl="0" marL="0" rtl="0" algn="l">
              <a:spcBef>
                <a:spcPts val="400"/>
              </a:spcBef>
              <a:spcAft>
                <a:spcPts val="400"/>
              </a:spcAft>
              <a:buNone/>
            </a:pPr>
            <a:r>
              <a:rPr lang="en" sz="800">
                <a:solidFill>
                  <a:schemeClr val="dk1"/>
                </a:solidFill>
                <a:latin typeface="Inria Sans"/>
                <a:ea typeface="Inria Sans"/>
                <a:cs typeface="Inria Sans"/>
                <a:sym typeface="Inria Sans"/>
              </a:rPr>
              <a:t>Insert your content</a:t>
            </a:r>
            <a:endParaRPr b="1" sz="900">
              <a:solidFill>
                <a:schemeClr val="dk1"/>
              </a:solidFill>
              <a:latin typeface="Inria Sans"/>
              <a:ea typeface="Inria Sans"/>
              <a:cs typeface="Inria Sans"/>
              <a:sym typeface="Inria Sans"/>
            </a:endParaRPr>
          </a:p>
        </p:txBody>
      </p:sp>
      <p:sp>
        <p:nvSpPr>
          <p:cNvPr id="601" name="Google Shape;601;p42"/>
          <p:cNvSpPr txBox="1"/>
          <p:nvPr/>
        </p:nvSpPr>
        <p:spPr>
          <a:xfrm>
            <a:off x="3710040" y="467025"/>
            <a:ext cx="1723800" cy="3189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Inria Sans"/>
                <a:ea typeface="Inria Sans"/>
                <a:cs typeface="Inria Sans"/>
                <a:sym typeface="Inria Sans"/>
              </a:rPr>
              <a:t>Value Propositions</a:t>
            </a:r>
            <a:endParaRPr b="1" sz="900">
              <a:solidFill>
                <a:schemeClr val="dk1"/>
              </a:solidFill>
              <a:latin typeface="Inria Sans"/>
              <a:ea typeface="Inria Sans"/>
              <a:cs typeface="Inria Sans"/>
              <a:sym typeface="Inria Sans"/>
            </a:endParaRPr>
          </a:p>
          <a:p>
            <a:pPr indent="0" lvl="0" marL="0" rtl="0" algn="l">
              <a:spcBef>
                <a:spcPts val="400"/>
              </a:spcBef>
              <a:spcAft>
                <a:spcPts val="400"/>
              </a:spcAft>
              <a:buNone/>
            </a:pPr>
            <a:r>
              <a:rPr lang="en" sz="800">
                <a:solidFill>
                  <a:schemeClr val="dk1"/>
                </a:solidFill>
                <a:latin typeface="Inria Sans"/>
                <a:ea typeface="Inria Sans"/>
                <a:cs typeface="Inria Sans"/>
                <a:sym typeface="Inria Sans"/>
              </a:rPr>
              <a:t>Insert your content</a:t>
            </a:r>
            <a:endParaRPr b="1" sz="900">
              <a:solidFill>
                <a:schemeClr val="dk1"/>
              </a:solidFill>
              <a:latin typeface="Inria Sans"/>
              <a:ea typeface="Inria Sans"/>
              <a:cs typeface="Inria Sans"/>
              <a:sym typeface="Inria Sans"/>
            </a:endParaRPr>
          </a:p>
        </p:txBody>
      </p:sp>
      <p:sp>
        <p:nvSpPr>
          <p:cNvPr id="602" name="Google Shape;602;p42"/>
          <p:cNvSpPr txBox="1"/>
          <p:nvPr/>
        </p:nvSpPr>
        <p:spPr>
          <a:xfrm>
            <a:off x="5433959" y="467025"/>
            <a:ext cx="1723800" cy="15945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Inria Sans"/>
                <a:ea typeface="Inria Sans"/>
                <a:cs typeface="Inria Sans"/>
                <a:sym typeface="Inria Sans"/>
              </a:rPr>
              <a:t>Customer Relationships</a:t>
            </a:r>
            <a:endParaRPr b="1" sz="900">
              <a:solidFill>
                <a:schemeClr val="dk1"/>
              </a:solidFill>
              <a:latin typeface="Inria Sans"/>
              <a:ea typeface="Inria Sans"/>
              <a:cs typeface="Inria Sans"/>
              <a:sym typeface="Inria Sans"/>
            </a:endParaRPr>
          </a:p>
          <a:p>
            <a:pPr indent="0" lvl="0" marL="0" rtl="0" algn="l">
              <a:spcBef>
                <a:spcPts val="400"/>
              </a:spcBef>
              <a:spcAft>
                <a:spcPts val="400"/>
              </a:spcAft>
              <a:buNone/>
            </a:pPr>
            <a:r>
              <a:rPr lang="en" sz="800">
                <a:solidFill>
                  <a:schemeClr val="dk1"/>
                </a:solidFill>
                <a:latin typeface="Inria Sans"/>
                <a:ea typeface="Inria Sans"/>
                <a:cs typeface="Inria Sans"/>
                <a:sym typeface="Inria Sans"/>
              </a:rPr>
              <a:t>Insert your content</a:t>
            </a:r>
            <a:endParaRPr b="1" sz="900">
              <a:solidFill>
                <a:schemeClr val="dk1"/>
              </a:solidFill>
              <a:latin typeface="Inria Sans"/>
              <a:ea typeface="Inria Sans"/>
              <a:cs typeface="Inria Sans"/>
              <a:sym typeface="Inria Sans"/>
            </a:endParaRPr>
          </a:p>
        </p:txBody>
      </p:sp>
      <p:sp>
        <p:nvSpPr>
          <p:cNvPr id="603" name="Google Shape;603;p42"/>
          <p:cNvSpPr txBox="1"/>
          <p:nvPr/>
        </p:nvSpPr>
        <p:spPr>
          <a:xfrm>
            <a:off x="5433959" y="2061694"/>
            <a:ext cx="1723800" cy="15945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Inria Sans"/>
                <a:ea typeface="Inria Sans"/>
                <a:cs typeface="Inria Sans"/>
                <a:sym typeface="Inria Sans"/>
              </a:rPr>
              <a:t>Channels</a:t>
            </a:r>
            <a:endParaRPr b="1" sz="900">
              <a:solidFill>
                <a:schemeClr val="dk1"/>
              </a:solidFill>
              <a:latin typeface="Inria Sans"/>
              <a:ea typeface="Inria Sans"/>
              <a:cs typeface="Inria Sans"/>
              <a:sym typeface="Inria Sans"/>
            </a:endParaRPr>
          </a:p>
          <a:p>
            <a:pPr indent="0" lvl="0" marL="0" rtl="0" algn="l">
              <a:spcBef>
                <a:spcPts val="400"/>
              </a:spcBef>
              <a:spcAft>
                <a:spcPts val="400"/>
              </a:spcAft>
              <a:buNone/>
            </a:pPr>
            <a:r>
              <a:rPr lang="en" sz="800">
                <a:solidFill>
                  <a:schemeClr val="dk1"/>
                </a:solidFill>
                <a:latin typeface="Inria Sans"/>
                <a:ea typeface="Inria Sans"/>
                <a:cs typeface="Inria Sans"/>
                <a:sym typeface="Inria Sans"/>
              </a:rPr>
              <a:t>Insert your content</a:t>
            </a:r>
            <a:endParaRPr b="1" sz="900">
              <a:solidFill>
                <a:schemeClr val="dk1"/>
              </a:solidFill>
              <a:latin typeface="Inria Sans"/>
              <a:ea typeface="Inria Sans"/>
              <a:cs typeface="Inria Sans"/>
              <a:sym typeface="Inria Sans"/>
            </a:endParaRPr>
          </a:p>
        </p:txBody>
      </p:sp>
      <p:sp>
        <p:nvSpPr>
          <p:cNvPr id="604" name="Google Shape;604;p42"/>
          <p:cNvSpPr txBox="1"/>
          <p:nvPr/>
        </p:nvSpPr>
        <p:spPr>
          <a:xfrm>
            <a:off x="7157879" y="467025"/>
            <a:ext cx="1723800" cy="3189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Inria Sans"/>
                <a:ea typeface="Inria Sans"/>
                <a:cs typeface="Inria Sans"/>
                <a:sym typeface="Inria Sans"/>
              </a:rPr>
              <a:t>Customer Segments</a:t>
            </a:r>
            <a:endParaRPr b="1" sz="900">
              <a:solidFill>
                <a:schemeClr val="dk1"/>
              </a:solidFill>
              <a:latin typeface="Inria Sans"/>
              <a:ea typeface="Inria Sans"/>
              <a:cs typeface="Inria Sans"/>
              <a:sym typeface="Inria Sans"/>
            </a:endParaRPr>
          </a:p>
          <a:p>
            <a:pPr indent="0" lvl="0" marL="0" rtl="0" algn="l">
              <a:spcBef>
                <a:spcPts val="400"/>
              </a:spcBef>
              <a:spcAft>
                <a:spcPts val="400"/>
              </a:spcAft>
              <a:buNone/>
            </a:pPr>
            <a:r>
              <a:rPr lang="en" sz="800">
                <a:solidFill>
                  <a:schemeClr val="dk1"/>
                </a:solidFill>
                <a:latin typeface="Inria Sans"/>
                <a:ea typeface="Inria Sans"/>
                <a:cs typeface="Inria Sans"/>
                <a:sym typeface="Inria Sans"/>
              </a:rPr>
              <a:t>Insert your content</a:t>
            </a:r>
            <a:endParaRPr b="1" sz="900">
              <a:solidFill>
                <a:schemeClr val="dk1"/>
              </a:solidFill>
              <a:latin typeface="Inria Sans"/>
              <a:ea typeface="Inria Sans"/>
              <a:cs typeface="Inria Sans"/>
              <a:sym typeface="Inria Sans"/>
            </a:endParaRPr>
          </a:p>
        </p:txBody>
      </p:sp>
      <p:sp>
        <p:nvSpPr>
          <p:cNvPr id="605" name="Google Shape;605;p42"/>
          <p:cNvSpPr txBox="1"/>
          <p:nvPr/>
        </p:nvSpPr>
        <p:spPr>
          <a:xfrm>
            <a:off x="262200" y="467025"/>
            <a:ext cx="1723800" cy="3189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Inria Sans"/>
                <a:ea typeface="Inria Sans"/>
                <a:cs typeface="Inria Sans"/>
                <a:sym typeface="Inria Sans"/>
              </a:rPr>
              <a:t>Key Partners</a:t>
            </a:r>
            <a:endParaRPr b="1" sz="900">
              <a:solidFill>
                <a:schemeClr val="dk1"/>
              </a:solidFill>
              <a:latin typeface="Inria Sans"/>
              <a:ea typeface="Inria Sans"/>
              <a:cs typeface="Inria Sans"/>
              <a:sym typeface="Inria Sans"/>
            </a:endParaRPr>
          </a:p>
          <a:p>
            <a:pPr indent="0" lvl="0" marL="0" rtl="0" algn="l">
              <a:spcBef>
                <a:spcPts val="400"/>
              </a:spcBef>
              <a:spcAft>
                <a:spcPts val="400"/>
              </a:spcAft>
              <a:buNone/>
            </a:pPr>
            <a:r>
              <a:rPr lang="en" sz="800">
                <a:solidFill>
                  <a:schemeClr val="dk1"/>
                </a:solidFill>
                <a:latin typeface="Inria Sans"/>
                <a:ea typeface="Inria Sans"/>
                <a:cs typeface="Inria Sans"/>
                <a:sym typeface="Inria Sans"/>
              </a:rPr>
              <a:t>Insert your content</a:t>
            </a:r>
            <a:endParaRPr b="1" sz="800">
              <a:solidFill>
                <a:schemeClr val="dk1"/>
              </a:solidFill>
              <a:latin typeface="Inria Sans"/>
              <a:ea typeface="Inria Sans"/>
              <a:cs typeface="Inria Sans"/>
              <a:sym typeface="Inria Sans"/>
            </a:endParaRPr>
          </a:p>
        </p:txBody>
      </p:sp>
      <p:sp>
        <p:nvSpPr>
          <p:cNvPr id="606" name="Google Shape;606;p42"/>
          <p:cNvSpPr txBox="1"/>
          <p:nvPr/>
        </p:nvSpPr>
        <p:spPr>
          <a:xfrm>
            <a:off x="262200" y="3656363"/>
            <a:ext cx="4309800" cy="12351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Inria Sans"/>
                <a:ea typeface="Inria Sans"/>
                <a:cs typeface="Inria Sans"/>
                <a:sym typeface="Inria Sans"/>
              </a:rPr>
              <a:t>Cost Structure</a:t>
            </a:r>
            <a:endParaRPr b="1" sz="900">
              <a:solidFill>
                <a:schemeClr val="dk1"/>
              </a:solidFill>
              <a:latin typeface="Inria Sans"/>
              <a:ea typeface="Inria Sans"/>
              <a:cs typeface="Inria Sans"/>
              <a:sym typeface="Inria Sans"/>
            </a:endParaRPr>
          </a:p>
          <a:p>
            <a:pPr indent="0" lvl="0" marL="0" rtl="0" algn="l">
              <a:spcBef>
                <a:spcPts val="400"/>
              </a:spcBef>
              <a:spcAft>
                <a:spcPts val="400"/>
              </a:spcAft>
              <a:buNone/>
            </a:pPr>
            <a:r>
              <a:rPr lang="en" sz="800">
                <a:solidFill>
                  <a:schemeClr val="dk1"/>
                </a:solidFill>
                <a:latin typeface="Inria Sans"/>
                <a:ea typeface="Inria Sans"/>
                <a:cs typeface="Inria Sans"/>
                <a:sym typeface="Inria Sans"/>
              </a:rPr>
              <a:t>Insert your content</a:t>
            </a:r>
            <a:endParaRPr b="1" sz="900">
              <a:solidFill>
                <a:schemeClr val="dk1"/>
              </a:solidFill>
              <a:latin typeface="Inria Sans"/>
              <a:ea typeface="Inria Sans"/>
              <a:cs typeface="Inria Sans"/>
              <a:sym typeface="Inria Sans"/>
            </a:endParaRPr>
          </a:p>
        </p:txBody>
      </p:sp>
      <p:sp>
        <p:nvSpPr>
          <p:cNvPr id="607" name="Google Shape;607;p42"/>
          <p:cNvSpPr txBox="1"/>
          <p:nvPr/>
        </p:nvSpPr>
        <p:spPr>
          <a:xfrm>
            <a:off x="4571999" y="3656363"/>
            <a:ext cx="4309800" cy="12351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Inria Sans"/>
                <a:ea typeface="Inria Sans"/>
                <a:cs typeface="Inria Sans"/>
                <a:sym typeface="Inria Sans"/>
              </a:rPr>
              <a:t>Revenue Streams</a:t>
            </a:r>
            <a:endParaRPr b="1" sz="900">
              <a:solidFill>
                <a:schemeClr val="dk1"/>
              </a:solidFill>
              <a:latin typeface="Inria Sans"/>
              <a:ea typeface="Inria Sans"/>
              <a:cs typeface="Inria Sans"/>
              <a:sym typeface="Inria Sans"/>
            </a:endParaRPr>
          </a:p>
          <a:p>
            <a:pPr indent="0" lvl="0" marL="0" rtl="0" algn="l">
              <a:spcBef>
                <a:spcPts val="400"/>
              </a:spcBef>
              <a:spcAft>
                <a:spcPts val="400"/>
              </a:spcAft>
              <a:buNone/>
            </a:pPr>
            <a:r>
              <a:rPr lang="en" sz="800">
                <a:solidFill>
                  <a:schemeClr val="dk1"/>
                </a:solidFill>
                <a:latin typeface="Inria Sans"/>
                <a:ea typeface="Inria Sans"/>
                <a:cs typeface="Inria Sans"/>
                <a:sym typeface="Inria Sans"/>
              </a:rPr>
              <a:t>Insert your content</a:t>
            </a:r>
            <a:endParaRPr b="1" sz="900">
              <a:solidFill>
                <a:schemeClr val="dk1"/>
              </a:solidFill>
              <a:latin typeface="Inria Sans"/>
              <a:ea typeface="Inria Sans"/>
              <a:cs typeface="Inria Sans"/>
              <a:sym typeface="Inria Sans"/>
            </a:endParaRPr>
          </a:p>
        </p:txBody>
      </p:sp>
      <p:sp>
        <p:nvSpPr>
          <p:cNvPr id="608" name="Google Shape;608;p42"/>
          <p:cNvSpPr/>
          <p:nvPr/>
        </p:nvSpPr>
        <p:spPr>
          <a:xfrm>
            <a:off x="4279392" y="3732401"/>
            <a:ext cx="216410" cy="215154"/>
          </a:xfrm>
          <a:custGeom>
            <a:rect b="b" l="l" r="r" t="t"/>
            <a:pathLst>
              <a:path extrusionOk="0" fill="none" h="16611" w="16708">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cap="rnd" cmpd="sng" w="121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2"/>
          <p:cNvSpPr/>
          <p:nvPr/>
        </p:nvSpPr>
        <p:spPr>
          <a:xfrm>
            <a:off x="6865890" y="543301"/>
            <a:ext cx="215789" cy="193705"/>
          </a:xfrm>
          <a:custGeom>
            <a:rect b="b" l="l" r="r" t="t"/>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121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2"/>
          <p:cNvSpPr/>
          <p:nvPr/>
        </p:nvSpPr>
        <p:spPr>
          <a:xfrm>
            <a:off x="1702233" y="543296"/>
            <a:ext cx="207590" cy="207590"/>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2"/>
          <p:cNvSpPr/>
          <p:nvPr/>
        </p:nvSpPr>
        <p:spPr>
          <a:xfrm>
            <a:off x="8608121" y="543223"/>
            <a:ext cx="197487" cy="208211"/>
          </a:xfrm>
          <a:custGeom>
            <a:rect b="b" l="l" r="r" t="t"/>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121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2" name="Google Shape;612;p42"/>
          <p:cNvGrpSpPr/>
          <p:nvPr/>
        </p:nvGrpSpPr>
        <p:grpSpPr>
          <a:xfrm>
            <a:off x="8577842" y="3732406"/>
            <a:ext cx="227770" cy="165313"/>
            <a:chOff x="4604550" y="3714775"/>
            <a:chExt cx="439625" cy="319075"/>
          </a:xfrm>
        </p:grpSpPr>
        <p:sp>
          <p:nvSpPr>
            <p:cNvPr id="613" name="Google Shape;613;p42"/>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2"/>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5" name="Google Shape;615;p42"/>
          <p:cNvGrpSpPr/>
          <p:nvPr/>
        </p:nvGrpSpPr>
        <p:grpSpPr>
          <a:xfrm>
            <a:off x="5169094" y="543218"/>
            <a:ext cx="188666" cy="240398"/>
            <a:chOff x="1959600" y="4980625"/>
            <a:chExt cx="364150" cy="464000"/>
          </a:xfrm>
        </p:grpSpPr>
        <p:sp>
          <p:nvSpPr>
            <p:cNvPr id="616" name="Google Shape;616;p42"/>
            <p:cNvSpPr/>
            <p:nvPr/>
          </p:nvSpPr>
          <p:spPr>
            <a:xfrm>
              <a:off x="1959600" y="4980625"/>
              <a:ext cx="364150" cy="239325"/>
            </a:xfrm>
            <a:custGeom>
              <a:rect b="b" l="l" r="r" t="t"/>
              <a:pathLst>
                <a:path extrusionOk="0" fill="none" h="9573" w="14566">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cap="rnd" cmpd="sng" w="121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2"/>
            <p:cNvSpPr/>
            <p:nvPr/>
          </p:nvSpPr>
          <p:spPr>
            <a:xfrm>
              <a:off x="2053375" y="5121275"/>
              <a:ext cx="176600" cy="25"/>
            </a:xfrm>
            <a:custGeom>
              <a:rect b="b" l="l" r="r" t="t"/>
              <a:pathLst>
                <a:path extrusionOk="0" fill="none" h="1" w="7064">
                  <a:moveTo>
                    <a:pt x="1" y="1"/>
                  </a:moveTo>
                  <a:lnTo>
                    <a:pt x="7063" y="1"/>
                  </a:lnTo>
                </a:path>
              </a:pathLst>
            </a:custGeom>
            <a:noFill/>
            <a:ln cap="rnd" cmpd="sng" w="121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2"/>
            <p:cNvSpPr/>
            <p:nvPr/>
          </p:nvSpPr>
          <p:spPr>
            <a:xfrm>
              <a:off x="2104525" y="5121275"/>
              <a:ext cx="74300" cy="323350"/>
            </a:xfrm>
            <a:custGeom>
              <a:rect b="b" l="l" r="r" t="t"/>
              <a:pathLst>
                <a:path extrusionOk="0" fill="none" h="12934" w="2972">
                  <a:moveTo>
                    <a:pt x="0" y="1"/>
                  </a:moveTo>
                  <a:lnTo>
                    <a:pt x="0" y="12933"/>
                  </a:lnTo>
                  <a:lnTo>
                    <a:pt x="2972" y="12933"/>
                  </a:lnTo>
                  <a:lnTo>
                    <a:pt x="2972" y="1"/>
                  </a:lnTo>
                </a:path>
              </a:pathLst>
            </a:custGeom>
            <a:noFill/>
            <a:ln cap="rnd" cmpd="sng" w="121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2"/>
            <p:cNvSpPr/>
            <p:nvPr/>
          </p:nvSpPr>
          <p:spPr>
            <a:xfrm>
              <a:off x="2166625" y="5023850"/>
              <a:ext cx="85275" cy="85275"/>
            </a:xfrm>
            <a:custGeom>
              <a:rect b="b" l="l" r="r" t="t"/>
              <a:pathLst>
                <a:path extrusionOk="0" fill="none" h="3411" w="3411">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cap="rnd" cmpd="sng" w="121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2"/>
            <p:cNvSpPr/>
            <p:nvPr/>
          </p:nvSpPr>
          <p:spPr>
            <a:xfrm>
              <a:off x="2031450" y="5023850"/>
              <a:ext cx="85275" cy="85275"/>
            </a:xfrm>
            <a:custGeom>
              <a:rect b="b" l="l" r="r" t="t"/>
              <a:pathLst>
                <a:path extrusionOk="0" fill="none" h="3411" w="3411">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cap="rnd" cmpd="sng" w="121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2"/>
            <p:cNvSpPr/>
            <p:nvPr/>
          </p:nvSpPr>
          <p:spPr>
            <a:xfrm>
              <a:off x="1979100" y="5219925"/>
              <a:ext cx="125450" cy="224700"/>
            </a:xfrm>
            <a:custGeom>
              <a:rect b="b" l="l" r="r" t="t"/>
              <a:pathLst>
                <a:path extrusionOk="0" fill="none" h="8988" w="5018">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cap="rnd" cmpd="sng" w="121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2"/>
            <p:cNvSpPr/>
            <p:nvPr/>
          </p:nvSpPr>
          <p:spPr>
            <a:xfrm>
              <a:off x="2178800" y="5219925"/>
              <a:ext cx="125450" cy="224700"/>
            </a:xfrm>
            <a:custGeom>
              <a:rect b="b" l="l" r="r" t="t"/>
              <a:pathLst>
                <a:path extrusionOk="0" fill="none" h="8988" w="5018">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cap="rnd" cmpd="sng" w="121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3" name="Google Shape;623;p42"/>
          <p:cNvGrpSpPr/>
          <p:nvPr/>
        </p:nvGrpSpPr>
        <p:grpSpPr>
          <a:xfrm>
            <a:off x="6802664" y="2137732"/>
            <a:ext cx="278880" cy="267521"/>
            <a:chOff x="5233525" y="4954450"/>
            <a:chExt cx="538275" cy="516350"/>
          </a:xfrm>
        </p:grpSpPr>
        <p:sp>
          <p:nvSpPr>
            <p:cNvPr id="624" name="Google Shape;624;p42"/>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2"/>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2"/>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2"/>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2"/>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2"/>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2"/>
            <p:cNvSpPr/>
            <p:nvPr/>
          </p:nvSpPr>
          <p:spPr>
            <a:xfrm>
              <a:off x="5367475" y="5025075"/>
              <a:ext cx="81600" cy="105975"/>
            </a:xfrm>
            <a:custGeom>
              <a:rect b="b" l="l" r="r" t="t"/>
              <a:pathLst>
                <a:path extrusionOk="0" fill="none" h="4239" w="3264">
                  <a:moveTo>
                    <a:pt x="0" y="1"/>
                  </a:moveTo>
                  <a:lnTo>
                    <a:pt x="3264" y="4238"/>
                  </a:lnTo>
                </a:path>
              </a:pathLst>
            </a:custGeom>
            <a:noFill/>
            <a:ln cap="rnd" cmpd="sng" w="121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2"/>
            <p:cNvSpPr/>
            <p:nvPr/>
          </p:nvSpPr>
          <p:spPr>
            <a:xfrm>
              <a:off x="5567800" y="4999500"/>
              <a:ext cx="115100" cy="133975"/>
            </a:xfrm>
            <a:custGeom>
              <a:rect b="b" l="l" r="r" t="t"/>
              <a:pathLst>
                <a:path extrusionOk="0" fill="none" h="5359" w="4604">
                  <a:moveTo>
                    <a:pt x="0" y="5359"/>
                  </a:moveTo>
                  <a:lnTo>
                    <a:pt x="4603" y="1"/>
                  </a:lnTo>
                </a:path>
              </a:pathLst>
            </a:custGeom>
            <a:noFill/>
            <a:ln cap="rnd" cmpd="sng" w="121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2"/>
            <p:cNvSpPr/>
            <p:nvPr/>
          </p:nvSpPr>
          <p:spPr>
            <a:xfrm>
              <a:off x="5600075" y="5217475"/>
              <a:ext cx="127275" cy="16475"/>
            </a:xfrm>
            <a:custGeom>
              <a:rect b="b" l="l" r="r" t="t"/>
              <a:pathLst>
                <a:path extrusionOk="0" fill="none" h="659" w="5091">
                  <a:moveTo>
                    <a:pt x="5090" y="658"/>
                  </a:moveTo>
                  <a:lnTo>
                    <a:pt x="0" y="1"/>
                  </a:lnTo>
                </a:path>
              </a:pathLst>
            </a:custGeom>
            <a:noFill/>
            <a:ln cap="rnd" cmpd="sng" w="121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2"/>
            <p:cNvSpPr/>
            <p:nvPr/>
          </p:nvSpPr>
          <p:spPr>
            <a:xfrm>
              <a:off x="5497775" y="5299675"/>
              <a:ext cx="4900" cy="126675"/>
            </a:xfrm>
            <a:custGeom>
              <a:rect b="b" l="l" r="r" t="t"/>
              <a:pathLst>
                <a:path extrusionOk="0" fill="none" h="5067" w="196">
                  <a:moveTo>
                    <a:pt x="0" y="5067"/>
                  </a:moveTo>
                  <a:lnTo>
                    <a:pt x="195" y="1"/>
                  </a:lnTo>
                </a:path>
              </a:pathLst>
            </a:custGeom>
            <a:noFill/>
            <a:ln cap="rnd" cmpd="sng" w="121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2"/>
            <p:cNvSpPr/>
            <p:nvPr/>
          </p:nvSpPr>
          <p:spPr>
            <a:xfrm>
              <a:off x="5277975" y="5241825"/>
              <a:ext cx="141275" cy="58500"/>
            </a:xfrm>
            <a:custGeom>
              <a:rect b="b" l="l" r="r" t="t"/>
              <a:pathLst>
                <a:path extrusionOk="0" fill="none" h="2340" w="5651">
                  <a:moveTo>
                    <a:pt x="0" y="2339"/>
                  </a:moveTo>
                  <a:lnTo>
                    <a:pt x="5651" y="1"/>
                  </a:lnTo>
                </a:path>
              </a:pathLst>
            </a:custGeom>
            <a:noFill/>
            <a:ln cap="rnd" cmpd="sng" w="121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5" name="Google Shape;635;p42"/>
          <p:cNvGrpSpPr/>
          <p:nvPr/>
        </p:nvGrpSpPr>
        <p:grpSpPr>
          <a:xfrm>
            <a:off x="3358097" y="2137734"/>
            <a:ext cx="283932" cy="258066"/>
            <a:chOff x="4556450" y="4963575"/>
            <a:chExt cx="548025" cy="498100"/>
          </a:xfrm>
        </p:grpSpPr>
        <p:sp>
          <p:nvSpPr>
            <p:cNvPr id="636" name="Google Shape;636;p42"/>
            <p:cNvSpPr/>
            <p:nvPr/>
          </p:nvSpPr>
          <p:spPr>
            <a:xfrm>
              <a:off x="4611850" y="5222350"/>
              <a:ext cx="436600" cy="239325"/>
            </a:xfrm>
            <a:custGeom>
              <a:rect b="b" l="l" r="r" t="t"/>
              <a:pathLst>
                <a:path extrusionOk="0" fill="none" h="9573" w="17464">
                  <a:moveTo>
                    <a:pt x="1" y="1"/>
                  </a:moveTo>
                  <a:lnTo>
                    <a:pt x="1" y="4677"/>
                  </a:lnTo>
                  <a:lnTo>
                    <a:pt x="8720" y="9572"/>
                  </a:lnTo>
                  <a:lnTo>
                    <a:pt x="17463" y="4677"/>
                  </a:lnTo>
                  <a:lnTo>
                    <a:pt x="17463" y="1"/>
                  </a:lnTo>
                </a:path>
              </a:pathLst>
            </a:custGeom>
            <a:noFill/>
            <a:ln cap="rnd" cmpd="sng" w="121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2"/>
            <p:cNvSpPr/>
            <p:nvPr/>
          </p:nvSpPr>
          <p:spPr>
            <a:xfrm>
              <a:off x="4612475" y="4963575"/>
              <a:ext cx="435975" cy="125450"/>
            </a:xfrm>
            <a:custGeom>
              <a:rect b="b" l="l" r="r" t="t"/>
              <a:pathLst>
                <a:path extrusionOk="0" fill="none" h="5018" w="17439">
                  <a:moveTo>
                    <a:pt x="17438" y="5018"/>
                  </a:moveTo>
                  <a:lnTo>
                    <a:pt x="8671" y="1"/>
                  </a:lnTo>
                  <a:lnTo>
                    <a:pt x="0" y="5018"/>
                  </a:lnTo>
                </a:path>
              </a:pathLst>
            </a:custGeom>
            <a:noFill/>
            <a:ln cap="rnd" cmpd="sng" w="121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2"/>
            <p:cNvSpPr/>
            <p:nvPr/>
          </p:nvSpPr>
          <p:spPr>
            <a:xfrm>
              <a:off x="4556450" y="5089000"/>
              <a:ext cx="274025" cy="225925"/>
            </a:xfrm>
            <a:custGeom>
              <a:rect b="b" l="l" r="r" t="t"/>
              <a:pathLst>
                <a:path extrusionOk="0" fill="none" h="9037" w="10961">
                  <a:moveTo>
                    <a:pt x="8720" y="9037"/>
                  </a:moveTo>
                  <a:lnTo>
                    <a:pt x="1" y="4068"/>
                  </a:lnTo>
                  <a:lnTo>
                    <a:pt x="2241" y="1"/>
                  </a:lnTo>
                  <a:lnTo>
                    <a:pt x="10960" y="4969"/>
                  </a:lnTo>
                  <a:lnTo>
                    <a:pt x="8720" y="9037"/>
                  </a:lnTo>
                  <a:close/>
                </a:path>
              </a:pathLst>
            </a:custGeom>
            <a:noFill/>
            <a:ln cap="rnd" cmpd="sng" w="121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2"/>
            <p:cNvSpPr/>
            <p:nvPr/>
          </p:nvSpPr>
          <p:spPr>
            <a:xfrm>
              <a:off x="4830450" y="5089000"/>
              <a:ext cx="274025" cy="225925"/>
            </a:xfrm>
            <a:custGeom>
              <a:rect b="b" l="l" r="r" t="t"/>
              <a:pathLst>
                <a:path extrusionOk="0" fill="none" h="9037" w="10961">
                  <a:moveTo>
                    <a:pt x="2241" y="9037"/>
                  </a:moveTo>
                  <a:lnTo>
                    <a:pt x="10960" y="4068"/>
                  </a:lnTo>
                  <a:lnTo>
                    <a:pt x="8719" y="1"/>
                  </a:lnTo>
                  <a:lnTo>
                    <a:pt x="0" y="4969"/>
                  </a:lnTo>
                  <a:lnTo>
                    <a:pt x="2241" y="9037"/>
                  </a:lnTo>
                  <a:close/>
                </a:path>
              </a:pathLst>
            </a:custGeom>
            <a:noFill/>
            <a:ln cap="rnd" cmpd="sng" w="121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2"/>
            <p:cNvSpPr/>
            <p:nvPr/>
          </p:nvSpPr>
          <p:spPr>
            <a:xfrm>
              <a:off x="4830450" y="5213225"/>
              <a:ext cx="25" cy="248450"/>
            </a:xfrm>
            <a:custGeom>
              <a:rect b="b" l="l" r="r" t="t"/>
              <a:pathLst>
                <a:path extrusionOk="0" fill="none" h="9938" w="1">
                  <a:moveTo>
                    <a:pt x="0" y="0"/>
                  </a:moveTo>
                  <a:lnTo>
                    <a:pt x="0" y="9937"/>
                  </a:lnTo>
                </a:path>
              </a:pathLst>
            </a:custGeom>
            <a:noFill/>
            <a:ln cap="rnd" cmpd="sng" w="121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1" name="Google Shape;641;p42"/>
          <p:cNvSpPr/>
          <p:nvPr/>
        </p:nvSpPr>
        <p:spPr>
          <a:xfrm>
            <a:off x="3406103" y="543301"/>
            <a:ext cx="227743" cy="227797"/>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43"/>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FUNNEL</a:t>
            </a:r>
            <a:endParaRPr/>
          </a:p>
        </p:txBody>
      </p:sp>
      <p:sp>
        <p:nvSpPr>
          <p:cNvPr id="647" name="Google Shape;647;p43"/>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648" name="Google Shape;648;p43"/>
          <p:cNvGrpSpPr/>
          <p:nvPr/>
        </p:nvGrpSpPr>
        <p:grpSpPr>
          <a:xfrm>
            <a:off x="1207842" y="1413043"/>
            <a:ext cx="3608219" cy="3243858"/>
            <a:chOff x="3778727" y="4460423"/>
            <a:chExt cx="720160" cy="647438"/>
          </a:xfrm>
        </p:grpSpPr>
        <p:sp>
          <p:nvSpPr>
            <p:cNvPr id="649" name="Google Shape;649;p43"/>
            <p:cNvSpPr/>
            <p:nvPr/>
          </p:nvSpPr>
          <p:spPr>
            <a:xfrm>
              <a:off x="3957011" y="4902228"/>
              <a:ext cx="364723" cy="110621"/>
            </a:xfrm>
            <a:custGeom>
              <a:rect b="b" l="l" r="r" t="t"/>
              <a:pathLst>
                <a:path extrusionOk="0" h="194" w="64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dk1"/>
                  </a:solidFill>
                  <a:latin typeface="Inria Sans"/>
                  <a:ea typeface="Inria Sans"/>
                  <a:cs typeface="Inria Sans"/>
                  <a:sym typeface="Inria Sans"/>
                </a:rPr>
                <a:t>PURCHASE</a:t>
              </a:r>
              <a:endParaRPr b="1" i="0" sz="1200" u="none" cap="none" strike="noStrike">
                <a:solidFill>
                  <a:schemeClr val="dk1"/>
                </a:solidFill>
                <a:latin typeface="Inria Sans"/>
                <a:ea typeface="Inria Sans"/>
                <a:cs typeface="Inria Sans"/>
                <a:sym typeface="Inria Sans"/>
              </a:endParaRPr>
            </a:p>
          </p:txBody>
        </p:sp>
        <p:sp>
          <p:nvSpPr>
            <p:cNvPr id="650" name="Google Shape;650;p43"/>
            <p:cNvSpPr/>
            <p:nvPr/>
          </p:nvSpPr>
          <p:spPr>
            <a:xfrm>
              <a:off x="4002092" y="4999728"/>
              <a:ext cx="275015" cy="108132"/>
            </a:xfrm>
            <a:custGeom>
              <a:rect b="b" l="l" r="r" t="t"/>
              <a:pathLst>
                <a:path extrusionOk="0" h="190" w="483">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accent1"/>
                  </a:solidFill>
                  <a:latin typeface="Inria Sans"/>
                  <a:ea typeface="Inria Sans"/>
                  <a:cs typeface="Inria Sans"/>
                  <a:sym typeface="Inria Sans"/>
                </a:rPr>
                <a:t>LOYALTY</a:t>
              </a:r>
              <a:endParaRPr b="1" i="0" sz="1200" u="none" cap="none" strike="noStrike">
                <a:solidFill>
                  <a:schemeClr val="accent1"/>
                </a:solidFill>
                <a:latin typeface="Inria Sans"/>
                <a:ea typeface="Inria Sans"/>
                <a:cs typeface="Inria Sans"/>
                <a:sym typeface="Inria Sans"/>
              </a:endParaRPr>
            </a:p>
          </p:txBody>
        </p:sp>
        <p:sp>
          <p:nvSpPr>
            <p:cNvPr id="651" name="Google Shape;651;p43"/>
            <p:cNvSpPr/>
            <p:nvPr/>
          </p:nvSpPr>
          <p:spPr>
            <a:xfrm>
              <a:off x="3780312" y="4519014"/>
              <a:ext cx="718575" cy="115145"/>
            </a:xfrm>
            <a:custGeom>
              <a:rect b="b" l="l" r="r" t="t"/>
              <a:pathLst>
                <a:path extrusionOk="0" h="202" w="1261">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dk1"/>
                  </a:solidFill>
                  <a:latin typeface="Inria Sans"/>
                  <a:ea typeface="Inria Sans"/>
                  <a:cs typeface="Inria Sans"/>
                  <a:sym typeface="Inria Sans"/>
                </a:rPr>
                <a:t>AWARENESS</a:t>
              </a:r>
              <a:endParaRPr b="1" i="0" sz="1200" u="none" cap="none" strike="noStrike">
                <a:solidFill>
                  <a:schemeClr val="dk1"/>
                </a:solidFill>
                <a:latin typeface="Inria Sans"/>
                <a:ea typeface="Inria Sans"/>
                <a:cs typeface="Inria Sans"/>
                <a:sym typeface="Inria Sans"/>
              </a:endParaRPr>
            </a:p>
          </p:txBody>
        </p:sp>
        <p:sp>
          <p:nvSpPr>
            <p:cNvPr id="652" name="Google Shape;652;p43"/>
            <p:cNvSpPr/>
            <p:nvPr/>
          </p:nvSpPr>
          <p:spPr>
            <a:xfrm>
              <a:off x="3868662" y="4710395"/>
              <a:ext cx="541875" cy="112657"/>
            </a:xfrm>
            <a:custGeom>
              <a:rect b="b" l="l" r="r" t="t"/>
              <a:pathLst>
                <a:path extrusionOk="0" h="198" w="951">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dk1"/>
                  </a:solidFill>
                  <a:latin typeface="Inria Sans"/>
                  <a:ea typeface="Inria Sans"/>
                  <a:cs typeface="Inria Sans"/>
                  <a:sym typeface="Inria Sans"/>
                </a:rPr>
                <a:t>EVALUATION</a:t>
              </a:r>
              <a:endParaRPr b="1" i="0" sz="1200" u="none" cap="none" strike="noStrike">
                <a:solidFill>
                  <a:schemeClr val="dk1"/>
                </a:solidFill>
                <a:latin typeface="Inria Sans"/>
                <a:ea typeface="Inria Sans"/>
                <a:cs typeface="Inria Sans"/>
                <a:sym typeface="Inria Sans"/>
              </a:endParaRPr>
            </a:p>
          </p:txBody>
        </p:sp>
        <p:sp>
          <p:nvSpPr>
            <p:cNvPr id="653" name="Google Shape;653;p43"/>
            <p:cNvSpPr/>
            <p:nvPr/>
          </p:nvSpPr>
          <p:spPr>
            <a:xfrm>
              <a:off x="3824940" y="4614704"/>
              <a:ext cx="629543" cy="114014"/>
            </a:xfrm>
            <a:custGeom>
              <a:rect b="b" l="l" r="r" t="t"/>
              <a:pathLst>
                <a:path extrusionOk="0" h="200" w="1105">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dk1"/>
                  </a:solidFill>
                  <a:latin typeface="Inria Sans"/>
                  <a:ea typeface="Inria Sans"/>
                  <a:cs typeface="Inria Sans"/>
                  <a:sym typeface="Inria Sans"/>
                </a:rPr>
                <a:t>DISCOVERY</a:t>
              </a:r>
              <a:endParaRPr b="1" i="0" sz="1200" u="none" cap="none" strike="noStrike">
                <a:solidFill>
                  <a:schemeClr val="dk1"/>
                </a:solidFill>
                <a:latin typeface="Inria Sans"/>
                <a:ea typeface="Inria Sans"/>
                <a:cs typeface="Inria Sans"/>
                <a:sym typeface="Inria Sans"/>
              </a:endParaRPr>
            </a:p>
          </p:txBody>
        </p:sp>
        <p:sp>
          <p:nvSpPr>
            <p:cNvPr id="654" name="Google Shape;654;p43"/>
            <p:cNvSpPr/>
            <p:nvPr/>
          </p:nvSpPr>
          <p:spPr>
            <a:xfrm>
              <a:off x="3912610" y="4806085"/>
              <a:ext cx="453525" cy="112204"/>
            </a:xfrm>
            <a:custGeom>
              <a:rect b="b" l="l" r="r" t="t"/>
              <a:pathLst>
                <a:path extrusionOk="0" h="197" w="796">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dk1"/>
                  </a:solidFill>
                  <a:latin typeface="Inria Sans"/>
                  <a:ea typeface="Inria Sans"/>
                  <a:cs typeface="Inria Sans"/>
                  <a:sym typeface="Inria Sans"/>
                </a:rPr>
                <a:t>INTENT</a:t>
              </a:r>
              <a:endParaRPr b="1" i="0" sz="1200" u="none" cap="none" strike="noStrike">
                <a:solidFill>
                  <a:schemeClr val="dk1"/>
                </a:solidFill>
                <a:latin typeface="Inria Sans"/>
                <a:ea typeface="Inria Sans"/>
                <a:cs typeface="Inria Sans"/>
                <a:sym typeface="Inria Sans"/>
              </a:endParaRPr>
            </a:p>
          </p:txBody>
        </p:sp>
        <p:sp>
          <p:nvSpPr>
            <p:cNvPr id="655" name="Google Shape;655;p43"/>
            <p:cNvSpPr/>
            <p:nvPr/>
          </p:nvSpPr>
          <p:spPr>
            <a:xfrm>
              <a:off x="3778727" y="4460423"/>
              <a:ext cx="719100" cy="792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1" i="0" sz="1200" u="none" cap="none" strike="noStrike">
                <a:solidFill>
                  <a:schemeClr val="dk1"/>
                </a:solidFill>
                <a:latin typeface="Inria Sans"/>
                <a:ea typeface="Inria Sans"/>
                <a:cs typeface="Inria Sans"/>
                <a:sym typeface="Inria Sans"/>
              </a:endParaRPr>
            </a:p>
          </p:txBody>
        </p:sp>
      </p:grpSp>
      <p:cxnSp>
        <p:nvCxnSpPr>
          <p:cNvPr id="656" name="Google Shape;656;p43"/>
          <p:cNvCxnSpPr/>
          <p:nvPr/>
        </p:nvCxnSpPr>
        <p:spPr>
          <a:xfrm>
            <a:off x="4736100" y="1950075"/>
            <a:ext cx="1056900" cy="0"/>
          </a:xfrm>
          <a:prstGeom prst="straightConnector1">
            <a:avLst/>
          </a:prstGeom>
          <a:noFill/>
          <a:ln cap="flat" cmpd="sng" w="9525">
            <a:solidFill>
              <a:schemeClr val="accent1"/>
            </a:solidFill>
            <a:prstDash val="solid"/>
            <a:round/>
            <a:headEnd len="med" w="med" type="oval"/>
            <a:tailEnd len="med" w="med" type="oval"/>
          </a:ln>
        </p:spPr>
      </p:cxnSp>
      <p:sp>
        <p:nvSpPr>
          <p:cNvPr id="657" name="Google Shape;657;p43"/>
          <p:cNvSpPr txBox="1"/>
          <p:nvPr/>
        </p:nvSpPr>
        <p:spPr>
          <a:xfrm>
            <a:off x="5854600" y="1778025"/>
            <a:ext cx="2786700" cy="34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dk1"/>
                </a:solidFill>
                <a:latin typeface="Inria Sans"/>
                <a:ea typeface="Inria Sans"/>
                <a:cs typeface="Inria Sans"/>
                <a:sym typeface="Inria Sans"/>
              </a:rPr>
              <a:t>Insert your content</a:t>
            </a:r>
            <a:endParaRPr sz="1000">
              <a:solidFill>
                <a:schemeClr val="dk1"/>
              </a:solidFill>
              <a:latin typeface="Inria Sans"/>
              <a:ea typeface="Inria Sans"/>
              <a:cs typeface="Inria Sans"/>
              <a:sym typeface="Inria Sans"/>
            </a:endParaRPr>
          </a:p>
        </p:txBody>
      </p:sp>
      <p:cxnSp>
        <p:nvCxnSpPr>
          <p:cNvPr id="658" name="Google Shape;658;p43"/>
          <p:cNvCxnSpPr/>
          <p:nvPr/>
        </p:nvCxnSpPr>
        <p:spPr>
          <a:xfrm>
            <a:off x="4580425" y="2431700"/>
            <a:ext cx="1212600" cy="0"/>
          </a:xfrm>
          <a:prstGeom prst="straightConnector1">
            <a:avLst/>
          </a:prstGeom>
          <a:noFill/>
          <a:ln cap="flat" cmpd="sng" w="9525">
            <a:solidFill>
              <a:schemeClr val="accent2"/>
            </a:solidFill>
            <a:prstDash val="solid"/>
            <a:round/>
            <a:headEnd len="med" w="med" type="oval"/>
            <a:tailEnd len="med" w="med" type="oval"/>
          </a:ln>
        </p:spPr>
      </p:cxnSp>
      <p:sp>
        <p:nvSpPr>
          <p:cNvPr id="659" name="Google Shape;659;p43"/>
          <p:cNvSpPr txBox="1"/>
          <p:nvPr/>
        </p:nvSpPr>
        <p:spPr>
          <a:xfrm>
            <a:off x="5854600" y="2259640"/>
            <a:ext cx="2786700" cy="34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dk1"/>
                </a:solidFill>
                <a:latin typeface="Inria Sans"/>
                <a:ea typeface="Inria Sans"/>
                <a:cs typeface="Inria Sans"/>
                <a:sym typeface="Inria Sans"/>
              </a:rPr>
              <a:t>Insert your content</a:t>
            </a:r>
            <a:endParaRPr sz="1000">
              <a:solidFill>
                <a:schemeClr val="dk1"/>
              </a:solidFill>
              <a:latin typeface="Inria Sans"/>
              <a:ea typeface="Inria Sans"/>
              <a:cs typeface="Inria Sans"/>
              <a:sym typeface="Inria Sans"/>
            </a:endParaRPr>
          </a:p>
        </p:txBody>
      </p:sp>
      <p:cxnSp>
        <p:nvCxnSpPr>
          <p:cNvPr id="660" name="Google Shape;660;p43"/>
          <p:cNvCxnSpPr/>
          <p:nvPr/>
        </p:nvCxnSpPr>
        <p:spPr>
          <a:xfrm>
            <a:off x="4359200" y="2913325"/>
            <a:ext cx="1433700" cy="0"/>
          </a:xfrm>
          <a:prstGeom prst="straightConnector1">
            <a:avLst/>
          </a:prstGeom>
          <a:noFill/>
          <a:ln cap="flat" cmpd="sng" w="9525">
            <a:solidFill>
              <a:schemeClr val="accent3"/>
            </a:solidFill>
            <a:prstDash val="solid"/>
            <a:round/>
            <a:headEnd len="med" w="med" type="oval"/>
            <a:tailEnd len="med" w="med" type="oval"/>
          </a:ln>
        </p:spPr>
      </p:cxnSp>
      <p:sp>
        <p:nvSpPr>
          <p:cNvPr id="661" name="Google Shape;661;p43"/>
          <p:cNvSpPr txBox="1"/>
          <p:nvPr/>
        </p:nvSpPr>
        <p:spPr>
          <a:xfrm>
            <a:off x="5854600" y="2741255"/>
            <a:ext cx="2786700" cy="34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dk1"/>
                </a:solidFill>
                <a:latin typeface="Inria Sans"/>
                <a:ea typeface="Inria Sans"/>
                <a:cs typeface="Inria Sans"/>
                <a:sym typeface="Inria Sans"/>
              </a:rPr>
              <a:t>Insert your content</a:t>
            </a:r>
            <a:endParaRPr sz="1000">
              <a:solidFill>
                <a:schemeClr val="dk1"/>
              </a:solidFill>
              <a:latin typeface="Inria Sans"/>
              <a:ea typeface="Inria Sans"/>
              <a:cs typeface="Inria Sans"/>
              <a:sym typeface="Inria Sans"/>
            </a:endParaRPr>
          </a:p>
        </p:txBody>
      </p:sp>
      <p:cxnSp>
        <p:nvCxnSpPr>
          <p:cNvPr id="662" name="Google Shape;662;p43"/>
          <p:cNvCxnSpPr/>
          <p:nvPr/>
        </p:nvCxnSpPr>
        <p:spPr>
          <a:xfrm>
            <a:off x="4170750" y="3394925"/>
            <a:ext cx="1622100" cy="0"/>
          </a:xfrm>
          <a:prstGeom prst="straightConnector1">
            <a:avLst/>
          </a:prstGeom>
          <a:noFill/>
          <a:ln cap="flat" cmpd="sng" w="9525">
            <a:solidFill>
              <a:schemeClr val="accent4"/>
            </a:solidFill>
            <a:prstDash val="solid"/>
            <a:round/>
            <a:headEnd len="med" w="med" type="oval"/>
            <a:tailEnd len="med" w="med" type="oval"/>
          </a:ln>
        </p:spPr>
      </p:cxnSp>
      <p:sp>
        <p:nvSpPr>
          <p:cNvPr id="663" name="Google Shape;663;p43"/>
          <p:cNvSpPr txBox="1"/>
          <p:nvPr/>
        </p:nvSpPr>
        <p:spPr>
          <a:xfrm>
            <a:off x="5854600" y="3222870"/>
            <a:ext cx="2786700" cy="34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dk1"/>
                </a:solidFill>
                <a:latin typeface="Inria Sans"/>
                <a:ea typeface="Inria Sans"/>
                <a:cs typeface="Inria Sans"/>
                <a:sym typeface="Inria Sans"/>
              </a:rPr>
              <a:t>Insert your content</a:t>
            </a:r>
            <a:endParaRPr sz="1000">
              <a:solidFill>
                <a:schemeClr val="dk1"/>
              </a:solidFill>
              <a:latin typeface="Inria Sans"/>
              <a:ea typeface="Inria Sans"/>
              <a:cs typeface="Inria Sans"/>
              <a:sym typeface="Inria Sans"/>
            </a:endParaRPr>
          </a:p>
        </p:txBody>
      </p:sp>
      <p:cxnSp>
        <p:nvCxnSpPr>
          <p:cNvPr id="664" name="Google Shape;664;p43"/>
          <p:cNvCxnSpPr/>
          <p:nvPr/>
        </p:nvCxnSpPr>
        <p:spPr>
          <a:xfrm>
            <a:off x="3965900" y="3876550"/>
            <a:ext cx="1827000" cy="0"/>
          </a:xfrm>
          <a:prstGeom prst="straightConnector1">
            <a:avLst/>
          </a:prstGeom>
          <a:noFill/>
          <a:ln cap="flat" cmpd="sng" w="9525">
            <a:solidFill>
              <a:schemeClr val="accent5"/>
            </a:solidFill>
            <a:prstDash val="solid"/>
            <a:round/>
            <a:headEnd len="med" w="med" type="oval"/>
            <a:tailEnd len="med" w="med" type="oval"/>
          </a:ln>
        </p:spPr>
      </p:cxnSp>
      <p:sp>
        <p:nvSpPr>
          <p:cNvPr id="665" name="Google Shape;665;p43"/>
          <p:cNvSpPr txBox="1"/>
          <p:nvPr/>
        </p:nvSpPr>
        <p:spPr>
          <a:xfrm>
            <a:off x="5854600" y="3704485"/>
            <a:ext cx="2786700" cy="34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dk1"/>
                </a:solidFill>
                <a:latin typeface="Inria Sans"/>
                <a:ea typeface="Inria Sans"/>
                <a:cs typeface="Inria Sans"/>
                <a:sym typeface="Inria Sans"/>
              </a:rPr>
              <a:t>Insert your content</a:t>
            </a:r>
            <a:endParaRPr sz="1000">
              <a:solidFill>
                <a:schemeClr val="dk1"/>
              </a:solidFill>
              <a:latin typeface="Inria Sans"/>
              <a:ea typeface="Inria Sans"/>
              <a:cs typeface="Inria Sans"/>
              <a:sym typeface="Inria Sans"/>
            </a:endParaRPr>
          </a:p>
        </p:txBody>
      </p:sp>
      <p:cxnSp>
        <p:nvCxnSpPr>
          <p:cNvPr id="666" name="Google Shape;666;p43"/>
          <p:cNvCxnSpPr/>
          <p:nvPr/>
        </p:nvCxnSpPr>
        <p:spPr>
          <a:xfrm>
            <a:off x="3752875" y="4358150"/>
            <a:ext cx="2031600" cy="0"/>
          </a:xfrm>
          <a:prstGeom prst="straightConnector1">
            <a:avLst/>
          </a:prstGeom>
          <a:noFill/>
          <a:ln cap="flat" cmpd="sng" w="9525">
            <a:solidFill>
              <a:schemeClr val="accent6"/>
            </a:solidFill>
            <a:prstDash val="solid"/>
            <a:round/>
            <a:headEnd len="med" w="med" type="oval"/>
            <a:tailEnd len="med" w="med" type="oval"/>
          </a:ln>
        </p:spPr>
      </p:cxnSp>
      <p:sp>
        <p:nvSpPr>
          <p:cNvPr id="667" name="Google Shape;667;p43"/>
          <p:cNvSpPr txBox="1"/>
          <p:nvPr/>
        </p:nvSpPr>
        <p:spPr>
          <a:xfrm>
            <a:off x="5854600" y="4186100"/>
            <a:ext cx="2786700" cy="34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dk1"/>
                </a:solidFill>
                <a:latin typeface="Inria Sans"/>
                <a:ea typeface="Inria Sans"/>
                <a:cs typeface="Inria Sans"/>
                <a:sym typeface="Inria Sans"/>
              </a:rPr>
              <a:t>Insert your content</a:t>
            </a:r>
            <a:endParaRPr sz="1000">
              <a:solidFill>
                <a:schemeClr val="dk1"/>
              </a:solidFill>
              <a:latin typeface="Inria Sans"/>
              <a:ea typeface="Inria Sans"/>
              <a:cs typeface="Inria Sans"/>
              <a:sym typeface="Inria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44"/>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TEAM PRESENTATION</a:t>
            </a:r>
            <a:endParaRPr/>
          </a:p>
        </p:txBody>
      </p:sp>
      <p:sp>
        <p:nvSpPr>
          <p:cNvPr id="673" name="Google Shape;673;p44"/>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674" name="Google Shape;674;p44"/>
          <p:cNvPicPr preferRelativeResize="0"/>
          <p:nvPr/>
        </p:nvPicPr>
        <p:blipFill rotWithShape="1">
          <a:blip r:embed="rId3">
            <a:alphaModFix/>
          </a:blip>
          <a:srcRect b="9812" l="19633" r="0" t="9820"/>
          <a:stretch/>
        </p:blipFill>
        <p:spPr>
          <a:xfrm>
            <a:off x="1207850" y="1884125"/>
            <a:ext cx="1410600" cy="1410600"/>
          </a:xfrm>
          <a:prstGeom prst="ellipse">
            <a:avLst/>
          </a:prstGeom>
          <a:noFill/>
          <a:ln>
            <a:noFill/>
          </a:ln>
        </p:spPr>
      </p:pic>
      <p:sp>
        <p:nvSpPr>
          <p:cNvPr id="675" name="Google Shape;675;p44"/>
          <p:cNvSpPr txBox="1"/>
          <p:nvPr/>
        </p:nvSpPr>
        <p:spPr>
          <a:xfrm>
            <a:off x="1212610" y="3417731"/>
            <a:ext cx="1410600" cy="6954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Inria Sans"/>
                <a:ea typeface="Inria Sans"/>
                <a:cs typeface="Inria Sans"/>
                <a:sym typeface="Inria Sans"/>
              </a:rPr>
              <a:t>Imani Jackson</a:t>
            </a:r>
            <a:br>
              <a:rPr lang="en">
                <a:latin typeface="Inria Sans"/>
                <a:ea typeface="Inria Sans"/>
                <a:cs typeface="Inria Sans"/>
                <a:sym typeface="Inria Sans"/>
              </a:rPr>
            </a:br>
            <a:r>
              <a:rPr lang="en" sz="800">
                <a:solidFill>
                  <a:schemeClr val="dk2"/>
                </a:solidFill>
                <a:latin typeface="Inria Sans"/>
                <a:ea typeface="Inria Sans"/>
                <a:cs typeface="Inria Sans"/>
                <a:sym typeface="Inria Sans"/>
              </a:rPr>
              <a:t>JOB TITLE</a:t>
            </a:r>
            <a:endParaRPr sz="800">
              <a:solidFill>
                <a:schemeClr val="dk2"/>
              </a:solidFill>
              <a:latin typeface="Inria Sans"/>
              <a:ea typeface="Inria Sans"/>
              <a:cs typeface="Inria Sans"/>
              <a:sym typeface="Inria Sans"/>
            </a:endParaRPr>
          </a:p>
          <a:p>
            <a:pPr indent="0" lvl="0" marL="0" rtl="0" algn="ctr">
              <a:spcBef>
                <a:spcPts val="400"/>
              </a:spcBef>
              <a:spcAft>
                <a:spcPts val="0"/>
              </a:spcAft>
              <a:buNone/>
            </a:pPr>
            <a:r>
              <a:rPr lang="en" sz="900">
                <a:solidFill>
                  <a:schemeClr val="dk2"/>
                </a:solidFill>
                <a:latin typeface="Inria Sans"/>
                <a:ea typeface="Inria Sans"/>
                <a:cs typeface="Inria Sans"/>
                <a:sym typeface="Inria Sans"/>
              </a:rPr>
              <a:t>Blue is the colour of the clear sky and the deep sea</a:t>
            </a:r>
            <a:endParaRPr>
              <a:latin typeface="Inria Sans"/>
              <a:ea typeface="Inria Sans"/>
              <a:cs typeface="Inria Sans"/>
              <a:sym typeface="Inria Sans"/>
            </a:endParaRPr>
          </a:p>
          <a:p>
            <a:pPr indent="0" lvl="0" marL="0" rtl="0" algn="ctr">
              <a:spcBef>
                <a:spcPts val="400"/>
              </a:spcBef>
              <a:spcAft>
                <a:spcPts val="400"/>
              </a:spcAft>
              <a:buNone/>
            </a:pPr>
            <a:r>
              <a:t/>
            </a:r>
            <a:endParaRPr>
              <a:latin typeface="Inria Sans"/>
              <a:ea typeface="Inria Sans"/>
              <a:cs typeface="Inria Sans"/>
              <a:sym typeface="Inria Sans"/>
            </a:endParaRPr>
          </a:p>
        </p:txBody>
      </p:sp>
      <p:pic>
        <p:nvPicPr>
          <p:cNvPr id="676" name="Google Shape;676;p44"/>
          <p:cNvPicPr preferRelativeResize="0"/>
          <p:nvPr/>
        </p:nvPicPr>
        <p:blipFill rotWithShape="1">
          <a:blip r:embed="rId4">
            <a:alphaModFix/>
          </a:blip>
          <a:srcRect b="0" l="0" r="0" t="0"/>
          <a:stretch/>
        </p:blipFill>
        <p:spPr>
          <a:xfrm>
            <a:off x="3083134" y="1884125"/>
            <a:ext cx="1410600" cy="1410600"/>
          </a:xfrm>
          <a:prstGeom prst="ellipse">
            <a:avLst/>
          </a:prstGeom>
          <a:noFill/>
          <a:ln>
            <a:noFill/>
          </a:ln>
        </p:spPr>
      </p:pic>
      <p:sp>
        <p:nvSpPr>
          <p:cNvPr id="677" name="Google Shape;677;p44"/>
          <p:cNvSpPr txBox="1"/>
          <p:nvPr/>
        </p:nvSpPr>
        <p:spPr>
          <a:xfrm>
            <a:off x="3087894" y="3417731"/>
            <a:ext cx="1410600" cy="6954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Inria Sans"/>
                <a:ea typeface="Inria Sans"/>
                <a:cs typeface="Inria Sans"/>
                <a:sym typeface="Inria Sans"/>
              </a:rPr>
              <a:t>Marcos Galán</a:t>
            </a:r>
            <a:br>
              <a:rPr lang="en">
                <a:latin typeface="Inria Sans"/>
                <a:ea typeface="Inria Sans"/>
                <a:cs typeface="Inria Sans"/>
                <a:sym typeface="Inria Sans"/>
              </a:rPr>
            </a:br>
            <a:r>
              <a:rPr lang="en" sz="800">
                <a:solidFill>
                  <a:schemeClr val="dk2"/>
                </a:solidFill>
                <a:latin typeface="Inria Sans"/>
                <a:ea typeface="Inria Sans"/>
                <a:cs typeface="Inria Sans"/>
                <a:sym typeface="Inria Sans"/>
              </a:rPr>
              <a:t>JOB TITLE</a:t>
            </a:r>
            <a:endParaRPr sz="800">
              <a:solidFill>
                <a:schemeClr val="dk2"/>
              </a:solidFill>
              <a:latin typeface="Inria Sans"/>
              <a:ea typeface="Inria Sans"/>
              <a:cs typeface="Inria Sans"/>
              <a:sym typeface="Inria Sans"/>
            </a:endParaRPr>
          </a:p>
          <a:p>
            <a:pPr indent="0" lvl="0" marL="0" rtl="0" algn="ctr">
              <a:spcBef>
                <a:spcPts val="400"/>
              </a:spcBef>
              <a:spcAft>
                <a:spcPts val="0"/>
              </a:spcAft>
              <a:buNone/>
            </a:pPr>
            <a:r>
              <a:rPr lang="en" sz="900">
                <a:solidFill>
                  <a:schemeClr val="dk2"/>
                </a:solidFill>
                <a:latin typeface="Inria Sans"/>
                <a:ea typeface="Inria Sans"/>
                <a:cs typeface="Inria Sans"/>
                <a:sym typeface="Inria Sans"/>
              </a:rPr>
              <a:t>Blue is the colour of the clear sky and the deep sea</a:t>
            </a:r>
            <a:endParaRPr>
              <a:latin typeface="Inria Sans"/>
              <a:ea typeface="Inria Sans"/>
              <a:cs typeface="Inria Sans"/>
              <a:sym typeface="Inria Sans"/>
            </a:endParaRPr>
          </a:p>
          <a:p>
            <a:pPr indent="0" lvl="0" marL="0" rtl="0" algn="ctr">
              <a:spcBef>
                <a:spcPts val="400"/>
              </a:spcBef>
              <a:spcAft>
                <a:spcPts val="400"/>
              </a:spcAft>
              <a:buNone/>
            </a:pPr>
            <a:r>
              <a:t/>
            </a:r>
            <a:endParaRPr>
              <a:latin typeface="Inria Sans"/>
              <a:ea typeface="Inria Sans"/>
              <a:cs typeface="Inria Sans"/>
              <a:sym typeface="Inria Sans"/>
            </a:endParaRPr>
          </a:p>
        </p:txBody>
      </p:sp>
      <p:pic>
        <p:nvPicPr>
          <p:cNvPr id="678" name="Google Shape;678;p44"/>
          <p:cNvPicPr preferRelativeResize="0"/>
          <p:nvPr/>
        </p:nvPicPr>
        <p:blipFill rotWithShape="1">
          <a:blip r:embed="rId5">
            <a:alphaModFix/>
          </a:blip>
          <a:srcRect b="24940" l="47271" r="0" t="22330"/>
          <a:stretch/>
        </p:blipFill>
        <p:spPr>
          <a:xfrm>
            <a:off x="4958419" y="1884125"/>
            <a:ext cx="1410600" cy="1410600"/>
          </a:xfrm>
          <a:prstGeom prst="ellipse">
            <a:avLst/>
          </a:prstGeom>
          <a:noFill/>
          <a:ln>
            <a:noFill/>
          </a:ln>
        </p:spPr>
      </p:pic>
      <p:sp>
        <p:nvSpPr>
          <p:cNvPr id="679" name="Google Shape;679;p44"/>
          <p:cNvSpPr txBox="1"/>
          <p:nvPr/>
        </p:nvSpPr>
        <p:spPr>
          <a:xfrm>
            <a:off x="4963179" y="3417731"/>
            <a:ext cx="1410600" cy="6954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Inria Sans"/>
                <a:ea typeface="Inria Sans"/>
                <a:cs typeface="Inria Sans"/>
                <a:sym typeface="Inria Sans"/>
              </a:rPr>
              <a:t>Ixchel Valdía</a:t>
            </a:r>
            <a:br>
              <a:rPr lang="en">
                <a:latin typeface="Inria Sans"/>
                <a:ea typeface="Inria Sans"/>
                <a:cs typeface="Inria Sans"/>
                <a:sym typeface="Inria Sans"/>
              </a:rPr>
            </a:br>
            <a:r>
              <a:rPr lang="en" sz="800">
                <a:solidFill>
                  <a:schemeClr val="dk2"/>
                </a:solidFill>
                <a:latin typeface="Inria Sans"/>
                <a:ea typeface="Inria Sans"/>
                <a:cs typeface="Inria Sans"/>
                <a:sym typeface="Inria Sans"/>
              </a:rPr>
              <a:t>JOB TITLE</a:t>
            </a:r>
            <a:endParaRPr sz="800">
              <a:solidFill>
                <a:schemeClr val="dk2"/>
              </a:solidFill>
              <a:latin typeface="Inria Sans"/>
              <a:ea typeface="Inria Sans"/>
              <a:cs typeface="Inria Sans"/>
              <a:sym typeface="Inria Sans"/>
            </a:endParaRPr>
          </a:p>
          <a:p>
            <a:pPr indent="0" lvl="0" marL="0" rtl="0" algn="ctr">
              <a:spcBef>
                <a:spcPts val="400"/>
              </a:spcBef>
              <a:spcAft>
                <a:spcPts val="0"/>
              </a:spcAft>
              <a:buNone/>
            </a:pPr>
            <a:r>
              <a:rPr lang="en" sz="900">
                <a:solidFill>
                  <a:schemeClr val="dk2"/>
                </a:solidFill>
                <a:latin typeface="Inria Sans"/>
                <a:ea typeface="Inria Sans"/>
                <a:cs typeface="Inria Sans"/>
                <a:sym typeface="Inria Sans"/>
              </a:rPr>
              <a:t>Blue is the colour of the clear sky and the deep sea</a:t>
            </a:r>
            <a:endParaRPr>
              <a:latin typeface="Inria Sans"/>
              <a:ea typeface="Inria Sans"/>
              <a:cs typeface="Inria Sans"/>
              <a:sym typeface="Inria Sans"/>
            </a:endParaRPr>
          </a:p>
          <a:p>
            <a:pPr indent="0" lvl="0" marL="0" rtl="0" algn="ctr">
              <a:spcBef>
                <a:spcPts val="400"/>
              </a:spcBef>
              <a:spcAft>
                <a:spcPts val="400"/>
              </a:spcAft>
              <a:buNone/>
            </a:pPr>
            <a:r>
              <a:t/>
            </a:r>
            <a:endParaRPr>
              <a:latin typeface="Inria Sans"/>
              <a:ea typeface="Inria Sans"/>
              <a:cs typeface="Inria Sans"/>
              <a:sym typeface="Inria Sans"/>
            </a:endParaRPr>
          </a:p>
        </p:txBody>
      </p:sp>
      <p:pic>
        <p:nvPicPr>
          <p:cNvPr id="680" name="Google Shape;680;p44"/>
          <p:cNvPicPr preferRelativeResize="0"/>
          <p:nvPr/>
        </p:nvPicPr>
        <p:blipFill rotWithShape="1">
          <a:blip r:embed="rId6">
            <a:alphaModFix/>
          </a:blip>
          <a:srcRect b="29406" l="0" r="0" t="3926"/>
          <a:stretch/>
        </p:blipFill>
        <p:spPr>
          <a:xfrm>
            <a:off x="6833703" y="1884125"/>
            <a:ext cx="1410600" cy="1410600"/>
          </a:xfrm>
          <a:prstGeom prst="ellipse">
            <a:avLst/>
          </a:prstGeom>
          <a:noFill/>
          <a:ln>
            <a:noFill/>
          </a:ln>
        </p:spPr>
      </p:pic>
      <p:sp>
        <p:nvSpPr>
          <p:cNvPr id="681" name="Google Shape;681;p44"/>
          <p:cNvSpPr txBox="1"/>
          <p:nvPr/>
        </p:nvSpPr>
        <p:spPr>
          <a:xfrm>
            <a:off x="6838463" y="3417731"/>
            <a:ext cx="1410600" cy="6954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Inria Sans"/>
                <a:ea typeface="Inria Sans"/>
                <a:cs typeface="Inria Sans"/>
                <a:sym typeface="Inria Sans"/>
              </a:rPr>
              <a:t>Nils Årud</a:t>
            </a:r>
            <a:br>
              <a:rPr lang="en">
                <a:latin typeface="Inria Sans"/>
                <a:ea typeface="Inria Sans"/>
                <a:cs typeface="Inria Sans"/>
                <a:sym typeface="Inria Sans"/>
              </a:rPr>
            </a:br>
            <a:r>
              <a:rPr lang="en" sz="800">
                <a:solidFill>
                  <a:schemeClr val="dk2"/>
                </a:solidFill>
                <a:latin typeface="Inria Sans"/>
                <a:ea typeface="Inria Sans"/>
                <a:cs typeface="Inria Sans"/>
                <a:sym typeface="Inria Sans"/>
              </a:rPr>
              <a:t>JOB TITLE</a:t>
            </a:r>
            <a:endParaRPr sz="800">
              <a:solidFill>
                <a:schemeClr val="dk2"/>
              </a:solidFill>
              <a:latin typeface="Inria Sans"/>
              <a:ea typeface="Inria Sans"/>
              <a:cs typeface="Inria Sans"/>
              <a:sym typeface="Inria Sans"/>
            </a:endParaRPr>
          </a:p>
          <a:p>
            <a:pPr indent="0" lvl="0" marL="0" rtl="0" algn="ctr">
              <a:spcBef>
                <a:spcPts val="400"/>
              </a:spcBef>
              <a:spcAft>
                <a:spcPts val="0"/>
              </a:spcAft>
              <a:buNone/>
            </a:pPr>
            <a:r>
              <a:rPr lang="en" sz="900">
                <a:solidFill>
                  <a:schemeClr val="dk2"/>
                </a:solidFill>
                <a:latin typeface="Inria Sans"/>
                <a:ea typeface="Inria Sans"/>
                <a:cs typeface="Inria Sans"/>
                <a:sym typeface="Inria Sans"/>
              </a:rPr>
              <a:t>Blue is the colour of the clear sky and the deep sea</a:t>
            </a:r>
            <a:endParaRPr>
              <a:latin typeface="Inria Sans"/>
              <a:ea typeface="Inria Sans"/>
              <a:cs typeface="Inria Sans"/>
              <a:sym typeface="Inria Sans"/>
            </a:endParaRPr>
          </a:p>
          <a:p>
            <a:pPr indent="0" lvl="0" marL="0" rtl="0" algn="ctr">
              <a:spcBef>
                <a:spcPts val="400"/>
              </a:spcBef>
              <a:spcAft>
                <a:spcPts val="400"/>
              </a:spcAft>
              <a:buNone/>
            </a:pPr>
            <a:r>
              <a:t/>
            </a:r>
            <a:endParaRPr>
              <a:latin typeface="Inria Sans"/>
              <a:ea typeface="Inria Sans"/>
              <a:cs typeface="Inria Sans"/>
              <a:sym typeface="Inria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45"/>
          <p:cNvSpPr txBox="1"/>
          <p:nvPr>
            <p:ph idx="4294967295" type="title"/>
          </p:nvPr>
        </p:nvSpPr>
        <p:spPr>
          <a:xfrm>
            <a:off x="467100" y="0"/>
            <a:ext cx="8209800" cy="467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200"/>
              <a:t>COMPETITOR MATRIX</a:t>
            </a:r>
            <a:endParaRPr sz="1200"/>
          </a:p>
        </p:txBody>
      </p:sp>
      <p:sp>
        <p:nvSpPr>
          <p:cNvPr id="687" name="Google Shape;687;p45"/>
          <p:cNvSpPr/>
          <p:nvPr/>
        </p:nvSpPr>
        <p:spPr>
          <a:xfrm>
            <a:off x="467100" y="467100"/>
            <a:ext cx="8209800" cy="4209000"/>
          </a:xfrm>
          <a:prstGeom prst="rect">
            <a:avLst/>
          </a:prstGeom>
          <a:solidFill>
            <a:srgbClr val="082A44">
              <a:alpha val="1732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8" name="Google Shape;688;p45"/>
          <p:cNvGrpSpPr/>
          <p:nvPr/>
        </p:nvGrpSpPr>
        <p:grpSpPr>
          <a:xfrm>
            <a:off x="638150" y="467111"/>
            <a:ext cx="7867750" cy="4209098"/>
            <a:chOff x="638138" y="467100"/>
            <a:chExt cx="7867750" cy="4194000"/>
          </a:xfrm>
        </p:grpSpPr>
        <p:cxnSp>
          <p:nvCxnSpPr>
            <p:cNvPr id="689" name="Google Shape;689;p45"/>
            <p:cNvCxnSpPr/>
            <p:nvPr/>
          </p:nvCxnSpPr>
          <p:spPr>
            <a:xfrm>
              <a:off x="638138"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690" name="Google Shape;690;p45"/>
            <p:cNvCxnSpPr/>
            <p:nvPr/>
          </p:nvCxnSpPr>
          <p:spPr>
            <a:xfrm>
              <a:off x="809175"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691" name="Google Shape;691;p45"/>
            <p:cNvCxnSpPr/>
            <p:nvPr/>
          </p:nvCxnSpPr>
          <p:spPr>
            <a:xfrm>
              <a:off x="980213"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692" name="Google Shape;692;p45"/>
            <p:cNvCxnSpPr/>
            <p:nvPr/>
          </p:nvCxnSpPr>
          <p:spPr>
            <a:xfrm>
              <a:off x="1151250"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693" name="Google Shape;693;p45"/>
            <p:cNvCxnSpPr/>
            <p:nvPr/>
          </p:nvCxnSpPr>
          <p:spPr>
            <a:xfrm>
              <a:off x="1322288"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694" name="Google Shape;694;p45"/>
            <p:cNvCxnSpPr/>
            <p:nvPr/>
          </p:nvCxnSpPr>
          <p:spPr>
            <a:xfrm>
              <a:off x="1493325"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695" name="Google Shape;695;p45"/>
            <p:cNvCxnSpPr/>
            <p:nvPr/>
          </p:nvCxnSpPr>
          <p:spPr>
            <a:xfrm>
              <a:off x="1664363"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696" name="Google Shape;696;p45"/>
            <p:cNvCxnSpPr/>
            <p:nvPr/>
          </p:nvCxnSpPr>
          <p:spPr>
            <a:xfrm>
              <a:off x="1835400"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697" name="Google Shape;697;p45"/>
            <p:cNvCxnSpPr/>
            <p:nvPr/>
          </p:nvCxnSpPr>
          <p:spPr>
            <a:xfrm>
              <a:off x="2006438"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698" name="Google Shape;698;p45"/>
            <p:cNvCxnSpPr/>
            <p:nvPr/>
          </p:nvCxnSpPr>
          <p:spPr>
            <a:xfrm>
              <a:off x="2177475"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699" name="Google Shape;699;p45"/>
            <p:cNvCxnSpPr/>
            <p:nvPr/>
          </p:nvCxnSpPr>
          <p:spPr>
            <a:xfrm>
              <a:off x="2348513"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00" name="Google Shape;700;p45"/>
            <p:cNvCxnSpPr/>
            <p:nvPr/>
          </p:nvCxnSpPr>
          <p:spPr>
            <a:xfrm>
              <a:off x="2519550"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01" name="Google Shape;701;p45"/>
            <p:cNvCxnSpPr/>
            <p:nvPr/>
          </p:nvCxnSpPr>
          <p:spPr>
            <a:xfrm>
              <a:off x="2690588"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02" name="Google Shape;702;p45"/>
            <p:cNvCxnSpPr/>
            <p:nvPr/>
          </p:nvCxnSpPr>
          <p:spPr>
            <a:xfrm>
              <a:off x="2861625"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03" name="Google Shape;703;p45"/>
            <p:cNvCxnSpPr/>
            <p:nvPr/>
          </p:nvCxnSpPr>
          <p:spPr>
            <a:xfrm>
              <a:off x="3032663"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04" name="Google Shape;704;p45"/>
            <p:cNvCxnSpPr/>
            <p:nvPr/>
          </p:nvCxnSpPr>
          <p:spPr>
            <a:xfrm>
              <a:off x="3203700"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05" name="Google Shape;705;p45"/>
            <p:cNvCxnSpPr/>
            <p:nvPr/>
          </p:nvCxnSpPr>
          <p:spPr>
            <a:xfrm>
              <a:off x="3374738"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06" name="Google Shape;706;p45"/>
            <p:cNvCxnSpPr/>
            <p:nvPr/>
          </p:nvCxnSpPr>
          <p:spPr>
            <a:xfrm>
              <a:off x="3545775"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07" name="Google Shape;707;p45"/>
            <p:cNvCxnSpPr/>
            <p:nvPr/>
          </p:nvCxnSpPr>
          <p:spPr>
            <a:xfrm>
              <a:off x="3716813"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08" name="Google Shape;708;p45"/>
            <p:cNvCxnSpPr/>
            <p:nvPr/>
          </p:nvCxnSpPr>
          <p:spPr>
            <a:xfrm>
              <a:off x="3887850"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09" name="Google Shape;709;p45"/>
            <p:cNvCxnSpPr/>
            <p:nvPr/>
          </p:nvCxnSpPr>
          <p:spPr>
            <a:xfrm>
              <a:off x="4058888"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10" name="Google Shape;710;p45"/>
            <p:cNvCxnSpPr/>
            <p:nvPr/>
          </p:nvCxnSpPr>
          <p:spPr>
            <a:xfrm>
              <a:off x="4229925"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11" name="Google Shape;711;p45"/>
            <p:cNvCxnSpPr/>
            <p:nvPr/>
          </p:nvCxnSpPr>
          <p:spPr>
            <a:xfrm>
              <a:off x="4400963"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12" name="Google Shape;712;p45"/>
            <p:cNvCxnSpPr/>
            <p:nvPr/>
          </p:nvCxnSpPr>
          <p:spPr>
            <a:xfrm>
              <a:off x="4743063"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13" name="Google Shape;713;p45"/>
            <p:cNvCxnSpPr/>
            <p:nvPr/>
          </p:nvCxnSpPr>
          <p:spPr>
            <a:xfrm>
              <a:off x="4914100"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14" name="Google Shape;714;p45"/>
            <p:cNvCxnSpPr/>
            <p:nvPr/>
          </p:nvCxnSpPr>
          <p:spPr>
            <a:xfrm>
              <a:off x="5085138"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15" name="Google Shape;715;p45"/>
            <p:cNvCxnSpPr/>
            <p:nvPr/>
          </p:nvCxnSpPr>
          <p:spPr>
            <a:xfrm>
              <a:off x="5256175"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16" name="Google Shape;716;p45"/>
            <p:cNvCxnSpPr/>
            <p:nvPr/>
          </p:nvCxnSpPr>
          <p:spPr>
            <a:xfrm>
              <a:off x="5427213"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17" name="Google Shape;717;p45"/>
            <p:cNvCxnSpPr/>
            <p:nvPr/>
          </p:nvCxnSpPr>
          <p:spPr>
            <a:xfrm>
              <a:off x="5598250"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18" name="Google Shape;718;p45"/>
            <p:cNvCxnSpPr/>
            <p:nvPr/>
          </p:nvCxnSpPr>
          <p:spPr>
            <a:xfrm>
              <a:off x="5769288"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19" name="Google Shape;719;p45"/>
            <p:cNvCxnSpPr/>
            <p:nvPr/>
          </p:nvCxnSpPr>
          <p:spPr>
            <a:xfrm>
              <a:off x="5940325"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20" name="Google Shape;720;p45"/>
            <p:cNvCxnSpPr/>
            <p:nvPr/>
          </p:nvCxnSpPr>
          <p:spPr>
            <a:xfrm>
              <a:off x="6111363"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21" name="Google Shape;721;p45"/>
            <p:cNvCxnSpPr/>
            <p:nvPr/>
          </p:nvCxnSpPr>
          <p:spPr>
            <a:xfrm>
              <a:off x="6282400"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22" name="Google Shape;722;p45"/>
            <p:cNvCxnSpPr/>
            <p:nvPr/>
          </p:nvCxnSpPr>
          <p:spPr>
            <a:xfrm>
              <a:off x="6453438"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23" name="Google Shape;723;p45"/>
            <p:cNvCxnSpPr/>
            <p:nvPr/>
          </p:nvCxnSpPr>
          <p:spPr>
            <a:xfrm>
              <a:off x="6624475"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24" name="Google Shape;724;p45"/>
            <p:cNvCxnSpPr/>
            <p:nvPr/>
          </p:nvCxnSpPr>
          <p:spPr>
            <a:xfrm>
              <a:off x="6795513"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25" name="Google Shape;725;p45"/>
            <p:cNvCxnSpPr/>
            <p:nvPr/>
          </p:nvCxnSpPr>
          <p:spPr>
            <a:xfrm>
              <a:off x="6966550"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26" name="Google Shape;726;p45"/>
            <p:cNvCxnSpPr/>
            <p:nvPr/>
          </p:nvCxnSpPr>
          <p:spPr>
            <a:xfrm>
              <a:off x="7137588"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27" name="Google Shape;727;p45"/>
            <p:cNvCxnSpPr/>
            <p:nvPr/>
          </p:nvCxnSpPr>
          <p:spPr>
            <a:xfrm>
              <a:off x="7308625"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28" name="Google Shape;728;p45"/>
            <p:cNvCxnSpPr/>
            <p:nvPr/>
          </p:nvCxnSpPr>
          <p:spPr>
            <a:xfrm>
              <a:off x="7479663"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29" name="Google Shape;729;p45"/>
            <p:cNvCxnSpPr/>
            <p:nvPr/>
          </p:nvCxnSpPr>
          <p:spPr>
            <a:xfrm>
              <a:off x="7650700"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30" name="Google Shape;730;p45"/>
            <p:cNvCxnSpPr/>
            <p:nvPr/>
          </p:nvCxnSpPr>
          <p:spPr>
            <a:xfrm>
              <a:off x="7821738"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31" name="Google Shape;731;p45"/>
            <p:cNvCxnSpPr/>
            <p:nvPr/>
          </p:nvCxnSpPr>
          <p:spPr>
            <a:xfrm>
              <a:off x="7992775"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32" name="Google Shape;732;p45"/>
            <p:cNvCxnSpPr/>
            <p:nvPr/>
          </p:nvCxnSpPr>
          <p:spPr>
            <a:xfrm>
              <a:off x="8163813"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33" name="Google Shape;733;p45"/>
            <p:cNvCxnSpPr/>
            <p:nvPr/>
          </p:nvCxnSpPr>
          <p:spPr>
            <a:xfrm>
              <a:off x="8334850" y="46710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34" name="Google Shape;734;p45"/>
            <p:cNvCxnSpPr/>
            <p:nvPr/>
          </p:nvCxnSpPr>
          <p:spPr>
            <a:xfrm>
              <a:off x="8505888" y="467100"/>
              <a:ext cx="0" cy="4194000"/>
            </a:xfrm>
            <a:prstGeom prst="straightConnector1">
              <a:avLst/>
            </a:prstGeom>
            <a:noFill/>
            <a:ln cap="flat" cmpd="sng" w="9525">
              <a:solidFill>
                <a:schemeClr val="accent3"/>
              </a:solidFill>
              <a:prstDash val="solid"/>
              <a:round/>
              <a:headEnd len="med" w="med" type="none"/>
              <a:tailEnd len="med" w="med" type="none"/>
            </a:ln>
          </p:spPr>
        </p:cxnSp>
      </p:grpSp>
      <p:sp>
        <p:nvSpPr>
          <p:cNvPr id="735" name="Google Shape;735;p45"/>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736" name="Google Shape;736;p45"/>
          <p:cNvGrpSpPr/>
          <p:nvPr/>
        </p:nvGrpSpPr>
        <p:grpSpPr>
          <a:xfrm>
            <a:off x="467107" y="642473"/>
            <a:ext cx="8209755" cy="3858239"/>
            <a:chOff x="467088" y="642474"/>
            <a:chExt cx="4194000" cy="3858239"/>
          </a:xfrm>
        </p:grpSpPr>
        <p:cxnSp>
          <p:nvCxnSpPr>
            <p:cNvPr id="737" name="Google Shape;737;p45"/>
            <p:cNvCxnSpPr/>
            <p:nvPr/>
          </p:nvCxnSpPr>
          <p:spPr>
            <a:xfrm>
              <a:off x="2564088" y="-1454526"/>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38" name="Google Shape;738;p45"/>
            <p:cNvCxnSpPr/>
            <p:nvPr/>
          </p:nvCxnSpPr>
          <p:spPr>
            <a:xfrm>
              <a:off x="2564088" y="-1279151"/>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39" name="Google Shape;739;p45"/>
            <p:cNvCxnSpPr/>
            <p:nvPr/>
          </p:nvCxnSpPr>
          <p:spPr>
            <a:xfrm>
              <a:off x="2564088" y="-1103777"/>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40" name="Google Shape;740;p45"/>
            <p:cNvCxnSpPr/>
            <p:nvPr/>
          </p:nvCxnSpPr>
          <p:spPr>
            <a:xfrm>
              <a:off x="2564088" y="-928402"/>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41" name="Google Shape;741;p45"/>
            <p:cNvCxnSpPr/>
            <p:nvPr/>
          </p:nvCxnSpPr>
          <p:spPr>
            <a:xfrm>
              <a:off x="2564088" y="-753028"/>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42" name="Google Shape;742;p45"/>
            <p:cNvCxnSpPr/>
            <p:nvPr/>
          </p:nvCxnSpPr>
          <p:spPr>
            <a:xfrm>
              <a:off x="2564088" y="-577653"/>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43" name="Google Shape;743;p45"/>
            <p:cNvCxnSpPr/>
            <p:nvPr/>
          </p:nvCxnSpPr>
          <p:spPr>
            <a:xfrm>
              <a:off x="2564088" y="-402279"/>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44" name="Google Shape;744;p45"/>
            <p:cNvCxnSpPr/>
            <p:nvPr/>
          </p:nvCxnSpPr>
          <p:spPr>
            <a:xfrm>
              <a:off x="2564088" y="-226904"/>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45" name="Google Shape;745;p45"/>
            <p:cNvCxnSpPr/>
            <p:nvPr/>
          </p:nvCxnSpPr>
          <p:spPr>
            <a:xfrm>
              <a:off x="2564088" y="-5153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46" name="Google Shape;746;p45"/>
            <p:cNvCxnSpPr/>
            <p:nvPr/>
          </p:nvCxnSpPr>
          <p:spPr>
            <a:xfrm>
              <a:off x="2564088" y="123845"/>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47" name="Google Shape;747;p45"/>
            <p:cNvCxnSpPr/>
            <p:nvPr/>
          </p:nvCxnSpPr>
          <p:spPr>
            <a:xfrm>
              <a:off x="2564088" y="299219"/>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48" name="Google Shape;748;p45"/>
            <p:cNvCxnSpPr/>
            <p:nvPr/>
          </p:nvCxnSpPr>
          <p:spPr>
            <a:xfrm>
              <a:off x="2564088" y="649968"/>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49" name="Google Shape;749;p45"/>
            <p:cNvCxnSpPr/>
            <p:nvPr/>
          </p:nvCxnSpPr>
          <p:spPr>
            <a:xfrm>
              <a:off x="2564088" y="825343"/>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50" name="Google Shape;750;p45"/>
            <p:cNvCxnSpPr/>
            <p:nvPr/>
          </p:nvCxnSpPr>
          <p:spPr>
            <a:xfrm>
              <a:off x="2564088" y="1000717"/>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51" name="Google Shape;751;p45"/>
            <p:cNvCxnSpPr/>
            <p:nvPr/>
          </p:nvCxnSpPr>
          <p:spPr>
            <a:xfrm>
              <a:off x="2564088" y="1176092"/>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52" name="Google Shape;752;p45"/>
            <p:cNvCxnSpPr/>
            <p:nvPr/>
          </p:nvCxnSpPr>
          <p:spPr>
            <a:xfrm>
              <a:off x="2564088" y="1351466"/>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53" name="Google Shape;753;p45"/>
            <p:cNvCxnSpPr/>
            <p:nvPr/>
          </p:nvCxnSpPr>
          <p:spPr>
            <a:xfrm>
              <a:off x="2564088" y="1526841"/>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54" name="Google Shape;754;p45"/>
            <p:cNvCxnSpPr/>
            <p:nvPr/>
          </p:nvCxnSpPr>
          <p:spPr>
            <a:xfrm>
              <a:off x="2564088" y="1702215"/>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55" name="Google Shape;755;p45"/>
            <p:cNvCxnSpPr/>
            <p:nvPr/>
          </p:nvCxnSpPr>
          <p:spPr>
            <a:xfrm>
              <a:off x="2564088" y="1877590"/>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56" name="Google Shape;756;p45"/>
            <p:cNvCxnSpPr/>
            <p:nvPr/>
          </p:nvCxnSpPr>
          <p:spPr>
            <a:xfrm>
              <a:off x="2564088" y="2052964"/>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57" name="Google Shape;757;p45"/>
            <p:cNvCxnSpPr/>
            <p:nvPr/>
          </p:nvCxnSpPr>
          <p:spPr>
            <a:xfrm>
              <a:off x="2564088" y="2228339"/>
              <a:ext cx="0" cy="4194000"/>
            </a:xfrm>
            <a:prstGeom prst="straightConnector1">
              <a:avLst/>
            </a:prstGeom>
            <a:noFill/>
            <a:ln cap="flat" cmpd="sng" w="9525">
              <a:solidFill>
                <a:schemeClr val="accent3"/>
              </a:solidFill>
              <a:prstDash val="solid"/>
              <a:round/>
              <a:headEnd len="med" w="med" type="none"/>
              <a:tailEnd len="med" w="med" type="none"/>
            </a:ln>
          </p:spPr>
        </p:cxnSp>
        <p:cxnSp>
          <p:nvCxnSpPr>
            <p:cNvPr id="758" name="Google Shape;758;p45"/>
            <p:cNvCxnSpPr/>
            <p:nvPr/>
          </p:nvCxnSpPr>
          <p:spPr>
            <a:xfrm>
              <a:off x="2564088" y="2403713"/>
              <a:ext cx="0" cy="4194000"/>
            </a:xfrm>
            <a:prstGeom prst="straightConnector1">
              <a:avLst/>
            </a:prstGeom>
            <a:noFill/>
            <a:ln cap="flat" cmpd="sng" w="9525">
              <a:solidFill>
                <a:schemeClr val="accent3"/>
              </a:solidFill>
              <a:prstDash val="solid"/>
              <a:round/>
              <a:headEnd len="med" w="med" type="none"/>
              <a:tailEnd len="med" w="med" type="none"/>
            </a:ln>
          </p:spPr>
        </p:cxnSp>
      </p:grpSp>
      <p:cxnSp>
        <p:nvCxnSpPr>
          <p:cNvPr id="759" name="Google Shape;759;p45"/>
          <p:cNvCxnSpPr/>
          <p:nvPr/>
        </p:nvCxnSpPr>
        <p:spPr>
          <a:xfrm>
            <a:off x="4572000" y="467100"/>
            <a:ext cx="0" cy="4209000"/>
          </a:xfrm>
          <a:prstGeom prst="straightConnector1">
            <a:avLst/>
          </a:prstGeom>
          <a:noFill/>
          <a:ln cap="flat" cmpd="sng" w="19050">
            <a:solidFill>
              <a:schemeClr val="dk1"/>
            </a:solidFill>
            <a:prstDash val="solid"/>
            <a:round/>
            <a:headEnd len="sm" w="sm" type="triangle"/>
            <a:tailEnd len="sm" w="sm" type="triangle"/>
          </a:ln>
        </p:spPr>
      </p:cxnSp>
      <p:cxnSp>
        <p:nvCxnSpPr>
          <p:cNvPr id="760" name="Google Shape;760;p45"/>
          <p:cNvCxnSpPr/>
          <p:nvPr/>
        </p:nvCxnSpPr>
        <p:spPr>
          <a:xfrm>
            <a:off x="467100" y="2571600"/>
            <a:ext cx="8209800" cy="0"/>
          </a:xfrm>
          <a:prstGeom prst="straightConnector1">
            <a:avLst/>
          </a:prstGeom>
          <a:noFill/>
          <a:ln cap="flat" cmpd="sng" w="19050">
            <a:solidFill>
              <a:schemeClr val="dk1"/>
            </a:solidFill>
            <a:prstDash val="solid"/>
            <a:round/>
            <a:headEnd len="sm" w="sm" type="triangle"/>
            <a:tailEnd len="sm" w="sm" type="triangle"/>
          </a:ln>
        </p:spPr>
      </p:cxnSp>
      <p:sp>
        <p:nvSpPr>
          <p:cNvPr id="761" name="Google Shape;761;p45"/>
          <p:cNvSpPr txBox="1"/>
          <p:nvPr/>
        </p:nvSpPr>
        <p:spPr>
          <a:xfrm rot="-5400000">
            <a:off x="-258750" y="2488938"/>
            <a:ext cx="1286400" cy="165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 sz="800">
                <a:solidFill>
                  <a:schemeClr val="dk1"/>
                </a:solidFill>
                <a:latin typeface="Inria Sans"/>
                <a:ea typeface="Inria Sans"/>
                <a:cs typeface="Inria Sans"/>
                <a:sym typeface="Inria Sans"/>
              </a:rPr>
              <a:t>LOW VALUE 1</a:t>
            </a:r>
            <a:endParaRPr sz="800">
              <a:solidFill>
                <a:schemeClr val="dk1"/>
              </a:solidFill>
              <a:latin typeface="Inria Sans"/>
              <a:ea typeface="Inria Sans"/>
              <a:cs typeface="Inria Sans"/>
              <a:sym typeface="Inria Sans"/>
            </a:endParaRPr>
          </a:p>
        </p:txBody>
      </p:sp>
      <p:sp>
        <p:nvSpPr>
          <p:cNvPr id="762" name="Google Shape;762;p45"/>
          <p:cNvSpPr txBox="1"/>
          <p:nvPr/>
        </p:nvSpPr>
        <p:spPr>
          <a:xfrm rot="5400000">
            <a:off x="8116400" y="2488925"/>
            <a:ext cx="1286400" cy="165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 sz="800">
                <a:solidFill>
                  <a:schemeClr val="dk1"/>
                </a:solidFill>
                <a:latin typeface="Inria Sans"/>
                <a:ea typeface="Inria Sans"/>
                <a:cs typeface="Inria Sans"/>
                <a:sym typeface="Inria Sans"/>
              </a:rPr>
              <a:t>HIGH VALUE 1</a:t>
            </a:r>
            <a:endParaRPr sz="800">
              <a:solidFill>
                <a:schemeClr val="dk1"/>
              </a:solidFill>
              <a:latin typeface="Inria Sans"/>
              <a:ea typeface="Inria Sans"/>
              <a:cs typeface="Inria Sans"/>
              <a:sym typeface="Inria Sans"/>
            </a:endParaRPr>
          </a:p>
        </p:txBody>
      </p:sp>
      <p:sp>
        <p:nvSpPr>
          <p:cNvPr id="763" name="Google Shape;763;p45"/>
          <p:cNvSpPr txBox="1"/>
          <p:nvPr/>
        </p:nvSpPr>
        <p:spPr>
          <a:xfrm>
            <a:off x="3928825" y="4676063"/>
            <a:ext cx="1286400" cy="165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 sz="800">
                <a:solidFill>
                  <a:schemeClr val="dk1"/>
                </a:solidFill>
                <a:latin typeface="Inria Sans"/>
                <a:ea typeface="Inria Sans"/>
                <a:cs typeface="Inria Sans"/>
                <a:sym typeface="Inria Sans"/>
              </a:rPr>
              <a:t>LOW VALUE 2</a:t>
            </a:r>
            <a:endParaRPr sz="800">
              <a:solidFill>
                <a:schemeClr val="dk1"/>
              </a:solidFill>
              <a:latin typeface="Inria Sans"/>
              <a:ea typeface="Inria Sans"/>
              <a:cs typeface="Inria Sans"/>
              <a:sym typeface="Inria Sans"/>
            </a:endParaRPr>
          </a:p>
        </p:txBody>
      </p:sp>
      <p:sp>
        <p:nvSpPr>
          <p:cNvPr id="764" name="Google Shape;764;p45"/>
          <p:cNvSpPr txBox="1"/>
          <p:nvPr/>
        </p:nvSpPr>
        <p:spPr>
          <a:xfrm>
            <a:off x="3928775" y="301788"/>
            <a:ext cx="1286400" cy="165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 sz="800">
                <a:solidFill>
                  <a:schemeClr val="dk1"/>
                </a:solidFill>
                <a:latin typeface="Inria Sans"/>
                <a:ea typeface="Inria Sans"/>
                <a:cs typeface="Inria Sans"/>
                <a:sym typeface="Inria Sans"/>
              </a:rPr>
              <a:t>HIGH VALUE 2</a:t>
            </a:r>
            <a:endParaRPr sz="800">
              <a:solidFill>
                <a:schemeClr val="dk1"/>
              </a:solidFill>
              <a:latin typeface="Inria Sans"/>
              <a:ea typeface="Inria Sans"/>
              <a:cs typeface="Inria Sans"/>
              <a:sym typeface="Inria Sans"/>
            </a:endParaRPr>
          </a:p>
        </p:txBody>
      </p:sp>
      <p:sp>
        <p:nvSpPr>
          <p:cNvPr id="765" name="Google Shape;765;p45"/>
          <p:cNvSpPr/>
          <p:nvPr/>
        </p:nvSpPr>
        <p:spPr>
          <a:xfrm>
            <a:off x="7012800" y="826250"/>
            <a:ext cx="1000200" cy="1000200"/>
          </a:xfrm>
          <a:prstGeom prst="ellipse">
            <a:avLst/>
          </a:prstGeom>
          <a:solidFill>
            <a:schemeClr val="accen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Our company</a:t>
            </a:r>
            <a:endParaRPr sz="800">
              <a:solidFill>
                <a:schemeClr val="dk1"/>
              </a:solidFill>
              <a:latin typeface="Inria Sans"/>
              <a:ea typeface="Inria Sans"/>
              <a:cs typeface="Inria Sans"/>
              <a:sym typeface="Inria Sans"/>
            </a:endParaRPr>
          </a:p>
        </p:txBody>
      </p:sp>
      <p:sp>
        <p:nvSpPr>
          <p:cNvPr id="766" name="Google Shape;766;p45"/>
          <p:cNvSpPr/>
          <p:nvPr/>
        </p:nvSpPr>
        <p:spPr>
          <a:xfrm>
            <a:off x="3130425" y="1295125"/>
            <a:ext cx="876000" cy="876000"/>
          </a:xfrm>
          <a:prstGeom prst="ellipse">
            <a:avLst/>
          </a:prstGeom>
          <a:solidFill>
            <a:schemeClr val="accent3"/>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Competitor</a:t>
            </a:r>
            <a:endParaRPr sz="800">
              <a:solidFill>
                <a:schemeClr val="dk1"/>
              </a:solidFill>
              <a:latin typeface="Inria Sans"/>
              <a:ea typeface="Inria Sans"/>
              <a:cs typeface="Inria Sans"/>
              <a:sym typeface="Inria Sans"/>
            </a:endParaRPr>
          </a:p>
        </p:txBody>
      </p:sp>
      <p:sp>
        <p:nvSpPr>
          <p:cNvPr id="767" name="Google Shape;767;p45"/>
          <p:cNvSpPr/>
          <p:nvPr/>
        </p:nvSpPr>
        <p:spPr>
          <a:xfrm>
            <a:off x="1382875" y="3471600"/>
            <a:ext cx="730500" cy="730500"/>
          </a:xfrm>
          <a:prstGeom prst="ellipse">
            <a:avLst/>
          </a:prstGeom>
          <a:solidFill>
            <a:schemeClr val="accent2"/>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Competitor</a:t>
            </a:r>
            <a:endParaRPr sz="800">
              <a:solidFill>
                <a:schemeClr val="dk1"/>
              </a:solidFill>
              <a:latin typeface="Inria Sans"/>
              <a:ea typeface="Inria Sans"/>
              <a:cs typeface="Inria Sans"/>
              <a:sym typeface="Inria Sans"/>
            </a:endParaRPr>
          </a:p>
        </p:txBody>
      </p:sp>
      <p:sp>
        <p:nvSpPr>
          <p:cNvPr id="768" name="Google Shape;768;p45"/>
          <p:cNvSpPr/>
          <p:nvPr/>
        </p:nvSpPr>
        <p:spPr>
          <a:xfrm>
            <a:off x="5626925" y="2948000"/>
            <a:ext cx="730500" cy="730500"/>
          </a:xfrm>
          <a:prstGeom prst="ellipse">
            <a:avLst/>
          </a:prstGeom>
          <a:solidFill>
            <a:schemeClr val="accent4"/>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accent1"/>
                </a:solidFill>
                <a:latin typeface="Inria Sans"/>
                <a:ea typeface="Inria Sans"/>
                <a:cs typeface="Inria Sans"/>
                <a:sym typeface="Inria Sans"/>
              </a:rPr>
              <a:t>Competitor</a:t>
            </a:r>
            <a:endParaRPr sz="800">
              <a:solidFill>
                <a:schemeClr val="accent1"/>
              </a:solidFill>
              <a:latin typeface="Inria Sans"/>
              <a:ea typeface="Inria Sans"/>
              <a:cs typeface="Inria Sans"/>
              <a:sym typeface="Inria Sans"/>
            </a:endParaRPr>
          </a:p>
        </p:txBody>
      </p:sp>
      <p:sp>
        <p:nvSpPr>
          <p:cNvPr id="769" name="Google Shape;769;p45"/>
          <p:cNvSpPr/>
          <p:nvPr/>
        </p:nvSpPr>
        <p:spPr>
          <a:xfrm>
            <a:off x="6527700" y="3398850"/>
            <a:ext cx="876000" cy="876000"/>
          </a:xfrm>
          <a:prstGeom prst="ellipse">
            <a:avLst/>
          </a:prstGeom>
          <a:solidFill>
            <a:schemeClr val="accent5"/>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Competitor</a:t>
            </a:r>
            <a:endParaRPr sz="800">
              <a:solidFill>
                <a:schemeClr val="dk1"/>
              </a:solidFill>
              <a:latin typeface="Inria Sans"/>
              <a:ea typeface="Inria Sans"/>
              <a:cs typeface="Inria Sans"/>
              <a:sym typeface="Inria Sans"/>
            </a:endParaRPr>
          </a:p>
        </p:txBody>
      </p:sp>
      <p:sp>
        <p:nvSpPr>
          <p:cNvPr id="770" name="Google Shape;770;p45"/>
          <p:cNvSpPr/>
          <p:nvPr/>
        </p:nvSpPr>
        <p:spPr>
          <a:xfrm>
            <a:off x="4768850" y="564625"/>
            <a:ext cx="730500" cy="730500"/>
          </a:xfrm>
          <a:prstGeom prst="ellipse">
            <a:avLst/>
          </a:prstGeom>
          <a:solidFill>
            <a:schemeClr val="accent2"/>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Competitor</a:t>
            </a:r>
            <a:endParaRPr sz="800">
              <a:solidFill>
                <a:schemeClr val="dk1"/>
              </a:solidFill>
              <a:latin typeface="Inria Sans"/>
              <a:ea typeface="Inria Sans"/>
              <a:cs typeface="Inria Sans"/>
              <a:sym typeface="Inria Sans"/>
            </a:endParaRPr>
          </a:p>
        </p:txBody>
      </p:sp>
      <p:sp>
        <p:nvSpPr>
          <p:cNvPr id="771" name="Google Shape;771;p45"/>
          <p:cNvSpPr/>
          <p:nvPr/>
        </p:nvSpPr>
        <p:spPr>
          <a:xfrm>
            <a:off x="1114225" y="947475"/>
            <a:ext cx="467100" cy="467100"/>
          </a:xfrm>
          <a:prstGeom prst="ellipse">
            <a:avLst/>
          </a:prstGeom>
          <a:solidFill>
            <a:schemeClr val="accent6"/>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accent1"/>
                </a:solidFill>
                <a:latin typeface="Inria Sans"/>
                <a:ea typeface="Inria Sans"/>
                <a:cs typeface="Inria Sans"/>
                <a:sym typeface="Inria Sans"/>
              </a:rPr>
              <a:t>Competitor</a:t>
            </a:r>
            <a:endParaRPr sz="800">
              <a:solidFill>
                <a:schemeClr val="accent1"/>
              </a:solidFill>
              <a:latin typeface="Inria Sans"/>
              <a:ea typeface="Inria Sans"/>
              <a:cs typeface="Inria Sans"/>
              <a:sym typeface="Inria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46"/>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Weekly Planner</a:t>
            </a:r>
            <a:endParaRPr/>
          </a:p>
        </p:txBody>
      </p:sp>
      <p:sp>
        <p:nvSpPr>
          <p:cNvPr id="777" name="Google Shape;777;p46"/>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778" name="Google Shape;778;p46"/>
          <p:cNvGraphicFramePr/>
          <p:nvPr/>
        </p:nvGraphicFramePr>
        <p:xfrm>
          <a:off x="1207800" y="1474725"/>
          <a:ext cx="3000000" cy="3000000"/>
        </p:xfrm>
        <a:graphic>
          <a:graphicData uri="http://schemas.openxmlformats.org/drawingml/2006/table">
            <a:tbl>
              <a:tblPr>
                <a:noFill/>
                <a:tableStyleId>{36634121-AA58-40D7-B5DF-F7332D9DA69D}</a:tableStyleId>
              </a:tblPr>
              <a:tblGrid>
                <a:gridCol w="699125"/>
                <a:gridCol w="801350"/>
                <a:gridCol w="801350"/>
                <a:gridCol w="801350"/>
                <a:gridCol w="801350"/>
                <a:gridCol w="801350"/>
                <a:gridCol w="801350"/>
                <a:gridCol w="801350"/>
              </a:tblGrid>
              <a:tr h="304775">
                <a:tc>
                  <a:txBody>
                    <a:bodyPr/>
                    <a:lstStyle/>
                    <a:p>
                      <a:pPr indent="0" lvl="0" marL="0" rtl="0" algn="r">
                        <a:spcBef>
                          <a:spcPts val="0"/>
                        </a:spcBef>
                        <a:spcAft>
                          <a:spcPts val="0"/>
                        </a:spcAft>
                        <a:buNone/>
                      </a:pPr>
                      <a:r>
                        <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700">
                          <a:solidFill>
                            <a:schemeClr val="dk1"/>
                          </a:solidFill>
                          <a:latin typeface="Inria Sans"/>
                          <a:ea typeface="Inria Sans"/>
                          <a:cs typeface="Inria Sans"/>
                          <a:sym typeface="Inria Sans"/>
                        </a:rPr>
                        <a:t>SUNDAY</a:t>
                      </a:r>
                      <a:endParaRPr sz="700">
                        <a:solidFill>
                          <a:schemeClr val="dk1"/>
                        </a:solidFill>
                        <a:latin typeface="Inria Sans"/>
                        <a:ea typeface="Inria Sans"/>
                        <a:cs typeface="Inria Sans"/>
                        <a:sym typeface="Inria Sans"/>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700">
                          <a:solidFill>
                            <a:schemeClr val="dk1"/>
                          </a:solidFill>
                          <a:latin typeface="Inria Sans"/>
                          <a:ea typeface="Inria Sans"/>
                          <a:cs typeface="Inria Sans"/>
                          <a:sym typeface="Inria Sans"/>
                        </a:rPr>
                        <a:t>MONDAY</a:t>
                      </a:r>
                      <a:endParaRPr sz="7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700">
                          <a:solidFill>
                            <a:schemeClr val="dk1"/>
                          </a:solidFill>
                          <a:latin typeface="Inria Sans"/>
                          <a:ea typeface="Inria Sans"/>
                          <a:cs typeface="Inria Sans"/>
                          <a:sym typeface="Inria Sans"/>
                        </a:rPr>
                        <a:t>TUESDAY</a:t>
                      </a:r>
                      <a:endParaRPr sz="7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700">
                          <a:solidFill>
                            <a:schemeClr val="dk1"/>
                          </a:solidFill>
                          <a:latin typeface="Inria Sans"/>
                          <a:ea typeface="Inria Sans"/>
                          <a:cs typeface="Inria Sans"/>
                          <a:sym typeface="Inria Sans"/>
                        </a:rPr>
                        <a:t>WEDNESDAY</a:t>
                      </a:r>
                      <a:endParaRPr sz="7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700">
                          <a:solidFill>
                            <a:schemeClr val="dk1"/>
                          </a:solidFill>
                          <a:latin typeface="Inria Sans"/>
                          <a:ea typeface="Inria Sans"/>
                          <a:cs typeface="Inria Sans"/>
                          <a:sym typeface="Inria Sans"/>
                        </a:rPr>
                        <a:t>THURSDAY</a:t>
                      </a:r>
                      <a:endParaRPr sz="7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700">
                          <a:solidFill>
                            <a:schemeClr val="dk1"/>
                          </a:solidFill>
                          <a:latin typeface="Inria Sans"/>
                          <a:ea typeface="Inria Sans"/>
                          <a:cs typeface="Inria Sans"/>
                          <a:sym typeface="Inria Sans"/>
                        </a:rPr>
                        <a:t>FRIDAY</a:t>
                      </a:r>
                      <a:endParaRPr sz="7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700">
                          <a:solidFill>
                            <a:schemeClr val="dk1"/>
                          </a:solidFill>
                          <a:latin typeface="Inria Sans"/>
                          <a:ea typeface="Inria Sans"/>
                          <a:cs typeface="Inria Sans"/>
                          <a:sym typeface="Inria Sans"/>
                        </a:rPr>
                        <a:t>SATURDAY</a:t>
                      </a:r>
                      <a:endParaRPr sz="7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3150">
                <a:tc>
                  <a:txBody>
                    <a:bodyPr/>
                    <a:lstStyle/>
                    <a:p>
                      <a:pPr indent="0" lvl="0" marL="0" rtl="0" algn="r">
                        <a:spcBef>
                          <a:spcPts val="0"/>
                        </a:spcBef>
                        <a:spcAft>
                          <a:spcPts val="0"/>
                        </a:spcAft>
                        <a:buNone/>
                      </a:pPr>
                      <a:r>
                        <a:rPr lang="en" sz="700">
                          <a:solidFill>
                            <a:schemeClr val="dk1"/>
                          </a:solidFill>
                          <a:latin typeface="Inria Sans"/>
                          <a:ea typeface="Inria Sans"/>
                          <a:cs typeface="Inria Sans"/>
                          <a:sym typeface="Inria Sans"/>
                        </a:rPr>
                        <a:t>09:00 - 09:45</a:t>
                      </a:r>
                      <a:endParaRPr sz="700">
                        <a:solidFill>
                          <a:schemeClr val="dk1"/>
                        </a:solidFill>
                        <a:latin typeface="Inria Sans"/>
                        <a:ea typeface="Inria Sans"/>
                        <a:cs typeface="Inria Sans"/>
                        <a:sym typeface="Inria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3150">
                <a:tc>
                  <a:txBody>
                    <a:bodyPr/>
                    <a:lstStyle/>
                    <a:p>
                      <a:pPr indent="0" lvl="0" marL="0" rtl="0" algn="r">
                        <a:spcBef>
                          <a:spcPts val="0"/>
                        </a:spcBef>
                        <a:spcAft>
                          <a:spcPts val="0"/>
                        </a:spcAft>
                        <a:buNone/>
                      </a:pPr>
                      <a:r>
                        <a:rPr lang="en" sz="700">
                          <a:solidFill>
                            <a:schemeClr val="dk1"/>
                          </a:solidFill>
                          <a:latin typeface="Inria Sans"/>
                          <a:ea typeface="Inria Sans"/>
                          <a:cs typeface="Inria Sans"/>
                          <a:sym typeface="Inria Sans"/>
                        </a:rPr>
                        <a:t>10:00 - 10:45</a:t>
                      </a:r>
                      <a:endParaRPr sz="700">
                        <a:solidFill>
                          <a:schemeClr val="dk1"/>
                        </a:solidFill>
                        <a:latin typeface="Inria Sans"/>
                        <a:ea typeface="Inria Sans"/>
                        <a:cs typeface="Inria Sans"/>
                        <a:sym typeface="Inria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3150">
                <a:tc>
                  <a:txBody>
                    <a:bodyPr/>
                    <a:lstStyle/>
                    <a:p>
                      <a:pPr indent="0" lvl="0" marL="0" rtl="0" algn="r">
                        <a:spcBef>
                          <a:spcPts val="0"/>
                        </a:spcBef>
                        <a:spcAft>
                          <a:spcPts val="0"/>
                        </a:spcAft>
                        <a:buNone/>
                      </a:pPr>
                      <a:r>
                        <a:rPr lang="en" sz="700">
                          <a:solidFill>
                            <a:schemeClr val="dk1"/>
                          </a:solidFill>
                          <a:latin typeface="Inria Sans"/>
                          <a:ea typeface="Inria Sans"/>
                          <a:cs typeface="Inria Sans"/>
                          <a:sym typeface="Inria Sans"/>
                        </a:rPr>
                        <a:t>11:00 - 11:45</a:t>
                      </a:r>
                      <a:endParaRPr sz="700">
                        <a:solidFill>
                          <a:schemeClr val="dk1"/>
                        </a:solidFill>
                        <a:latin typeface="Inria Sans"/>
                        <a:ea typeface="Inria Sans"/>
                        <a:cs typeface="Inria Sans"/>
                        <a:sym typeface="Inria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3150">
                <a:tc>
                  <a:txBody>
                    <a:bodyPr/>
                    <a:lstStyle/>
                    <a:p>
                      <a:pPr indent="0" lvl="0" marL="0" rtl="0" algn="r">
                        <a:spcBef>
                          <a:spcPts val="0"/>
                        </a:spcBef>
                        <a:spcAft>
                          <a:spcPts val="0"/>
                        </a:spcAft>
                        <a:buNone/>
                      </a:pPr>
                      <a:r>
                        <a:rPr lang="en" sz="700">
                          <a:solidFill>
                            <a:schemeClr val="dk1"/>
                          </a:solidFill>
                          <a:latin typeface="Inria Sans"/>
                          <a:ea typeface="Inria Sans"/>
                          <a:cs typeface="Inria Sans"/>
                          <a:sym typeface="Inria Sans"/>
                        </a:rPr>
                        <a:t>12:00 - 13:15</a:t>
                      </a:r>
                      <a:endParaRPr sz="700">
                        <a:solidFill>
                          <a:schemeClr val="dk1"/>
                        </a:solidFill>
                        <a:latin typeface="Inria Sans"/>
                        <a:ea typeface="Inria Sans"/>
                        <a:cs typeface="Inria Sans"/>
                        <a:sym typeface="Inria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 Free time</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 Free time</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 Free time</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 Free time</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 Free time</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 Free time</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082A44">
                        <a:alpha val="17320"/>
                      </a:srgbClr>
                    </a:solidFill>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 Free time</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082A44">
                        <a:alpha val="17320"/>
                      </a:srgbClr>
                    </a:solidFill>
                  </a:tcPr>
                </a:tc>
              </a:tr>
              <a:tr h="383150">
                <a:tc>
                  <a:txBody>
                    <a:bodyPr/>
                    <a:lstStyle/>
                    <a:p>
                      <a:pPr indent="0" lvl="0" marL="0" rtl="0" algn="r">
                        <a:spcBef>
                          <a:spcPts val="0"/>
                        </a:spcBef>
                        <a:spcAft>
                          <a:spcPts val="0"/>
                        </a:spcAft>
                        <a:buNone/>
                      </a:pPr>
                      <a:r>
                        <a:rPr lang="en" sz="700">
                          <a:solidFill>
                            <a:schemeClr val="dk1"/>
                          </a:solidFill>
                          <a:latin typeface="Inria Sans"/>
                          <a:ea typeface="Inria Sans"/>
                          <a:cs typeface="Inria Sans"/>
                          <a:sym typeface="Inria Sans"/>
                        </a:rPr>
                        <a:t>13:30 - 14:15</a:t>
                      </a:r>
                      <a:endParaRPr sz="700">
                        <a:solidFill>
                          <a:schemeClr val="dk1"/>
                        </a:solidFill>
                        <a:latin typeface="Inria Sans"/>
                        <a:ea typeface="Inria Sans"/>
                        <a:cs typeface="Inria Sans"/>
                        <a:sym typeface="Inria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3150">
                <a:tc>
                  <a:txBody>
                    <a:bodyPr/>
                    <a:lstStyle/>
                    <a:p>
                      <a:pPr indent="0" lvl="0" marL="0" rtl="0" algn="r">
                        <a:spcBef>
                          <a:spcPts val="0"/>
                        </a:spcBef>
                        <a:spcAft>
                          <a:spcPts val="0"/>
                        </a:spcAft>
                        <a:buNone/>
                      </a:pPr>
                      <a:r>
                        <a:rPr lang="en" sz="700">
                          <a:solidFill>
                            <a:schemeClr val="dk1"/>
                          </a:solidFill>
                          <a:latin typeface="Inria Sans"/>
                          <a:ea typeface="Inria Sans"/>
                          <a:cs typeface="Inria Sans"/>
                          <a:sym typeface="Inria Sans"/>
                        </a:rPr>
                        <a:t>14:30 - 15:15</a:t>
                      </a:r>
                      <a:endParaRPr sz="700">
                        <a:solidFill>
                          <a:schemeClr val="dk1"/>
                        </a:solidFill>
                        <a:latin typeface="Inria Sans"/>
                        <a:ea typeface="Inria Sans"/>
                        <a:cs typeface="Inria Sans"/>
                        <a:sym typeface="Inria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3150">
                <a:tc>
                  <a:txBody>
                    <a:bodyPr/>
                    <a:lstStyle/>
                    <a:p>
                      <a:pPr indent="0" lvl="0" marL="0" rtl="0" algn="r">
                        <a:spcBef>
                          <a:spcPts val="0"/>
                        </a:spcBef>
                        <a:spcAft>
                          <a:spcPts val="0"/>
                        </a:spcAft>
                        <a:buNone/>
                      </a:pPr>
                      <a:r>
                        <a:rPr lang="en" sz="700">
                          <a:solidFill>
                            <a:schemeClr val="dk1"/>
                          </a:solidFill>
                          <a:latin typeface="Inria Sans"/>
                          <a:ea typeface="Inria Sans"/>
                          <a:cs typeface="Inria Sans"/>
                          <a:sym typeface="Inria Sans"/>
                        </a:rPr>
                        <a:t>15:30 - 16:15</a:t>
                      </a:r>
                      <a:endParaRPr sz="700">
                        <a:solidFill>
                          <a:schemeClr val="dk1"/>
                        </a:solidFill>
                        <a:latin typeface="Inria Sans"/>
                        <a:ea typeface="Inria Sans"/>
                        <a:cs typeface="Inria Sans"/>
                        <a:sym typeface="Inria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grpSp>
        <p:nvGrpSpPr>
          <p:cNvPr id="783" name="Google Shape;783;p47"/>
          <p:cNvGrpSpPr/>
          <p:nvPr/>
        </p:nvGrpSpPr>
        <p:grpSpPr>
          <a:xfrm>
            <a:off x="348747" y="333019"/>
            <a:ext cx="342903" cy="447293"/>
            <a:chOff x="590250" y="244200"/>
            <a:chExt cx="407975" cy="532175"/>
          </a:xfrm>
        </p:grpSpPr>
        <p:sp>
          <p:nvSpPr>
            <p:cNvPr id="784" name="Google Shape;784;p47"/>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7"/>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7"/>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7"/>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7"/>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7"/>
            <p:cNvSpPr/>
            <p:nvPr/>
          </p:nvSpPr>
          <p:spPr>
            <a:xfrm>
              <a:off x="649925" y="590050"/>
              <a:ext cx="133975" cy="25"/>
            </a:xfrm>
            <a:custGeom>
              <a:rect b="b" l="l" r="r" t="t"/>
              <a:pathLst>
                <a:path extrusionOk="0" fill="none" h="1" w="5359">
                  <a:moveTo>
                    <a:pt x="5358"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7"/>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7"/>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7"/>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7"/>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7"/>
            <p:cNvSpPr/>
            <p:nvPr/>
          </p:nvSpPr>
          <p:spPr>
            <a:xfrm>
              <a:off x="654800" y="244200"/>
              <a:ext cx="25" cy="51175"/>
            </a:xfrm>
            <a:custGeom>
              <a:rect b="b" l="l" r="r" t="t"/>
              <a:pathLst>
                <a:path extrusionOk="0" fill="none" h="2047" w="1">
                  <a:moveTo>
                    <a:pt x="0" y="1"/>
                  </a:moveTo>
                  <a:lnTo>
                    <a:pt x="0"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7"/>
            <p:cNvSpPr/>
            <p:nvPr/>
          </p:nvSpPr>
          <p:spPr>
            <a:xfrm>
              <a:off x="737600" y="244200"/>
              <a:ext cx="25" cy="51175"/>
            </a:xfrm>
            <a:custGeom>
              <a:rect b="b" l="l" r="r" t="t"/>
              <a:pathLst>
                <a:path extrusionOk="0" fill="none" h="2047" w="1">
                  <a:moveTo>
                    <a:pt x="1" y="1"/>
                  </a:moveTo>
                  <a:lnTo>
                    <a:pt x="1"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7"/>
            <p:cNvSpPr/>
            <p:nvPr/>
          </p:nvSpPr>
          <p:spPr>
            <a:xfrm>
              <a:off x="820400" y="244200"/>
              <a:ext cx="25" cy="51175"/>
            </a:xfrm>
            <a:custGeom>
              <a:rect b="b" l="l" r="r" t="t"/>
              <a:pathLst>
                <a:path extrusionOk="0" fill="none" h="2047" w="1">
                  <a:moveTo>
                    <a:pt x="1" y="1"/>
                  </a:moveTo>
                  <a:lnTo>
                    <a:pt x="1"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7"/>
            <p:cNvSpPr/>
            <p:nvPr/>
          </p:nvSpPr>
          <p:spPr>
            <a:xfrm>
              <a:off x="903225" y="244200"/>
              <a:ext cx="25" cy="51175"/>
            </a:xfrm>
            <a:custGeom>
              <a:rect b="b" l="l" r="r" t="t"/>
              <a:pathLst>
                <a:path extrusionOk="0" fill="none" h="2047" w="1">
                  <a:moveTo>
                    <a:pt x="0" y="1"/>
                  </a:moveTo>
                  <a:lnTo>
                    <a:pt x="0"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8" name="Google Shape;798;p47"/>
          <p:cNvGrpSpPr/>
          <p:nvPr/>
        </p:nvGrpSpPr>
        <p:grpSpPr>
          <a:xfrm>
            <a:off x="901439" y="399041"/>
            <a:ext cx="372594" cy="310144"/>
            <a:chOff x="1247825" y="322750"/>
            <a:chExt cx="443300" cy="369000"/>
          </a:xfrm>
        </p:grpSpPr>
        <p:sp>
          <p:nvSpPr>
            <p:cNvPr id="799" name="Google Shape;799;p47"/>
            <p:cNvSpPr/>
            <p:nvPr/>
          </p:nvSpPr>
          <p:spPr>
            <a:xfrm>
              <a:off x="1247825" y="322750"/>
              <a:ext cx="443300" cy="369000"/>
            </a:xfrm>
            <a:custGeom>
              <a:rect b="b" l="l" r="r" t="t"/>
              <a:pathLst>
                <a:path extrusionOk="0" fill="none" h="14760" w="17732">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7"/>
            <p:cNvSpPr/>
            <p:nvPr/>
          </p:nvSpPr>
          <p:spPr>
            <a:xfrm>
              <a:off x="1398225" y="386675"/>
              <a:ext cx="142500" cy="25"/>
            </a:xfrm>
            <a:custGeom>
              <a:rect b="b" l="l" r="r" t="t"/>
              <a:pathLst>
                <a:path extrusionOk="0" fill="none" h="1" w="5700">
                  <a:moveTo>
                    <a:pt x="5700" y="1"/>
                  </a:moveTo>
                  <a:lnTo>
                    <a:pt x="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7"/>
            <p:cNvSpPr/>
            <p:nvPr/>
          </p:nvSpPr>
          <p:spPr>
            <a:xfrm>
              <a:off x="1370225" y="450000"/>
              <a:ext cx="198500" cy="197900"/>
            </a:xfrm>
            <a:custGeom>
              <a:rect b="b" l="l" r="r" t="t"/>
              <a:pathLst>
                <a:path extrusionOk="0" fill="none" h="7916" w="794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7"/>
            <p:cNvSpPr/>
            <p:nvPr/>
          </p:nvSpPr>
          <p:spPr>
            <a:xfrm>
              <a:off x="1403100" y="482875"/>
              <a:ext cx="132750" cy="132150"/>
            </a:xfrm>
            <a:custGeom>
              <a:rect b="b" l="l" r="r" t="t"/>
              <a:pathLst>
                <a:path extrusionOk="0" fill="none" h="5286" w="531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7"/>
            <p:cNvSpPr/>
            <p:nvPr/>
          </p:nvSpPr>
          <p:spPr>
            <a:xfrm>
              <a:off x="1588800" y="435400"/>
              <a:ext cx="66400" cy="43850"/>
            </a:xfrm>
            <a:custGeom>
              <a:rect b="b" l="l" r="r" t="t"/>
              <a:pathLst>
                <a:path extrusionOk="0" fill="none" h="1754" w="2656">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4" name="Google Shape;804;p47"/>
          <p:cNvGrpSpPr/>
          <p:nvPr/>
        </p:nvGrpSpPr>
        <p:grpSpPr>
          <a:xfrm>
            <a:off x="1474618" y="397507"/>
            <a:ext cx="356204" cy="313212"/>
            <a:chOff x="1929775" y="320925"/>
            <a:chExt cx="423800" cy="372650"/>
          </a:xfrm>
        </p:grpSpPr>
        <p:sp>
          <p:nvSpPr>
            <p:cNvPr id="805" name="Google Shape;805;p47"/>
            <p:cNvSpPr/>
            <p:nvPr/>
          </p:nvSpPr>
          <p:spPr>
            <a:xfrm>
              <a:off x="1929775" y="320925"/>
              <a:ext cx="423800" cy="372650"/>
            </a:xfrm>
            <a:custGeom>
              <a:rect b="b" l="l" r="r" t="t"/>
              <a:pathLst>
                <a:path extrusionOk="0" fill="none" h="14906" w="16952">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7"/>
            <p:cNvSpPr/>
            <p:nvPr/>
          </p:nvSpPr>
          <p:spPr>
            <a:xfrm>
              <a:off x="1954125" y="345275"/>
              <a:ext cx="375100" cy="323950"/>
            </a:xfrm>
            <a:custGeom>
              <a:rect b="b" l="l" r="r" t="t"/>
              <a:pathLst>
                <a:path extrusionOk="0" fill="none" h="12958" w="15004">
                  <a:moveTo>
                    <a:pt x="15003" y="12957"/>
                  </a:moveTo>
                  <a:lnTo>
                    <a:pt x="1" y="12957"/>
                  </a:lnTo>
                  <a:lnTo>
                    <a:pt x="1" y="0"/>
                  </a:lnTo>
                  <a:lnTo>
                    <a:pt x="15003" y="0"/>
                  </a:lnTo>
                  <a:lnTo>
                    <a:pt x="15003" y="12957"/>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7"/>
            <p:cNvSpPr/>
            <p:nvPr/>
          </p:nvSpPr>
          <p:spPr>
            <a:xfrm>
              <a:off x="2162375" y="534625"/>
              <a:ext cx="146750" cy="113275"/>
            </a:xfrm>
            <a:custGeom>
              <a:rect b="b" l="l" r="r" t="t"/>
              <a:pathLst>
                <a:path extrusionOk="0" fill="none" h="4531" w="587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7"/>
            <p:cNvSpPr/>
            <p:nvPr/>
          </p:nvSpPr>
          <p:spPr>
            <a:xfrm>
              <a:off x="1974225" y="468875"/>
              <a:ext cx="232600" cy="179025"/>
            </a:xfrm>
            <a:custGeom>
              <a:rect b="b" l="l" r="r" t="t"/>
              <a:pathLst>
                <a:path extrusionOk="0" fill="none" h="7161" w="9304">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7"/>
            <p:cNvSpPr/>
            <p:nvPr/>
          </p:nvSpPr>
          <p:spPr>
            <a:xfrm>
              <a:off x="2169675" y="396425"/>
              <a:ext cx="97450" cy="97450"/>
            </a:xfrm>
            <a:custGeom>
              <a:rect b="b" l="l" r="r" t="t"/>
              <a:pathLst>
                <a:path extrusionOk="0" fill="none" h="3898" w="3898">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0" name="Google Shape;810;p47"/>
          <p:cNvSpPr/>
          <p:nvPr/>
        </p:nvSpPr>
        <p:spPr>
          <a:xfrm>
            <a:off x="2071920" y="386254"/>
            <a:ext cx="291717" cy="335738"/>
          </a:xfrm>
          <a:custGeom>
            <a:rect b="b" l="l" r="r" t="t"/>
            <a:pathLst>
              <a:path extrusionOk="0" fill="none" h="15978" w="13883">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7"/>
          <p:cNvSpPr/>
          <p:nvPr/>
        </p:nvSpPr>
        <p:spPr>
          <a:xfrm>
            <a:off x="2656888" y="387284"/>
            <a:ext cx="251793" cy="333678"/>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2" name="Google Shape;812;p47"/>
          <p:cNvGrpSpPr/>
          <p:nvPr/>
        </p:nvGrpSpPr>
        <p:grpSpPr>
          <a:xfrm>
            <a:off x="3744262" y="362185"/>
            <a:ext cx="336767" cy="383835"/>
            <a:chOff x="4630125" y="278900"/>
            <a:chExt cx="400675" cy="456675"/>
          </a:xfrm>
        </p:grpSpPr>
        <p:sp>
          <p:nvSpPr>
            <p:cNvPr id="813" name="Google Shape;813;p47"/>
            <p:cNvSpPr/>
            <p:nvPr/>
          </p:nvSpPr>
          <p:spPr>
            <a:xfrm>
              <a:off x="4659350" y="328825"/>
              <a:ext cx="371450" cy="96850"/>
            </a:xfrm>
            <a:custGeom>
              <a:rect b="b" l="l" r="r" t="t"/>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7"/>
            <p:cNvSpPr/>
            <p:nvPr/>
          </p:nvSpPr>
          <p:spPr>
            <a:xfrm>
              <a:off x="4630125" y="452425"/>
              <a:ext cx="371450" cy="96850"/>
            </a:xfrm>
            <a:custGeom>
              <a:rect b="b" l="l" r="r" t="t"/>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7"/>
            <p:cNvSpPr/>
            <p:nvPr/>
          </p:nvSpPr>
          <p:spPr>
            <a:xfrm>
              <a:off x="4808525" y="278900"/>
              <a:ext cx="43875" cy="49950"/>
            </a:xfrm>
            <a:custGeom>
              <a:rect b="b" l="l" r="r" t="t"/>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7"/>
            <p:cNvSpPr/>
            <p:nvPr/>
          </p:nvSpPr>
          <p:spPr>
            <a:xfrm>
              <a:off x="4808525" y="549250"/>
              <a:ext cx="43875" cy="186325"/>
            </a:xfrm>
            <a:custGeom>
              <a:rect b="b" l="l" r="r" t="t"/>
              <a:pathLst>
                <a:path extrusionOk="0" fill="none" h="7453" w="1755">
                  <a:moveTo>
                    <a:pt x="1" y="0"/>
                  </a:moveTo>
                  <a:lnTo>
                    <a:pt x="1" y="7453"/>
                  </a:lnTo>
                  <a:lnTo>
                    <a:pt x="1754" y="7453"/>
                  </a:lnTo>
                  <a:lnTo>
                    <a:pt x="1754" y="0"/>
                  </a:lnTo>
                  <a:lnTo>
                    <a:pt x="1" y="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7" name="Google Shape;817;p47"/>
          <p:cNvSpPr/>
          <p:nvPr/>
        </p:nvSpPr>
        <p:spPr>
          <a:xfrm>
            <a:off x="4284851" y="385750"/>
            <a:ext cx="385895" cy="336746"/>
          </a:xfrm>
          <a:custGeom>
            <a:rect b="b" l="l" r="r" t="t"/>
            <a:pathLst>
              <a:path extrusionOk="0" fill="none" h="16026" w="18365">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8" name="Google Shape;818;p47"/>
          <p:cNvGrpSpPr/>
          <p:nvPr/>
        </p:nvGrpSpPr>
        <p:grpSpPr>
          <a:xfrm>
            <a:off x="353874" y="908741"/>
            <a:ext cx="342882" cy="418128"/>
            <a:chOff x="596350" y="929175"/>
            <a:chExt cx="407950" cy="497475"/>
          </a:xfrm>
        </p:grpSpPr>
        <p:sp>
          <p:nvSpPr>
            <p:cNvPr id="819" name="Google Shape;819;p47"/>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7"/>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7"/>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7"/>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7"/>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7"/>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7"/>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6" name="Google Shape;826;p47"/>
          <p:cNvGrpSpPr/>
          <p:nvPr/>
        </p:nvGrpSpPr>
        <p:grpSpPr>
          <a:xfrm>
            <a:off x="1478190" y="969656"/>
            <a:ext cx="349060" cy="298882"/>
            <a:chOff x="1934025" y="1001650"/>
            <a:chExt cx="415300" cy="355600"/>
          </a:xfrm>
        </p:grpSpPr>
        <p:sp>
          <p:nvSpPr>
            <p:cNvPr id="827" name="Google Shape;827;p47"/>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7"/>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7"/>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7"/>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1" name="Google Shape;831;p47"/>
          <p:cNvSpPr/>
          <p:nvPr/>
        </p:nvSpPr>
        <p:spPr>
          <a:xfrm>
            <a:off x="2042249" y="944598"/>
            <a:ext cx="351077" cy="349039"/>
          </a:xfrm>
          <a:custGeom>
            <a:rect b="b" l="l" r="r" t="t"/>
            <a:pathLst>
              <a:path extrusionOk="0" fill="none" h="16611" w="16708">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7"/>
          <p:cNvSpPr/>
          <p:nvPr/>
        </p:nvSpPr>
        <p:spPr>
          <a:xfrm>
            <a:off x="2607759" y="961997"/>
            <a:ext cx="350068" cy="314242"/>
          </a:xfrm>
          <a:custGeom>
            <a:rect b="b" l="l" r="r" t="t"/>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7"/>
          <p:cNvSpPr/>
          <p:nvPr/>
        </p:nvSpPr>
        <p:spPr>
          <a:xfrm>
            <a:off x="3177871" y="964561"/>
            <a:ext cx="339835" cy="309115"/>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7"/>
          <p:cNvSpPr/>
          <p:nvPr/>
        </p:nvSpPr>
        <p:spPr>
          <a:xfrm>
            <a:off x="3754139" y="967629"/>
            <a:ext cx="317310" cy="302979"/>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5" name="Google Shape;835;p47"/>
          <p:cNvGrpSpPr/>
          <p:nvPr/>
        </p:nvGrpSpPr>
        <p:grpSpPr>
          <a:xfrm>
            <a:off x="4302585" y="947131"/>
            <a:ext cx="350068" cy="350573"/>
            <a:chOff x="5294400" y="974850"/>
            <a:chExt cx="416500" cy="417100"/>
          </a:xfrm>
        </p:grpSpPr>
        <p:sp>
          <p:nvSpPr>
            <p:cNvPr id="836" name="Google Shape;836;p47"/>
            <p:cNvSpPr/>
            <p:nvPr/>
          </p:nvSpPr>
          <p:spPr>
            <a:xfrm>
              <a:off x="5325450" y="997975"/>
              <a:ext cx="151650" cy="154700"/>
            </a:xfrm>
            <a:custGeom>
              <a:rect b="b" l="l" r="r" t="t"/>
              <a:pathLst>
                <a:path extrusionOk="0" fill="none" h="6188" w="6066">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7"/>
            <p:cNvSpPr/>
            <p:nvPr/>
          </p:nvSpPr>
          <p:spPr>
            <a:xfrm>
              <a:off x="5294400" y="974850"/>
              <a:ext cx="416500" cy="417100"/>
            </a:xfrm>
            <a:custGeom>
              <a:rect b="b" l="l" r="r" t="t"/>
              <a:pathLst>
                <a:path extrusionOk="0" fill="none" h="16684" w="1666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8" name="Google Shape;838;p47"/>
          <p:cNvGrpSpPr/>
          <p:nvPr/>
        </p:nvGrpSpPr>
        <p:grpSpPr>
          <a:xfrm>
            <a:off x="4825607" y="907732"/>
            <a:ext cx="433992" cy="422729"/>
            <a:chOff x="5916675" y="927975"/>
            <a:chExt cx="516350" cy="502950"/>
          </a:xfrm>
        </p:grpSpPr>
        <p:sp>
          <p:nvSpPr>
            <p:cNvPr id="839" name="Google Shape;839;p47"/>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7"/>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1" name="Google Shape;841;p47"/>
          <p:cNvGrpSpPr/>
          <p:nvPr/>
        </p:nvGrpSpPr>
        <p:grpSpPr>
          <a:xfrm>
            <a:off x="327251" y="1557145"/>
            <a:ext cx="391001" cy="264085"/>
            <a:chOff x="564675" y="1700625"/>
            <a:chExt cx="465200" cy="314200"/>
          </a:xfrm>
        </p:grpSpPr>
        <p:sp>
          <p:nvSpPr>
            <p:cNvPr id="842" name="Google Shape;842;p47"/>
            <p:cNvSpPr/>
            <p:nvPr/>
          </p:nvSpPr>
          <p:spPr>
            <a:xfrm>
              <a:off x="564675" y="1700625"/>
              <a:ext cx="465200" cy="29250"/>
            </a:xfrm>
            <a:custGeom>
              <a:rect b="b" l="l" r="r" t="t"/>
              <a:pathLst>
                <a:path extrusionOk="0" fill="none" h="1170" w="18608">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7"/>
            <p:cNvSpPr/>
            <p:nvPr/>
          </p:nvSpPr>
          <p:spPr>
            <a:xfrm>
              <a:off x="564675" y="1732300"/>
              <a:ext cx="465200" cy="272175"/>
            </a:xfrm>
            <a:custGeom>
              <a:rect b="b" l="l" r="r" t="t"/>
              <a:pathLst>
                <a:path extrusionOk="0" fill="none" h="10887" w="18608">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7"/>
            <p:cNvSpPr/>
            <p:nvPr/>
          </p:nvSpPr>
          <p:spPr>
            <a:xfrm>
              <a:off x="572600" y="2014200"/>
              <a:ext cx="449375" cy="625"/>
            </a:xfrm>
            <a:custGeom>
              <a:rect b="b" l="l" r="r" t="t"/>
              <a:pathLst>
                <a:path extrusionOk="0" fill="none" h="25" w="17975">
                  <a:moveTo>
                    <a:pt x="0" y="0"/>
                  </a:moveTo>
                  <a:lnTo>
                    <a:pt x="0" y="0"/>
                  </a:lnTo>
                  <a:lnTo>
                    <a:pt x="98" y="25"/>
                  </a:lnTo>
                  <a:lnTo>
                    <a:pt x="171" y="25"/>
                  </a:lnTo>
                  <a:lnTo>
                    <a:pt x="17804" y="25"/>
                  </a:lnTo>
                  <a:lnTo>
                    <a:pt x="17804" y="25"/>
                  </a:lnTo>
                  <a:lnTo>
                    <a:pt x="17877" y="25"/>
                  </a:lnTo>
                  <a:lnTo>
                    <a:pt x="17974"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5" name="Google Shape;845;p47"/>
          <p:cNvGrpSpPr/>
          <p:nvPr/>
        </p:nvGrpSpPr>
        <p:grpSpPr>
          <a:xfrm>
            <a:off x="892235" y="1492657"/>
            <a:ext cx="391001" cy="382827"/>
            <a:chOff x="1236875" y="1623900"/>
            <a:chExt cx="465200" cy="455475"/>
          </a:xfrm>
        </p:grpSpPr>
        <p:sp>
          <p:nvSpPr>
            <p:cNvPr id="846" name="Google Shape;846;p47"/>
            <p:cNvSpPr/>
            <p:nvPr/>
          </p:nvSpPr>
          <p:spPr>
            <a:xfrm>
              <a:off x="1236875" y="1623900"/>
              <a:ext cx="465200" cy="445125"/>
            </a:xfrm>
            <a:custGeom>
              <a:rect b="b" l="l" r="r" t="t"/>
              <a:pathLst>
                <a:path extrusionOk="0" fill="none" h="17805" w="18608">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7"/>
            <p:cNvSpPr/>
            <p:nvPr/>
          </p:nvSpPr>
          <p:spPr>
            <a:xfrm>
              <a:off x="1244800" y="2078750"/>
              <a:ext cx="449375" cy="625"/>
            </a:xfrm>
            <a:custGeom>
              <a:rect b="b" l="l" r="r" t="t"/>
              <a:pathLst>
                <a:path extrusionOk="0" fill="none" h="25" w="17975">
                  <a:moveTo>
                    <a:pt x="0" y="0"/>
                  </a:moveTo>
                  <a:lnTo>
                    <a:pt x="0" y="0"/>
                  </a:lnTo>
                  <a:lnTo>
                    <a:pt x="98" y="0"/>
                  </a:lnTo>
                  <a:lnTo>
                    <a:pt x="171" y="24"/>
                  </a:lnTo>
                  <a:lnTo>
                    <a:pt x="17804" y="24"/>
                  </a:lnTo>
                  <a:lnTo>
                    <a:pt x="17804" y="24"/>
                  </a:lnTo>
                  <a:lnTo>
                    <a:pt x="17877" y="0"/>
                  </a:lnTo>
                  <a:lnTo>
                    <a:pt x="17974"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7"/>
            <p:cNvSpPr/>
            <p:nvPr/>
          </p:nvSpPr>
          <p:spPr>
            <a:xfrm>
              <a:off x="1236875" y="1791950"/>
              <a:ext cx="465200" cy="171725"/>
            </a:xfrm>
            <a:custGeom>
              <a:rect b="b" l="l" r="r" t="t"/>
              <a:pathLst>
                <a:path extrusionOk="0" fill="none" h="6869" w="18608">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7"/>
            <p:cNvSpPr/>
            <p:nvPr/>
          </p:nvSpPr>
          <p:spPr>
            <a:xfrm>
              <a:off x="1330025" y="1750550"/>
              <a:ext cx="278900" cy="110850"/>
            </a:xfrm>
            <a:custGeom>
              <a:rect b="b" l="l" r="r" t="t"/>
              <a:pathLst>
                <a:path extrusionOk="0" fill="none" h="4434" w="11156">
                  <a:moveTo>
                    <a:pt x="1" y="4433"/>
                  </a:moveTo>
                  <a:lnTo>
                    <a:pt x="1" y="1"/>
                  </a:lnTo>
                  <a:lnTo>
                    <a:pt x="11155" y="1"/>
                  </a:lnTo>
                  <a:lnTo>
                    <a:pt x="11155" y="443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7"/>
            <p:cNvSpPr/>
            <p:nvPr/>
          </p:nvSpPr>
          <p:spPr>
            <a:xfrm>
              <a:off x="1402500" y="1810225"/>
              <a:ext cx="133975" cy="25"/>
            </a:xfrm>
            <a:custGeom>
              <a:rect b="b" l="l" r="r" t="t"/>
              <a:pathLst>
                <a:path extrusionOk="0" fill="none" h="1" w="5359">
                  <a:moveTo>
                    <a:pt x="0" y="0"/>
                  </a:moveTo>
                  <a:lnTo>
                    <a:pt x="535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7"/>
            <p:cNvSpPr/>
            <p:nvPr/>
          </p:nvSpPr>
          <p:spPr>
            <a:xfrm>
              <a:off x="1402500" y="1844325"/>
              <a:ext cx="133975" cy="25"/>
            </a:xfrm>
            <a:custGeom>
              <a:rect b="b" l="l" r="r" t="t"/>
              <a:pathLst>
                <a:path extrusionOk="0" fill="none" h="1" w="5359">
                  <a:moveTo>
                    <a:pt x="0" y="0"/>
                  </a:moveTo>
                  <a:lnTo>
                    <a:pt x="535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7"/>
            <p:cNvSpPr/>
            <p:nvPr/>
          </p:nvSpPr>
          <p:spPr>
            <a:xfrm>
              <a:off x="1402500" y="1878425"/>
              <a:ext cx="85250" cy="25"/>
            </a:xfrm>
            <a:custGeom>
              <a:rect b="b" l="l" r="r" t="t"/>
              <a:pathLst>
                <a:path extrusionOk="0" fill="none" h="1" w="3410">
                  <a:moveTo>
                    <a:pt x="0" y="0"/>
                  </a:moveTo>
                  <a:lnTo>
                    <a:pt x="341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3" name="Google Shape;853;p47"/>
          <p:cNvGrpSpPr/>
          <p:nvPr/>
        </p:nvGrpSpPr>
        <p:grpSpPr>
          <a:xfrm>
            <a:off x="1469490" y="1500852"/>
            <a:ext cx="366458" cy="366437"/>
            <a:chOff x="1923675" y="1633650"/>
            <a:chExt cx="436000" cy="435975"/>
          </a:xfrm>
        </p:grpSpPr>
        <p:sp>
          <p:nvSpPr>
            <p:cNvPr id="854" name="Google Shape;854;p47"/>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7"/>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7"/>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7"/>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7"/>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7"/>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0" name="Google Shape;860;p47"/>
          <p:cNvGrpSpPr/>
          <p:nvPr/>
        </p:nvGrpSpPr>
        <p:grpSpPr>
          <a:xfrm>
            <a:off x="2032941" y="1499318"/>
            <a:ext cx="369505" cy="369505"/>
            <a:chOff x="2594050" y="1631825"/>
            <a:chExt cx="439625" cy="439625"/>
          </a:xfrm>
        </p:grpSpPr>
        <p:sp>
          <p:nvSpPr>
            <p:cNvPr id="861" name="Google Shape;861;p47"/>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7"/>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7"/>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7"/>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5" name="Google Shape;865;p47"/>
          <p:cNvSpPr/>
          <p:nvPr/>
        </p:nvSpPr>
        <p:spPr>
          <a:xfrm>
            <a:off x="2614399" y="1515740"/>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6" name="Google Shape;866;p47"/>
          <p:cNvGrpSpPr/>
          <p:nvPr/>
        </p:nvGrpSpPr>
        <p:grpSpPr>
          <a:xfrm>
            <a:off x="3197706" y="1471687"/>
            <a:ext cx="299911" cy="424768"/>
            <a:chOff x="3979850" y="1598950"/>
            <a:chExt cx="356825" cy="505375"/>
          </a:xfrm>
        </p:grpSpPr>
        <p:sp>
          <p:nvSpPr>
            <p:cNvPr id="867" name="Google Shape;867;p47"/>
            <p:cNvSpPr/>
            <p:nvPr/>
          </p:nvSpPr>
          <p:spPr>
            <a:xfrm>
              <a:off x="3979850" y="1602600"/>
              <a:ext cx="44475" cy="501725"/>
            </a:xfrm>
            <a:custGeom>
              <a:rect b="b" l="l" r="r" t="t"/>
              <a:pathLst>
                <a:path extrusionOk="0" fill="none" h="20069" w="1779">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7"/>
            <p:cNvSpPr/>
            <p:nvPr/>
          </p:nvSpPr>
          <p:spPr>
            <a:xfrm>
              <a:off x="4037075" y="1598950"/>
              <a:ext cx="299600" cy="228950"/>
            </a:xfrm>
            <a:custGeom>
              <a:rect b="b" l="l" r="r" t="t"/>
              <a:pathLst>
                <a:path extrusionOk="0" fill="none" h="9158" w="11984">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9" name="Google Shape;869;p47"/>
          <p:cNvGrpSpPr/>
          <p:nvPr/>
        </p:nvGrpSpPr>
        <p:grpSpPr>
          <a:xfrm>
            <a:off x="3715096" y="1562776"/>
            <a:ext cx="395098" cy="242589"/>
            <a:chOff x="4595425" y="1707325"/>
            <a:chExt cx="470075" cy="288625"/>
          </a:xfrm>
        </p:grpSpPr>
        <p:sp>
          <p:nvSpPr>
            <p:cNvPr id="870" name="Google Shape;870;p47"/>
            <p:cNvSpPr/>
            <p:nvPr/>
          </p:nvSpPr>
          <p:spPr>
            <a:xfrm>
              <a:off x="4809750" y="1707325"/>
              <a:ext cx="41425" cy="41425"/>
            </a:xfrm>
            <a:custGeom>
              <a:rect b="b" l="l" r="r" t="t"/>
              <a:pathLst>
                <a:path extrusionOk="0" fill="none" h="1657" w="1657">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7"/>
            <p:cNvSpPr/>
            <p:nvPr/>
          </p:nvSpPr>
          <p:spPr>
            <a:xfrm>
              <a:off x="502407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7"/>
            <p:cNvSpPr/>
            <p:nvPr/>
          </p:nvSpPr>
          <p:spPr>
            <a:xfrm>
              <a:off x="4628900" y="1760300"/>
              <a:ext cx="403100" cy="177825"/>
            </a:xfrm>
            <a:custGeom>
              <a:rect b="b" l="l" r="r" t="t"/>
              <a:pathLst>
                <a:path extrusionOk="0" fill="none" h="7113" w="16124">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7"/>
            <p:cNvSpPr/>
            <p:nvPr/>
          </p:nvSpPr>
          <p:spPr>
            <a:xfrm>
              <a:off x="459542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7"/>
            <p:cNvSpPr/>
            <p:nvPr/>
          </p:nvSpPr>
          <p:spPr>
            <a:xfrm>
              <a:off x="4667275" y="1951475"/>
              <a:ext cx="326375" cy="44475"/>
            </a:xfrm>
            <a:custGeom>
              <a:rect b="b" l="l" r="r" t="t"/>
              <a:pathLst>
                <a:path extrusionOk="0" fill="none" h="1779" w="13055">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47"/>
          <p:cNvGrpSpPr/>
          <p:nvPr/>
        </p:nvGrpSpPr>
        <p:grpSpPr>
          <a:xfrm>
            <a:off x="4299013" y="1503416"/>
            <a:ext cx="357234" cy="361310"/>
            <a:chOff x="5290150" y="1636700"/>
            <a:chExt cx="425025" cy="429875"/>
          </a:xfrm>
        </p:grpSpPr>
        <p:sp>
          <p:nvSpPr>
            <p:cNvPr id="876" name="Google Shape;876;p47"/>
            <p:cNvSpPr/>
            <p:nvPr/>
          </p:nvSpPr>
          <p:spPr>
            <a:xfrm>
              <a:off x="5396700" y="1939925"/>
              <a:ext cx="211900" cy="126650"/>
            </a:xfrm>
            <a:custGeom>
              <a:rect b="b" l="l" r="r" t="t"/>
              <a:pathLst>
                <a:path extrusionOk="0" fill="none" h="5066" w="8476">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7"/>
            <p:cNvSpPr/>
            <p:nvPr/>
          </p:nvSpPr>
          <p:spPr>
            <a:xfrm>
              <a:off x="5290150" y="1636700"/>
              <a:ext cx="425025" cy="294100"/>
            </a:xfrm>
            <a:custGeom>
              <a:rect b="b" l="l" r="r" t="t"/>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8" name="Google Shape;878;p47"/>
          <p:cNvGrpSpPr/>
          <p:nvPr/>
        </p:nvGrpSpPr>
        <p:grpSpPr>
          <a:xfrm>
            <a:off x="4862967" y="1492657"/>
            <a:ext cx="359272" cy="376691"/>
            <a:chOff x="5961125" y="1623900"/>
            <a:chExt cx="427450" cy="448175"/>
          </a:xfrm>
        </p:grpSpPr>
        <p:sp>
          <p:nvSpPr>
            <p:cNvPr id="879" name="Google Shape;879;p47"/>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7"/>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7"/>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7"/>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7"/>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7"/>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7"/>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6" name="Google Shape;886;p47"/>
          <p:cNvGrpSpPr/>
          <p:nvPr/>
        </p:nvGrpSpPr>
        <p:grpSpPr>
          <a:xfrm>
            <a:off x="5415659" y="1502386"/>
            <a:ext cx="383835" cy="363369"/>
            <a:chOff x="6618700" y="1635475"/>
            <a:chExt cx="456675" cy="432325"/>
          </a:xfrm>
        </p:grpSpPr>
        <p:sp>
          <p:nvSpPr>
            <p:cNvPr id="887" name="Google Shape;887;p47"/>
            <p:cNvSpPr/>
            <p:nvPr/>
          </p:nvSpPr>
          <p:spPr>
            <a:xfrm>
              <a:off x="6663775" y="1904000"/>
              <a:ext cx="117525" cy="163800"/>
            </a:xfrm>
            <a:custGeom>
              <a:rect b="b" l="l" r="r" t="t"/>
              <a:pathLst>
                <a:path extrusionOk="0" fill="none" h="6552" w="4701">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7"/>
            <p:cNvSpPr/>
            <p:nvPr/>
          </p:nvSpPr>
          <p:spPr>
            <a:xfrm>
              <a:off x="7046125" y="1775525"/>
              <a:ext cx="29250" cy="99275"/>
            </a:xfrm>
            <a:custGeom>
              <a:rect b="b" l="l" r="r" t="t"/>
              <a:pathLst>
                <a:path extrusionOk="0" fill="none" h="3971" w="117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7"/>
            <p:cNvSpPr/>
            <p:nvPr/>
          </p:nvSpPr>
          <p:spPr>
            <a:xfrm>
              <a:off x="6618700" y="1751775"/>
              <a:ext cx="96850" cy="146750"/>
            </a:xfrm>
            <a:custGeom>
              <a:rect b="b" l="l" r="r" t="t"/>
              <a:pathLst>
                <a:path extrusionOk="0" fill="none" h="5870" w="3874">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7"/>
            <p:cNvSpPr/>
            <p:nvPr/>
          </p:nvSpPr>
          <p:spPr>
            <a:xfrm>
              <a:off x="6721600" y="1660450"/>
              <a:ext cx="278900" cy="329425"/>
            </a:xfrm>
            <a:custGeom>
              <a:rect b="b" l="l" r="r" t="t"/>
              <a:pathLst>
                <a:path extrusionOk="0" fill="none" h="13177" w="11156">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7"/>
            <p:cNvSpPr/>
            <p:nvPr/>
          </p:nvSpPr>
          <p:spPr>
            <a:xfrm>
              <a:off x="7006550" y="1635475"/>
              <a:ext cx="34750" cy="378750"/>
            </a:xfrm>
            <a:custGeom>
              <a:rect b="b" l="l" r="r" t="t"/>
              <a:pathLst>
                <a:path extrusionOk="0" fill="none" h="15150" w="139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2" name="Google Shape;892;p47"/>
          <p:cNvGrpSpPr/>
          <p:nvPr/>
        </p:nvGrpSpPr>
        <p:grpSpPr>
          <a:xfrm>
            <a:off x="370747" y="2085798"/>
            <a:ext cx="304009" cy="326513"/>
            <a:chOff x="616425" y="2329600"/>
            <a:chExt cx="361700" cy="388475"/>
          </a:xfrm>
        </p:grpSpPr>
        <p:sp>
          <p:nvSpPr>
            <p:cNvPr id="893" name="Google Shape;893;p47"/>
            <p:cNvSpPr/>
            <p:nvPr/>
          </p:nvSpPr>
          <p:spPr>
            <a:xfrm>
              <a:off x="616425" y="2329600"/>
              <a:ext cx="361700" cy="388475"/>
            </a:xfrm>
            <a:custGeom>
              <a:rect b="b" l="l" r="r" t="t"/>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7"/>
            <p:cNvSpPr/>
            <p:nvPr/>
          </p:nvSpPr>
          <p:spPr>
            <a:xfrm>
              <a:off x="704725" y="2545750"/>
              <a:ext cx="185125" cy="25"/>
            </a:xfrm>
            <a:custGeom>
              <a:rect b="b" l="l" r="r" t="t"/>
              <a:pathLst>
                <a:path extrusionOk="0" fill="none" h="1" w="7405">
                  <a:moveTo>
                    <a:pt x="7404"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7"/>
            <p:cNvSpPr/>
            <p:nvPr/>
          </p:nvSpPr>
          <p:spPr>
            <a:xfrm>
              <a:off x="811875" y="2626125"/>
              <a:ext cx="31075" cy="31075"/>
            </a:xfrm>
            <a:custGeom>
              <a:rect b="b" l="l" r="r" t="t"/>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7"/>
            <p:cNvSpPr/>
            <p:nvPr/>
          </p:nvSpPr>
          <p:spPr>
            <a:xfrm>
              <a:off x="751000" y="2568275"/>
              <a:ext cx="54200" cy="53600"/>
            </a:xfrm>
            <a:custGeom>
              <a:rect b="b" l="l" r="r" t="t"/>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7"/>
            <p:cNvSpPr/>
            <p:nvPr/>
          </p:nvSpPr>
          <p:spPr>
            <a:xfrm>
              <a:off x="769875" y="2662650"/>
              <a:ext cx="23775" cy="23775"/>
            </a:xfrm>
            <a:custGeom>
              <a:rect b="b" l="l" r="r" t="t"/>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7"/>
            <p:cNvSpPr/>
            <p:nvPr/>
          </p:nvSpPr>
          <p:spPr>
            <a:xfrm>
              <a:off x="799700" y="2503125"/>
              <a:ext cx="24375" cy="23775"/>
            </a:xfrm>
            <a:custGeom>
              <a:rect b="b" l="l" r="r" t="t"/>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7"/>
            <p:cNvSpPr/>
            <p:nvPr/>
          </p:nvSpPr>
          <p:spPr>
            <a:xfrm>
              <a:off x="766825" y="2388050"/>
              <a:ext cx="60925" cy="25"/>
            </a:xfrm>
            <a:custGeom>
              <a:rect b="b" l="l" r="r" t="t"/>
              <a:pathLst>
                <a:path extrusionOk="0" fill="none" h="1" w="2437">
                  <a:moveTo>
                    <a:pt x="2436" y="0"/>
                  </a:moveTo>
                  <a:lnTo>
                    <a:pt x="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7"/>
            <p:cNvSpPr/>
            <p:nvPr/>
          </p:nvSpPr>
          <p:spPr>
            <a:xfrm>
              <a:off x="769875" y="2456250"/>
              <a:ext cx="31075" cy="31075"/>
            </a:xfrm>
            <a:custGeom>
              <a:rect b="b" l="l" r="r" t="t"/>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1" name="Google Shape;901;p47"/>
          <p:cNvGrpSpPr/>
          <p:nvPr/>
        </p:nvGrpSpPr>
        <p:grpSpPr>
          <a:xfrm>
            <a:off x="927557" y="2088866"/>
            <a:ext cx="320378" cy="320378"/>
            <a:chOff x="1278900" y="2333250"/>
            <a:chExt cx="381175" cy="381175"/>
          </a:xfrm>
        </p:grpSpPr>
        <p:sp>
          <p:nvSpPr>
            <p:cNvPr id="902" name="Google Shape;902;p47"/>
            <p:cNvSpPr/>
            <p:nvPr/>
          </p:nvSpPr>
          <p:spPr>
            <a:xfrm>
              <a:off x="1278900" y="2333250"/>
              <a:ext cx="381175" cy="381175"/>
            </a:xfrm>
            <a:custGeom>
              <a:rect b="b" l="l" r="r" t="t"/>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7"/>
            <p:cNvSpPr/>
            <p:nvPr/>
          </p:nvSpPr>
          <p:spPr>
            <a:xfrm>
              <a:off x="1525475"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7"/>
            <p:cNvSpPr/>
            <p:nvPr/>
          </p:nvSpPr>
          <p:spPr>
            <a:xfrm>
              <a:off x="13696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7"/>
            <p:cNvSpPr/>
            <p:nvPr/>
          </p:nvSpPr>
          <p:spPr>
            <a:xfrm>
              <a:off x="1369600" y="2604200"/>
              <a:ext cx="199750" cy="40825"/>
            </a:xfrm>
            <a:custGeom>
              <a:rect b="b" l="l" r="r" t="t"/>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6" name="Google Shape;906;p47"/>
          <p:cNvGrpSpPr/>
          <p:nvPr/>
        </p:nvGrpSpPr>
        <p:grpSpPr>
          <a:xfrm>
            <a:off x="1492520" y="2088866"/>
            <a:ext cx="320399" cy="320378"/>
            <a:chOff x="1951075" y="2333250"/>
            <a:chExt cx="381200" cy="381175"/>
          </a:xfrm>
        </p:grpSpPr>
        <p:sp>
          <p:nvSpPr>
            <p:cNvPr id="907" name="Google Shape;907;p47"/>
            <p:cNvSpPr/>
            <p:nvPr/>
          </p:nvSpPr>
          <p:spPr>
            <a:xfrm>
              <a:off x="1951075" y="2333250"/>
              <a:ext cx="381200" cy="381175"/>
            </a:xfrm>
            <a:custGeom>
              <a:rect b="b" l="l" r="r" t="t"/>
              <a:pathLst>
                <a:path extrusionOk="0" fill="none" h="15247" w="15248">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7"/>
            <p:cNvSpPr/>
            <p:nvPr/>
          </p:nvSpPr>
          <p:spPr>
            <a:xfrm>
              <a:off x="2197675" y="2503125"/>
              <a:ext cx="43875" cy="47525"/>
            </a:xfrm>
            <a:custGeom>
              <a:rect b="b" l="l" r="r" t="t"/>
              <a:pathLst>
                <a:path extrusionOk="0" fill="none" h="1901" w="1755">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7"/>
            <p:cNvSpPr/>
            <p:nvPr/>
          </p:nvSpPr>
          <p:spPr>
            <a:xfrm>
              <a:off x="20418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7"/>
            <p:cNvSpPr/>
            <p:nvPr/>
          </p:nvSpPr>
          <p:spPr>
            <a:xfrm>
              <a:off x="2041800" y="2584100"/>
              <a:ext cx="199750" cy="41425"/>
            </a:xfrm>
            <a:custGeom>
              <a:rect b="b" l="l" r="r" t="t"/>
              <a:pathLst>
                <a:path extrusionOk="0" fill="none" h="1657" w="799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1" name="Google Shape;911;p47"/>
          <p:cNvGrpSpPr/>
          <p:nvPr/>
        </p:nvGrpSpPr>
        <p:grpSpPr>
          <a:xfrm>
            <a:off x="2057504" y="2088866"/>
            <a:ext cx="320378" cy="320378"/>
            <a:chOff x="2623275" y="2333250"/>
            <a:chExt cx="381175" cy="381175"/>
          </a:xfrm>
        </p:grpSpPr>
        <p:sp>
          <p:nvSpPr>
            <p:cNvPr id="912" name="Google Shape;912;p47"/>
            <p:cNvSpPr/>
            <p:nvPr/>
          </p:nvSpPr>
          <p:spPr>
            <a:xfrm>
              <a:off x="2623275" y="2333250"/>
              <a:ext cx="381175" cy="381175"/>
            </a:xfrm>
            <a:custGeom>
              <a:rect b="b" l="l" r="r" t="t"/>
              <a:pathLst>
                <a:path extrusionOk="0" fill="none" h="15247" w="15247">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7"/>
            <p:cNvSpPr/>
            <p:nvPr/>
          </p:nvSpPr>
          <p:spPr>
            <a:xfrm>
              <a:off x="2869875" y="2503125"/>
              <a:ext cx="43875" cy="47525"/>
            </a:xfrm>
            <a:custGeom>
              <a:rect b="b" l="l" r="r" t="t"/>
              <a:pathLst>
                <a:path extrusionOk="0" fill="none" h="1901" w="1755">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7"/>
            <p:cNvSpPr/>
            <p:nvPr/>
          </p:nvSpPr>
          <p:spPr>
            <a:xfrm>
              <a:off x="2714000" y="2503125"/>
              <a:ext cx="43875" cy="47525"/>
            </a:xfrm>
            <a:custGeom>
              <a:rect b="b" l="l" r="r" t="t"/>
              <a:pathLst>
                <a:path extrusionOk="0" fill="none" h="1901" w="1755">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7"/>
            <p:cNvSpPr/>
            <p:nvPr/>
          </p:nvSpPr>
          <p:spPr>
            <a:xfrm>
              <a:off x="2810200" y="2595675"/>
              <a:ext cx="99875" cy="31075"/>
            </a:xfrm>
            <a:custGeom>
              <a:rect b="b" l="l" r="r" t="t"/>
              <a:pathLst>
                <a:path extrusionOk="0" fill="none" h="1243" w="3995">
                  <a:moveTo>
                    <a:pt x="1" y="1242"/>
                  </a:moveTo>
                  <a:lnTo>
                    <a:pt x="3995"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6" name="Google Shape;916;p47"/>
          <p:cNvGrpSpPr/>
          <p:nvPr/>
        </p:nvGrpSpPr>
        <p:grpSpPr>
          <a:xfrm>
            <a:off x="2697209" y="2033603"/>
            <a:ext cx="170937" cy="426827"/>
            <a:chOff x="3384375" y="2267500"/>
            <a:chExt cx="203375" cy="507825"/>
          </a:xfrm>
        </p:grpSpPr>
        <p:sp>
          <p:nvSpPr>
            <p:cNvPr id="917" name="Google Shape;917;p47"/>
            <p:cNvSpPr/>
            <p:nvPr/>
          </p:nvSpPr>
          <p:spPr>
            <a:xfrm>
              <a:off x="3384375" y="2373425"/>
              <a:ext cx="203375" cy="401900"/>
            </a:xfrm>
            <a:custGeom>
              <a:rect b="b" l="l" r="r" t="t"/>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7"/>
            <p:cNvSpPr/>
            <p:nvPr/>
          </p:nvSpPr>
          <p:spPr>
            <a:xfrm>
              <a:off x="3443425" y="2267500"/>
              <a:ext cx="85275" cy="93775"/>
            </a:xfrm>
            <a:custGeom>
              <a:rect b="b" l="l" r="r" t="t"/>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9" name="Google Shape;919;p47"/>
          <p:cNvGrpSpPr/>
          <p:nvPr/>
        </p:nvGrpSpPr>
        <p:grpSpPr>
          <a:xfrm>
            <a:off x="3842516" y="2087836"/>
            <a:ext cx="140237" cy="318339"/>
            <a:chOff x="4747025" y="2332025"/>
            <a:chExt cx="166850" cy="378750"/>
          </a:xfrm>
        </p:grpSpPr>
        <p:sp>
          <p:nvSpPr>
            <p:cNvPr id="920" name="Google Shape;920;p47"/>
            <p:cNvSpPr/>
            <p:nvPr/>
          </p:nvSpPr>
          <p:spPr>
            <a:xfrm>
              <a:off x="4747025" y="2427025"/>
              <a:ext cx="166850" cy="283750"/>
            </a:xfrm>
            <a:custGeom>
              <a:rect b="b" l="l" r="r" t="t"/>
              <a:pathLst>
                <a:path extrusionOk="0" fill="none" h="11350" w="6674">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7"/>
            <p:cNvSpPr/>
            <p:nvPr/>
          </p:nvSpPr>
          <p:spPr>
            <a:xfrm>
              <a:off x="4792100" y="2332025"/>
              <a:ext cx="76725" cy="84050"/>
            </a:xfrm>
            <a:custGeom>
              <a:rect b="b" l="l" r="r" t="t"/>
              <a:pathLst>
                <a:path extrusionOk="0" fill="none" h="3362" w="3069">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2" name="Google Shape;922;p47"/>
          <p:cNvGrpSpPr/>
          <p:nvPr/>
        </p:nvGrpSpPr>
        <p:grpSpPr>
          <a:xfrm>
            <a:off x="3274990" y="2035641"/>
            <a:ext cx="145343" cy="422729"/>
            <a:chOff x="4071800" y="2269925"/>
            <a:chExt cx="172925" cy="502950"/>
          </a:xfrm>
        </p:grpSpPr>
        <p:sp>
          <p:nvSpPr>
            <p:cNvPr id="923" name="Google Shape;923;p47"/>
            <p:cNvSpPr/>
            <p:nvPr/>
          </p:nvSpPr>
          <p:spPr>
            <a:xfrm>
              <a:off x="4118075" y="2269925"/>
              <a:ext cx="80375" cy="91350"/>
            </a:xfrm>
            <a:custGeom>
              <a:rect b="b" l="l" r="r" t="t"/>
              <a:pathLst>
                <a:path extrusionOk="0" fill="none" h="3654" w="3215">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7"/>
            <p:cNvSpPr/>
            <p:nvPr/>
          </p:nvSpPr>
          <p:spPr>
            <a:xfrm>
              <a:off x="4071800" y="2372825"/>
              <a:ext cx="172925" cy="400050"/>
            </a:xfrm>
            <a:custGeom>
              <a:rect b="b" l="l" r="r" t="t"/>
              <a:pathLst>
                <a:path extrusionOk="0" fill="none" h="16002" w="6917">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5" name="Google Shape;925;p47"/>
          <p:cNvSpPr/>
          <p:nvPr/>
        </p:nvSpPr>
        <p:spPr>
          <a:xfrm>
            <a:off x="4317611" y="2080241"/>
            <a:ext cx="320378" cy="337776"/>
          </a:xfrm>
          <a:custGeom>
            <a:rect b="b" l="l" r="r" t="t"/>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6" name="Google Shape;926;p47"/>
          <p:cNvGrpSpPr/>
          <p:nvPr/>
        </p:nvGrpSpPr>
        <p:grpSpPr>
          <a:xfrm>
            <a:off x="4872696" y="2086302"/>
            <a:ext cx="345971" cy="325505"/>
            <a:chOff x="5972700" y="2330200"/>
            <a:chExt cx="411625" cy="387275"/>
          </a:xfrm>
        </p:grpSpPr>
        <p:sp>
          <p:nvSpPr>
            <p:cNvPr id="927" name="Google Shape;927;p47"/>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7"/>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9" name="Google Shape;929;p47"/>
          <p:cNvGrpSpPr/>
          <p:nvPr/>
        </p:nvGrpSpPr>
        <p:grpSpPr>
          <a:xfrm>
            <a:off x="467993" y="2614431"/>
            <a:ext cx="109538" cy="399195"/>
            <a:chOff x="732125" y="2958550"/>
            <a:chExt cx="130325" cy="474950"/>
          </a:xfrm>
        </p:grpSpPr>
        <p:sp>
          <p:nvSpPr>
            <p:cNvPr id="930" name="Google Shape;930;p47"/>
            <p:cNvSpPr/>
            <p:nvPr/>
          </p:nvSpPr>
          <p:spPr>
            <a:xfrm>
              <a:off x="732125" y="2958550"/>
              <a:ext cx="130325" cy="474950"/>
            </a:xfrm>
            <a:custGeom>
              <a:rect b="b" l="l" r="r" t="t"/>
              <a:pathLst>
                <a:path extrusionOk="0" fill="none" h="18998" w="5213">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7"/>
            <p:cNvSpPr/>
            <p:nvPr/>
          </p:nvSpPr>
          <p:spPr>
            <a:xfrm>
              <a:off x="756475" y="3090675"/>
              <a:ext cx="81625" cy="318475"/>
            </a:xfrm>
            <a:custGeom>
              <a:rect b="b" l="l" r="r" t="t"/>
              <a:pathLst>
                <a:path extrusionOk="0" fill="none" h="12739" w="3265">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7"/>
            <p:cNvSpPr/>
            <p:nvPr/>
          </p:nvSpPr>
          <p:spPr>
            <a:xfrm>
              <a:off x="802750" y="3129050"/>
              <a:ext cx="13425" cy="25"/>
            </a:xfrm>
            <a:custGeom>
              <a:rect b="b" l="l" r="r" t="t"/>
              <a:pathLst>
                <a:path extrusionOk="0" fill="none" h="1" w="537">
                  <a:moveTo>
                    <a:pt x="536"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7"/>
            <p:cNvSpPr/>
            <p:nvPr/>
          </p:nvSpPr>
          <p:spPr>
            <a:xfrm>
              <a:off x="802750" y="3162525"/>
              <a:ext cx="13425" cy="25"/>
            </a:xfrm>
            <a:custGeom>
              <a:rect b="b" l="l" r="r" t="t"/>
              <a:pathLst>
                <a:path extrusionOk="0" fill="none" h="1" w="537">
                  <a:moveTo>
                    <a:pt x="536"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7"/>
            <p:cNvSpPr/>
            <p:nvPr/>
          </p:nvSpPr>
          <p:spPr>
            <a:xfrm>
              <a:off x="802750" y="3196025"/>
              <a:ext cx="13425" cy="25"/>
            </a:xfrm>
            <a:custGeom>
              <a:rect b="b" l="l" r="r" t="t"/>
              <a:pathLst>
                <a:path extrusionOk="0" fill="none" h="1" w="537">
                  <a:moveTo>
                    <a:pt x="536"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7"/>
            <p:cNvSpPr/>
            <p:nvPr/>
          </p:nvSpPr>
          <p:spPr>
            <a:xfrm>
              <a:off x="802750" y="3229500"/>
              <a:ext cx="13425" cy="25"/>
            </a:xfrm>
            <a:custGeom>
              <a:rect b="b" l="l" r="r" t="t"/>
              <a:pathLst>
                <a:path extrusionOk="0" fill="none" h="1" w="537">
                  <a:moveTo>
                    <a:pt x="536"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7"/>
            <p:cNvSpPr/>
            <p:nvPr/>
          </p:nvSpPr>
          <p:spPr>
            <a:xfrm>
              <a:off x="802750" y="3263000"/>
              <a:ext cx="13425" cy="25"/>
            </a:xfrm>
            <a:custGeom>
              <a:rect b="b" l="l" r="r" t="t"/>
              <a:pathLst>
                <a:path extrusionOk="0" fill="none" h="1" w="537">
                  <a:moveTo>
                    <a:pt x="536"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7"/>
            <p:cNvSpPr/>
            <p:nvPr/>
          </p:nvSpPr>
          <p:spPr>
            <a:xfrm>
              <a:off x="802750" y="3296475"/>
              <a:ext cx="13425" cy="25"/>
            </a:xfrm>
            <a:custGeom>
              <a:rect b="b" l="l" r="r" t="t"/>
              <a:pathLst>
                <a:path extrusionOk="0" fill="none" h="1" w="537">
                  <a:moveTo>
                    <a:pt x="536"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8" name="Google Shape;938;p47"/>
          <p:cNvSpPr/>
          <p:nvPr/>
        </p:nvSpPr>
        <p:spPr>
          <a:xfrm>
            <a:off x="1484913" y="2598660"/>
            <a:ext cx="335738" cy="430924"/>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7"/>
          <p:cNvSpPr/>
          <p:nvPr/>
        </p:nvSpPr>
        <p:spPr>
          <a:xfrm>
            <a:off x="963405" y="2598660"/>
            <a:ext cx="248746" cy="4309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0" name="Google Shape;940;p47"/>
          <p:cNvGrpSpPr/>
          <p:nvPr/>
        </p:nvGrpSpPr>
        <p:grpSpPr>
          <a:xfrm>
            <a:off x="2023737" y="2627227"/>
            <a:ext cx="387933" cy="367467"/>
            <a:chOff x="2583100" y="2973775"/>
            <a:chExt cx="461550" cy="437200"/>
          </a:xfrm>
        </p:grpSpPr>
        <p:sp>
          <p:nvSpPr>
            <p:cNvPr id="941" name="Google Shape;941;p47"/>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7"/>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3" name="Google Shape;943;p47"/>
          <p:cNvSpPr/>
          <p:nvPr/>
        </p:nvSpPr>
        <p:spPr>
          <a:xfrm>
            <a:off x="3734681" y="2636022"/>
            <a:ext cx="356204" cy="356204"/>
          </a:xfrm>
          <a:custGeom>
            <a:rect b="b" l="l" r="r" t="t"/>
            <a:pathLst>
              <a:path extrusionOk="0" fill="none" h="16952" w="16952">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4" name="Google Shape;944;p47"/>
          <p:cNvGrpSpPr/>
          <p:nvPr/>
        </p:nvGrpSpPr>
        <p:grpSpPr>
          <a:xfrm>
            <a:off x="4263186" y="2655384"/>
            <a:ext cx="435022" cy="323445"/>
            <a:chOff x="5247525" y="3007275"/>
            <a:chExt cx="517575" cy="384825"/>
          </a:xfrm>
        </p:grpSpPr>
        <p:sp>
          <p:nvSpPr>
            <p:cNvPr id="945" name="Google Shape;945;p47"/>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7"/>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7" name="Google Shape;947;p47"/>
          <p:cNvGrpSpPr/>
          <p:nvPr/>
        </p:nvGrpSpPr>
        <p:grpSpPr>
          <a:xfrm>
            <a:off x="3174172" y="2636956"/>
            <a:ext cx="342882" cy="350068"/>
            <a:chOff x="3951850" y="2985350"/>
            <a:chExt cx="407950" cy="416500"/>
          </a:xfrm>
        </p:grpSpPr>
        <p:sp>
          <p:nvSpPr>
            <p:cNvPr id="948" name="Google Shape;948;p47"/>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7"/>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7"/>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7"/>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2" name="Google Shape;952;p47"/>
          <p:cNvGrpSpPr/>
          <p:nvPr/>
        </p:nvGrpSpPr>
        <p:grpSpPr>
          <a:xfrm>
            <a:off x="330844" y="3226504"/>
            <a:ext cx="397136" cy="305017"/>
            <a:chOff x="568950" y="3686775"/>
            <a:chExt cx="472500" cy="362900"/>
          </a:xfrm>
        </p:grpSpPr>
        <p:sp>
          <p:nvSpPr>
            <p:cNvPr id="953" name="Google Shape;953;p47"/>
            <p:cNvSpPr/>
            <p:nvPr/>
          </p:nvSpPr>
          <p:spPr>
            <a:xfrm>
              <a:off x="568950" y="3686775"/>
              <a:ext cx="472500" cy="362900"/>
            </a:xfrm>
            <a:custGeom>
              <a:rect b="b" l="l" r="r" t="t"/>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7"/>
            <p:cNvSpPr/>
            <p:nvPr/>
          </p:nvSpPr>
          <p:spPr>
            <a:xfrm>
              <a:off x="645650" y="3820725"/>
              <a:ext cx="34125" cy="34125"/>
            </a:xfrm>
            <a:custGeom>
              <a:rect b="b" l="l" r="r" t="t"/>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7"/>
            <p:cNvSpPr/>
            <p:nvPr/>
          </p:nvSpPr>
          <p:spPr>
            <a:xfrm>
              <a:off x="747950" y="3753750"/>
              <a:ext cx="85275" cy="12200"/>
            </a:xfrm>
            <a:custGeom>
              <a:rect b="b" l="l" r="r" t="t"/>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6" name="Google Shape;956;p47"/>
          <p:cNvSpPr/>
          <p:nvPr/>
        </p:nvSpPr>
        <p:spPr>
          <a:xfrm>
            <a:off x="4907686" y="2619652"/>
            <a:ext cx="270221" cy="388962"/>
          </a:xfrm>
          <a:custGeom>
            <a:rect b="b" l="l" r="r" t="t"/>
            <a:pathLst>
              <a:path extrusionOk="0" fill="none" h="18511" w="1286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7" name="Google Shape;957;p47"/>
          <p:cNvGrpSpPr/>
          <p:nvPr/>
        </p:nvGrpSpPr>
        <p:grpSpPr>
          <a:xfrm>
            <a:off x="898896" y="3252097"/>
            <a:ext cx="377700" cy="253852"/>
            <a:chOff x="1244800" y="3717225"/>
            <a:chExt cx="449375" cy="302025"/>
          </a:xfrm>
        </p:grpSpPr>
        <p:sp>
          <p:nvSpPr>
            <p:cNvPr id="958" name="Google Shape;958;p47"/>
            <p:cNvSpPr/>
            <p:nvPr/>
          </p:nvSpPr>
          <p:spPr>
            <a:xfrm>
              <a:off x="1244800" y="3717225"/>
              <a:ext cx="449375" cy="302025"/>
            </a:xfrm>
            <a:custGeom>
              <a:rect b="b" l="l" r="r" t="t"/>
              <a:pathLst>
                <a:path extrusionOk="0" fill="none" h="12081" w="17975">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7"/>
            <p:cNvSpPr/>
            <p:nvPr/>
          </p:nvSpPr>
          <p:spPr>
            <a:xfrm>
              <a:off x="1244800" y="3795150"/>
              <a:ext cx="449375" cy="25"/>
            </a:xfrm>
            <a:custGeom>
              <a:rect b="b" l="l" r="r" t="t"/>
              <a:pathLst>
                <a:path extrusionOk="0" fill="none" h="1" w="17975">
                  <a:moveTo>
                    <a:pt x="17974"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7"/>
            <p:cNvSpPr/>
            <p:nvPr/>
          </p:nvSpPr>
          <p:spPr>
            <a:xfrm>
              <a:off x="1244800" y="3853000"/>
              <a:ext cx="449375" cy="25"/>
            </a:xfrm>
            <a:custGeom>
              <a:rect b="b" l="l" r="r" t="t"/>
              <a:pathLst>
                <a:path extrusionOk="0" fill="none" h="1" w="17975">
                  <a:moveTo>
                    <a:pt x="0" y="0"/>
                  </a:moveTo>
                  <a:lnTo>
                    <a:pt x="17974"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7"/>
            <p:cNvSpPr/>
            <p:nvPr/>
          </p:nvSpPr>
          <p:spPr>
            <a:xfrm>
              <a:off x="1302625" y="3893800"/>
              <a:ext cx="161375" cy="25"/>
            </a:xfrm>
            <a:custGeom>
              <a:rect b="b" l="l" r="r" t="t"/>
              <a:pathLst>
                <a:path extrusionOk="0" fill="none" h="1" w="6455">
                  <a:moveTo>
                    <a:pt x="6455" y="0"/>
                  </a:moveTo>
                  <a:lnTo>
                    <a:pt x="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7"/>
            <p:cNvSpPr/>
            <p:nvPr/>
          </p:nvSpPr>
          <p:spPr>
            <a:xfrm>
              <a:off x="1302625" y="3933975"/>
              <a:ext cx="110250" cy="25"/>
            </a:xfrm>
            <a:custGeom>
              <a:rect b="b" l="l" r="r" t="t"/>
              <a:pathLst>
                <a:path extrusionOk="0" fill="none" h="1" w="4410">
                  <a:moveTo>
                    <a:pt x="4409" y="1"/>
                  </a:moveTo>
                  <a:lnTo>
                    <a:pt x="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7"/>
            <p:cNvSpPr/>
            <p:nvPr/>
          </p:nvSpPr>
          <p:spPr>
            <a:xfrm>
              <a:off x="1572975" y="3899875"/>
              <a:ext cx="62125" cy="40225"/>
            </a:xfrm>
            <a:custGeom>
              <a:rect b="b" l="l" r="r" t="t"/>
              <a:pathLst>
                <a:path extrusionOk="0" fill="none" h="1609" w="2485">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4" name="Google Shape;964;p47"/>
          <p:cNvGrpSpPr/>
          <p:nvPr/>
        </p:nvGrpSpPr>
        <p:grpSpPr>
          <a:xfrm>
            <a:off x="1468986" y="3232639"/>
            <a:ext cx="367467" cy="287115"/>
            <a:chOff x="1923075" y="3694075"/>
            <a:chExt cx="437200" cy="341600"/>
          </a:xfrm>
        </p:grpSpPr>
        <p:sp>
          <p:nvSpPr>
            <p:cNvPr id="965" name="Google Shape;965;p47"/>
            <p:cNvSpPr/>
            <p:nvPr/>
          </p:nvSpPr>
          <p:spPr>
            <a:xfrm>
              <a:off x="22476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7"/>
            <p:cNvSpPr/>
            <p:nvPr/>
          </p:nvSpPr>
          <p:spPr>
            <a:xfrm>
              <a:off x="20351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7"/>
            <p:cNvSpPr/>
            <p:nvPr/>
          </p:nvSpPr>
          <p:spPr>
            <a:xfrm>
              <a:off x="1923075" y="3694075"/>
              <a:ext cx="437200" cy="280100"/>
            </a:xfrm>
            <a:custGeom>
              <a:rect b="b" l="l" r="r" t="t"/>
              <a:pathLst>
                <a:path extrusionOk="0" fill="none" h="11204" w="17488">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7"/>
            <p:cNvSpPr/>
            <p:nvPr/>
          </p:nvSpPr>
          <p:spPr>
            <a:xfrm>
              <a:off x="2261000" y="3781750"/>
              <a:ext cx="48725" cy="108400"/>
            </a:xfrm>
            <a:custGeom>
              <a:rect b="b" l="l" r="r" t="t"/>
              <a:pathLst>
                <a:path extrusionOk="0" fill="none" h="4336" w="1949">
                  <a:moveTo>
                    <a:pt x="1" y="4336"/>
                  </a:moveTo>
                  <a:lnTo>
                    <a:pt x="1949"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7"/>
            <p:cNvSpPr/>
            <p:nvPr/>
          </p:nvSpPr>
          <p:spPr>
            <a:xfrm>
              <a:off x="2225675" y="3780550"/>
              <a:ext cx="32300" cy="113875"/>
            </a:xfrm>
            <a:custGeom>
              <a:rect b="b" l="l" r="r" t="t"/>
              <a:pathLst>
                <a:path extrusionOk="0" fill="none" h="4555" w="1292">
                  <a:moveTo>
                    <a:pt x="1" y="4554"/>
                  </a:moveTo>
                  <a:lnTo>
                    <a:pt x="1292"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7"/>
            <p:cNvSpPr/>
            <p:nvPr/>
          </p:nvSpPr>
          <p:spPr>
            <a:xfrm>
              <a:off x="2190375" y="3779325"/>
              <a:ext cx="15850" cy="119350"/>
            </a:xfrm>
            <a:custGeom>
              <a:rect b="b" l="l" r="r" t="t"/>
              <a:pathLst>
                <a:path extrusionOk="0" fill="none" h="4774" w="634">
                  <a:moveTo>
                    <a:pt x="0" y="4774"/>
                  </a:moveTo>
                  <a:lnTo>
                    <a:pt x="634"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7"/>
            <p:cNvSpPr/>
            <p:nvPr/>
          </p:nvSpPr>
          <p:spPr>
            <a:xfrm>
              <a:off x="2154450" y="3777500"/>
              <a:ext cx="1250" cy="126050"/>
            </a:xfrm>
            <a:custGeom>
              <a:rect b="b" l="l" r="r" t="t"/>
              <a:pathLst>
                <a:path extrusionOk="0" fill="none" h="5042" w="50">
                  <a:moveTo>
                    <a:pt x="49" y="5042"/>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7"/>
            <p:cNvSpPr/>
            <p:nvPr/>
          </p:nvSpPr>
          <p:spPr>
            <a:xfrm>
              <a:off x="2103300" y="3776275"/>
              <a:ext cx="17075" cy="131550"/>
            </a:xfrm>
            <a:custGeom>
              <a:rect b="b" l="l" r="r" t="t"/>
              <a:pathLst>
                <a:path extrusionOk="0" fill="none" h="5262" w="683">
                  <a:moveTo>
                    <a:pt x="683" y="5261"/>
                  </a:moveTo>
                  <a:lnTo>
                    <a:pt x="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7"/>
            <p:cNvSpPr/>
            <p:nvPr/>
          </p:nvSpPr>
          <p:spPr>
            <a:xfrm>
              <a:off x="2051550" y="3775050"/>
              <a:ext cx="34125" cy="137025"/>
            </a:xfrm>
            <a:custGeom>
              <a:rect b="b" l="l" r="r" t="t"/>
              <a:pathLst>
                <a:path extrusionOk="0" fill="none" h="5481" w="1365">
                  <a:moveTo>
                    <a:pt x="1364" y="548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4" name="Google Shape;974;p47"/>
          <p:cNvGrpSpPr/>
          <p:nvPr/>
        </p:nvGrpSpPr>
        <p:grpSpPr>
          <a:xfrm>
            <a:off x="2037542" y="3228038"/>
            <a:ext cx="360301" cy="295814"/>
            <a:chOff x="2599525" y="3688600"/>
            <a:chExt cx="428675" cy="351950"/>
          </a:xfrm>
        </p:grpSpPr>
        <p:sp>
          <p:nvSpPr>
            <p:cNvPr id="975" name="Google Shape;975;p47"/>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7"/>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7"/>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8" name="Google Shape;978;p47"/>
          <p:cNvGrpSpPr/>
          <p:nvPr/>
        </p:nvGrpSpPr>
        <p:grpSpPr>
          <a:xfrm>
            <a:off x="2619925" y="3207571"/>
            <a:ext cx="333700" cy="329077"/>
            <a:chOff x="3292425" y="3664250"/>
            <a:chExt cx="397025" cy="391525"/>
          </a:xfrm>
        </p:grpSpPr>
        <p:sp>
          <p:nvSpPr>
            <p:cNvPr id="979" name="Google Shape;979;p47"/>
            <p:cNvSpPr/>
            <p:nvPr/>
          </p:nvSpPr>
          <p:spPr>
            <a:xfrm>
              <a:off x="3292425" y="3680675"/>
              <a:ext cx="375100" cy="375100"/>
            </a:xfrm>
            <a:custGeom>
              <a:rect b="b" l="l" r="r" t="t"/>
              <a:pathLst>
                <a:path extrusionOk="0" fill="none" h="15004" w="15004">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7"/>
            <p:cNvSpPr/>
            <p:nvPr/>
          </p:nvSpPr>
          <p:spPr>
            <a:xfrm>
              <a:off x="3504325" y="3664250"/>
              <a:ext cx="131525" cy="153450"/>
            </a:xfrm>
            <a:custGeom>
              <a:rect b="b" l="l" r="r" t="t"/>
              <a:pathLst>
                <a:path extrusionOk="0" fill="none" h="6138" w="5261">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7"/>
            <p:cNvSpPr/>
            <p:nvPr/>
          </p:nvSpPr>
          <p:spPr>
            <a:xfrm>
              <a:off x="3501875" y="3749500"/>
              <a:ext cx="187575" cy="96825"/>
            </a:xfrm>
            <a:custGeom>
              <a:rect b="b" l="l" r="r" t="t"/>
              <a:pathLst>
                <a:path extrusionOk="0" fill="none" h="3873" w="7503">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2" name="Google Shape;982;p47"/>
          <p:cNvGrpSpPr/>
          <p:nvPr/>
        </p:nvGrpSpPr>
        <p:grpSpPr>
          <a:xfrm>
            <a:off x="3157782" y="3250038"/>
            <a:ext cx="369526" cy="268183"/>
            <a:chOff x="3932350" y="3714775"/>
            <a:chExt cx="439650" cy="319075"/>
          </a:xfrm>
        </p:grpSpPr>
        <p:sp>
          <p:nvSpPr>
            <p:cNvPr id="983" name="Google Shape;983;p47"/>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7"/>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7"/>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7"/>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7"/>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8" name="Google Shape;988;p47"/>
          <p:cNvGrpSpPr/>
          <p:nvPr/>
        </p:nvGrpSpPr>
        <p:grpSpPr>
          <a:xfrm>
            <a:off x="3722766" y="3250038"/>
            <a:ext cx="369505" cy="268183"/>
            <a:chOff x="4604550" y="3714775"/>
            <a:chExt cx="439625" cy="319075"/>
          </a:xfrm>
        </p:grpSpPr>
        <p:sp>
          <p:nvSpPr>
            <p:cNvPr id="989" name="Google Shape;989;p47"/>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7"/>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1" name="Google Shape;991;p47"/>
          <p:cNvGrpSpPr/>
          <p:nvPr/>
        </p:nvGrpSpPr>
        <p:grpSpPr>
          <a:xfrm>
            <a:off x="4301051" y="3222406"/>
            <a:ext cx="353136" cy="313738"/>
            <a:chOff x="5292575" y="3681900"/>
            <a:chExt cx="420150" cy="373275"/>
          </a:xfrm>
        </p:grpSpPr>
        <p:sp>
          <p:nvSpPr>
            <p:cNvPr id="992" name="Google Shape;992;p47"/>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7"/>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7"/>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7"/>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7"/>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7"/>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7"/>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9" name="Google Shape;999;p47"/>
          <p:cNvGrpSpPr/>
          <p:nvPr/>
        </p:nvGrpSpPr>
        <p:grpSpPr>
          <a:xfrm>
            <a:off x="4846073" y="3182482"/>
            <a:ext cx="393060" cy="393060"/>
            <a:chOff x="5941025" y="3634400"/>
            <a:chExt cx="467650" cy="467650"/>
          </a:xfrm>
        </p:grpSpPr>
        <p:sp>
          <p:nvSpPr>
            <p:cNvPr id="1000" name="Google Shape;1000;p47"/>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7"/>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7"/>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7"/>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7"/>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7"/>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6" name="Google Shape;1006;p47"/>
          <p:cNvGrpSpPr/>
          <p:nvPr/>
        </p:nvGrpSpPr>
        <p:grpSpPr>
          <a:xfrm>
            <a:off x="5436146" y="3207571"/>
            <a:ext cx="342882" cy="342903"/>
            <a:chOff x="6643075" y="3664250"/>
            <a:chExt cx="407950" cy="407975"/>
          </a:xfrm>
        </p:grpSpPr>
        <p:sp>
          <p:nvSpPr>
            <p:cNvPr id="1007" name="Google Shape;1007;p47"/>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7"/>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9" name="Google Shape;1009;p47"/>
          <p:cNvGrpSpPr/>
          <p:nvPr/>
        </p:nvGrpSpPr>
        <p:grpSpPr>
          <a:xfrm>
            <a:off x="336980" y="3758225"/>
            <a:ext cx="371564" cy="371543"/>
            <a:chOff x="576250" y="4319400"/>
            <a:chExt cx="442075" cy="442050"/>
          </a:xfrm>
        </p:grpSpPr>
        <p:sp>
          <p:nvSpPr>
            <p:cNvPr id="1010" name="Google Shape;1010;p47"/>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7"/>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7"/>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7"/>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4" name="Google Shape;1014;p47"/>
          <p:cNvSpPr/>
          <p:nvPr/>
        </p:nvSpPr>
        <p:spPr>
          <a:xfrm>
            <a:off x="886643" y="3830523"/>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7"/>
          <p:cNvSpPr/>
          <p:nvPr/>
        </p:nvSpPr>
        <p:spPr>
          <a:xfrm>
            <a:off x="3177366" y="3773703"/>
            <a:ext cx="340844" cy="340865"/>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7"/>
          <p:cNvSpPr/>
          <p:nvPr/>
        </p:nvSpPr>
        <p:spPr>
          <a:xfrm>
            <a:off x="2612361" y="3795199"/>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7"/>
          <p:cNvSpPr/>
          <p:nvPr/>
        </p:nvSpPr>
        <p:spPr>
          <a:xfrm>
            <a:off x="3740838" y="3772169"/>
            <a:ext cx="343912" cy="343933"/>
          </a:xfrm>
          <a:custGeom>
            <a:rect b="b" l="l" r="r" t="t"/>
            <a:pathLst>
              <a:path extrusionOk="0" fill="none" h="16368" w="16367">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8" name="Google Shape;1018;p47"/>
          <p:cNvGrpSpPr/>
          <p:nvPr/>
        </p:nvGrpSpPr>
        <p:grpSpPr>
          <a:xfrm>
            <a:off x="4280585" y="3777157"/>
            <a:ext cx="394068" cy="325505"/>
            <a:chOff x="5268225" y="4341925"/>
            <a:chExt cx="468850" cy="387275"/>
          </a:xfrm>
        </p:grpSpPr>
        <p:sp>
          <p:nvSpPr>
            <p:cNvPr id="1019" name="Google Shape;1019;p47"/>
            <p:cNvSpPr/>
            <p:nvPr/>
          </p:nvSpPr>
          <p:spPr>
            <a:xfrm>
              <a:off x="5652425" y="4676800"/>
              <a:ext cx="65775" cy="52400"/>
            </a:xfrm>
            <a:custGeom>
              <a:rect b="b" l="l" r="r" t="t"/>
              <a:pathLst>
                <a:path extrusionOk="0" fill="none" h="2096" w="2631">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7"/>
            <p:cNvSpPr/>
            <p:nvPr/>
          </p:nvSpPr>
          <p:spPr>
            <a:xfrm>
              <a:off x="5287100" y="4676800"/>
              <a:ext cx="65775" cy="52400"/>
            </a:xfrm>
            <a:custGeom>
              <a:rect b="b" l="l" r="r" t="t"/>
              <a:pathLst>
                <a:path extrusionOk="0" fill="none" h="2096" w="2631">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7"/>
            <p:cNvSpPr/>
            <p:nvPr/>
          </p:nvSpPr>
          <p:spPr>
            <a:xfrm>
              <a:off x="5268225" y="4341925"/>
              <a:ext cx="468850" cy="333075"/>
            </a:xfrm>
            <a:custGeom>
              <a:rect b="b" l="l" r="r" t="t"/>
              <a:pathLst>
                <a:path extrusionOk="0" fill="none" h="13323" w="18754">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7"/>
            <p:cNvSpPr/>
            <p:nvPr/>
          </p:nvSpPr>
          <p:spPr>
            <a:xfrm>
              <a:off x="5351025" y="4375400"/>
              <a:ext cx="303250" cy="149825"/>
            </a:xfrm>
            <a:custGeom>
              <a:rect b="b" l="l" r="r" t="t"/>
              <a:pathLst>
                <a:path extrusionOk="0" fill="none" h="5993" w="1213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7"/>
            <p:cNvSpPr/>
            <p:nvPr/>
          </p:nvSpPr>
          <p:spPr>
            <a:xfrm>
              <a:off x="5326675" y="4569025"/>
              <a:ext cx="81000" cy="65175"/>
            </a:xfrm>
            <a:custGeom>
              <a:rect b="b" l="l" r="r" t="t"/>
              <a:pathLst>
                <a:path extrusionOk="0" fill="none" h="2607" w="324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7"/>
            <p:cNvSpPr/>
            <p:nvPr/>
          </p:nvSpPr>
          <p:spPr>
            <a:xfrm>
              <a:off x="5447225" y="4615925"/>
              <a:ext cx="110850" cy="25"/>
            </a:xfrm>
            <a:custGeom>
              <a:rect b="b" l="l" r="r" t="t"/>
              <a:pathLst>
                <a:path extrusionOk="0" fill="none" h="1" w="4434">
                  <a:moveTo>
                    <a:pt x="1" y="0"/>
                  </a:moveTo>
                  <a:lnTo>
                    <a:pt x="4434"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7"/>
            <p:cNvSpPr/>
            <p:nvPr/>
          </p:nvSpPr>
          <p:spPr>
            <a:xfrm>
              <a:off x="5439925" y="4589125"/>
              <a:ext cx="125450" cy="25"/>
            </a:xfrm>
            <a:custGeom>
              <a:rect b="b" l="l" r="r" t="t"/>
              <a:pathLst>
                <a:path extrusionOk="0" fill="none" h="1" w="5018">
                  <a:moveTo>
                    <a:pt x="1" y="0"/>
                  </a:moveTo>
                  <a:lnTo>
                    <a:pt x="501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7"/>
            <p:cNvSpPr/>
            <p:nvPr/>
          </p:nvSpPr>
          <p:spPr>
            <a:xfrm>
              <a:off x="5597625" y="4569025"/>
              <a:ext cx="81000" cy="65175"/>
            </a:xfrm>
            <a:custGeom>
              <a:rect b="b" l="l" r="r" t="t"/>
              <a:pathLst>
                <a:path extrusionOk="0" fill="none" h="2607" w="324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7" name="Google Shape;1027;p47"/>
          <p:cNvGrpSpPr/>
          <p:nvPr/>
        </p:nvGrpSpPr>
        <p:grpSpPr>
          <a:xfrm>
            <a:off x="4865531" y="3766924"/>
            <a:ext cx="354145" cy="354145"/>
            <a:chOff x="5964175" y="4329750"/>
            <a:chExt cx="421350" cy="421350"/>
          </a:xfrm>
        </p:grpSpPr>
        <p:sp>
          <p:nvSpPr>
            <p:cNvPr id="1028" name="Google Shape;1028;p47"/>
            <p:cNvSpPr/>
            <p:nvPr/>
          </p:nvSpPr>
          <p:spPr>
            <a:xfrm>
              <a:off x="5964175" y="4329750"/>
              <a:ext cx="421350" cy="421350"/>
            </a:xfrm>
            <a:custGeom>
              <a:rect b="b" l="l" r="r" t="t"/>
              <a:pathLst>
                <a:path extrusionOk="0" fill="none" h="16854" w="16854">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7"/>
            <p:cNvSpPr/>
            <p:nvPr/>
          </p:nvSpPr>
          <p:spPr>
            <a:xfrm>
              <a:off x="6322800" y="4360800"/>
              <a:ext cx="31675" cy="30475"/>
            </a:xfrm>
            <a:custGeom>
              <a:rect b="b" l="l" r="r" t="t"/>
              <a:pathLst>
                <a:path extrusionOk="0" fill="none" h="1219" w="1267">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0" name="Google Shape;1030;p47"/>
          <p:cNvGrpSpPr/>
          <p:nvPr/>
        </p:nvGrpSpPr>
        <p:grpSpPr>
          <a:xfrm>
            <a:off x="901439" y="4331908"/>
            <a:ext cx="372594" cy="360301"/>
            <a:chOff x="1247825" y="5001950"/>
            <a:chExt cx="443300" cy="428675"/>
          </a:xfrm>
        </p:grpSpPr>
        <p:sp>
          <p:nvSpPr>
            <p:cNvPr id="1031" name="Google Shape;1031;p47"/>
            <p:cNvSpPr/>
            <p:nvPr/>
          </p:nvSpPr>
          <p:spPr>
            <a:xfrm>
              <a:off x="1247825" y="5168175"/>
              <a:ext cx="373875" cy="221650"/>
            </a:xfrm>
            <a:custGeom>
              <a:rect b="b" l="l" r="r" t="t"/>
              <a:pathLst>
                <a:path extrusionOk="0" fill="none" h="8866" w="14955">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7"/>
            <p:cNvSpPr/>
            <p:nvPr/>
          </p:nvSpPr>
          <p:spPr>
            <a:xfrm>
              <a:off x="1275850" y="5209575"/>
              <a:ext cx="60900" cy="87075"/>
            </a:xfrm>
            <a:custGeom>
              <a:rect b="b" l="l" r="r" t="t"/>
              <a:pathLst>
                <a:path extrusionOk="0" fill="none" h="3483" w="2436">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7"/>
            <p:cNvSpPr/>
            <p:nvPr/>
          </p:nvSpPr>
          <p:spPr>
            <a:xfrm>
              <a:off x="1247825" y="5391625"/>
              <a:ext cx="443300" cy="39000"/>
            </a:xfrm>
            <a:custGeom>
              <a:rect b="b" l="l" r="r" t="t"/>
              <a:pathLst>
                <a:path extrusionOk="0" fill="none" h="1560" w="17732">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7"/>
            <p:cNvSpPr/>
            <p:nvPr/>
          </p:nvSpPr>
          <p:spPr>
            <a:xfrm>
              <a:off x="1454850" y="5001950"/>
              <a:ext cx="17075" cy="114475"/>
            </a:xfrm>
            <a:custGeom>
              <a:rect b="b" l="l" r="r" t="t"/>
              <a:pathLst>
                <a:path extrusionOk="0" fill="none" h="4579" w="683">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7"/>
            <p:cNvSpPr/>
            <p:nvPr/>
          </p:nvSpPr>
          <p:spPr>
            <a:xfrm>
              <a:off x="1411025" y="5001950"/>
              <a:ext cx="17075" cy="114475"/>
            </a:xfrm>
            <a:custGeom>
              <a:rect b="b" l="l" r="r" t="t"/>
              <a:pathLst>
                <a:path extrusionOk="0" fill="none" h="4579" w="683">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7"/>
            <p:cNvSpPr/>
            <p:nvPr/>
          </p:nvSpPr>
          <p:spPr>
            <a:xfrm>
              <a:off x="1498700" y="5001950"/>
              <a:ext cx="16450" cy="114475"/>
            </a:xfrm>
            <a:custGeom>
              <a:rect b="b" l="l" r="r" t="t"/>
              <a:pathLst>
                <a:path extrusionOk="0" fill="none" h="4579" w="658">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7" name="Google Shape;1037;p47"/>
          <p:cNvGrpSpPr/>
          <p:nvPr/>
        </p:nvGrpSpPr>
        <p:grpSpPr>
          <a:xfrm>
            <a:off x="1499685" y="4313985"/>
            <a:ext cx="306068" cy="389992"/>
            <a:chOff x="1959600" y="4980625"/>
            <a:chExt cx="364150" cy="464000"/>
          </a:xfrm>
        </p:grpSpPr>
        <p:sp>
          <p:nvSpPr>
            <p:cNvPr id="1038" name="Google Shape;1038;p47"/>
            <p:cNvSpPr/>
            <p:nvPr/>
          </p:nvSpPr>
          <p:spPr>
            <a:xfrm>
              <a:off x="1959600" y="4980625"/>
              <a:ext cx="364150" cy="239325"/>
            </a:xfrm>
            <a:custGeom>
              <a:rect b="b" l="l" r="r" t="t"/>
              <a:pathLst>
                <a:path extrusionOk="0" fill="none" h="9573" w="14566">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7"/>
            <p:cNvSpPr/>
            <p:nvPr/>
          </p:nvSpPr>
          <p:spPr>
            <a:xfrm>
              <a:off x="2053375" y="5121275"/>
              <a:ext cx="176600" cy="25"/>
            </a:xfrm>
            <a:custGeom>
              <a:rect b="b" l="l" r="r" t="t"/>
              <a:pathLst>
                <a:path extrusionOk="0" fill="none" h="1" w="7064">
                  <a:moveTo>
                    <a:pt x="1" y="1"/>
                  </a:moveTo>
                  <a:lnTo>
                    <a:pt x="7063"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7"/>
            <p:cNvSpPr/>
            <p:nvPr/>
          </p:nvSpPr>
          <p:spPr>
            <a:xfrm>
              <a:off x="2104525" y="5121275"/>
              <a:ext cx="74300" cy="323350"/>
            </a:xfrm>
            <a:custGeom>
              <a:rect b="b" l="l" r="r" t="t"/>
              <a:pathLst>
                <a:path extrusionOk="0" fill="none" h="12934" w="2972">
                  <a:moveTo>
                    <a:pt x="0" y="1"/>
                  </a:moveTo>
                  <a:lnTo>
                    <a:pt x="0" y="12933"/>
                  </a:lnTo>
                  <a:lnTo>
                    <a:pt x="2972" y="12933"/>
                  </a:lnTo>
                  <a:lnTo>
                    <a:pt x="297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7"/>
            <p:cNvSpPr/>
            <p:nvPr/>
          </p:nvSpPr>
          <p:spPr>
            <a:xfrm>
              <a:off x="2166625" y="5023850"/>
              <a:ext cx="85275" cy="85275"/>
            </a:xfrm>
            <a:custGeom>
              <a:rect b="b" l="l" r="r" t="t"/>
              <a:pathLst>
                <a:path extrusionOk="0" fill="none" h="3411" w="3411">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7"/>
            <p:cNvSpPr/>
            <p:nvPr/>
          </p:nvSpPr>
          <p:spPr>
            <a:xfrm>
              <a:off x="2031450" y="5023850"/>
              <a:ext cx="85275" cy="85275"/>
            </a:xfrm>
            <a:custGeom>
              <a:rect b="b" l="l" r="r" t="t"/>
              <a:pathLst>
                <a:path extrusionOk="0" fill="none" h="3411" w="3411">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7"/>
            <p:cNvSpPr/>
            <p:nvPr/>
          </p:nvSpPr>
          <p:spPr>
            <a:xfrm>
              <a:off x="1979100" y="5219925"/>
              <a:ext cx="125450" cy="224700"/>
            </a:xfrm>
            <a:custGeom>
              <a:rect b="b" l="l" r="r" t="t"/>
              <a:pathLst>
                <a:path extrusionOk="0" fill="none" h="8988" w="5018">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7"/>
            <p:cNvSpPr/>
            <p:nvPr/>
          </p:nvSpPr>
          <p:spPr>
            <a:xfrm>
              <a:off x="2178800" y="5219925"/>
              <a:ext cx="125450" cy="224700"/>
            </a:xfrm>
            <a:custGeom>
              <a:rect b="b" l="l" r="r" t="t"/>
              <a:pathLst>
                <a:path extrusionOk="0" fill="none" h="8988" w="5018">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5" name="Google Shape;1045;p47"/>
          <p:cNvGrpSpPr/>
          <p:nvPr/>
        </p:nvGrpSpPr>
        <p:grpSpPr>
          <a:xfrm>
            <a:off x="2042165" y="4328840"/>
            <a:ext cx="351077" cy="360806"/>
            <a:chOff x="2605025" y="4998300"/>
            <a:chExt cx="417700" cy="429275"/>
          </a:xfrm>
        </p:grpSpPr>
        <p:sp>
          <p:nvSpPr>
            <p:cNvPr id="1046" name="Google Shape;1046;p47"/>
            <p:cNvSpPr/>
            <p:nvPr/>
          </p:nvSpPr>
          <p:spPr>
            <a:xfrm>
              <a:off x="2819350" y="5216875"/>
              <a:ext cx="202150" cy="210700"/>
            </a:xfrm>
            <a:custGeom>
              <a:rect b="b" l="l" r="r" t="t"/>
              <a:pathLst>
                <a:path extrusionOk="0" fill="none" h="8428" w="8086">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7"/>
            <p:cNvSpPr/>
            <p:nvPr/>
          </p:nvSpPr>
          <p:spPr>
            <a:xfrm>
              <a:off x="2606225" y="4998300"/>
              <a:ext cx="203400" cy="207650"/>
            </a:xfrm>
            <a:custGeom>
              <a:rect b="b" l="l" r="r" t="t"/>
              <a:pathLst>
                <a:path extrusionOk="0" fill="none" h="8306" w="8136">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7"/>
            <p:cNvSpPr/>
            <p:nvPr/>
          </p:nvSpPr>
          <p:spPr>
            <a:xfrm>
              <a:off x="2605025" y="5003775"/>
              <a:ext cx="417700" cy="417700"/>
            </a:xfrm>
            <a:custGeom>
              <a:rect b="b" l="l" r="r" t="t"/>
              <a:pathLst>
                <a:path extrusionOk="0" fill="none" h="16708" w="16708">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9" name="Google Shape;1049;p47"/>
          <p:cNvGrpSpPr/>
          <p:nvPr/>
        </p:nvGrpSpPr>
        <p:grpSpPr>
          <a:xfrm>
            <a:off x="2572857" y="4331908"/>
            <a:ext cx="419662" cy="349543"/>
            <a:chOff x="3236425" y="5001950"/>
            <a:chExt cx="499300" cy="415875"/>
          </a:xfrm>
        </p:grpSpPr>
        <p:sp>
          <p:nvSpPr>
            <p:cNvPr id="1050" name="Google Shape;1050;p47"/>
            <p:cNvSpPr/>
            <p:nvPr/>
          </p:nvSpPr>
          <p:spPr>
            <a:xfrm>
              <a:off x="3236425" y="5309425"/>
              <a:ext cx="499300" cy="108400"/>
            </a:xfrm>
            <a:custGeom>
              <a:rect b="b" l="l" r="r" t="t"/>
              <a:pathLst>
                <a:path extrusionOk="0" fill="none" h="4336" w="19972">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7"/>
            <p:cNvSpPr/>
            <p:nvPr/>
          </p:nvSpPr>
          <p:spPr>
            <a:xfrm>
              <a:off x="3294875" y="5330725"/>
              <a:ext cx="382400" cy="25"/>
            </a:xfrm>
            <a:custGeom>
              <a:rect b="b" l="l" r="r" t="t"/>
              <a:pathLst>
                <a:path extrusionOk="0" fill="none" h="1" w="15296">
                  <a:moveTo>
                    <a:pt x="0" y="1"/>
                  </a:moveTo>
                  <a:lnTo>
                    <a:pt x="15295"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7"/>
            <p:cNvSpPr/>
            <p:nvPr/>
          </p:nvSpPr>
          <p:spPr>
            <a:xfrm>
              <a:off x="3280250" y="5162675"/>
              <a:ext cx="411625" cy="140075"/>
            </a:xfrm>
            <a:custGeom>
              <a:rect b="b" l="l" r="r" t="t"/>
              <a:pathLst>
                <a:path extrusionOk="0" fill="none" h="5603" w="16465">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7"/>
            <p:cNvSpPr/>
            <p:nvPr/>
          </p:nvSpPr>
          <p:spPr>
            <a:xfrm>
              <a:off x="3471450" y="5001950"/>
              <a:ext cx="17075" cy="114475"/>
            </a:xfrm>
            <a:custGeom>
              <a:rect b="b" l="l" r="r" t="t"/>
              <a:pathLst>
                <a:path extrusionOk="0" fill="none" h="4579" w="683">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7"/>
            <p:cNvSpPr/>
            <p:nvPr/>
          </p:nvSpPr>
          <p:spPr>
            <a:xfrm>
              <a:off x="3427600" y="5001950"/>
              <a:ext cx="17075" cy="114475"/>
            </a:xfrm>
            <a:custGeom>
              <a:rect b="b" l="l" r="r" t="t"/>
              <a:pathLst>
                <a:path extrusionOk="0" fill="none" h="4579" w="683">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7"/>
            <p:cNvSpPr/>
            <p:nvPr/>
          </p:nvSpPr>
          <p:spPr>
            <a:xfrm>
              <a:off x="3515275" y="5001950"/>
              <a:ext cx="16475" cy="114475"/>
            </a:xfrm>
            <a:custGeom>
              <a:rect b="b" l="l" r="r" t="t"/>
              <a:pathLst>
                <a:path extrusionOk="0" fill="none" h="4579" w="659">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6" name="Google Shape;1056;p47"/>
          <p:cNvGrpSpPr/>
          <p:nvPr/>
        </p:nvGrpSpPr>
        <p:grpSpPr>
          <a:xfrm>
            <a:off x="3187977" y="4313985"/>
            <a:ext cx="319369" cy="380263"/>
            <a:chOff x="3968275" y="4980625"/>
            <a:chExt cx="379975" cy="452425"/>
          </a:xfrm>
        </p:grpSpPr>
        <p:sp>
          <p:nvSpPr>
            <p:cNvPr id="1057" name="Google Shape;1057;p47"/>
            <p:cNvSpPr/>
            <p:nvPr/>
          </p:nvSpPr>
          <p:spPr>
            <a:xfrm>
              <a:off x="4168000" y="4980625"/>
              <a:ext cx="85875" cy="102325"/>
            </a:xfrm>
            <a:custGeom>
              <a:rect b="b" l="l" r="r" t="t"/>
              <a:pathLst>
                <a:path extrusionOk="0" fill="none" h="4093" w="3435">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7"/>
            <p:cNvSpPr/>
            <p:nvPr/>
          </p:nvSpPr>
          <p:spPr>
            <a:xfrm>
              <a:off x="3968275" y="5043350"/>
              <a:ext cx="379975" cy="389700"/>
            </a:xfrm>
            <a:custGeom>
              <a:rect b="b" l="l" r="r" t="t"/>
              <a:pathLst>
                <a:path extrusionOk="0" fill="none" h="15588" w="15199">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7"/>
            <p:cNvSpPr/>
            <p:nvPr/>
          </p:nvSpPr>
          <p:spPr>
            <a:xfrm>
              <a:off x="4031000" y="5150500"/>
              <a:ext cx="54200" cy="61525"/>
            </a:xfrm>
            <a:custGeom>
              <a:rect b="b" l="l" r="r" t="t"/>
              <a:pathLst>
                <a:path extrusionOk="0" fill="none" h="2461" w="2168">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0" name="Google Shape;1060;p47"/>
          <p:cNvGrpSpPr/>
          <p:nvPr/>
        </p:nvGrpSpPr>
        <p:grpSpPr>
          <a:xfrm>
            <a:off x="4843510" y="4398938"/>
            <a:ext cx="404323" cy="220085"/>
            <a:chOff x="5937975" y="5081700"/>
            <a:chExt cx="481050" cy="261850"/>
          </a:xfrm>
        </p:grpSpPr>
        <p:sp>
          <p:nvSpPr>
            <p:cNvPr id="1061" name="Google Shape;1061;p47"/>
            <p:cNvSpPr/>
            <p:nvPr/>
          </p:nvSpPr>
          <p:spPr>
            <a:xfrm>
              <a:off x="6104200" y="5081700"/>
              <a:ext cx="314825" cy="215575"/>
            </a:xfrm>
            <a:custGeom>
              <a:rect b="b" l="l" r="r" t="t"/>
              <a:pathLst>
                <a:path extrusionOk="0" fill="none" h="8623" w="12593">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7"/>
            <p:cNvSpPr/>
            <p:nvPr/>
          </p:nvSpPr>
          <p:spPr>
            <a:xfrm>
              <a:off x="5937975" y="5210175"/>
              <a:ext cx="333700" cy="133375"/>
            </a:xfrm>
            <a:custGeom>
              <a:rect b="b" l="l" r="r" t="t"/>
              <a:pathLst>
                <a:path extrusionOk="0" fill="none" h="5335" w="13348">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7"/>
            <p:cNvSpPr/>
            <p:nvPr/>
          </p:nvSpPr>
          <p:spPr>
            <a:xfrm>
              <a:off x="6352025" y="5109100"/>
              <a:ext cx="19500" cy="18900"/>
            </a:xfrm>
            <a:custGeom>
              <a:rect b="b" l="l" r="r" t="t"/>
              <a:pathLst>
                <a:path extrusionOk="0" h="756" w="78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4" name="Google Shape;1064;p47"/>
          <p:cNvGrpSpPr/>
          <p:nvPr/>
        </p:nvGrpSpPr>
        <p:grpSpPr>
          <a:xfrm>
            <a:off x="5461718" y="4356472"/>
            <a:ext cx="290183" cy="333678"/>
            <a:chOff x="6673500" y="5031175"/>
            <a:chExt cx="345250" cy="397000"/>
          </a:xfrm>
        </p:grpSpPr>
        <p:sp>
          <p:nvSpPr>
            <p:cNvPr id="1065" name="Google Shape;1065;p47"/>
            <p:cNvSpPr/>
            <p:nvPr/>
          </p:nvSpPr>
          <p:spPr>
            <a:xfrm>
              <a:off x="6731950" y="5031175"/>
              <a:ext cx="105375" cy="147375"/>
            </a:xfrm>
            <a:custGeom>
              <a:rect b="b" l="l" r="r" t="t"/>
              <a:pathLst>
                <a:path extrusionOk="0" fill="none" h="5895" w="4215">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7"/>
            <p:cNvSpPr/>
            <p:nvPr/>
          </p:nvSpPr>
          <p:spPr>
            <a:xfrm>
              <a:off x="6673500" y="5146850"/>
              <a:ext cx="84050" cy="116925"/>
            </a:xfrm>
            <a:custGeom>
              <a:rect b="b" l="l" r="r" t="t"/>
              <a:pathLst>
                <a:path extrusionOk="0" fill="none" h="4677" w="3362">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7"/>
            <p:cNvSpPr/>
            <p:nvPr/>
          </p:nvSpPr>
          <p:spPr>
            <a:xfrm>
              <a:off x="6859225" y="5033600"/>
              <a:ext cx="105350" cy="144950"/>
            </a:xfrm>
            <a:custGeom>
              <a:rect b="b" l="l" r="r" t="t"/>
              <a:pathLst>
                <a:path extrusionOk="0" fill="none" h="5798" w="4214">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7"/>
            <p:cNvSpPr/>
            <p:nvPr/>
          </p:nvSpPr>
          <p:spPr>
            <a:xfrm>
              <a:off x="6931675" y="5150500"/>
              <a:ext cx="87075" cy="115725"/>
            </a:xfrm>
            <a:custGeom>
              <a:rect b="b" l="l" r="r" t="t"/>
              <a:pathLst>
                <a:path extrusionOk="0" fill="none" h="4629" w="3483">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7"/>
            <p:cNvSpPr/>
            <p:nvPr/>
          </p:nvSpPr>
          <p:spPr>
            <a:xfrm>
              <a:off x="6715525" y="5180350"/>
              <a:ext cx="263050" cy="247825"/>
            </a:xfrm>
            <a:custGeom>
              <a:rect b="b" l="l" r="r" t="t"/>
              <a:pathLst>
                <a:path extrusionOk="0" fill="none" h="9913" w="10522">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0" name="Google Shape;1070;p47"/>
          <p:cNvGrpSpPr/>
          <p:nvPr/>
        </p:nvGrpSpPr>
        <p:grpSpPr>
          <a:xfrm>
            <a:off x="3153705" y="381117"/>
            <a:ext cx="387933" cy="345971"/>
            <a:chOff x="3927500" y="301425"/>
            <a:chExt cx="461550" cy="411625"/>
          </a:xfrm>
        </p:grpSpPr>
        <p:sp>
          <p:nvSpPr>
            <p:cNvPr id="1071" name="Google Shape;1071;p47"/>
            <p:cNvSpPr/>
            <p:nvPr/>
          </p:nvSpPr>
          <p:spPr>
            <a:xfrm>
              <a:off x="4080925" y="302050"/>
              <a:ext cx="154075" cy="411000"/>
            </a:xfrm>
            <a:custGeom>
              <a:rect b="b" l="l" r="r" t="t"/>
              <a:pathLst>
                <a:path extrusionOk="0" fill="none" h="16440" w="6163">
                  <a:moveTo>
                    <a:pt x="6162" y="3118"/>
                  </a:moveTo>
                  <a:lnTo>
                    <a:pt x="0" y="0"/>
                  </a:lnTo>
                  <a:lnTo>
                    <a:pt x="0" y="13322"/>
                  </a:lnTo>
                  <a:lnTo>
                    <a:pt x="6162" y="16440"/>
                  </a:lnTo>
                  <a:lnTo>
                    <a:pt x="6162" y="3118"/>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7"/>
            <p:cNvSpPr/>
            <p:nvPr/>
          </p:nvSpPr>
          <p:spPr>
            <a:xfrm>
              <a:off x="3927500" y="301425"/>
              <a:ext cx="153450" cy="406150"/>
            </a:xfrm>
            <a:custGeom>
              <a:rect b="b" l="l" r="r" t="t"/>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7"/>
            <p:cNvSpPr/>
            <p:nvPr/>
          </p:nvSpPr>
          <p:spPr>
            <a:xfrm>
              <a:off x="4234975" y="306925"/>
              <a:ext cx="154075" cy="405525"/>
            </a:xfrm>
            <a:custGeom>
              <a:rect b="b" l="l" r="r" t="t"/>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7"/>
            <p:cNvSpPr/>
            <p:nvPr/>
          </p:nvSpPr>
          <p:spPr>
            <a:xfrm>
              <a:off x="4295850" y="442075"/>
              <a:ext cx="46300" cy="26225"/>
            </a:xfrm>
            <a:custGeom>
              <a:rect b="b" l="l" r="r" t="t"/>
              <a:pathLst>
                <a:path extrusionOk="0" fill="none" h="1049" w="1852">
                  <a:moveTo>
                    <a:pt x="1" y="1"/>
                  </a:moveTo>
                  <a:lnTo>
                    <a:pt x="1852" y="1048"/>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7"/>
            <p:cNvSpPr/>
            <p:nvPr/>
          </p:nvSpPr>
          <p:spPr>
            <a:xfrm>
              <a:off x="4296475" y="415900"/>
              <a:ext cx="45075" cy="78575"/>
            </a:xfrm>
            <a:custGeom>
              <a:rect b="b" l="l" r="r" t="t"/>
              <a:pathLst>
                <a:path extrusionOk="0" fill="none" h="3143" w="1803">
                  <a:moveTo>
                    <a:pt x="1802" y="1"/>
                  </a:moveTo>
                  <a:lnTo>
                    <a:pt x="0" y="314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7"/>
            <p:cNvSpPr/>
            <p:nvPr/>
          </p:nvSpPr>
          <p:spPr>
            <a:xfrm>
              <a:off x="3968275" y="590050"/>
              <a:ext cx="25" cy="6100"/>
            </a:xfrm>
            <a:custGeom>
              <a:rect b="b" l="l" r="r" t="t"/>
              <a:pathLst>
                <a:path extrusionOk="0" fill="none" h="244" w="1">
                  <a:moveTo>
                    <a:pt x="1" y="244"/>
                  </a:moveTo>
                  <a:lnTo>
                    <a:pt x="1" y="244"/>
                  </a:lnTo>
                  <a:lnTo>
                    <a:pt x="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7"/>
            <p:cNvSpPr/>
            <p:nvPr/>
          </p:nvSpPr>
          <p:spPr>
            <a:xfrm>
              <a:off x="3970725" y="558375"/>
              <a:ext cx="1850" cy="12200"/>
            </a:xfrm>
            <a:custGeom>
              <a:rect b="b" l="l" r="r" t="t"/>
              <a:pathLst>
                <a:path extrusionOk="0" fill="none" h="488" w="74">
                  <a:moveTo>
                    <a:pt x="0" y="488"/>
                  </a:moveTo>
                  <a:lnTo>
                    <a:pt x="73"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7"/>
            <p:cNvSpPr/>
            <p:nvPr/>
          </p:nvSpPr>
          <p:spPr>
            <a:xfrm>
              <a:off x="3976200" y="527325"/>
              <a:ext cx="3675" cy="12200"/>
            </a:xfrm>
            <a:custGeom>
              <a:rect b="b" l="l" r="r" t="t"/>
              <a:pathLst>
                <a:path extrusionOk="0" fill="none" h="488" w="147">
                  <a:moveTo>
                    <a:pt x="0" y="488"/>
                  </a:moveTo>
                  <a:lnTo>
                    <a:pt x="98" y="147"/>
                  </a:lnTo>
                  <a:lnTo>
                    <a:pt x="147"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7"/>
            <p:cNvSpPr/>
            <p:nvPr/>
          </p:nvSpPr>
          <p:spPr>
            <a:xfrm>
              <a:off x="3985950" y="498100"/>
              <a:ext cx="4875" cy="10975"/>
            </a:xfrm>
            <a:custGeom>
              <a:rect b="b" l="l" r="r" t="t"/>
              <a:pathLst>
                <a:path extrusionOk="0" fill="none" h="439" w="195">
                  <a:moveTo>
                    <a:pt x="0" y="439"/>
                  </a:moveTo>
                  <a:lnTo>
                    <a:pt x="195" y="25"/>
                  </a:lnTo>
                  <a:lnTo>
                    <a:pt x="195"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7"/>
            <p:cNvSpPr/>
            <p:nvPr/>
          </p:nvSpPr>
          <p:spPr>
            <a:xfrm>
              <a:off x="4000550" y="471300"/>
              <a:ext cx="7325" cy="9775"/>
            </a:xfrm>
            <a:custGeom>
              <a:rect b="b" l="l" r="r" t="t"/>
              <a:pathLst>
                <a:path extrusionOk="0" fill="none" h="391" w="293">
                  <a:moveTo>
                    <a:pt x="1" y="391"/>
                  </a:moveTo>
                  <a:lnTo>
                    <a:pt x="74" y="269"/>
                  </a:lnTo>
                  <a:lnTo>
                    <a:pt x="293"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7"/>
            <p:cNvSpPr/>
            <p:nvPr/>
          </p:nvSpPr>
          <p:spPr>
            <a:xfrm>
              <a:off x="4021250" y="450600"/>
              <a:ext cx="10375" cy="6725"/>
            </a:xfrm>
            <a:custGeom>
              <a:rect b="b" l="l" r="r" t="t"/>
              <a:pathLst>
                <a:path extrusionOk="0" fill="none" h="269" w="415">
                  <a:moveTo>
                    <a:pt x="1" y="269"/>
                  </a:moveTo>
                  <a:lnTo>
                    <a:pt x="25" y="244"/>
                  </a:lnTo>
                  <a:lnTo>
                    <a:pt x="220" y="123"/>
                  </a:lnTo>
                  <a:lnTo>
                    <a:pt x="415"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7"/>
            <p:cNvSpPr/>
            <p:nvPr/>
          </p:nvSpPr>
          <p:spPr>
            <a:xfrm>
              <a:off x="4049250" y="440250"/>
              <a:ext cx="11600" cy="2475"/>
            </a:xfrm>
            <a:custGeom>
              <a:rect b="b" l="l" r="r" t="t"/>
              <a:pathLst>
                <a:path extrusionOk="0" fill="none" h="99" w="464">
                  <a:moveTo>
                    <a:pt x="1" y="98"/>
                  </a:moveTo>
                  <a:lnTo>
                    <a:pt x="220" y="50"/>
                  </a:lnTo>
                  <a:lnTo>
                    <a:pt x="464" y="1"/>
                  </a:lnTo>
                  <a:lnTo>
                    <a:pt x="464"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7"/>
            <p:cNvSpPr/>
            <p:nvPr/>
          </p:nvSpPr>
          <p:spPr>
            <a:xfrm>
              <a:off x="4080325" y="439650"/>
              <a:ext cx="12200" cy="1850"/>
            </a:xfrm>
            <a:custGeom>
              <a:rect b="b" l="l" r="r" t="t"/>
              <a:pathLst>
                <a:path extrusionOk="0" fill="none" h="74" w="488">
                  <a:moveTo>
                    <a:pt x="0" y="0"/>
                  </a:moveTo>
                  <a:lnTo>
                    <a:pt x="146" y="0"/>
                  </a:lnTo>
                  <a:lnTo>
                    <a:pt x="463" y="74"/>
                  </a:lnTo>
                  <a:lnTo>
                    <a:pt x="487" y="7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7"/>
            <p:cNvSpPr/>
            <p:nvPr/>
          </p:nvSpPr>
          <p:spPr>
            <a:xfrm>
              <a:off x="4110150" y="450000"/>
              <a:ext cx="9150" cy="7950"/>
            </a:xfrm>
            <a:custGeom>
              <a:rect b="b" l="l" r="r" t="t"/>
              <a:pathLst>
                <a:path extrusionOk="0" fill="none" h="318" w="366">
                  <a:moveTo>
                    <a:pt x="0" y="1"/>
                  </a:moveTo>
                  <a:lnTo>
                    <a:pt x="98" y="74"/>
                  </a:lnTo>
                  <a:lnTo>
                    <a:pt x="317" y="268"/>
                  </a:lnTo>
                  <a:lnTo>
                    <a:pt x="366" y="317"/>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7"/>
            <p:cNvSpPr/>
            <p:nvPr/>
          </p:nvSpPr>
          <p:spPr>
            <a:xfrm>
              <a:off x="4130250" y="473750"/>
              <a:ext cx="4900" cy="10975"/>
            </a:xfrm>
            <a:custGeom>
              <a:rect b="b" l="l" r="r" t="t"/>
              <a:pathLst>
                <a:path extrusionOk="0" fill="none" h="439" w="196">
                  <a:moveTo>
                    <a:pt x="0" y="0"/>
                  </a:moveTo>
                  <a:lnTo>
                    <a:pt x="25" y="73"/>
                  </a:lnTo>
                  <a:lnTo>
                    <a:pt x="171" y="366"/>
                  </a:lnTo>
                  <a:lnTo>
                    <a:pt x="195" y="43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7"/>
            <p:cNvSpPr/>
            <p:nvPr/>
          </p:nvSpPr>
          <p:spPr>
            <a:xfrm>
              <a:off x="4141800" y="502975"/>
              <a:ext cx="3700" cy="11600"/>
            </a:xfrm>
            <a:custGeom>
              <a:rect b="b" l="l" r="r" t="t"/>
              <a:pathLst>
                <a:path extrusionOk="0" fill="none" h="464" w="148">
                  <a:moveTo>
                    <a:pt x="1" y="0"/>
                  </a:moveTo>
                  <a:lnTo>
                    <a:pt x="147" y="46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7"/>
            <p:cNvSpPr/>
            <p:nvPr/>
          </p:nvSpPr>
          <p:spPr>
            <a:xfrm>
              <a:off x="4150950" y="533425"/>
              <a:ext cx="3675" cy="11575"/>
            </a:xfrm>
            <a:custGeom>
              <a:rect b="b" l="l" r="r" t="t"/>
              <a:pathLst>
                <a:path extrusionOk="0" fill="none" h="463" w="147">
                  <a:moveTo>
                    <a:pt x="0" y="0"/>
                  </a:moveTo>
                  <a:lnTo>
                    <a:pt x="146" y="46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7"/>
            <p:cNvSpPr/>
            <p:nvPr/>
          </p:nvSpPr>
          <p:spPr>
            <a:xfrm>
              <a:off x="4160675" y="563850"/>
              <a:ext cx="4900" cy="11000"/>
            </a:xfrm>
            <a:custGeom>
              <a:rect b="b" l="l" r="r" t="t"/>
              <a:pathLst>
                <a:path extrusionOk="0" fill="none" h="440" w="196">
                  <a:moveTo>
                    <a:pt x="1" y="1"/>
                  </a:moveTo>
                  <a:lnTo>
                    <a:pt x="50" y="123"/>
                  </a:lnTo>
                  <a:lnTo>
                    <a:pt x="196" y="415"/>
                  </a:lnTo>
                  <a:lnTo>
                    <a:pt x="196" y="43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7"/>
            <p:cNvSpPr/>
            <p:nvPr/>
          </p:nvSpPr>
          <p:spPr>
            <a:xfrm>
              <a:off x="4175300" y="591875"/>
              <a:ext cx="7325" cy="9150"/>
            </a:xfrm>
            <a:custGeom>
              <a:rect b="b" l="l" r="r" t="t"/>
              <a:pathLst>
                <a:path extrusionOk="0" fill="none" h="366" w="293">
                  <a:moveTo>
                    <a:pt x="0" y="0"/>
                  </a:moveTo>
                  <a:lnTo>
                    <a:pt x="98" y="146"/>
                  </a:lnTo>
                  <a:lnTo>
                    <a:pt x="293" y="36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7"/>
            <p:cNvSpPr/>
            <p:nvPr/>
          </p:nvSpPr>
          <p:spPr>
            <a:xfrm>
              <a:off x="4198425" y="613175"/>
              <a:ext cx="11000" cy="4900"/>
            </a:xfrm>
            <a:custGeom>
              <a:rect b="b" l="l" r="r" t="t"/>
              <a:pathLst>
                <a:path extrusionOk="0" fill="none" h="196" w="440">
                  <a:moveTo>
                    <a:pt x="1" y="1"/>
                  </a:moveTo>
                  <a:lnTo>
                    <a:pt x="171" y="98"/>
                  </a:lnTo>
                  <a:lnTo>
                    <a:pt x="439" y="195"/>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7"/>
            <p:cNvSpPr/>
            <p:nvPr/>
          </p:nvSpPr>
          <p:spPr>
            <a:xfrm>
              <a:off x="4228275" y="621100"/>
              <a:ext cx="12200" cy="625"/>
            </a:xfrm>
            <a:custGeom>
              <a:rect b="b" l="l" r="r" t="t"/>
              <a:pathLst>
                <a:path extrusionOk="0" fill="none" h="25" w="488">
                  <a:moveTo>
                    <a:pt x="0" y="0"/>
                  </a:moveTo>
                  <a:lnTo>
                    <a:pt x="49" y="25"/>
                  </a:lnTo>
                  <a:lnTo>
                    <a:pt x="487" y="0"/>
                  </a:lnTo>
                  <a:lnTo>
                    <a:pt x="487"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7"/>
            <p:cNvSpPr/>
            <p:nvPr/>
          </p:nvSpPr>
          <p:spPr>
            <a:xfrm>
              <a:off x="4259925" y="616225"/>
              <a:ext cx="11600" cy="3075"/>
            </a:xfrm>
            <a:custGeom>
              <a:rect b="b" l="l" r="r" t="t"/>
              <a:pathLst>
                <a:path extrusionOk="0" fill="none" h="123" w="464">
                  <a:moveTo>
                    <a:pt x="1" y="122"/>
                  </a:moveTo>
                  <a:lnTo>
                    <a:pt x="196" y="73"/>
                  </a:lnTo>
                  <a:lnTo>
                    <a:pt x="464" y="0"/>
                  </a:lnTo>
                  <a:lnTo>
                    <a:pt x="464"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7"/>
            <p:cNvSpPr/>
            <p:nvPr/>
          </p:nvSpPr>
          <p:spPr>
            <a:xfrm>
              <a:off x="4289775" y="602225"/>
              <a:ext cx="10375" cy="6725"/>
            </a:xfrm>
            <a:custGeom>
              <a:rect b="b" l="l" r="r" t="t"/>
              <a:pathLst>
                <a:path extrusionOk="0" fill="none" h="269" w="415">
                  <a:moveTo>
                    <a:pt x="0" y="268"/>
                  </a:moveTo>
                  <a:lnTo>
                    <a:pt x="195" y="146"/>
                  </a:lnTo>
                  <a:lnTo>
                    <a:pt x="390" y="0"/>
                  </a:lnTo>
                  <a:lnTo>
                    <a:pt x="414"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7"/>
            <p:cNvSpPr/>
            <p:nvPr/>
          </p:nvSpPr>
          <p:spPr>
            <a:xfrm>
              <a:off x="4313525" y="577875"/>
              <a:ext cx="6100" cy="10375"/>
            </a:xfrm>
            <a:custGeom>
              <a:rect b="b" l="l" r="r" t="t"/>
              <a:pathLst>
                <a:path extrusionOk="0" fill="none" h="415" w="244">
                  <a:moveTo>
                    <a:pt x="0" y="414"/>
                  </a:moveTo>
                  <a:lnTo>
                    <a:pt x="24" y="365"/>
                  </a:lnTo>
                  <a:lnTo>
                    <a:pt x="146" y="195"/>
                  </a:lnTo>
                  <a:lnTo>
                    <a:pt x="244"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7"/>
            <p:cNvSpPr/>
            <p:nvPr/>
          </p:nvSpPr>
          <p:spPr>
            <a:xfrm>
              <a:off x="4326300" y="547425"/>
              <a:ext cx="2450" cy="12200"/>
            </a:xfrm>
            <a:custGeom>
              <a:rect b="b" l="l" r="r" t="t"/>
              <a:pathLst>
                <a:path extrusionOk="0" fill="none" h="488" w="98">
                  <a:moveTo>
                    <a:pt x="0" y="487"/>
                  </a:moveTo>
                  <a:lnTo>
                    <a:pt x="49" y="293"/>
                  </a:lnTo>
                  <a:lnTo>
                    <a:pt x="9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7"/>
            <p:cNvSpPr/>
            <p:nvPr/>
          </p:nvSpPr>
          <p:spPr>
            <a:xfrm>
              <a:off x="4329350" y="515750"/>
              <a:ext cx="625" cy="12200"/>
            </a:xfrm>
            <a:custGeom>
              <a:rect b="b" l="l" r="r" t="t"/>
              <a:pathLst>
                <a:path extrusionOk="0" fill="none" h="488" w="25">
                  <a:moveTo>
                    <a:pt x="25" y="488"/>
                  </a:moveTo>
                  <a:lnTo>
                    <a:pt x="25" y="464"/>
                  </a:lnTo>
                  <a:lnTo>
                    <a:pt x="25" y="123"/>
                  </a:ln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7"/>
            <p:cNvSpPr/>
            <p:nvPr/>
          </p:nvSpPr>
          <p:spPr>
            <a:xfrm>
              <a:off x="4325075" y="488975"/>
              <a:ext cx="1250" cy="6100"/>
            </a:xfrm>
            <a:custGeom>
              <a:rect b="b" l="l" r="r" t="t"/>
              <a:pathLst>
                <a:path extrusionOk="0" fill="none" h="244" w="50">
                  <a:moveTo>
                    <a:pt x="49" y="244"/>
                  </a:moveTo>
                  <a:lnTo>
                    <a:pt x="49" y="244"/>
                  </a:lnTo>
                  <a:lnTo>
                    <a:pt x="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8" name="Google Shape;1098;p47"/>
          <p:cNvGrpSpPr/>
          <p:nvPr/>
        </p:nvGrpSpPr>
        <p:grpSpPr>
          <a:xfrm>
            <a:off x="5441252" y="387778"/>
            <a:ext cx="332670" cy="332670"/>
            <a:chOff x="6649150" y="309350"/>
            <a:chExt cx="395800" cy="395800"/>
          </a:xfrm>
        </p:grpSpPr>
        <p:sp>
          <p:nvSpPr>
            <p:cNvPr id="1099" name="Google Shape;1099;p47"/>
            <p:cNvSpPr/>
            <p:nvPr/>
          </p:nvSpPr>
          <p:spPr>
            <a:xfrm>
              <a:off x="6649150" y="309350"/>
              <a:ext cx="395800" cy="395800"/>
            </a:xfrm>
            <a:custGeom>
              <a:rect b="b" l="l" r="r" t="t"/>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7"/>
            <p:cNvSpPr/>
            <p:nvPr/>
          </p:nvSpPr>
          <p:spPr>
            <a:xfrm>
              <a:off x="6673500" y="333700"/>
              <a:ext cx="347100" cy="347100"/>
            </a:xfrm>
            <a:custGeom>
              <a:rect b="b" l="l" r="r" t="t"/>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7"/>
            <p:cNvSpPr/>
            <p:nvPr/>
          </p:nvSpPr>
          <p:spPr>
            <a:xfrm>
              <a:off x="6848850" y="397625"/>
              <a:ext cx="54825" cy="169300"/>
            </a:xfrm>
            <a:custGeom>
              <a:rect b="b" l="l" r="r" t="t"/>
              <a:pathLst>
                <a:path extrusionOk="0" fill="none" h="6772" w="2193">
                  <a:moveTo>
                    <a:pt x="1" y="1"/>
                  </a:moveTo>
                  <a:lnTo>
                    <a:pt x="1" y="4580"/>
                  </a:lnTo>
                  <a:lnTo>
                    <a:pt x="2193" y="677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7"/>
            <p:cNvSpPr/>
            <p:nvPr/>
          </p:nvSpPr>
          <p:spPr>
            <a:xfrm>
              <a:off x="6847025" y="333700"/>
              <a:ext cx="25" cy="29250"/>
            </a:xfrm>
            <a:custGeom>
              <a:rect b="b" l="l" r="r" t="t"/>
              <a:pathLst>
                <a:path extrusionOk="0" fill="none" h="1170" w="1">
                  <a:moveTo>
                    <a:pt x="1" y="1170"/>
                  </a:moveTo>
                  <a:lnTo>
                    <a:pt x="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7"/>
            <p:cNvSpPr/>
            <p:nvPr/>
          </p:nvSpPr>
          <p:spPr>
            <a:xfrm>
              <a:off x="6760575" y="356850"/>
              <a:ext cx="25" cy="25"/>
            </a:xfrm>
            <a:custGeom>
              <a:rect b="b" l="l" r="r" t="t"/>
              <a:pathLst>
                <a:path extrusionOk="0" fill="none" h="1" w="1">
                  <a:moveTo>
                    <a:pt x="1" y="0"/>
                  </a:moveTo>
                  <a:lnTo>
                    <a:pt x="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7"/>
            <p:cNvSpPr/>
            <p:nvPr/>
          </p:nvSpPr>
          <p:spPr>
            <a:xfrm>
              <a:off x="6760575" y="356850"/>
              <a:ext cx="14025" cy="24975"/>
            </a:xfrm>
            <a:custGeom>
              <a:rect b="b" l="l" r="r" t="t"/>
              <a:pathLst>
                <a:path extrusionOk="0" fill="none" h="999" w="561">
                  <a:moveTo>
                    <a:pt x="1" y="0"/>
                  </a:moveTo>
                  <a:lnTo>
                    <a:pt x="561" y="99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7"/>
            <p:cNvSpPr/>
            <p:nvPr/>
          </p:nvSpPr>
          <p:spPr>
            <a:xfrm>
              <a:off x="6696650" y="420775"/>
              <a:ext cx="25" cy="25"/>
            </a:xfrm>
            <a:custGeom>
              <a:rect b="b" l="l" r="r" t="t"/>
              <a:pathLst>
                <a:path extrusionOk="0" fill="none" h="1" w="1">
                  <a:moveTo>
                    <a:pt x="0"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7"/>
            <p:cNvSpPr/>
            <p:nvPr/>
          </p:nvSpPr>
          <p:spPr>
            <a:xfrm>
              <a:off x="6696650" y="420775"/>
              <a:ext cx="24975" cy="14025"/>
            </a:xfrm>
            <a:custGeom>
              <a:rect b="b" l="l" r="r" t="t"/>
              <a:pathLst>
                <a:path extrusionOk="0" fill="none" h="561" w="999">
                  <a:moveTo>
                    <a:pt x="0" y="0"/>
                  </a:moveTo>
                  <a:lnTo>
                    <a:pt x="999" y="56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7"/>
            <p:cNvSpPr/>
            <p:nvPr/>
          </p:nvSpPr>
          <p:spPr>
            <a:xfrm>
              <a:off x="6673500" y="507225"/>
              <a:ext cx="29250" cy="25"/>
            </a:xfrm>
            <a:custGeom>
              <a:rect b="b" l="l" r="r" t="t"/>
              <a:pathLst>
                <a:path extrusionOk="0" fill="none" h="1" w="1170">
                  <a:moveTo>
                    <a:pt x="1" y="1"/>
                  </a:moveTo>
                  <a:lnTo>
                    <a:pt x="117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7"/>
            <p:cNvSpPr/>
            <p:nvPr/>
          </p:nvSpPr>
          <p:spPr>
            <a:xfrm>
              <a:off x="6696650" y="593700"/>
              <a:ext cx="25" cy="25"/>
            </a:xfrm>
            <a:custGeom>
              <a:rect b="b" l="l" r="r" t="t"/>
              <a:pathLst>
                <a:path extrusionOk="0" fill="none" h="1" w="1">
                  <a:moveTo>
                    <a:pt x="0"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7"/>
            <p:cNvSpPr/>
            <p:nvPr/>
          </p:nvSpPr>
          <p:spPr>
            <a:xfrm>
              <a:off x="6696650" y="579700"/>
              <a:ext cx="24975" cy="14025"/>
            </a:xfrm>
            <a:custGeom>
              <a:rect b="b" l="l" r="r" t="t"/>
              <a:pathLst>
                <a:path extrusionOk="0" fill="none" h="561" w="999">
                  <a:moveTo>
                    <a:pt x="0" y="560"/>
                  </a:moveTo>
                  <a:lnTo>
                    <a:pt x="999"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7"/>
            <p:cNvSpPr/>
            <p:nvPr/>
          </p:nvSpPr>
          <p:spPr>
            <a:xfrm>
              <a:off x="6760575" y="632675"/>
              <a:ext cx="14025" cy="24975"/>
            </a:xfrm>
            <a:custGeom>
              <a:rect b="b" l="l" r="r" t="t"/>
              <a:pathLst>
                <a:path extrusionOk="0" fill="none" h="999" w="561">
                  <a:moveTo>
                    <a:pt x="1" y="999"/>
                  </a:moveTo>
                  <a:lnTo>
                    <a:pt x="56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7"/>
            <p:cNvSpPr/>
            <p:nvPr/>
          </p:nvSpPr>
          <p:spPr>
            <a:xfrm>
              <a:off x="6760575" y="657625"/>
              <a:ext cx="25" cy="25"/>
            </a:xfrm>
            <a:custGeom>
              <a:rect b="b" l="l" r="r" t="t"/>
              <a:pathLst>
                <a:path extrusionOk="0" fill="none" h="1" w="1">
                  <a:moveTo>
                    <a:pt x="1" y="1"/>
                  </a:moveTo>
                  <a:lnTo>
                    <a:pt x="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7"/>
            <p:cNvSpPr/>
            <p:nvPr/>
          </p:nvSpPr>
          <p:spPr>
            <a:xfrm>
              <a:off x="6847025" y="651550"/>
              <a:ext cx="25" cy="29250"/>
            </a:xfrm>
            <a:custGeom>
              <a:rect b="b" l="l" r="r" t="t"/>
              <a:pathLst>
                <a:path extrusionOk="0" fill="none" h="1170" w="1">
                  <a:moveTo>
                    <a:pt x="1" y="0"/>
                  </a:moveTo>
                  <a:lnTo>
                    <a:pt x="1" y="116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7"/>
            <p:cNvSpPr/>
            <p:nvPr/>
          </p:nvSpPr>
          <p:spPr>
            <a:xfrm>
              <a:off x="6919500" y="632675"/>
              <a:ext cx="14025" cy="24975"/>
            </a:xfrm>
            <a:custGeom>
              <a:rect b="b" l="l" r="r" t="t"/>
              <a:pathLst>
                <a:path extrusionOk="0" fill="none" h="999" w="561">
                  <a:moveTo>
                    <a:pt x="560" y="999"/>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7"/>
            <p:cNvSpPr/>
            <p:nvPr/>
          </p:nvSpPr>
          <p:spPr>
            <a:xfrm>
              <a:off x="6933500" y="657625"/>
              <a:ext cx="25" cy="25"/>
            </a:xfrm>
            <a:custGeom>
              <a:rect b="b" l="l" r="r" t="t"/>
              <a:pathLst>
                <a:path extrusionOk="0" fill="none" h="1" w="1">
                  <a:moveTo>
                    <a:pt x="0"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7"/>
            <p:cNvSpPr/>
            <p:nvPr/>
          </p:nvSpPr>
          <p:spPr>
            <a:xfrm>
              <a:off x="6972475" y="579700"/>
              <a:ext cx="24975" cy="14025"/>
            </a:xfrm>
            <a:custGeom>
              <a:rect b="b" l="l" r="r" t="t"/>
              <a:pathLst>
                <a:path extrusionOk="0" fill="none" h="561" w="999">
                  <a:moveTo>
                    <a:pt x="999" y="56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7"/>
            <p:cNvSpPr/>
            <p:nvPr/>
          </p:nvSpPr>
          <p:spPr>
            <a:xfrm>
              <a:off x="6997425" y="593700"/>
              <a:ext cx="25" cy="25"/>
            </a:xfrm>
            <a:custGeom>
              <a:rect b="b" l="l" r="r" t="t"/>
              <a:pathLst>
                <a:path extrusionOk="0" fill="none" h="1" w="1">
                  <a:moveTo>
                    <a:pt x="1" y="0"/>
                  </a:moveTo>
                  <a:lnTo>
                    <a:pt x="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7"/>
            <p:cNvSpPr/>
            <p:nvPr/>
          </p:nvSpPr>
          <p:spPr>
            <a:xfrm>
              <a:off x="6991350" y="507225"/>
              <a:ext cx="29250" cy="25"/>
            </a:xfrm>
            <a:custGeom>
              <a:rect b="b" l="l" r="r" t="t"/>
              <a:pathLst>
                <a:path extrusionOk="0" fill="none" h="1" w="1170">
                  <a:moveTo>
                    <a:pt x="116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7"/>
            <p:cNvSpPr/>
            <p:nvPr/>
          </p:nvSpPr>
          <p:spPr>
            <a:xfrm>
              <a:off x="6972475" y="420775"/>
              <a:ext cx="24975" cy="14025"/>
            </a:xfrm>
            <a:custGeom>
              <a:rect b="b" l="l" r="r" t="t"/>
              <a:pathLst>
                <a:path extrusionOk="0" fill="none" h="561" w="999">
                  <a:moveTo>
                    <a:pt x="0" y="561"/>
                  </a:moveTo>
                  <a:lnTo>
                    <a:pt x="999"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7"/>
            <p:cNvSpPr/>
            <p:nvPr/>
          </p:nvSpPr>
          <p:spPr>
            <a:xfrm>
              <a:off x="6997425" y="420775"/>
              <a:ext cx="25" cy="25"/>
            </a:xfrm>
            <a:custGeom>
              <a:rect b="b" l="l" r="r" t="t"/>
              <a:pathLst>
                <a:path extrusionOk="0" fill="none" h="1" w="1">
                  <a:moveTo>
                    <a:pt x="1" y="0"/>
                  </a:moveTo>
                  <a:lnTo>
                    <a:pt x="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7"/>
            <p:cNvSpPr/>
            <p:nvPr/>
          </p:nvSpPr>
          <p:spPr>
            <a:xfrm>
              <a:off x="6919500" y="356850"/>
              <a:ext cx="14025" cy="24975"/>
            </a:xfrm>
            <a:custGeom>
              <a:rect b="b" l="l" r="r" t="t"/>
              <a:pathLst>
                <a:path extrusionOk="0" fill="none" h="999" w="561">
                  <a:moveTo>
                    <a:pt x="560" y="0"/>
                  </a:moveTo>
                  <a:lnTo>
                    <a:pt x="0" y="99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7"/>
            <p:cNvSpPr/>
            <p:nvPr/>
          </p:nvSpPr>
          <p:spPr>
            <a:xfrm>
              <a:off x="6933500" y="356850"/>
              <a:ext cx="25" cy="25"/>
            </a:xfrm>
            <a:custGeom>
              <a:rect b="b" l="l" r="r" t="t"/>
              <a:pathLst>
                <a:path extrusionOk="0" fill="none" h="1" w="1">
                  <a:moveTo>
                    <a:pt x="0"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2" name="Google Shape;1122;p47"/>
          <p:cNvGrpSpPr/>
          <p:nvPr/>
        </p:nvGrpSpPr>
        <p:grpSpPr>
          <a:xfrm>
            <a:off x="4873705" y="395448"/>
            <a:ext cx="337797" cy="319873"/>
            <a:chOff x="5973900" y="318475"/>
            <a:chExt cx="401900" cy="380575"/>
          </a:xfrm>
        </p:grpSpPr>
        <p:sp>
          <p:nvSpPr>
            <p:cNvPr id="1123" name="Google Shape;1123;p47"/>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7"/>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7"/>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7"/>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7"/>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7"/>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7"/>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7"/>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7"/>
            <p:cNvSpPr/>
            <p:nvPr/>
          </p:nvSpPr>
          <p:spPr>
            <a:xfrm>
              <a:off x="6024450" y="573000"/>
              <a:ext cx="300800" cy="25"/>
            </a:xfrm>
            <a:custGeom>
              <a:rect b="b" l="l" r="r" t="t"/>
              <a:pathLst>
                <a:path extrusionOk="0" fill="none" h="1" w="12032">
                  <a:moveTo>
                    <a:pt x="0" y="0"/>
                  </a:moveTo>
                  <a:lnTo>
                    <a:pt x="12032"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7"/>
            <p:cNvSpPr/>
            <p:nvPr/>
          </p:nvSpPr>
          <p:spPr>
            <a:xfrm>
              <a:off x="6024450" y="514550"/>
              <a:ext cx="300800" cy="25"/>
            </a:xfrm>
            <a:custGeom>
              <a:rect b="b" l="l" r="r" t="t"/>
              <a:pathLst>
                <a:path extrusionOk="0" fill="none" h="1" w="12032">
                  <a:moveTo>
                    <a:pt x="0" y="0"/>
                  </a:moveTo>
                  <a:lnTo>
                    <a:pt x="12032"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7"/>
            <p:cNvSpPr/>
            <p:nvPr/>
          </p:nvSpPr>
          <p:spPr>
            <a:xfrm>
              <a:off x="6264950" y="456100"/>
              <a:ext cx="25" cy="175375"/>
            </a:xfrm>
            <a:custGeom>
              <a:rect b="b" l="l" r="r" t="t"/>
              <a:pathLst>
                <a:path extrusionOk="0" fill="none" h="7015" w="1">
                  <a:moveTo>
                    <a:pt x="1" y="0"/>
                  </a:moveTo>
                  <a:lnTo>
                    <a:pt x="1" y="701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7"/>
            <p:cNvSpPr/>
            <p:nvPr/>
          </p:nvSpPr>
          <p:spPr>
            <a:xfrm>
              <a:off x="6204675" y="456100"/>
              <a:ext cx="25" cy="175375"/>
            </a:xfrm>
            <a:custGeom>
              <a:rect b="b" l="l" r="r" t="t"/>
              <a:pathLst>
                <a:path extrusionOk="0" fill="none" h="7015" w="1">
                  <a:moveTo>
                    <a:pt x="0" y="0"/>
                  </a:moveTo>
                  <a:lnTo>
                    <a:pt x="0" y="701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7"/>
            <p:cNvSpPr/>
            <p:nvPr/>
          </p:nvSpPr>
          <p:spPr>
            <a:xfrm>
              <a:off x="6145000" y="456100"/>
              <a:ext cx="25" cy="175375"/>
            </a:xfrm>
            <a:custGeom>
              <a:rect b="b" l="l" r="r" t="t"/>
              <a:pathLst>
                <a:path extrusionOk="0" fill="none" h="7015" w="1">
                  <a:moveTo>
                    <a:pt x="1" y="0"/>
                  </a:moveTo>
                  <a:lnTo>
                    <a:pt x="1" y="701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7"/>
            <p:cNvSpPr/>
            <p:nvPr/>
          </p:nvSpPr>
          <p:spPr>
            <a:xfrm>
              <a:off x="6084725" y="456100"/>
              <a:ext cx="25" cy="175375"/>
            </a:xfrm>
            <a:custGeom>
              <a:rect b="b" l="l" r="r" t="t"/>
              <a:pathLst>
                <a:path extrusionOk="0" fill="none" h="7015" w="1">
                  <a:moveTo>
                    <a:pt x="1" y="0"/>
                  </a:moveTo>
                  <a:lnTo>
                    <a:pt x="1" y="701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7" name="Google Shape;1137;p47"/>
          <p:cNvGrpSpPr/>
          <p:nvPr/>
        </p:nvGrpSpPr>
        <p:grpSpPr>
          <a:xfrm>
            <a:off x="918858" y="908741"/>
            <a:ext cx="342882" cy="418128"/>
            <a:chOff x="1268550" y="929175"/>
            <a:chExt cx="407950" cy="497475"/>
          </a:xfrm>
        </p:grpSpPr>
        <p:sp>
          <p:nvSpPr>
            <p:cNvPr id="1138" name="Google Shape;1138;p47"/>
            <p:cNvSpPr/>
            <p:nvPr/>
          </p:nvSpPr>
          <p:spPr>
            <a:xfrm>
              <a:off x="1268550" y="953550"/>
              <a:ext cx="387250" cy="473100"/>
            </a:xfrm>
            <a:custGeom>
              <a:rect b="b" l="l" r="r" t="t"/>
              <a:pathLst>
                <a:path extrusionOk="0" fill="none" h="18924" w="1549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7"/>
            <p:cNvSpPr/>
            <p:nvPr/>
          </p:nvSpPr>
          <p:spPr>
            <a:xfrm>
              <a:off x="1298975" y="929175"/>
              <a:ext cx="377525" cy="462775"/>
            </a:xfrm>
            <a:custGeom>
              <a:rect b="b" l="l" r="r" t="t"/>
              <a:pathLst>
                <a:path extrusionOk="0" fill="none" h="18511" w="15101">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7"/>
            <p:cNvSpPr/>
            <p:nvPr/>
          </p:nvSpPr>
          <p:spPr>
            <a:xfrm>
              <a:off x="15924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1" name="Google Shape;1141;p47"/>
          <p:cNvGrpSpPr/>
          <p:nvPr/>
        </p:nvGrpSpPr>
        <p:grpSpPr>
          <a:xfrm>
            <a:off x="5404922" y="924605"/>
            <a:ext cx="405331" cy="388962"/>
            <a:chOff x="6605925" y="948050"/>
            <a:chExt cx="482250" cy="462775"/>
          </a:xfrm>
        </p:grpSpPr>
        <p:sp>
          <p:nvSpPr>
            <p:cNvPr id="1142" name="Google Shape;1142;p47"/>
            <p:cNvSpPr/>
            <p:nvPr/>
          </p:nvSpPr>
          <p:spPr>
            <a:xfrm>
              <a:off x="6847025" y="1209875"/>
              <a:ext cx="60325" cy="200950"/>
            </a:xfrm>
            <a:custGeom>
              <a:rect b="b" l="l" r="r" t="t"/>
              <a:pathLst>
                <a:path extrusionOk="0" fill="none" h="8038" w="2413">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7"/>
            <p:cNvSpPr/>
            <p:nvPr/>
          </p:nvSpPr>
          <p:spPr>
            <a:xfrm>
              <a:off x="6605925" y="971800"/>
              <a:ext cx="482250" cy="228350"/>
            </a:xfrm>
            <a:custGeom>
              <a:rect b="b" l="l" r="r" t="t"/>
              <a:pathLst>
                <a:path extrusionOk="0" fill="none" h="9134" w="1929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7"/>
            <p:cNvSpPr/>
            <p:nvPr/>
          </p:nvSpPr>
          <p:spPr>
            <a:xfrm>
              <a:off x="6847025" y="948050"/>
              <a:ext cx="25" cy="23775"/>
            </a:xfrm>
            <a:custGeom>
              <a:rect b="b" l="l" r="r" t="t"/>
              <a:pathLst>
                <a:path extrusionOk="0" fill="none" h="951" w="1">
                  <a:moveTo>
                    <a:pt x="1" y="951"/>
                  </a:moveTo>
                  <a:lnTo>
                    <a:pt x="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7"/>
            <p:cNvSpPr/>
            <p:nvPr/>
          </p:nvSpPr>
          <p:spPr>
            <a:xfrm>
              <a:off x="6847025" y="1001025"/>
              <a:ext cx="25" cy="183900"/>
            </a:xfrm>
            <a:custGeom>
              <a:rect b="b" l="l" r="r" t="t"/>
              <a:pathLst>
                <a:path extrusionOk="0" fill="none" h="7356" w="1">
                  <a:moveTo>
                    <a:pt x="1" y="1"/>
                  </a:moveTo>
                  <a:lnTo>
                    <a:pt x="1" y="735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7"/>
            <p:cNvSpPr/>
            <p:nvPr/>
          </p:nvSpPr>
          <p:spPr>
            <a:xfrm>
              <a:off x="6872000" y="994325"/>
              <a:ext cx="85275" cy="190600"/>
            </a:xfrm>
            <a:custGeom>
              <a:rect b="b" l="l" r="r" t="t"/>
              <a:pathLst>
                <a:path extrusionOk="0" fill="none" h="7624" w="3411">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7"/>
            <p:cNvSpPr/>
            <p:nvPr/>
          </p:nvSpPr>
          <p:spPr>
            <a:xfrm>
              <a:off x="6736825" y="994325"/>
              <a:ext cx="85275" cy="190600"/>
            </a:xfrm>
            <a:custGeom>
              <a:rect b="b" l="l" r="r" t="t"/>
              <a:pathLst>
                <a:path extrusionOk="0" fill="none" h="7624" w="3411">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8" name="Google Shape;1148;p47"/>
          <p:cNvGrpSpPr/>
          <p:nvPr/>
        </p:nvGrpSpPr>
        <p:grpSpPr>
          <a:xfrm>
            <a:off x="5499604" y="2076574"/>
            <a:ext cx="215966" cy="342399"/>
            <a:chOff x="6718575" y="2318625"/>
            <a:chExt cx="256950" cy="407375"/>
          </a:xfrm>
        </p:grpSpPr>
        <p:sp>
          <p:nvSpPr>
            <p:cNvPr id="1149" name="Google Shape;1149;p4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7" name="Google Shape;1157;p47"/>
          <p:cNvGrpSpPr/>
          <p:nvPr/>
        </p:nvGrpSpPr>
        <p:grpSpPr>
          <a:xfrm>
            <a:off x="2600993" y="2703482"/>
            <a:ext cx="363369" cy="221115"/>
            <a:chOff x="3269900" y="3064500"/>
            <a:chExt cx="432325" cy="263075"/>
          </a:xfrm>
        </p:grpSpPr>
        <p:sp>
          <p:nvSpPr>
            <p:cNvPr id="1158" name="Google Shape;1158;p47"/>
            <p:cNvSpPr/>
            <p:nvPr/>
          </p:nvSpPr>
          <p:spPr>
            <a:xfrm>
              <a:off x="3269900" y="3064500"/>
              <a:ext cx="432325" cy="263075"/>
            </a:xfrm>
            <a:custGeom>
              <a:rect b="b" l="l" r="r" t="t"/>
              <a:pathLst>
                <a:path extrusionOk="0" fill="none" h="10523" w="17293">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7"/>
            <p:cNvSpPr/>
            <p:nvPr/>
          </p:nvSpPr>
          <p:spPr>
            <a:xfrm>
              <a:off x="3445875" y="3155825"/>
              <a:ext cx="80400" cy="80400"/>
            </a:xfrm>
            <a:custGeom>
              <a:rect b="b" l="l" r="r" t="t"/>
              <a:pathLst>
                <a:path extrusionOk="0" fill="none" h="3216" w="3216">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7"/>
            <p:cNvSpPr/>
            <p:nvPr/>
          </p:nvSpPr>
          <p:spPr>
            <a:xfrm>
              <a:off x="3381925" y="3091900"/>
              <a:ext cx="208275" cy="208275"/>
            </a:xfrm>
            <a:custGeom>
              <a:rect b="b" l="l" r="r" t="t"/>
              <a:pathLst>
                <a:path extrusionOk="0" fill="none" h="8331" w="8331">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1" name="Google Shape;1161;p47"/>
          <p:cNvGrpSpPr/>
          <p:nvPr/>
        </p:nvGrpSpPr>
        <p:grpSpPr>
          <a:xfrm>
            <a:off x="5475019" y="2635926"/>
            <a:ext cx="265115" cy="372594"/>
            <a:chOff x="6689325" y="2984125"/>
            <a:chExt cx="315425" cy="443300"/>
          </a:xfrm>
        </p:grpSpPr>
        <p:sp>
          <p:nvSpPr>
            <p:cNvPr id="1162" name="Google Shape;1162;p47"/>
            <p:cNvSpPr/>
            <p:nvPr/>
          </p:nvSpPr>
          <p:spPr>
            <a:xfrm>
              <a:off x="6689325" y="2984125"/>
              <a:ext cx="315425" cy="77975"/>
            </a:xfrm>
            <a:custGeom>
              <a:rect b="b" l="l" r="r" t="t"/>
              <a:pathLst>
                <a:path extrusionOk="0" fill="none" h="3119" w="12617">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7"/>
            <p:cNvSpPr/>
            <p:nvPr/>
          </p:nvSpPr>
          <p:spPr>
            <a:xfrm>
              <a:off x="6702125" y="3069375"/>
              <a:ext cx="289850" cy="358050"/>
            </a:xfrm>
            <a:custGeom>
              <a:rect b="b" l="l" r="r" t="t"/>
              <a:pathLst>
                <a:path extrusionOk="0" fill="none" h="14322" w="11594">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7"/>
            <p:cNvSpPr/>
            <p:nvPr/>
          </p:nvSpPr>
          <p:spPr>
            <a:xfrm>
              <a:off x="6761175" y="3117475"/>
              <a:ext cx="25" cy="261850"/>
            </a:xfrm>
            <a:custGeom>
              <a:rect b="b" l="l" r="r" t="t"/>
              <a:pathLst>
                <a:path extrusionOk="0" fill="none" h="10474" w="1">
                  <a:moveTo>
                    <a:pt x="1" y="10473"/>
                  </a:moveTo>
                  <a:lnTo>
                    <a:pt x="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7"/>
            <p:cNvSpPr/>
            <p:nvPr/>
          </p:nvSpPr>
          <p:spPr>
            <a:xfrm>
              <a:off x="6847025" y="3117475"/>
              <a:ext cx="25" cy="261850"/>
            </a:xfrm>
            <a:custGeom>
              <a:rect b="b" l="l" r="r" t="t"/>
              <a:pathLst>
                <a:path extrusionOk="0" fill="none" h="10474" w="1">
                  <a:moveTo>
                    <a:pt x="1" y="1"/>
                  </a:moveTo>
                  <a:lnTo>
                    <a:pt x="1" y="1047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7"/>
            <p:cNvSpPr/>
            <p:nvPr/>
          </p:nvSpPr>
          <p:spPr>
            <a:xfrm>
              <a:off x="6932875" y="3117475"/>
              <a:ext cx="25" cy="261850"/>
            </a:xfrm>
            <a:custGeom>
              <a:rect b="b" l="l" r="r" t="t"/>
              <a:pathLst>
                <a:path extrusionOk="0" fill="none" h="10474" w="1">
                  <a:moveTo>
                    <a:pt x="1" y="1"/>
                  </a:moveTo>
                  <a:lnTo>
                    <a:pt x="1" y="1047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7" name="Google Shape;1167;p47"/>
          <p:cNvGrpSpPr/>
          <p:nvPr/>
        </p:nvGrpSpPr>
        <p:grpSpPr>
          <a:xfrm>
            <a:off x="1523745" y="3730594"/>
            <a:ext cx="256416" cy="414535"/>
            <a:chOff x="1988225" y="4286525"/>
            <a:chExt cx="305075" cy="493200"/>
          </a:xfrm>
        </p:grpSpPr>
        <p:sp>
          <p:nvSpPr>
            <p:cNvPr id="1168" name="Google Shape;1168;p47"/>
            <p:cNvSpPr/>
            <p:nvPr/>
          </p:nvSpPr>
          <p:spPr>
            <a:xfrm>
              <a:off x="2178800" y="4519725"/>
              <a:ext cx="114500" cy="114475"/>
            </a:xfrm>
            <a:custGeom>
              <a:rect b="b" l="l" r="r" t="t"/>
              <a:pathLst>
                <a:path extrusionOk="0" fill="none" h="4579" w="458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7"/>
            <p:cNvSpPr/>
            <p:nvPr/>
          </p:nvSpPr>
          <p:spPr>
            <a:xfrm>
              <a:off x="1988225" y="4539200"/>
              <a:ext cx="156500" cy="156500"/>
            </a:xfrm>
            <a:custGeom>
              <a:rect b="b" l="l" r="r" t="t"/>
              <a:pathLst>
                <a:path extrusionOk="0" fill="none" h="6260" w="626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7"/>
            <p:cNvSpPr/>
            <p:nvPr/>
          </p:nvSpPr>
          <p:spPr>
            <a:xfrm>
              <a:off x="2042425" y="4286525"/>
              <a:ext cx="239300" cy="236250"/>
            </a:xfrm>
            <a:custGeom>
              <a:rect b="b" l="l" r="r" t="t"/>
              <a:pathLst>
                <a:path extrusionOk="0" fill="none" h="9450" w="9572">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7"/>
            <p:cNvSpPr/>
            <p:nvPr/>
          </p:nvSpPr>
          <p:spPr>
            <a:xfrm>
              <a:off x="2161750" y="4522750"/>
              <a:ext cx="25" cy="256975"/>
            </a:xfrm>
            <a:custGeom>
              <a:rect b="b" l="l" r="r" t="t"/>
              <a:pathLst>
                <a:path extrusionOk="0" fill="none" h="10279" w="1">
                  <a:moveTo>
                    <a:pt x="1" y="10279"/>
                  </a:moveTo>
                  <a:lnTo>
                    <a:pt x="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7"/>
            <p:cNvSpPr/>
            <p:nvPr/>
          </p:nvSpPr>
          <p:spPr>
            <a:xfrm>
              <a:off x="2133750" y="4377850"/>
              <a:ext cx="56050" cy="56025"/>
            </a:xfrm>
            <a:custGeom>
              <a:rect b="b" l="l" r="r" t="t"/>
              <a:pathLst>
                <a:path extrusionOk="0" fill="none" h="2241" w="2242">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7"/>
            <p:cNvSpPr/>
            <p:nvPr/>
          </p:nvSpPr>
          <p:spPr>
            <a:xfrm>
              <a:off x="2038150" y="4589125"/>
              <a:ext cx="87100" cy="87100"/>
            </a:xfrm>
            <a:custGeom>
              <a:rect b="b" l="l" r="r" t="t"/>
              <a:pathLst>
                <a:path extrusionOk="0" fill="none" h="3484" w="3484">
                  <a:moveTo>
                    <a:pt x="1" y="0"/>
                  </a:moveTo>
                  <a:lnTo>
                    <a:pt x="3483" y="348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7"/>
            <p:cNvSpPr/>
            <p:nvPr/>
          </p:nvSpPr>
          <p:spPr>
            <a:xfrm>
              <a:off x="2194025" y="4564150"/>
              <a:ext cx="54825" cy="54825"/>
            </a:xfrm>
            <a:custGeom>
              <a:rect b="b" l="l" r="r" t="t"/>
              <a:pathLst>
                <a:path extrusionOk="0" fill="none" h="2193" w="2193">
                  <a:moveTo>
                    <a:pt x="2192" y="1"/>
                  </a:moveTo>
                  <a:lnTo>
                    <a:pt x="1" y="219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47"/>
          <p:cNvGrpSpPr/>
          <p:nvPr/>
        </p:nvGrpSpPr>
        <p:grpSpPr>
          <a:xfrm>
            <a:off x="2067737" y="3759759"/>
            <a:ext cx="309640" cy="392030"/>
            <a:chOff x="2635450" y="4321225"/>
            <a:chExt cx="368400" cy="466425"/>
          </a:xfrm>
        </p:grpSpPr>
        <p:sp>
          <p:nvSpPr>
            <p:cNvPr id="1176" name="Google Shape;1176;p47"/>
            <p:cNvSpPr/>
            <p:nvPr/>
          </p:nvSpPr>
          <p:spPr>
            <a:xfrm>
              <a:off x="2635450" y="4653050"/>
              <a:ext cx="368400" cy="134600"/>
            </a:xfrm>
            <a:custGeom>
              <a:rect b="b" l="l" r="r" t="t"/>
              <a:pathLst>
                <a:path extrusionOk="0" fill="none" h="5384" w="14736">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7"/>
            <p:cNvSpPr/>
            <p:nvPr/>
          </p:nvSpPr>
          <p:spPr>
            <a:xfrm>
              <a:off x="2819350" y="4321225"/>
              <a:ext cx="25" cy="347075"/>
            </a:xfrm>
            <a:custGeom>
              <a:rect b="b" l="l" r="r" t="t"/>
              <a:pathLst>
                <a:path extrusionOk="0" fill="none" h="13883" w="1">
                  <a:moveTo>
                    <a:pt x="0" y="13883"/>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7"/>
            <p:cNvSpPr/>
            <p:nvPr/>
          </p:nvSpPr>
          <p:spPr>
            <a:xfrm>
              <a:off x="2835175" y="4328525"/>
              <a:ext cx="114475" cy="114500"/>
            </a:xfrm>
            <a:custGeom>
              <a:rect b="b" l="l" r="r" t="t"/>
              <a:pathLst>
                <a:path extrusionOk="0" fill="none" h="4580" w="4579">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7"/>
            <p:cNvSpPr/>
            <p:nvPr/>
          </p:nvSpPr>
          <p:spPr>
            <a:xfrm>
              <a:off x="2850400" y="4372975"/>
              <a:ext cx="54825" cy="54825"/>
            </a:xfrm>
            <a:custGeom>
              <a:rect b="b" l="l" r="r" t="t"/>
              <a:pathLst>
                <a:path extrusionOk="0" fill="none" h="2193" w="2193">
                  <a:moveTo>
                    <a:pt x="2192" y="0"/>
                  </a:moveTo>
                  <a:lnTo>
                    <a:pt x="0" y="219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7"/>
            <p:cNvSpPr/>
            <p:nvPr/>
          </p:nvSpPr>
          <p:spPr>
            <a:xfrm>
              <a:off x="2646425" y="4429600"/>
              <a:ext cx="156500" cy="156500"/>
            </a:xfrm>
            <a:custGeom>
              <a:rect b="b" l="l" r="r" t="t"/>
              <a:pathLst>
                <a:path extrusionOk="0" fill="none" h="6260" w="626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7"/>
            <p:cNvSpPr/>
            <p:nvPr/>
          </p:nvSpPr>
          <p:spPr>
            <a:xfrm>
              <a:off x="2696350" y="4479525"/>
              <a:ext cx="87100" cy="87100"/>
            </a:xfrm>
            <a:custGeom>
              <a:rect b="b" l="l" r="r" t="t"/>
              <a:pathLst>
                <a:path extrusionOk="0" fill="none" h="3484" w="3484">
                  <a:moveTo>
                    <a:pt x="0" y="1"/>
                  </a:moveTo>
                  <a:lnTo>
                    <a:pt x="3483" y="348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2" name="Google Shape;1182;p47"/>
          <p:cNvGrpSpPr/>
          <p:nvPr/>
        </p:nvGrpSpPr>
        <p:grpSpPr>
          <a:xfrm>
            <a:off x="5436146" y="3750030"/>
            <a:ext cx="342882" cy="383835"/>
            <a:chOff x="6643075" y="4309650"/>
            <a:chExt cx="407950" cy="456675"/>
          </a:xfrm>
        </p:grpSpPr>
        <p:sp>
          <p:nvSpPr>
            <p:cNvPr id="1183" name="Google Shape;1183;p47"/>
            <p:cNvSpPr/>
            <p:nvPr/>
          </p:nvSpPr>
          <p:spPr>
            <a:xfrm>
              <a:off x="6643075" y="4698125"/>
              <a:ext cx="407950" cy="14625"/>
            </a:xfrm>
            <a:custGeom>
              <a:rect b="b" l="l" r="r" t="t"/>
              <a:pathLst>
                <a:path extrusionOk="0" fill="none" h="585" w="16318">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7"/>
            <p:cNvSpPr/>
            <p:nvPr/>
          </p:nvSpPr>
          <p:spPr>
            <a:xfrm>
              <a:off x="6643075" y="4727350"/>
              <a:ext cx="407950" cy="14625"/>
            </a:xfrm>
            <a:custGeom>
              <a:rect b="b" l="l" r="r" t="t"/>
              <a:pathLst>
                <a:path extrusionOk="0" fill="none" h="585" w="16318">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7"/>
            <p:cNvSpPr/>
            <p:nvPr/>
          </p:nvSpPr>
          <p:spPr>
            <a:xfrm>
              <a:off x="6643075" y="4751700"/>
              <a:ext cx="407950" cy="14625"/>
            </a:xfrm>
            <a:custGeom>
              <a:rect b="b" l="l" r="r" t="t"/>
              <a:pathLst>
                <a:path extrusionOk="0" fill="none" h="585" w="16318">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7"/>
            <p:cNvSpPr/>
            <p:nvPr/>
          </p:nvSpPr>
          <p:spPr>
            <a:xfrm>
              <a:off x="6672900" y="4309650"/>
              <a:ext cx="348900" cy="376300"/>
            </a:xfrm>
            <a:custGeom>
              <a:rect b="b" l="l" r="r" t="t"/>
              <a:pathLst>
                <a:path extrusionOk="0" fill="none" h="15052" w="13956">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7"/>
            <p:cNvSpPr/>
            <p:nvPr/>
          </p:nvSpPr>
          <p:spPr>
            <a:xfrm>
              <a:off x="6805625" y="4452725"/>
              <a:ext cx="15850" cy="28050"/>
            </a:xfrm>
            <a:custGeom>
              <a:rect b="b" l="l" r="r" t="t"/>
              <a:pathLst>
                <a:path extrusionOk="0" fill="none" h="1122" w="634">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7"/>
            <p:cNvSpPr/>
            <p:nvPr/>
          </p:nvSpPr>
          <p:spPr>
            <a:xfrm>
              <a:off x="6872600" y="4452725"/>
              <a:ext cx="15875" cy="28050"/>
            </a:xfrm>
            <a:custGeom>
              <a:rect b="b" l="l" r="r" t="t"/>
              <a:pathLst>
                <a:path extrusionOk="0" fill="none" h="1122" w="635">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7"/>
            <p:cNvSpPr/>
            <p:nvPr/>
          </p:nvSpPr>
          <p:spPr>
            <a:xfrm>
              <a:off x="6709425" y="4414975"/>
              <a:ext cx="275250" cy="54825"/>
            </a:xfrm>
            <a:custGeom>
              <a:rect b="b" l="l" r="r" t="t"/>
              <a:pathLst>
                <a:path extrusionOk="0" fill="none" h="2193" w="11010">
                  <a:moveTo>
                    <a:pt x="11009" y="2193"/>
                  </a:moveTo>
                  <a:lnTo>
                    <a:pt x="5505" y="1"/>
                  </a:lnTo>
                  <a:lnTo>
                    <a:pt x="1" y="219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7"/>
            <p:cNvSpPr/>
            <p:nvPr/>
          </p:nvSpPr>
          <p:spPr>
            <a:xfrm>
              <a:off x="6733175" y="4382725"/>
              <a:ext cx="227750" cy="37150"/>
            </a:xfrm>
            <a:custGeom>
              <a:rect b="b" l="l" r="r" t="t"/>
              <a:pathLst>
                <a:path extrusionOk="0" fill="none" h="1486" w="9110">
                  <a:moveTo>
                    <a:pt x="1" y="1486"/>
                  </a:moveTo>
                  <a:lnTo>
                    <a:pt x="1681" y="1486"/>
                  </a:lnTo>
                  <a:lnTo>
                    <a:pt x="1681" y="0"/>
                  </a:lnTo>
                  <a:lnTo>
                    <a:pt x="4555" y="0"/>
                  </a:lnTo>
                  <a:lnTo>
                    <a:pt x="7429" y="0"/>
                  </a:lnTo>
                  <a:lnTo>
                    <a:pt x="7429" y="1486"/>
                  </a:lnTo>
                  <a:lnTo>
                    <a:pt x="9109" y="148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7"/>
            <p:cNvSpPr/>
            <p:nvPr/>
          </p:nvSpPr>
          <p:spPr>
            <a:xfrm>
              <a:off x="6847025" y="4414975"/>
              <a:ext cx="25" cy="145550"/>
            </a:xfrm>
            <a:custGeom>
              <a:rect b="b" l="l" r="r" t="t"/>
              <a:pathLst>
                <a:path extrusionOk="0" fill="none" h="5822" w="1">
                  <a:moveTo>
                    <a:pt x="1" y="1"/>
                  </a:moveTo>
                  <a:lnTo>
                    <a:pt x="1" y="582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47"/>
          <p:cNvGrpSpPr/>
          <p:nvPr/>
        </p:nvGrpSpPr>
        <p:grpSpPr>
          <a:xfrm>
            <a:off x="4251419" y="4291984"/>
            <a:ext cx="452420" cy="433992"/>
            <a:chOff x="5233525" y="4954450"/>
            <a:chExt cx="538275" cy="516350"/>
          </a:xfrm>
        </p:grpSpPr>
        <p:sp>
          <p:nvSpPr>
            <p:cNvPr id="1193" name="Google Shape;1193;p47"/>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7"/>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7"/>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7"/>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7"/>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7"/>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7"/>
            <p:cNvSpPr/>
            <p:nvPr/>
          </p:nvSpPr>
          <p:spPr>
            <a:xfrm>
              <a:off x="5367475" y="5025075"/>
              <a:ext cx="81600" cy="105975"/>
            </a:xfrm>
            <a:custGeom>
              <a:rect b="b" l="l" r="r" t="t"/>
              <a:pathLst>
                <a:path extrusionOk="0" fill="none" h="4239" w="3264">
                  <a:moveTo>
                    <a:pt x="0" y="1"/>
                  </a:moveTo>
                  <a:lnTo>
                    <a:pt x="3264" y="4238"/>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7"/>
            <p:cNvSpPr/>
            <p:nvPr/>
          </p:nvSpPr>
          <p:spPr>
            <a:xfrm>
              <a:off x="5567800" y="4999500"/>
              <a:ext cx="115100" cy="133975"/>
            </a:xfrm>
            <a:custGeom>
              <a:rect b="b" l="l" r="r" t="t"/>
              <a:pathLst>
                <a:path extrusionOk="0" fill="none" h="5359" w="4604">
                  <a:moveTo>
                    <a:pt x="0" y="5359"/>
                  </a:moveTo>
                  <a:lnTo>
                    <a:pt x="4603"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7"/>
            <p:cNvSpPr/>
            <p:nvPr/>
          </p:nvSpPr>
          <p:spPr>
            <a:xfrm>
              <a:off x="5600075" y="5217475"/>
              <a:ext cx="127275" cy="16475"/>
            </a:xfrm>
            <a:custGeom>
              <a:rect b="b" l="l" r="r" t="t"/>
              <a:pathLst>
                <a:path extrusionOk="0" fill="none" h="659" w="5091">
                  <a:moveTo>
                    <a:pt x="5090" y="658"/>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7"/>
            <p:cNvSpPr/>
            <p:nvPr/>
          </p:nvSpPr>
          <p:spPr>
            <a:xfrm>
              <a:off x="5497775" y="5299675"/>
              <a:ext cx="4900" cy="126675"/>
            </a:xfrm>
            <a:custGeom>
              <a:rect b="b" l="l" r="r" t="t"/>
              <a:pathLst>
                <a:path extrusionOk="0" fill="none" h="5067" w="196">
                  <a:moveTo>
                    <a:pt x="0" y="5067"/>
                  </a:moveTo>
                  <a:lnTo>
                    <a:pt x="195"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7"/>
            <p:cNvSpPr/>
            <p:nvPr/>
          </p:nvSpPr>
          <p:spPr>
            <a:xfrm>
              <a:off x="5277975" y="5241825"/>
              <a:ext cx="141275" cy="58500"/>
            </a:xfrm>
            <a:custGeom>
              <a:rect b="b" l="l" r="r" t="t"/>
              <a:pathLst>
                <a:path extrusionOk="0" fill="none" h="2340" w="5651">
                  <a:moveTo>
                    <a:pt x="0" y="2339"/>
                  </a:moveTo>
                  <a:lnTo>
                    <a:pt x="565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4" name="Google Shape;1204;p47"/>
          <p:cNvGrpSpPr/>
          <p:nvPr/>
        </p:nvGrpSpPr>
        <p:grpSpPr>
          <a:xfrm>
            <a:off x="3682338" y="4299654"/>
            <a:ext cx="460615" cy="418653"/>
            <a:chOff x="4556450" y="4963575"/>
            <a:chExt cx="548025" cy="498100"/>
          </a:xfrm>
        </p:grpSpPr>
        <p:sp>
          <p:nvSpPr>
            <p:cNvPr id="1205" name="Google Shape;1205;p47"/>
            <p:cNvSpPr/>
            <p:nvPr/>
          </p:nvSpPr>
          <p:spPr>
            <a:xfrm>
              <a:off x="4611850" y="5222350"/>
              <a:ext cx="436600" cy="239325"/>
            </a:xfrm>
            <a:custGeom>
              <a:rect b="b" l="l" r="r" t="t"/>
              <a:pathLst>
                <a:path extrusionOk="0" fill="none" h="9573" w="17464">
                  <a:moveTo>
                    <a:pt x="1" y="1"/>
                  </a:moveTo>
                  <a:lnTo>
                    <a:pt x="1" y="4677"/>
                  </a:lnTo>
                  <a:lnTo>
                    <a:pt x="8720" y="9572"/>
                  </a:lnTo>
                  <a:lnTo>
                    <a:pt x="17463" y="4677"/>
                  </a:lnTo>
                  <a:lnTo>
                    <a:pt x="17463"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7"/>
            <p:cNvSpPr/>
            <p:nvPr/>
          </p:nvSpPr>
          <p:spPr>
            <a:xfrm>
              <a:off x="4612475" y="4963575"/>
              <a:ext cx="435975" cy="125450"/>
            </a:xfrm>
            <a:custGeom>
              <a:rect b="b" l="l" r="r" t="t"/>
              <a:pathLst>
                <a:path extrusionOk="0" fill="none" h="5018" w="17439">
                  <a:moveTo>
                    <a:pt x="17438" y="5018"/>
                  </a:moveTo>
                  <a:lnTo>
                    <a:pt x="8671" y="1"/>
                  </a:lnTo>
                  <a:lnTo>
                    <a:pt x="0" y="5018"/>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7"/>
            <p:cNvSpPr/>
            <p:nvPr/>
          </p:nvSpPr>
          <p:spPr>
            <a:xfrm>
              <a:off x="4556450" y="5089000"/>
              <a:ext cx="274025" cy="225925"/>
            </a:xfrm>
            <a:custGeom>
              <a:rect b="b" l="l" r="r" t="t"/>
              <a:pathLst>
                <a:path extrusionOk="0" fill="none" h="9037" w="10961">
                  <a:moveTo>
                    <a:pt x="8720" y="9037"/>
                  </a:moveTo>
                  <a:lnTo>
                    <a:pt x="1" y="4068"/>
                  </a:lnTo>
                  <a:lnTo>
                    <a:pt x="2241" y="1"/>
                  </a:lnTo>
                  <a:lnTo>
                    <a:pt x="10960" y="4969"/>
                  </a:lnTo>
                  <a:lnTo>
                    <a:pt x="8720" y="9037"/>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7"/>
            <p:cNvSpPr/>
            <p:nvPr/>
          </p:nvSpPr>
          <p:spPr>
            <a:xfrm>
              <a:off x="4830450" y="5089000"/>
              <a:ext cx="274025" cy="225925"/>
            </a:xfrm>
            <a:custGeom>
              <a:rect b="b" l="l" r="r" t="t"/>
              <a:pathLst>
                <a:path extrusionOk="0" fill="none" h="9037" w="10961">
                  <a:moveTo>
                    <a:pt x="2241" y="9037"/>
                  </a:moveTo>
                  <a:lnTo>
                    <a:pt x="10960" y="4068"/>
                  </a:lnTo>
                  <a:lnTo>
                    <a:pt x="8719" y="1"/>
                  </a:lnTo>
                  <a:lnTo>
                    <a:pt x="0" y="4969"/>
                  </a:lnTo>
                  <a:lnTo>
                    <a:pt x="2241" y="9037"/>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7"/>
            <p:cNvSpPr/>
            <p:nvPr/>
          </p:nvSpPr>
          <p:spPr>
            <a:xfrm>
              <a:off x="4830450" y="5213225"/>
              <a:ext cx="25" cy="248450"/>
            </a:xfrm>
            <a:custGeom>
              <a:rect b="b" l="l" r="r" t="t"/>
              <a:pathLst>
                <a:path extrusionOk="0" fill="none" h="9938" w="1">
                  <a:moveTo>
                    <a:pt x="0" y="0"/>
                  </a:moveTo>
                  <a:lnTo>
                    <a:pt x="0" y="9937"/>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0" name="Google Shape;1210;p47"/>
          <p:cNvGrpSpPr/>
          <p:nvPr/>
        </p:nvGrpSpPr>
        <p:grpSpPr>
          <a:xfrm>
            <a:off x="299620" y="4390239"/>
            <a:ext cx="445255" cy="246182"/>
            <a:chOff x="531800" y="5071350"/>
            <a:chExt cx="529750" cy="292900"/>
          </a:xfrm>
        </p:grpSpPr>
        <p:sp>
          <p:nvSpPr>
            <p:cNvPr id="1211" name="Google Shape;1211;p47"/>
            <p:cNvSpPr/>
            <p:nvPr/>
          </p:nvSpPr>
          <p:spPr>
            <a:xfrm>
              <a:off x="632875" y="5077450"/>
              <a:ext cx="272200" cy="185725"/>
            </a:xfrm>
            <a:custGeom>
              <a:rect b="b" l="l" r="r" t="t"/>
              <a:pathLst>
                <a:path extrusionOk="0" fill="none" h="7429" w="10888">
                  <a:moveTo>
                    <a:pt x="2947" y="0"/>
                  </a:moveTo>
                  <a:lnTo>
                    <a:pt x="6406" y="7428"/>
                  </a:lnTo>
                  <a:lnTo>
                    <a:pt x="10887" y="2314"/>
                  </a:lnTo>
                  <a:lnTo>
                    <a:pt x="4019" y="2314"/>
                  </a:lnTo>
                  <a:lnTo>
                    <a:pt x="0" y="7428"/>
                  </a:lnTo>
                  <a:lnTo>
                    <a:pt x="6406" y="7428"/>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7"/>
            <p:cNvSpPr/>
            <p:nvPr/>
          </p:nvSpPr>
          <p:spPr>
            <a:xfrm>
              <a:off x="886175" y="5071350"/>
              <a:ext cx="74300" cy="191825"/>
            </a:xfrm>
            <a:custGeom>
              <a:rect b="b" l="l" r="r" t="t"/>
              <a:pathLst>
                <a:path extrusionOk="0" fill="none" h="7673" w="2972">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7"/>
            <p:cNvSpPr/>
            <p:nvPr/>
          </p:nvSpPr>
          <p:spPr>
            <a:xfrm>
              <a:off x="531800" y="5162075"/>
              <a:ext cx="202175" cy="202175"/>
            </a:xfrm>
            <a:custGeom>
              <a:rect b="b" l="l" r="r" t="t"/>
              <a:pathLst>
                <a:path extrusionOk="0" fill="none" h="8087" w="8087">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7"/>
            <p:cNvSpPr/>
            <p:nvPr/>
          </p:nvSpPr>
          <p:spPr>
            <a:xfrm>
              <a:off x="859375" y="5162075"/>
              <a:ext cx="202175" cy="202175"/>
            </a:xfrm>
            <a:custGeom>
              <a:rect b="b" l="l" r="r" t="t"/>
              <a:pathLst>
                <a:path extrusionOk="0" fill="none" h="8087" w="8087">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7"/>
            <p:cNvSpPr/>
            <p:nvPr/>
          </p:nvSpPr>
          <p:spPr>
            <a:xfrm>
              <a:off x="676100" y="5071350"/>
              <a:ext cx="86500" cy="7325"/>
            </a:xfrm>
            <a:custGeom>
              <a:rect b="b" l="l" r="r" t="t"/>
              <a:pathLst>
                <a:path extrusionOk="0" fill="none" h="293" w="3460">
                  <a:moveTo>
                    <a:pt x="1" y="1"/>
                  </a:moveTo>
                  <a:lnTo>
                    <a:pt x="3459" y="29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7"/>
            <p:cNvSpPr/>
            <p:nvPr/>
          </p:nvSpPr>
          <p:spPr>
            <a:xfrm>
              <a:off x="941575" y="5244275"/>
              <a:ext cx="37175" cy="37175"/>
            </a:xfrm>
            <a:custGeom>
              <a:rect b="b" l="l" r="r" t="t"/>
              <a:pathLst>
                <a:path extrusionOk="0" fill="none" h="1487" w="1487">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7"/>
            <p:cNvSpPr/>
            <p:nvPr/>
          </p:nvSpPr>
          <p:spPr>
            <a:xfrm>
              <a:off x="614600" y="5244275"/>
              <a:ext cx="37175" cy="37175"/>
            </a:xfrm>
            <a:custGeom>
              <a:rect b="b" l="l" r="r" t="t"/>
              <a:pathLst>
                <a:path extrusionOk="0" fill="none" h="1487" w="1487">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8" name="Google Shape;1218;p47"/>
          <p:cNvGrpSpPr/>
          <p:nvPr/>
        </p:nvGrpSpPr>
        <p:grpSpPr>
          <a:xfrm>
            <a:off x="7167694" y="1955800"/>
            <a:ext cx="433992" cy="422729"/>
            <a:chOff x="5916675" y="927975"/>
            <a:chExt cx="516350" cy="502950"/>
          </a:xfrm>
        </p:grpSpPr>
        <p:sp>
          <p:nvSpPr>
            <p:cNvPr id="1219" name="Google Shape;1219;p47"/>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3810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7"/>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3810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1" name="Google Shape;1221;p47"/>
          <p:cNvGrpSpPr/>
          <p:nvPr/>
        </p:nvGrpSpPr>
        <p:grpSpPr>
          <a:xfrm>
            <a:off x="6283714" y="2661702"/>
            <a:ext cx="1079481" cy="1051467"/>
            <a:chOff x="5916675" y="927975"/>
            <a:chExt cx="516350" cy="502950"/>
          </a:xfrm>
        </p:grpSpPr>
        <p:sp>
          <p:nvSpPr>
            <p:cNvPr id="1222" name="Google Shape;1222;p47"/>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cap="rnd" cmpd="sng" w="9525">
              <a:solidFill>
                <a:srgbClr val="F1C23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7"/>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cap="rnd" cmpd="sng" w="9525">
              <a:solidFill>
                <a:srgbClr val="F1C23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4" name="Google Shape;1224;p47"/>
          <p:cNvGrpSpPr/>
          <p:nvPr/>
        </p:nvGrpSpPr>
        <p:grpSpPr>
          <a:xfrm>
            <a:off x="6283857" y="1955800"/>
            <a:ext cx="433992" cy="422729"/>
            <a:chOff x="5916675" y="927975"/>
            <a:chExt cx="516350" cy="502950"/>
          </a:xfrm>
        </p:grpSpPr>
        <p:sp>
          <p:nvSpPr>
            <p:cNvPr id="1225" name="Google Shape;1225;p47"/>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7"/>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7" name="Google Shape;1227;p47"/>
          <p:cNvSpPr/>
          <p:nvPr/>
        </p:nvSpPr>
        <p:spPr>
          <a:xfrm>
            <a:off x="7359855" y="2192178"/>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7"/>
          <p:cNvSpPr/>
          <p:nvPr/>
        </p:nvSpPr>
        <p:spPr>
          <a:xfrm>
            <a:off x="6476018" y="2192178"/>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7"/>
          <p:cNvSpPr/>
          <p:nvPr/>
        </p:nvSpPr>
        <p:spPr>
          <a:xfrm>
            <a:off x="6837753" y="3097315"/>
            <a:ext cx="1000561" cy="565194"/>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9525">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7"/>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231" name="Google Shape;1231;p47"/>
          <p:cNvSpPr txBox="1"/>
          <p:nvPr>
            <p:ph idx="4294967295" type="body"/>
          </p:nvPr>
        </p:nvSpPr>
        <p:spPr>
          <a:xfrm>
            <a:off x="6248575" y="312075"/>
            <a:ext cx="2438100" cy="1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900"/>
              <a:t>SlidesCarnival icons are editable shapes. </a:t>
            </a:r>
            <a:br>
              <a:rPr lang="en" sz="900"/>
            </a:br>
            <a:br>
              <a:rPr lang="en" sz="900"/>
            </a:br>
            <a:r>
              <a:rPr lang="en" sz="900"/>
              <a:t>This means that you can:</a:t>
            </a:r>
            <a:endParaRPr sz="900"/>
          </a:p>
          <a:p>
            <a:pPr indent="-285750" lvl="0" marL="457200" rtl="0" algn="l">
              <a:spcBef>
                <a:spcPts val="600"/>
              </a:spcBef>
              <a:spcAft>
                <a:spcPts val="0"/>
              </a:spcAft>
              <a:buSzPts val="900"/>
              <a:buChar char="⬥"/>
            </a:pPr>
            <a:r>
              <a:rPr lang="en" sz="900"/>
              <a:t>Resize them without losing quality.</a:t>
            </a:r>
            <a:endParaRPr sz="900"/>
          </a:p>
          <a:p>
            <a:pPr indent="-285750" lvl="0" marL="457200" rtl="0" algn="l">
              <a:spcBef>
                <a:spcPts val="600"/>
              </a:spcBef>
              <a:spcAft>
                <a:spcPts val="0"/>
              </a:spcAft>
              <a:buSzPts val="900"/>
              <a:buChar char="⬥"/>
            </a:pPr>
            <a:r>
              <a:rPr lang="en" sz="900"/>
              <a:t>Change fill color and opacity.</a:t>
            </a:r>
            <a:endParaRPr sz="900"/>
          </a:p>
          <a:p>
            <a:pPr indent="-285750" lvl="0" marL="457200" rtl="0" algn="l">
              <a:spcBef>
                <a:spcPts val="600"/>
              </a:spcBef>
              <a:spcAft>
                <a:spcPts val="0"/>
              </a:spcAft>
              <a:buSzPts val="900"/>
              <a:buChar char="⬥"/>
            </a:pPr>
            <a:r>
              <a:rPr lang="en" sz="900"/>
              <a:t>Change line color, width and style.</a:t>
            </a:r>
            <a:endParaRPr sz="900"/>
          </a:p>
          <a:p>
            <a:pPr indent="0" lvl="0" marL="0" rtl="0" algn="l">
              <a:spcBef>
                <a:spcPts val="600"/>
              </a:spcBef>
              <a:spcAft>
                <a:spcPts val="600"/>
              </a:spcAft>
              <a:buNone/>
            </a:pPr>
            <a:r>
              <a:rPr lang="en" sz="900"/>
              <a:t>Isn’t that nice? :)</a:t>
            </a:r>
            <a:br>
              <a:rPr lang="en" sz="900"/>
            </a:br>
            <a:br>
              <a:rPr lang="en" sz="900"/>
            </a:br>
            <a:r>
              <a:rPr lang="en" sz="900"/>
              <a:t>Examples:</a:t>
            </a:r>
            <a:br>
              <a:rPr lang="en" sz="900"/>
            </a:br>
            <a:endParaRPr sz="900"/>
          </a:p>
        </p:txBody>
      </p:sp>
      <p:sp>
        <p:nvSpPr>
          <p:cNvPr id="1232" name="Google Shape;1232;p47"/>
          <p:cNvSpPr txBox="1"/>
          <p:nvPr>
            <p:ph idx="4294967295" type="body"/>
          </p:nvPr>
        </p:nvSpPr>
        <p:spPr>
          <a:xfrm>
            <a:off x="6248575" y="4223563"/>
            <a:ext cx="2438100" cy="563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900"/>
              <a:t>Find more icons at </a:t>
            </a:r>
            <a:r>
              <a:rPr lang="en" sz="900" u="sng">
                <a:hlinkClick r:id="rId3"/>
              </a:rPr>
              <a:t>slidescarnival.com/extra-free-resources-icons-and-maps</a:t>
            </a:r>
            <a:endParaRPr sz="900"/>
          </a:p>
          <a:p>
            <a:pPr indent="0" lvl="0" marL="0" rtl="0" algn="l">
              <a:spcBef>
                <a:spcPts val="600"/>
              </a:spcBef>
              <a:spcAft>
                <a:spcPts val="600"/>
              </a:spcAft>
              <a:buNone/>
            </a:pPr>
            <a:r>
              <a:t/>
            </a:r>
            <a:endParaRPr b="1" sz="9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grpSp>
        <p:nvGrpSpPr>
          <p:cNvPr id="1237" name="Google Shape;1237;p48"/>
          <p:cNvGrpSpPr/>
          <p:nvPr/>
        </p:nvGrpSpPr>
        <p:grpSpPr>
          <a:xfrm>
            <a:off x="3058888" y="1550127"/>
            <a:ext cx="445718" cy="445753"/>
            <a:chOff x="3706812" y="1035050"/>
            <a:chExt cx="4792662" cy="4787899"/>
          </a:xfrm>
        </p:grpSpPr>
        <p:sp>
          <p:nvSpPr>
            <p:cNvPr id="1238" name="Google Shape;1238;p48"/>
            <p:cNvSpPr/>
            <p:nvPr/>
          </p:nvSpPr>
          <p:spPr>
            <a:xfrm>
              <a:off x="5913437" y="4054475"/>
              <a:ext cx="2273299" cy="1746250"/>
            </a:xfrm>
            <a:custGeom>
              <a:rect b="b" l="l" r="r" t="t"/>
              <a:pathLst>
                <a:path extrusionOk="0" h="397" w="517">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39" name="Google Shape;1239;p48"/>
            <p:cNvSpPr/>
            <p:nvPr/>
          </p:nvSpPr>
          <p:spPr>
            <a:xfrm>
              <a:off x="4137025" y="4141787"/>
              <a:ext cx="2019301" cy="1681162"/>
            </a:xfrm>
            <a:custGeom>
              <a:rect b="b" l="l" r="r" t="t"/>
              <a:pathLst>
                <a:path extrusionOk="0" h="382" w="459">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40" name="Google Shape;1240;p48"/>
            <p:cNvSpPr/>
            <p:nvPr/>
          </p:nvSpPr>
          <p:spPr>
            <a:xfrm>
              <a:off x="4014787" y="1057275"/>
              <a:ext cx="2276475" cy="1747837"/>
            </a:xfrm>
            <a:custGeom>
              <a:rect b="b" l="l" r="r" t="t"/>
              <a:pathLst>
                <a:path extrusionOk="0" h="397" w="518">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41" name="Google Shape;1241;p48"/>
            <p:cNvSpPr/>
            <p:nvPr/>
          </p:nvSpPr>
          <p:spPr>
            <a:xfrm>
              <a:off x="3706812" y="2355850"/>
              <a:ext cx="1323975" cy="2309812"/>
            </a:xfrm>
            <a:custGeom>
              <a:rect b="b" l="l" r="r" t="t"/>
              <a:pathLst>
                <a:path extrusionOk="0" h="525" w="301">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42" name="Google Shape;1242;p48"/>
            <p:cNvSpPr/>
            <p:nvPr/>
          </p:nvSpPr>
          <p:spPr>
            <a:xfrm>
              <a:off x="7170737" y="2192337"/>
              <a:ext cx="1328737" cy="2314575"/>
            </a:xfrm>
            <a:custGeom>
              <a:rect b="b" l="l" r="r" t="t"/>
              <a:pathLst>
                <a:path extrusionOk="0" h="526" w="302">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43" name="Google Shape;1243;p48"/>
            <p:cNvSpPr/>
            <p:nvPr/>
          </p:nvSpPr>
          <p:spPr>
            <a:xfrm>
              <a:off x="6045200" y="1035050"/>
              <a:ext cx="2019301" cy="1685925"/>
            </a:xfrm>
            <a:custGeom>
              <a:rect b="b" l="l" r="r" t="t"/>
              <a:pathLst>
                <a:path extrusionOk="0" h="383" w="459">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44" name="Google Shape;1244;p48"/>
          <p:cNvGrpSpPr/>
          <p:nvPr/>
        </p:nvGrpSpPr>
        <p:grpSpPr>
          <a:xfrm>
            <a:off x="1779393" y="1550157"/>
            <a:ext cx="443331" cy="445437"/>
            <a:chOff x="1400175" y="1220787"/>
            <a:chExt cx="4473575" cy="4476750"/>
          </a:xfrm>
        </p:grpSpPr>
        <p:sp>
          <p:nvSpPr>
            <p:cNvPr id="1245" name="Google Shape;1245;p48"/>
            <p:cNvSpPr/>
            <p:nvPr/>
          </p:nvSpPr>
          <p:spPr>
            <a:xfrm>
              <a:off x="1400175" y="3135312"/>
              <a:ext cx="2132011" cy="2562226"/>
            </a:xfrm>
            <a:custGeom>
              <a:rect b="b" l="l" r="r" t="t"/>
              <a:pathLst>
                <a:path extrusionOk="0" h="574" w="478">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46" name="Google Shape;1246;p48"/>
            <p:cNvSpPr/>
            <p:nvPr/>
          </p:nvSpPr>
          <p:spPr>
            <a:xfrm>
              <a:off x="3314700" y="3563937"/>
              <a:ext cx="2559050" cy="2133600"/>
            </a:xfrm>
            <a:custGeom>
              <a:rect b="b" l="l" r="r" t="t"/>
              <a:pathLst>
                <a:path extrusionOk="0" h="478" w="574">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47" name="Google Shape;1247;p48"/>
            <p:cNvSpPr/>
            <p:nvPr/>
          </p:nvSpPr>
          <p:spPr>
            <a:xfrm>
              <a:off x="3741737" y="1223962"/>
              <a:ext cx="2132011" cy="2559050"/>
            </a:xfrm>
            <a:custGeom>
              <a:rect b="b" l="l" r="r" t="t"/>
              <a:pathLst>
                <a:path extrusionOk="0" h="573" w="478">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48" name="Google Shape;1248;p48"/>
            <p:cNvSpPr/>
            <p:nvPr/>
          </p:nvSpPr>
          <p:spPr>
            <a:xfrm>
              <a:off x="1400175" y="1220787"/>
              <a:ext cx="2560637" cy="2133600"/>
            </a:xfrm>
            <a:custGeom>
              <a:rect b="b" l="l" r="r" t="t"/>
              <a:pathLst>
                <a:path extrusionOk="0" h="478" w="574">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49" name="Google Shape;1249;p48"/>
          <p:cNvGrpSpPr/>
          <p:nvPr/>
        </p:nvGrpSpPr>
        <p:grpSpPr>
          <a:xfrm>
            <a:off x="1138046" y="1550171"/>
            <a:ext cx="446045" cy="445465"/>
            <a:chOff x="1649412" y="927100"/>
            <a:chExt cx="5011737" cy="5016500"/>
          </a:xfrm>
        </p:grpSpPr>
        <p:sp>
          <p:nvSpPr>
            <p:cNvPr id="1250" name="Google Shape;1250;p48"/>
            <p:cNvSpPr/>
            <p:nvPr/>
          </p:nvSpPr>
          <p:spPr>
            <a:xfrm>
              <a:off x="2008187" y="4025900"/>
              <a:ext cx="4252913" cy="1917700"/>
            </a:xfrm>
            <a:custGeom>
              <a:rect b="b" l="l" r="r" t="t"/>
              <a:pathLst>
                <a:path extrusionOk="0" h="450" w="999">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51" name="Google Shape;1251;p48"/>
            <p:cNvSpPr/>
            <p:nvPr/>
          </p:nvSpPr>
          <p:spPr>
            <a:xfrm>
              <a:off x="4271962" y="931862"/>
              <a:ext cx="2389187" cy="3724276"/>
            </a:xfrm>
            <a:custGeom>
              <a:rect b="b" l="l" r="r" t="t"/>
              <a:pathLst>
                <a:path extrusionOk="0" h="874" w="561">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52" name="Google Shape;1252;p48"/>
            <p:cNvSpPr/>
            <p:nvPr/>
          </p:nvSpPr>
          <p:spPr>
            <a:xfrm>
              <a:off x="1649412" y="927100"/>
              <a:ext cx="2870200" cy="3652836"/>
            </a:xfrm>
            <a:custGeom>
              <a:rect b="b" l="l" r="r" t="t"/>
              <a:pathLst>
                <a:path extrusionOk="0" h="857" w="674">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53" name="Google Shape;1253;p48"/>
          <p:cNvGrpSpPr/>
          <p:nvPr/>
        </p:nvGrpSpPr>
        <p:grpSpPr>
          <a:xfrm>
            <a:off x="2418397" y="1550424"/>
            <a:ext cx="444870" cy="445286"/>
            <a:chOff x="1301750" y="920750"/>
            <a:chExt cx="5095875" cy="5100637"/>
          </a:xfrm>
        </p:grpSpPr>
        <p:sp>
          <p:nvSpPr>
            <p:cNvPr id="1254" name="Google Shape;1254;p48"/>
            <p:cNvSpPr/>
            <p:nvPr/>
          </p:nvSpPr>
          <p:spPr>
            <a:xfrm>
              <a:off x="1301750" y="2546350"/>
              <a:ext cx="1801812" cy="2917825"/>
            </a:xfrm>
            <a:custGeom>
              <a:rect b="b" l="l" r="r" t="t"/>
              <a:pathLst>
                <a:path extrusionOk="0" h="655" w="405">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55" name="Google Shape;1255;p48"/>
            <p:cNvSpPr/>
            <p:nvPr/>
          </p:nvSpPr>
          <p:spPr>
            <a:xfrm>
              <a:off x="2387600" y="4403725"/>
              <a:ext cx="2865436" cy="1617662"/>
            </a:xfrm>
            <a:custGeom>
              <a:rect b="b" l="l" r="r" t="t"/>
              <a:pathLst>
                <a:path extrusionOk="0" h="363" w="644">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56" name="Google Shape;1256;p48"/>
            <p:cNvSpPr/>
            <p:nvPr/>
          </p:nvSpPr>
          <p:spPr>
            <a:xfrm>
              <a:off x="4546600" y="2790825"/>
              <a:ext cx="1851025" cy="2717800"/>
            </a:xfrm>
            <a:custGeom>
              <a:rect b="b" l="l" r="r" t="t"/>
              <a:pathLst>
                <a:path extrusionOk="0" h="610" w="416">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57" name="Google Shape;1257;p48"/>
            <p:cNvSpPr/>
            <p:nvPr/>
          </p:nvSpPr>
          <p:spPr>
            <a:xfrm>
              <a:off x="3962400" y="925512"/>
              <a:ext cx="2297112" cy="2333625"/>
            </a:xfrm>
            <a:custGeom>
              <a:rect b="b" l="l" r="r" t="t"/>
              <a:pathLst>
                <a:path extrusionOk="0" h="524" w="516">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58" name="Google Shape;1258;p48"/>
            <p:cNvSpPr/>
            <p:nvPr/>
          </p:nvSpPr>
          <p:spPr>
            <a:xfrm>
              <a:off x="1466850" y="920750"/>
              <a:ext cx="2759074" cy="2097087"/>
            </a:xfrm>
            <a:custGeom>
              <a:rect b="b" l="l" r="r" t="t"/>
              <a:pathLst>
                <a:path extrusionOk="0" h="471" w="62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59" name="Google Shape;1259;p48"/>
          <p:cNvGrpSpPr/>
          <p:nvPr/>
        </p:nvGrpSpPr>
        <p:grpSpPr>
          <a:xfrm>
            <a:off x="4341570" y="1550333"/>
            <a:ext cx="445621" cy="445591"/>
            <a:chOff x="5732756" y="2682276"/>
            <a:chExt cx="719905" cy="719856"/>
          </a:xfrm>
        </p:grpSpPr>
        <p:sp>
          <p:nvSpPr>
            <p:cNvPr id="1260" name="Google Shape;1260;p48"/>
            <p:cNvSpPr/>
            <p:nvPr/>
          </p:nvSpPr>
          <p:spPr>
            <a:xfrm>
              <a:off x="5732756" y="2682276"/>
              <a:ext cx="400276" cy="538927"/>
            </a:xfrm>
            <a:custGeom>
              <a:rect b="b" l="l" r="r" t="t"/>
              <a:pathLst>
                <a:path extrusionOk="0" h="902" w="67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61" name="Google Shape;1261;p48"/>
            <p:cNvSpPr/>
            <p:nvPr/>
          </p:nvSpPr>
          <p:spPr>
            <a:xfrm>
              <a:off x="6094186" y="2682276"/>
              <a:ext cx="358476" cy="531209"/>
            </a:xfrm>
            <a:custGeom>
              <a:rect b="b" l="l" r="r" t="t"/>
              <a:pathLst>
                <a:path extrusionOk="0" h="889" w="60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62" name="Google Shape;1262;p48"/>
            <p:cNvSpPr/>
            <p:nvPr/>
          </p:nvSpPr>
          <p:spPr>
            <a:xfrm>
              <a:off x="5787732" y="3124950"/>
              <a:ext cx="616090" cy="277182"/>
            </a:xfrm>
            <a:custGeom>
              <a:rect b="b" l="l" r="r" t="t"/>
              <a:pathLst>
                <a:path extrusionOk="0" h="464" w="1031">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63" name="Google Shape;1263;p48"/>
          <p:cNvGrpSpPr/>
          <p:nvPr/>
        </p:nvGrpSpPr>
        <p:grpSpPr>
          <a:xfrm>
            <a:off x="4982887" y="1550327"/>
            <a:ext cx="445627" cy="445604"/>
            <a:chOff x="6768809" y="2682265"/>
            <a:chExt cx="719915" cy="719877"/>
          </a:xfrm>
        </p:grpSpPr>
        <p:sp>
          <p:nvSpPr>
            <p:cNvPr id="1264" name="Google Shape;1264;p48"/>
            <p:cNvSpPr/>
            <p:nvPr/>
          </p:nvSpPr>
          <p:spPr>
            <a:xfrm>
              <a:off x="6768809" y="2682954"/>
              <a:ext cx="400157" cy="358101"/>
            </a:xfrm>
            <a:custGeom>
              <a:rect b="b" l="l" r="r" t="t"/>
              <a:pathLst>
                <a:path extrusionOk="0" h="571" w="638">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65" name="Google Shape;1265;p48"/>
            <p:cNvSpPr/>
            <p:nvPr/>
          </p:nvSpPr>
          <p:spPr>
            <a:xfrm>
              <a:off x="6768809" y="3002032"/>
              <a:ext cx="358808" cy="400111"/>
            </a:xfrm>
            <a:custGeom>
              <a:rect b="b" l="l" r="r" t="t"/>
              <a:pathLst>
                <a:path extrusionOk="0" h="638" w="572">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66" name="Google Shape;1266;p48"/>
            <p:cNvSpPr/>
            <p:nvPr/>
          </p:nvSpPr>
          <p:spPr>
            <a:xfrm>
              <a:off x="7129915" y="2682265"/>
              <a:ext cx="358808" cy="400111"/>
            </a:xfrm>
            <a:custGeom>
              <a:rect b="b" l="l" r="r" t="t"/>
              <a:pathLst>
                <a:path extrusionOk="0" h="638" w="572">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67" name="Google Shape;1267;p48"/>
            <p:cNvSpPr/>
            <p:nvPr/>
          </p:nvSpPr>
          <p:spPr>
            <a:xfrm>
              <a:off x="7088567" y="3043581"/>
              <a:ext cx="400157" cy="358561"/>
            </a:xfrm>
            <a:custGeom>
              <a:rect b="b" l="l" r="r" t="t"/>
              <a:pathLst>
                <a:path extrusionOk="0" h="572" w="638">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68" name="Google Shape;1268;p48"/>
          <p:cNvGrpSpPr/>
          <p:nvPr/>
        </p:nvGrpSpPr>
        <p:grpSpPr>
          <a:xfrm>
            <a:off x="5624209" y="1550356"/>
            <a:ext cx="445753" cy="445545"/>
            <a:chOff x="7804870" y="2682313"/>
            <a:chExt cx="720118" cy="719782"/>
          </a:xfrm>
        </p:grpSpPr>
        <p:sp>
          <p:nvSpPr>
            <p:cNvPr id="1269" name="Google Shape;1269;p48"/>
            <p:cNvSpPr/>
            <p:nvPr/>
          </p:nvSpPr>
          <p:spPr>
            <a:xfrm>
              <a:off x="7804870" y="2922841"/>
              <a:ext cx="256443" cy="407568"/>
            </a:xfrm>
            <a:custGeom>
              <a:rect b="b" l="l" r="r" t="t"/>
              <a:pathLst>
                <a:path extrusionOk="0" h="598" w="376">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70" name="Google Shape;1270;p48"/>
            <p:cNvSpPr/>
            <p:nvPr/>
          </p:nvSpPr>
          <p:spPr>
            <a:xfrm>
              <a:off x="7823833" y="2682313"/>
              <a:ext cx="377215" cy="304549"/>
            </a:xfrm>
            <a:custGeom>
              <a:rect b="b" l="l" r="r" t="t"/>
              <a:pathLst>
                <a:path extrusionOk="0" h="447" w="553">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71" name="Google Shape;1271;p48"/>
            <p:cNvSpPr/>
            <p:nvPr/>
          </p:nvSpPr>
          <p:spPr>
            <a:xfrm>
              <a:off x="8277575" y="2932985"/>
              <a:ext cx="247414" cy="390661"/>
            </a:xfrm>
            <a:custGeom>
              <a:rect b="b" l="l" r="r" t="t"/>
              <a:pathLst>
                <a:path extrusionOk="0" h="573" w="363">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72" name="Google Shape;1272;p48"/>
            <p:cNvSpPr/>
            <p:nvPr/>
          </p:nvSpPr>
          <p:spPr>
            <a:xfrm>
              <a:off x="8166284" y="2682313"/>
              <a:ext cx="336357" cy="315595"/>
            </a:xfrm>
            <a:custGeom>
              <a:rect b="b" l="l" r="r" t="t"/>
              <a:pathLst>
                <a:path extrusionOk="0" h="463" w="493">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73" name="Google Shape;1273;p48"/>
            <p:cNvSpPr/>
            <p:nvPr/>
          </p:nvSpPr>
          <p:spPr>
            <a:xfrm>
              <a:off x="7965147" y="3183207"/>
              <a:ext cx="408594" cy="218887"/>
            </a:xfrm>
            <a:custGeom>
              <a:rect b="b" l="l" r="r" t="t"/>
              <a:pathLst>
                <a:path extrusionOk="0" h="321" w="599">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74" name="Google Shape;1274;p48"/>
          <p:cNvGrpSpPr/>
          <p:nvPr/>
        </p:nvGrpSpPr>
        <p:grpSpPr>
          <a:xfrm>
            <a:off x="6265657" y="1550125"/>
            <a:ext cx="446293" cy="446006"/>
            <a:chOff x="8841135" y="2681940"/>
            <a:chExt cx="720990" cy="720527"/>
          </a:xfrm>
        </p:grpSpPr>
        <p:sp>
          <p:nvSpPr>
            <p:cNvPr id="1275" name="Google Shape;1275;p48"/>
            <p:cNvSpPr/>
            <p:nvPr/>
          </p:nvSpPr>
          <p:spPr>
            <a:xfrm>
              <a:off x="8841135" y="2874744"/>
              <a:ext cx="210627" cy="348807"/>
            </a:xfrm>
            <a:custGeom>
              <a:rect b="b" l="l" r="r" t="t"/>
              <a:pathLst>
                <a:path extrusionOk="0" h="516" w="312">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76" name="Google Shape;1276;p48"/>
            <p:cNvSpPr/>
            <p:nvPr/>
          </p:nvSpPr>
          <p:spPr>
            <a:xfrm>
              <a:off x="8899694" y="3138374"/>
              <a:ext cx="304599" cy="264093"/>
            </a:xfrm>
            <a:custGeom>
              <a:rect b="b" l="l" r="r" t="t"/>
              <a:pathLst>
                <a:path extrusionOk="0" h="391" w="451">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77" name="Google Shape;1277;p48"/>
            <p:cNvSpPr/>
            <p:nvPr/>
          </p:nvSpPr>
          <p:spPr>
            <a:xfrm>
              <a:off x="8889742" y="2681940"/>
              <a:ext cx="344871" cy="273814"/>
            </a:xfrm>
            <a:custGeom>
              <a:rect b="b" l="l" r="r" t="t"/>
              <a:pathLst>
                <a:path extrusionOk="0" h="405" w="511">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78" name="Google Shape;1278;p48"/>
            <p:cNvSpPr/>
            <p:nvPr/>
          </p:nvSpPr>
          <p:spPr>
            <a:xfrm>
              <a:off x="9198969" y="2681940"/>
              <a:ext cx="304599" cy="264325"/>
            </a:xfrm>
            <a:custGeom>
              <a:rect b="b" l="l" r="r" t="t"/>
              <a:pathLst>
                <a:path extrusionOk="0" h="391" w="451">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79" name="Google Shape;1279;p48"/>
            <p:cNvSpPr/>
            <p:nvPr/>
          </p:nvSpPr>
          <p:spPr>
            <a:xfrm>
              <a:off x="9351499" y="2861088"/>
              <a:ext cx="210627" cy="348807"/>
            </a:xfrm>
            <a:custGeom>
              <a:rect b="b" l="l" r="r" t="t"/>
              <a:pathLst>
                <a:path extrusionOk="0" h="516" w="312">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80" name="Google Shape;1280;p48"/>
            <p:cNvSpPr/>
            <p:nvPr/>
          </p:nvSpPr>
          <p:spPr>
            <a:xfrm>
              <a:off x="9168648" y="3128885"/>
              <a:ext cx="344871" cy="273120"/>
            </a:xfrm>
            <a:custGeom>
              <a:rect b="b" l="l" r="r" t="t"/>
              <a:pathLst>
                <a:path extrusionOk="0" h="404" w="511">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81" name="Google Shape;1281;p48"/>
          <p:cNvGrpSpPr/>
          <p:nvPr/>
        </p:nvGrpSpPr>
        <p:grpSpPr>
          <a:xfrm>
            <a:off x="3699655" y="1550057"/>
            <a:ext cx="445260" cy="445260"/>
            <a:chOff x="4103687" y="1439862"/>
            <a:chExt cx="3986212" cy="3986211"/>
          </a:xfrm>
        </p:grpSpPr>
        <p:sp>
          <p:nvSpPr>
            <p:cNvPr id="1282" name="Google Shape;1282;p48"/>
            <p:cNvSpPr/>
            <p:nvPr/>
          </p:nvSpPr>
          <p:spPr>
            <a:xfrm>
              <a:off x="4103687" y="1439862"/>
              <a:ext cx="2254250" cy="3986211"/>
            </a:xfrm>
            <a:custGeom>
              <a:rect b="b" l="l" r="r" t="t"/>
              <a:pathLst>
                <a:path extrusionOk="0" h="887" w="502">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83" name="Google Shape;1283;p48"/>
            <p:cNvSpPr/>
            <p:nvPr/>
          </p:nvSpPr>
          <p:spPr>
            <a:xfrm>
              <a:off x="5837237" y="1439862"/>
              <a:ext cx="2252662" cy="3986211"/>
            </a:xfrm>
            <a:custGeom>
              <a:rect b="b" l="l" r="r" t="t"/>
              <a:pathLst>
                <a:path extrusionOk="0" h="887" w="502">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84" name="Google Shape;1284;p48"/>
          <p:cNvGrpSpPr/>
          <p:nvPr/>
        </p:nvGrpSpPr>
        <p:grpSpPr>
          <a:xfrm>
            <a:off x="6907645" y="1550361"/>
            <a:ext cx="445803" cy="445535"/>
            <a:chOff x="9878272" y="2682320"/>
            <a:chExt cx="720199" cy="719767"/>
          </a:xfrm>
        </p:grpSpPr>
        <p:sp>
          <p:nvSpPr>
            <p:cNvPr id="1285" name="Google Shape;1285;p48"/>
            <p:cNvSpPr/>
            <p:nvPr/>
          </p:nvSpPr>
          <p:spPr>
            <a:xfrm>
              <a:off x="10056560" y="2963533"/>
              <a:ext cx="541911" cy="438554"/>
            </a:xfrm>
            <a:custGeom>
              <a:rect b="b" l="l" r="r" t="t"/>
              <a:pathLst>
                <a:path extrusionOk="0" h="697" w="861">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86" name="Google Shape;1286;p48"/>
            <p:cNvSpPr/>
            <p:nvPr/>
          </p:nvSpPr>
          <p:spPr>
            <a:xfrm>
              <a:off x="9878272" y="2791266"/>
              <a:ext cx="459066" cy="594405"/>
            </a:xfrm>
            <a:custGeom>
              <a:rect b="b" l="l" r="r" t="t"/>
              <a:pathLst>
                <a:path extrusionOk="0" h="945" w="729">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87" name="Google Shape;1287;p48"/>
            <p:cNvSpPr/>
            <p:nvPr/>
          </p:nvSpPr>
          <p:spPr>
            <a:xfrm>
              <a:off x="9994853" y="2682320"/>
              <a:ext cx="583546" cy="500170"/>
            </a:xfrm>
            <a:custGeom>
              <a:rect b="b" l="l" r="r" t="t"/>
              <a:pathLst>
                <a:path extrusionOk="0" h="795" w="927">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88" name="Google Shape;1288;p48"/>
          <p:cNvGrpSpPr/>
          <p:nvPr/>
        </p:nvGrpSpPr>
        <p:grpSpPr>
          <a:xfrm>
            <a:off x="7549143" y="1550278"/>
            <a:ext cx="445700" cy="445701"/>
            <a:chOff x="10914618" y="2682187"/>
            <a:chExt cx="720033" cy="720033"/>
          </a:xfrm>
        </p:grpSpPr>
        <p:sp>
          <p:nvSpPr>
            <p:cNvPr id="1289" name="Google Shape;1289;p48"/>
            <p:cNvSpPr/>
            <p:nvPr/>
          </p:nvSpPr>
          <p:spPr>
            <a:xfrm>
              <a:off x="11401733" y="2955582"/>
              <a:ext cx="229448" cy="412406"/>
            </a:xfrm>
            <a:custGeom>
              <a:rect b="b" l="l" r="r" t="t"/>
              <a:pathLst>
                <a:path extrusionOk="0" h="602" w="335">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90" name="Google Shape;1290;p48"/>
            <p:cNvSpPr/>
            <p:nvPr/>
          </p:nvSpPr>
          <p:spPr>
            <a:xfrm>
              <a:off x="10914618" y="3012482"/>
              <a:ext cx="370771" cy="315723"/>
            </a:xfrm>
            <a:custGeom>
              <a:rect b="b" l="l" r="r" t="t"/>
              <a:pathLst>
                <a:path extrusionOk="0" h="461" w="542">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91" name="Google Shape;1291;p48"/>
            <p:cNvSpPr/>
            <p:nvPr/>
          </p:nvSpPr>
          <p:spPr>
            <a:xfrm>
              <a:off x="11136202" y="2682187"/>
              <a:ext cx="343016" cy="292593"/>
            </a:xfrm>
            <a:custGeom>
              <a:rect b="b" l="l" r="r" t="t"/>
              <a:pathLst>
                <a:path extrusionOk="0" h="427" w="501">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92" name="Google Shape;1292;p48"/>
            <p:cNvSpPr/>
            <p:nvPr/>
          </p:nvSpPr>
          <p:spPr>
            <a:xfrm>
              <a:off x="10917856" y="2716419"/>
              <a:ext cx="230142" cy="411712"/>
            </a:xfrm>
            <a:custGeom>
              <a:rect b="b" l="l" r="r" t="t"/>
              <a:pathLst>
                <a:path extrusionOk="0" h="601" w="336">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93" name="Google Shape;1293;p48"/>
            <p:cNvSpPr/>
            <p:nvPr/>
          </p:nvSpPr>
          <p:spPr>
            <a:xfrm>
              <a:off x="11069819" y="3108934"/>
              <a:ext cx="343016" cy="293287"/>
            </a:xfrm>
            <a:custGeom>
              <a:rect b="b" l="l" r="r" t="t"/>
              <a:pathLst>
                <a:path extrusionOk="0" h="428" w="501">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94" name="Google Shape;1294;p48"/>
            <p:cNvSpPr/>
            <p:nvPr/>
          </p:nvSpPr>
          <p:spPr>
            <a:xfrm>
              <a:off x="11263647" y="2756203"/>
              <a:ext cx="371003" cy="315723"/>
            </a:xfrm>
            <a:custGeom>
              <a:rect b="b" l="l" r="r" t="t"/>
              <a:pathLst>
                <a:path extrusionOk="0" h="461" w="542">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95" name="Google Shape;1295;p48"/>
          <p:cNvGrpSpPr/>
          <p:nvPr/>
        </p:nvGrpSpPr>
        <p:grpSpPr>
          <a:xfrm>
            <a:off x="1772664" y="843057"/>
            <a:ext cx="361521" cy="445816"/>
            <a:chOff x="1582665" y="1011072"/>
            <a:chExt cx="584040" cy="720220"/>
          </a:xfrm>
        </p:grpSpPr>
        <p:sp>
          <p:nvSpPr>
            <p:cNvPr id="1296" name="Google Shape;1296;p48"/>
            <p:cNvSpPr/>
            <p:nvPr/>
          </p:nvSpPr>
          <p:spPr>
            <a:xfrm>
              <a:off x="1638485" y="1571653"/>
              <a:ext cx="449564" cy="159640"/>
            </a:xfrm>
            <a:custGeom>
              <a:rect b="b" l="l" r="r" t="t"/>
              <a:pathLst>
                <a:path extrusionOk="0" h="273" w="767">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97" name="Google Shape;1297;p48"/>
            <p:cNvSpPr/>
            <p:nvPr/>
          </p:nvSpPr>
          <p:spPr>
            <a:xfrm>
              <a:off x="1590507" y="1435245"/>
              <a:ext cx="515072" cy="136407"/>
            </a:xfrm>
            <a:custGeom>
              <a:rect b="b" l="l" r="r" t="t"/>
              <a:pathLst>
                <a:path extrusionOk="0" h="233" w="879">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98" name="Google Shape;1298;p48"/>
            <p:cNvSpPr/>
            <p:nvPr/>
          </p:nvSpPr>
          <p:spPr>
            <a:xfrm>
              <a:off x="1582665" y="1299068"/>
              <a:ext cx="576890" cy="136177"/>
            </a:xfrm>
            <a:custGeom>
              <a:rect b="b" l="l" r="r" t="t"/>
              <a:pathLst>
                <a:path extrusionOk="0" h="233" w="984">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99" name="Google Shape;1299;p48"/>
            <p:cNvSpPr/>
            <p:nvPr/>
          </p:nvSpPr>
          <p:spPr>
            <a:xfrm>
              <a:off x="1665934" y="1011072"/>
              <a:ext cx="484393" cy="151589"/>
            </a:xfrm>
            <a:custGeom>
              <a:rect b="b" l="l" r="r" t="t"/>
              <a:pathLst>
                <a:path extrusionOk="0" h="259" w="826">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00" name="Google Shape;1300;p48"/>
            <p:cNvSpPr/>
            <p:nvPr/>
          </p:nvSpPr>
          <p:spPr>
            <a:xfrm>
              <a:off x="1639639" y="1162661"/>
              <a:ext cx="527066" cy="136407"/>
            </a:xfrm>
            <a:custGeom>
              <a:rect b="b" l="l" r="r" t="t"/>
              <a:pathLst>
                <a:path extrusionOk="0" h="233" w="899">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01" name="Google Shape;1301;p48"/>
          <p:cNvGrpSpPr/>
          <p:nvPr/>
        </p:nvGrpSpPr>
        <p:grpSpPr>
          <a:xfrm>
            <a:off x="2374048" y="843078"/>
            <a:ext cx="379481" cy="445796"/>
            <a:chOff x="2554206" y="1011105"/>
            <a:chExt cx="613055" cy="720187"/>
          </a:xfrm>
        </p:grpSpPr>
        <p:sp>
          <p:nvSpPr>
            <p:cNvPr id="1302" name="Google Shape;1302;p48"/>
            <p:cNvSpPr/>
            <p:nvPr/>
          </p:nvSpPr>
          <p:spPr>
            <a:xfrm flipH="1">
              <a:off x="2721847" y="1011105"/>
              <a:ext cx="445414" cy="388012"/>
            </a:xfrm>
            <a:custGeom>
              <a:rect b="b" l="l" r="r" t="t"/>
              <a:pathLst>
                <a:path extrusionOk="0" h="771" w="885">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03" name="Google Shape;1303;p48"/>
            <p:cNvSpPr/>
            <p:nvPr/>
          </p:nvSpPr>
          <p:spPr>
            <a:xfrm flipH="1">
              <a:off x="2554206" y="1072424"/>
              <a:ext cx="329184" cy="568718"/>
            </a:xfrm>
            <a:custGeom>
              <a:rect b="b" l="l" r="r" t="t"/>
              <a:pathLst>
                <a:path extrusionOk="0" h="1130" w="654">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04" name="Google Shape;1304;p48"/>
            <p:cNvSpPr/>
            <p:nvPr/>
          </p:nvSpPr>
          <p:spPr>
            <a:xfrm flipH="1">
              <a:off x="2750903" y="1372925"/>
              <a:ext cx="354381" cy="358367"/>
            </a:xfrm>
            <a:custGeom>
              <a:rect b="b" l="l" r="r" t="t"/>
              <a:pathLst>
                <a:path extrusionOk="0" h="712" w="704">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05" name="Google Shape;1305;p48"/>
          <p:cNvGrpSpPr/>
          <p:nvPr/>
        </p:nvGrpSpPr>
        <p:grpSpPr>
          <a:xfrm>
            <a:off x="6922223" y="797418"/>
            <a:ext cx="460705" cy="491455"/>
            <a:chOff x="9901824" y="937343"/>
            <a:chExt cx="744273" cy="793950"/>
          </a:xfrm>
        </p:grpSpPr>
        <p:grpSp>
          <p:nvGrpSpPr>
            <p:cNvPr id="1306" name="Google Shape;1306;p48"/>
            <p:cNvGrpSpPr/>
            <p:nvPr/>
          </p:nvGrpSpPr>
          <p:grpSpPr>
            <a:xfrm>
              <a:off x="9901824" y="937343"/>
              <a:ext cx="744273" cy="793950"/>
              <a:chOff x="9901824" y="937343"/>
              <a:chExt cx="744273" cy="793950"/>
            </a:xfrm>
          </p:grpSpPr>
          <p:sp>
            <p:nvSpPr>
              <p:cNvPr id="1307" name="Google Shape;1307;p48"/>
              <p:cNvSpPr/>
              <p:nvPr/>
            </p:nvSpPr>
            <p:spPr>
              <a:xfrm>
                <a:off x="10463799" y="1043794"/>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08" name="Google Shape;1308;p48"/>
              <p:cNvSpPr/>
              <p:nvPr/>
            </p:nvSpPr>
            <p:spPr>
              <a:xfrm>
                <a:off x="10546077" y="1303491"/>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09" name="Google Shape;1309;p48"/>
              <p:cNvSpPr/>
              <p:nvPr/>
            </p:nvSpPr>
            <p:spPr>
              <a:xfrm>
                <a:off x="10463799" y="1499539"/>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10" name="Google Shape;1310;p48"/>
              <p:cNvSpPr/>
              <p:nvPr/>
            </p:nvSpPr>
            <p:spPr>
              <a:xfrm>
                <a:off x="10008275" y="1500204"/>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11" name="Google Shape;1311;p48"/>
              <p:cNvSpPr/>
              <p:nvPr/>
            </p:nvSpPr>
            <p:spPr>
              <a:xfrm>
                <a:off x="9901824" y="1303934"/>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12" name="Google Shape;1312;p48"/>
              <p:cNvSpPr/>
              <p:nvPr/>
            </p:nvSpPr>
            <p:spPr>
              <a:xfrm>
                <a:off x="10008275" y="1044237"/>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13" name="Google Shape;1313;p48"/>
              <p:cNvSpPr/>
              <p:nvPr/>
            </p:nvSpPr>
            <p:spPr>
              <a:xfrm>
                <a:off x="10267751" y="937343"/>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14" name="Google Shape;1314;p48"/>
              <p:cNvSpPr/>
              <p:nvPr/>
            </p:nvSpPr>
            <p:spPr>
              <a:xfrm>
                <a:off x="10183698" y="1629498"/>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15" name="Google Shape;1315;p48"/>
              <p:cNvSpPr/>
              <p:nvPr/>
            </p:nvSpPr>
            <p:spPr>
              <a:xfrm>
                <a:off x="10188356" y="1667865"/>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16" name="Google Shape;1316;p48"/>
              <p:cNvSpPr/>
              <p:nvPr/>
            </p:nvSpPr>
            <p:spPr>
              <a:xfrm>
                <a:off x="10212751" y="1705567"/>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
          <p:nvSpPr>
            <p:cNvPr id="1317" name="Google Shape;1317;p48"/>
            <p:cNvSpPr/>
            <p:nvPr/>
          </p:nvSpPr>
          <p:spPr>
            <a:xfrm>
              <a:off x="10047751" y="1220548"/>
              <a:ext cx="217117" cy="205362"/>
            </a:xfrm>
            <a:custGeom>
              <a:rect b="b" l="l" r="r" t="t"/>
              <a:pathLst>
                <a:path extrusionOk="0" h="359" w="38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18" name="Google Shape;1318;p48"/>
            <p:cNvSpPr/>
            <p:nvPr/>
          </p:nvSpPr>
          <p:spPr>
            <a:xfrm>
              <a:off x="10063053" y="1080830"/>
              <a:ext cx="205806" cy="250604"/>
            </a:xfrm>
            <a:custGeom>
              <a:rect b="b" l="l" r="r" t="t"/>
              <a:pathLst>
                <a:path extrusionOk="0" h="438" w="36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19" name="Google Shape;1319;p48"/>
            <p:cNvSpPr/>
            <p:nvPr/>
          </p:nvSpPr>
          <p:spPr>
            <a:xfrm>
              <a:off x="10276400" y="1080830"/>
              <a:ext cx="208024" cy="250604"/>
            </a:xfrm>
            <a:custGeom>
              <a:rect b="b" l="l" r="r" t="t"/>
              <a:pathLst>
                <a:path extrusionOk="0" h="438" w="364">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20" name="Google Shape;1320;p48"/>
            <p:cNvSpPr/>
            <p:nvPr/>
          </p:nvSpPr>
          <p:spPr>
            <a:xfrm>
              <a:off x="10280392" y="1218773"/>
              <a:ext cx="219334" cy="208689"/>
            </a:xfrm>
            <a:custGeom>
              <a:rect b="b" l="l" r="r" t="t"/>
              <a:pathLst>
                <a:path extrusionOk="0" h="365" w="384">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21" name="Google Shape;1321;p48"/>
            <p:cNvSpPr/>
            <p:nvPr/>
          </p:nvSpPr>
          <p:spPr>
            <a:xfrm>
              <a:off x="10116279" y="1345184"/>
              <a:ext cx="152580" cy="267681"/>
            </a:xfrm>
            <a:custGeom>
              <a:rect b="b" l="l" r="r" t="t"/>
              <a:pathLst>
                <a:path extrusionOk="0" h="468" w="267">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22" name="Google Shape;1322;p48"/>
            <p:cNvSpPr/>
            <p:nvPr/>
          </p:nvSpPr>
          <p:spPr>
            <a:xfrm>
              <a:off x="10276400" y="1345184"/>
              <a:ext cx="154798" cy="267681"/>
            </a:xfrm>
            <a:custGeom>
              <a:rect b="b" l="l" r="r" t="t"/>
              <a:pathLst>
                <a:path extrusionOk="0" h="468" w="271">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23" name="Google Shape;1323;p48"/>
          <p:cNvGrpSpPr/>
          <p:nvPr/>
        </p:nvGrpSpPr>
        <p:grpSpPr>
          <a:xfrm>
            <a:off x="2993392" y="843244"/>
            <a:ext cx="369868" cy="445629"/>
            <a:chOff x="3554761" y="1011374"/>
            <a:chExt cx="597525" cy="719918"/>
          </a:xfrm>
        </p:grpSpPr>
        <p:sp>
          <p:nvSpPr>
            <p:cNvPr id="1324" name="Google Shape;1324;p48"/>
            <p:cNvSpPr/>
            <p:nvPr/>
          </p:nvSpPr>
          <p:spPr>
            <a:xfrm>
              <a:off x="3615879" y="1376596"/>
              <a:ext cx="441685" cy="354696"/>
            </a:xfrm>
            <a:custGeom>
              <a:rect b="b" l="l" r="r" t="t"/>
              <a:pathLst>
                <a:path extrusionOk="0" h="638" w="797">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25" name="Google Shape;1325;p48"/>
            <p:cNvSpPr/>
            <p:nvPr/>
          </p:nvSpPr>
          <p:spPr>
            <a:xfrm>
              <a:off x="3554761" y="1164199"/>
              <a:ext cx="288366" cy="430478"/>
            </a:xfrm>
            <a:custGeom>
              <a:rect b="b" l="l" r="r" t="t"/>
              <a:pathLst>
                <a:path extrusionOk="0" h="774" w="52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26" name="Google Shape;1326;p48"/>
            <p:cNvSpPr/>
            <p:nvPr/>
          </p:nvSpPr>
          <p:spPr>
            <a:xfrm>
              <a:off x="3860350" y="1126940"/>
              <a:ext cx="291937" cy="427110"/>
            </a:xfrm>
            <a:custGeom>
              <a:rect b="b" l="l" r="r" t="t"/>
              <a:pathLst>
                <a:path extrusionOk="0" h="768" w="527">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27" name="Google Shape;1327;p48"/>
            <p:cNvSpPr/>
            <p:nvPr/>
          </p:nvSpPr>
          <p:spPr>
            <a:xfrm>
              <a:off x="3644023" y="1011374"/>
              <a:ext cx="449665" cy="347961"/>
            </a:xfrm>
            <a:custGeom>
              <a:rect b="b" l="l" r="r" t="t"/>
              <a:pathLst>
                <a:path extrusionOk="0" h="626" w="811">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28" name="Google Shape;1328;p48"/>
          <p:cNvGrpSpPr/>
          <p:nvPr/>
        </p:nvGrpSpPr>
        <p:grpSpPr>
          <a:xfrm>
            <a:off x="3603122" y="843032"/>
            <a:ext cx="370755" cy="445841"/>
            <a:chOff x="4539787" y="1011032"/>
            <a:chExt cx="598958" cy="720261"/>
          </a:xfrm>
        </p:grpSpPr>
        <p:sp>
          <p:nvSpPr>
            <p:cNvPr id="1329" name="Google Shape;1329;p48"/>
            <p:cNvSpPr/>
            <p:nvPr/>
          </p:nvSpPr>
          <p:spPr>
            <a:xfrm>
              <a:off x="4849480" y="1011032"/>
              <a:ext cx="289264" cy="340491"/>
            </a:xfrm>
            <a:custGeom>
              <a:rect b="b" l="l" r="r" t="t"/>
              <a:pathLst>
                <a:path extrusionOk="0" h="610" w="518">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30" name="Google Shape;1330;p48"/>
            <p:cNvSpPr/>
            <p:nvPr/>
          </p:nvSpPr>
          <p:spPr>
            <a:xfrm>
              <a:off x="4599335" y="1012768"/>
              <a:ext cx="277094" cy="339188"/>
            </a:xfrm>
            <a:custGeom>
              <a:rect b="b" l="l" r="r" t="t"/>
              <a:pathLst>
                <a:path extrusionOk="0" h="608" w="496">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31" name="Google Shape;1331;p48"/>
            <p:cNvSpPr/>
            <p:nvPr/>
          </p:nvSpPr>
          <p:spPr>
            <a:xfrm>
              <a:off x="4539787" y="1276220"/>
              <a:ext cx="295350" cy="349606"/>
            </a:xfrm>
            <a:custGeom>
              <a:rect b="b" l="l" r="r" t="t"/>
              <a:pathLst>
                <a:path extrusionOk="0" h="627" w="529">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32" name="Google Shape;1332;p48"/>
            <p:cNvSpPr/>
            <p:nvPr/>
          </p:nvSpPr>
          <p:spPr>
            <a:xfrm>
              <a:off x="4854479" y="1272314"/>
              <a:ext cx="277529" cy="353078"/>
            </a:xfrm>
            <a:custGeom>
              <a:rect b="b" l="l" r="r" t="t"/>
              <a:pathLst>
                <a:path extrusionOk="0" h="633" w="497">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33" name="Google Shape;1333;p48"/>
            <p:cNvSpPr/>
            <p:nvPr/>
          </p:nvSpPr>
          <p:spPr>
            <a:xfrm>
              <a:off x="4661491" y="1370403"/>
              <a:ext cx="388584" cy="360890"/>
            </a:xfrm>
            <a:custGeom>
              <a:rect b="b" l="l" r="r" t="t"/>
              <a:pathLst>
                <a:path extrusionOk="0" h="647" w="696">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34" name="Google Shape;1334;p48"/>
          <p:cNvGrpSpPr/>
          <p:nvPr/>
        </p:nvGrpSpPr>
        <p:grpSpPr>
          <a:xfrm>
            <a:off x="4213740" y="843140"/>
            <a:ext cx="366917" cy="445733"/>
            <a:chOff x="5526246" y="1011207"/>
            <a:chExt cx="592758" cy="720086"/>
          </a:xfrm>
        </p:grpSpPr>
        <p:sp>
          <p:nvSpPr>
            <p:cNvPr id="1335" name="Google Shape;1335;p48"/>
            <p:cNvSpPr/>
            <p:nvPr/>
          </p:nvSpPr>
          <p:spPr>
            <a:xfrm>
              <a:off x="5632379" y="1011207"/>
              <a:ext cx="311420" cy="340347"/>
            </a:xfrm>
            <a:custGeom>
              <a:rect b="b" l="l" r="r" t="t"/>
              <a:pathLst>
                <a:path extrusionOk="0" h="567" w="518">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36" name="Google Shape;1336;p48"/>
            <p:cNvSpPr/>
            <p:nvPr/>
          </p:nvSpPr>
          <p:spPr>
            <a:xfrm>
              <a:off x="5835019" y="1041711"/>
              <a:ext cx="283984" cy="330260"/>
            </a:xfrm>
            <a:custGeom>
              <a:rect b="b" l="l" r="r" t="t"/>
              <a:pathLst>
                <a:path extrusionOk="0" h="550" w="473">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37" name="Google Shape;1337;p48"/>
            <p:cNvSpPr/>
            <p:nvPr/>
          </p:nvSpPr>
          <p:spPr>
            <a:xfrm>
              <a:off x="5837907" y="1326815"/>
              <a:ext cx="260158" cy="268291"/>
            </a:xfrm>
            <a:custGeom>
              <a:rect b="b" l="l" r="r" t="t"/>
              <a:pathLst>
                <a:path extrusionOk="0" h="447" w="433">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38" name="Google Shape;1338;p48"/>
            <p:cNvSpPr/>
            <p:nvPr/>
          </p:nvSpPr>
          <p:spPr>
            <a:xfrm>
              <a:off x="5725035" y="1379176"/>
              <a:ext cx="304441" cy="352116"/>
            </a:xfrm>
            <a:custGeom>
              <a:rect b="b" l="l" r="r" t="t"/>
              <a:pathLst>
                <a:path extrusionOk="0" h="587" w="507">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39" name="Google Shape;1339;p48"/>
            <p:cNvSpPr/>
            <p:nvPr/>
          </p:nvSpPr>
          <p:spPr>
            <a:xfrm>
              <a:off x="5526246" y="1358760"/>
              <a:ext cx="289521" cy="285105"/>
            </a:xfrm>
            <a:custGeom>
              <a:rect b="b" l="l" r="r" t="t"/>
              <a:pathLst>
                <a:path extrusionOk="0" h="475" w="482">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40" name="Google Shape;1340;p48"/>
            <p:cNvSpPr/>
            <p:nvPr/>
          </p:nvSpPr>
          <p:spPr>
            <a:xfrm>
              <a:off x="5530337" y="1130580"/>
              <a:ext cx="282300" cy="276217"/>
            </a:xfrm>
            <a:custGeom>
              <a:rect b="b" l="l" r="r" t="t"/>
              <a:pathLst>
                <a:path extrusionOk="0" h="460" w="47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41" name="Google Shape;1341;p48"/>
          <p:cNvGrpSpPr/>
          <p:nvPr/>
        </p:nvGrpSpPr>
        <p:grpSpPr>
          <a:xfrm>
            <a:off x="1168508" y="843134"/>
            <a:ext cx="364294" cy="445740"/>
            <a:chOff x="606645" y="1011196"/>
            <a:chExt cx="588520" cy="720096"/>
          </a:xfrm>
        </p:grpSpPr>
        <p:sp>
          <p:nvSpPr>
            <p:cNvPr id="1342" name="Google Shape;1342;p48"/>
            <p:cNvSpPr/>
            <p:nvPr/>
          </p:nvSpPr>
          <p:spPr>
            <a:xfrm>
              <a:off x="659316" y="1517469"/>
              <a:ext cx="456722" cy="213824"/>
            </a:xfrm>
            <a:custGeom>
              <a:rect b="b" l="l" r="r" t="t"/>
              <a:pathLst>
                <a:path extrusionOk="0" h="358" w="763">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43" name="Google Shape;1343;p48"/>
            <p:cNvSpPr/>
            <p:nvPr/>
          </p:nvSpPr>
          <p:spPr>
            <a:xfrm>
              <a:off x="606645" y="1354464"/>
              <a:ext cx="561583" cy="154615"/>
            </a:xfrm>
            <a:custGeom>
              <a:rect b="b" l="l" r="r" t="t"/>
              <a:pathLst>
                <a:path extrusionOk="0" h="259" w="938">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44" name="Google Shape;1344;p48"/>
            <p:cNvSpPr/>
            <p:nvPr/>
          </p:nvSpPr>
          <p:spPr>
            <a:xfrm>
              <a:off x="661721" y="1191460"/>
              <a:ext cx="533444" cy="154135"/>
            </a:xfrm>
            <a:custGeom>
              <a:rect b="b" l="l" r="r" t="t"/>
              <a:pathLst>
                <a:path extrusionOk="0" h="258" w="891">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45" name="Google Shape;1345;p48"/>
            <p:cNvSpPr/>
            <p:nvPr/>
          </p:nvSpPr>
          <p:spPr>
            <a:xfrm>
              <a:off x="683367" y="1011196"/>
              <a:ext cx="497368" cy="171394"/>
            </a:xfrm>
            <a:custGeom>
              <a:rect b="b" l="l" r="r" t="t"/>
              <a:pathLst>
                <a:path extrusionOk="0" h="287" w="831">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46" name="Google Shape;1346;p48"/>
          <p:cNvGrpSpPr/>
          <p:nvPr/>
        </p:nvGrpSpPr>
        <p:grpSpPr>
          <a:xfrm>
            <a:off x="7622791" y="843111"/>
            <a:ext cx="298405" cy="445762"/>
            <a:chOff x="11033597" y="1011159"/>
            <a:chExt cx="482075" cy="720133"/>
          </a:xfrm>
        </p:grpSpPr>
        <p:sp>
          <p:nvSpPr>
            <p:cNvPr id="1347" name="Google Shape;1347;p48"/>
            <p:cNvSpPr/>
            <p:nvPr/>
          </p:nvSpPr>
          <p:spPr>
            <a:xfrm>
              <a:off x="11033597" y="1414369"/>
              <a:ext cx="482075" cy="151349"/>
            </a:xfrm>
            <a:custGeom>
              <a:rect b="b" l="l" r="r" t="t"/>
              <a:pathLst>
                <a:path extrusionOk="0" h="227" w="724">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348" name="Google Shape;1348;p48"/>
            <p:cNvSpPr/>
            <p:nvPr/>
          </p:nvSpPr>
          <p:spPr>
            <a:xfrm>
              <a:off x="11142821" y="1011159"/>
              <a:ext cx="263627" cy="229006"/>
            </a:xfrm>
            <a:custGeom>
              <a:rect b="b" l="l" r="r" t="t"/>
              <a:pathLst>
                <a:path extrusionOk="0" h="343" w="396">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349" name="Google Shape;1349;p48"/>
            <p:cNvSpPr/>
            <p:nvPr/>
          </p:nvSpPr>
          <p:spPr>
            <a:xfrm>
              <a:off x="11052228" y="1576445"/>
              <a:ext cx="444813" cy="154847"/>
            </a:xfrm>
            <a:custGeom>
              <a:rect b="b" l="l" r="r" t="t"/>
              <a:pathLst>
                <a:path extrusionOk="0" h="232" w="668">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350" name="Google Shape;1350;p48"/>
            <p:cNvSpPr/>
            <p:nvPr/>
          </p:nvSpPr>
          <p:spPr>
            <a:xfrm>
              <a:off x="11051762" y="1251592"/>
              <a:ext cx="446676" cy="151349"/>
            </a:xfrm>
            <a:custGeom>
              <a:rect b="b" l="l" r="r" t="t"/>
              <a:pathLst>
                <a:path extrusionOk="0" h="227" w="671">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351" name="Google Shape;1351;p48"/>
          <p:cNvGrpSpPr/>
          <p:nvPr/>
        </p:nvGrpSpPr>
        <p:grpSpPr>
          <a:xfrm>
            <a:off x="6221656" y="797418"/>
            <a:ext cx="460705" cy="491455"/>
            <a:chOff x="8770051" y="937343"/>
            <a:chExt cx="744273" cy="793950"/>
          </a:xfrm>
        </p:grpSpPr>
        <p:sp>
          <p:nvSpPr>
            <p:cNvPr id="1352" name="Google Shape;1352;p48"/>
            <p:cNvSpPr/>
            <p:nvPr/>
          </p:nvSpPr>
          <p:spPr>
            <a:xfrm>
              <a:off x="8968558" y="1402926"/>
              <a:ext cx="348361" cy="98539"/>
            </a:xfrm>
            <a:custGeom>
              <a:rect b="b" l="l" r="r" t="t"/>
              <a:pathLst>
                <a:path extrusionOk="0" h="492696" w="1741804">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53" name="Google Shape;1353;p48"/>
            <p:cNvSpPr/>
            <p:nvPr/>
          </p:nvSpPr>
          <p:spPr>
            <a:xfrm>
              <a:off x="8960465" y="1079360"/>
              <a:ext cx="362496" cy="102351"/>
            </a:xfrm>
            <a:custGeom>
              <a:rect b="b" l="l" r="r" t="t"/>
              <a:pathLst>
                <a:path extrusionOk="0" h="511754" w="181248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54" name="Google Shape;1354;p48"/>
            <p:cNvSpPr/>
            <p:nvPr/>
          </p:nvSpPr>
          <p:spPr>
            <a:xfrm>
              <a:off x="8930121" y="1189758"/>
              <a:ext cx="422643" cy="98539"/>
            </a:xfrm>
            <a:custGeom>
              <a:rect b="b" l="l" r="r" t="t"/>
              <a:pathLst>
                <a:path extrusionOk="0" h="492696" w="2113216">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55" name="Google Shape;1355;p48"/>
            <p:cNvSpPr/>
            <p:nvPr/>
          </p:nvSpPr>
          <p:spPr>
            <a:xfrm>
              <a:off x="8930847" y="1296342"/>
              <a:ext cx="421894" cy="98539"/>
            </a:xfrm>
            <a:custGeom>
              <a:rect b="b" l="l" r="r" t="t"/>
              <a:pathLst>
                <a:path extrusionOk="0" h="492696" w="2109469">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56" name="Google Shape;1356;p48"/>
            <p:cNvSpPr/>
            <p:nvPr/>
          </p:nvSpPr>
          <p:spPr>
            <a:xfrm>
              <a:off x="9031006" y="1509510"/>
              <a:ext cx="223837" cy="102349"/>
            </a:xfrm>
            <a:custGeom>
              <a:rect b="b" l="l" r="r" t="t"/>
              <a:pathLst>
                <a:path extrusionOk="0" h="511746" w="1119187">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357" name="Google Shape;1357;p48"/>
            <p:cNvGrpSpPr/>
            <p:nvPr/>
          </p:nvGrpSpPr>
          <p:grpSpPr>
            <a:xfrm>
              <a:off x="8770051" y="937343"/>
              <a:ext cx="744273" cy="793950"/>
              <a:chOff x="6565437" y="1588001"/>
              <a:chExt cx="744273" cy="793950"/>
            </a:xfrm>
          </p:grpSpPr>
          <p:sp>
            <p:nvSpPr>
              <p:cNvPr id="1358" name="Google Shape;1358;p48"/>
              <p:cNvSpPr/>
              <p:nvPr/>
            </p:nvSpPr>
            <p:spPr>
              <a:xfrm>
                <a:off x="7127411" y="1694452"/>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59" name="Google Shape;1359;p48"/>
              <p:cNvSpPr/>
              <p:nvPr/>
            </p:nvSpPr>
            <p:spPr>
              <a:xfrm>
                <a:off x="7209689" y="1954149"/>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60" name="Google Shape;1360;p48"/>
              <p:cNvSpPr/>
              <p:nvPr/>
            </p:nvSpPr>
            <p:spPr>
              <a:xfrm>
                <a:off x="7127411" y="2150197"/>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61" name="Google Shape;1361;p48"/>
              <p:cNvSpPr/>
              <p:nvPr/>
            </p:nvSpPr>
            <p:spPr>
              <a:xfrm>
                <a:off x="6671888" y="2150863"/>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62" name="Google Shape;1362;p48"/>
              <p:cNvSpPr/>
              <p:nvPr/>
            </p:nvSpPr>
            <p:spPr>
              <a:xfrm>
                <a:off x="6565437" y="1954593"/>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63" name="Google Shape;1363;p48"/>
              <p:cNvSpPr/>
              <p:nvPr/>
            </p:nvSpPr>
            <p:spPr>
              <a:xfrm>
                <a:off x="6671888" y="1694896"/>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64" name="Google Shape;1364;p48"/>
              <p:cNvSpPr/>
              <p:nvPr/>
            </p:nvSpPr>
            <p:spPr>
              <a:xfrm>
                <a:off x="6931363" y="1588001"/>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65" name="Google Shape;1365;p48"/>
              <p:cNvSpPr/>
              <p:nvPr/>
            </p:nvSpPr>
            <p:spPr>
              <a:xfrm>
                <a:off x="6847311" y="2280157"/>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66" name="Google Shape;1366;p48"/>
              <p:cNvSpPr/>
              <p:nvPr/>
            </p:nvSpPr>
            <p:spPr>
              <a:xfrm>
                <a:off x="6851968" y="2318524"/>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67" name="Google Shape;1367;p48"/>
              <p:cNvSpPr/>
              <p:nvPr/>
            </p:nvSpPr>
            <p:spPr>
              <a:xfrm>
                <a:off x="6876364" y="2356225"/>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grpSp>
        <p:nvGrpSpPr>
          <p:cNvPr id="1368" name="Google Shape;1368;p48"/>
          <p:cNvGrpSpPr/>
          <p:nvPr/>
        </p:nvGrpSpPr>
        <p:grpSpPr>
          <a:xfrm>
            <a:off x="4820520" y="797418"/>
            <a:ext cx="460705" cy="491455"/>
            <a:chOff x="6506504" y="937343"/>
            <a:chExt cx="744273" cy="793950"/>
          </a:xfrm>
        </p:grpSpPr>
        <p:sp>
          <p:nvSpPr>
            <p:cNvPr id="1369" name="Google Shape;1369;p48"/>
            <p:cNvSpPr/>
            <p:nvPr/>
          </p:nvSpPr>
          <p:spPr>
            <a:xfrm>
              <a:off x="6666683" y="1079385"/>
              <a:ext cx="422268" cy="171940"/>
            </a:xfrm>
            <a:custGeom>
              <a:rect b="b" l="l" r="r" t="t"/>
              <a:pathLst>
                <a:path extrusionOk="0" h="859701" w="2085276">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70" name="Google Shape;1370;p48"/>
            <p:cNvSpPr/>
            <p:nvPr/>
          </p:nvSpPr>
          <p:spPr>
            <a:xfrm>
              <a:off x="6664423" y="1259933"/>
              <a:ext cx="427985" cy="171450"/>
            </a:xfrm>
            <a:custGeom>
              <a:rect b="b" l="l" r="r" t="t"/>
              <a:pathLst>
                <a:path extrusionOk="0" h="857250" w="2113506">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71" name="Google Shape;1371;p48"/>
            <p:cNvSpPr/>
            <p:nvPr/>
          </p:nvSpPr>
          <p:spPr>
            <a:xfrm>
              <a:off x="6727642" y="1439988"/>
              <a:ext cx="303068" cy="171348"/>
            </a:xfrm>
            <a:custGeom>
              <a:rect b="b" l="l" r="r" t="t"/>
              <a:pathLst>
                <a:path extrusionOk="0" h="856741" w="1496631">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372" name="Google Shape;1372;p48"/>
            <p:cNvGrpSpPr/>
            <p:nvPr/>
          </p:nvGrpSpPr>
          <p:grpSpPr>
            <a:xfrm>
              <a:off x="6506504" y="937343"/>
              <a:ext cx="744273" cy="793950"/>
              <a:chOff x="6565437" y="1588001"/>
              <a:chExt cx="744273" cy="793950"/>
            </a:xfrm>
          </p:grpSpPr>
          <p:sp>
            <p:nvSpPr>
              <p:cNvPr id="1373" name="Google Shape;1373;p48"/>
              <p:cNvSpPr/>
              <p:nvPr/>
            </p:nvSpPr>
            <p:spPr>
              <a:xfrm>
                <a:off x="7127411" y="1694452"/>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74" name="Google Shape;1374;p48"/>
              <p:cNvSpPr/>
              <p:nvPr/>
            </p:nvSpPr>
            <p:spPr>
              <a:xfrm>
                <a:off x="7209689" y="1954149"/>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75" name="Google Shape;1375;p48"/>
              <p:cNvSpPr/>
              <p:nvPr/>
            </p:nvSpPr>
            <p:spPr>
              <a:xfrm>
                <a:off x="7127411" y="2150197"/>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76" name="Google Shape;1376;p48"/>
              <p:cNvSpPr/>
              <p:nvPr/>
            </p:nvSpPr>
            <p:spPr>
              <a:xfrm>
                <a:off x="6671888" y="2150863"/>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77" name="Google Shape;1377;p48"/>
              <p:cNvSpPr/>
              <p:nvPr/>
            </p:nvSpPr>
            <p:spPr>
              <a:xfrm>
                <a:off x="6565437" y="1954593"/>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78" name="Google Shape;1378;p48"/>
              <p:cNvSpPr/>
              <p:nvPr/>
            </p:nvSpPr>
            <p:spPr>
              <a:xfrm>
                <a:off x="6671888" y="1694896"/>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79" name="Google Shape;1379;p48"/>
              <p:cNvSpPr/>
              <p:nvPr/>
            </p:nvSpPr>
            <p:spPr>
              <a:xfrm>
                <a:off x="6931363" y="1588001"/>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80" name="Google Shape;1380;p48"/>
              <p:cNvSpPr/>
              <p:nvPr/>
            </p:nvSpPr>
            <p:spPr>
              <a:xfrm>
                <a:off x="6847311" y="2280157"/>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81" name="Google Shape;1381;p48"/>
              <p:cNvSpPr/>
              <p:nvPr/>
            </p:nvSpPr>
            <p:spPr>
              <a:xfrm>
                <a:off x="6851968" y="2318524"/>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82" name="Google Shape;1382;p48"/>
              <p:cNvSpPr/>
              <p:nvPr/>
            </p:nvSpPr>
            <p:spPr>
              <a:xfrm>
                <a:off x="6876364" y="2356225"/>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grpSp>
        <p:nvGrpSpPr>
          <p:cNvPr id="1383" name="Google Shape;1383;p48"/>
          <p:cNvGrpSpPr/>
          <p:nvPr/>
        </p:nvGrpSpPr>
        <p:grpSpPr>
          <a:xfrm>
            <a:off x="5521088" y="797418"/>
            <a:ext cx="460705" cy="491455"/>
            <a:chOff x="7638277" y="937343"/>
            <a:chExt cx="744273" cy="793950"/>
          </a:xfrm>
        </p:grpSpPr>
        <p:sp>
          <p:nvSpPr>
            <p:cNvPr id="1384" name="Google Shape;1384;p48"/>
            <p:cNvSpPr/>
            <p:nvPr/>
          </p:nvSpPr>
          <p:spPr>
            <a:xfrm>
              <a:off x="8012931" y="1079385"/>
              <a:ext cx="217151" cy="253479"/>
            </a:xfrm>
            <a:custGeom>
              <a:rect b="b" l="l" r="r" t="t"/>
              <a:pathLst>
                <a:path extrusionOk="0" h="1267396" w="1085755">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85" name="Google Shape;1385;p48"/>
            <p:cNvSpPr/>
            <p:nvPr/>
          </p:nvSpPr>
          <p:spPr>
            <a:xfrm>
              <a:off x="7789628" y="1079436"/>
              <a:ext cx="214318" cy="253428"/>
            </a:xfrm>
            <a:custGeom>
              <a:rect b="b" l="l" r="r" t="t"/>
              <a:pathLst>
                <a:path extrusionOk="0" h="1267142" w="1071591">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86" name="Google Shape;1386;p48"/>
            <p:cNvSpPr/>
            <p:nvPr/>
          </p:nvSpPr>
          <p:spPr>
            <a:xfrm>
              <a:off x="8012931" y="1341261"/>
              <a:ext cx="202133" cy="270446"/>
            </a:xfrm>
            <a:custGeom>
              <a:rect b="b" l="l" r="r" t="t"/>
              <a:pathLst>
                <a:path extrusionOk="0" h="1352232" w="1010666">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87" name="Google Shape;1387;p48"/>
            <p:cNvSpPr/>
            <p:nvPr/>
          </p:nvSpPr>
          <p:spPr>
            <a:xfrm>
              <a:off x="7804733" y="1341261"/>
              <a:ext cx="199288" cy="270439"/>
            </a:xfrm>
            <a:custGeom>
              <a:rect b="b" l="l" r="r" t="t"/>
              <a:pathLst>
                <a:path extrusionOk="0" h="1352197" w="996442">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388" name="Google Shape;1388;p48"/>
            <p:cNvGrpSpPr/>
            <p:nvPr/>
          </p:nvGrpSpPr>
          <p:grpSpPr>
            <a:xfrm>
              <a:off x="7638277" y="937343"/>
              <a:ext cx="744273" cy="793950"/>
              <a:chOff x="6565437" y="1588001"/>
              <a:chExt cx="744273" cy="793950"/>
            </a:xfrm>
          </p:grpSpPr>
          <p:sp>
            <p:nvSpPr>
              <p:cNvPr id="1389" name="Google Shape;1389;p48"/>
              <p:cNvSpPr/>
              <p:nvPr/>
            </p:nvSpPr>
            <p:spPr>
              <a:xfrm>
                <a:off x="7127411" y="1694452"/>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90" name="Google Shape;1390;p48"/>
              <p:cNvSpPr/>
              <p:nvPr/>
            </p:nvSpPr>
            <p:spPr>
              <a:xfrm>
                <a:off x="7209689" y="1954149"/>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91" name="Google Shape;1391;p48"/>
              <p:cNvSpPr/>
              <p:nvPr/>
            </p:nvSpPr>
            <p:spPr>
              <a:xfrm>
                <a:off x="7127411" y="2150197"/>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92" name="Google Shape;1392;p48"/>
              <p:cNvSpPr/>
              <p:nvPr/>
            </p:nvSpPr>
            <p:spPr>
              <a:xfrm>
                <a:off x="6671888" y="2150863"/>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93" name="Google Shape;1393;p48"/>
              <p:cNvSpPr/>
              <p:nvPr/>
            </p:nvSpPr>
            <p:spPr>
              <a:xfrm>
                <a:off x="6565437" y="1954593"/>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94" name="Google Shape;1394;p48"/>
              <p:cNvSpPr/>
              <p:nvPr/>
            </p:nvSpPr>
            <p:spPr>
              <a:xfrm>
                <a:off x="6671888" y="1694896"/>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95" name="Google Shape;1395;p48"/>
              <p:cNvSpPr/>
              <p:nvPr/>
            </p:nvSpPr>
            <p:spPr>
              <a:xfrm>
                <a:off x="6931363" y="1588001"/>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96" name="Google Shape;1396;p48"/>
              <p:cNvSpPr/>
              <p:nvPr/>
            </p:nvSpPr>
            <p:spPr>
              <a:xfrm>
                <a:off x="6847311" y="2280157"/>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97" name="Google Shape;1397;p48"/>
              <p:cNvSpPr/>
              <p:nvPr/>
            </p:nvSpPr>
            <p:spPr>
              <a:xfrm>
                <a:off x="6851968" y="2318524"/>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98" name="Google Shape;1398;p48"/>
              <p:cNvSpPr/>
              <p:nvPr/>
            </p:nvSpPr>
            <p:spPr>
              <a:xfrm>
                <a:off x="6876364" y="2356225"/>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grpSp>
        <p:nvGrpSpPr>
          <p:cNvPr id="1399" name="Google Shape;1399;p48"/>
          <p:cNvGrpSpPr/>
          <p:nvPr/>
        </p:nvGrpSpPr>
        <p:grpSpPr>
          <a:xfrm>
            <a:off x="3061198" y="2986973"/>
            <a:ext cx="445779" cy="400764"/>
            <a:chOff x="3778727" y="4460423"/>
            <a:chExt cx="720160" cy="647438"/>
          </a:xfrm>
        </p:grpSpPr>
        <p:sp>
          <p:nvSpPr>
            <p:cNvPr id="1400" name="Google Shape;1400;p48"/>
            <p:cNvSpPr/>
            <p:nvPr/>
          </p:nvSpPr>
          <p:spPr>
            <a:xfrm>
              <a:off x="3957011" y="4902228"/>
              <a:ext cx="364723" cy="110621"/>
            </a:xfrm>
            <a:custGeom>
              <a:rect b="b" l="l" r="r" t="t"/>
              <a:pathLst>
                <a:path extrusionOk="0" h="194" w="64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01" name="Google Shape;1401;p48"/>
            <p:cNvSpPr/>
            <p:nvPr/>
          </p:nvSpPr>
          <p:spPr>
            <a:xfrm>
              <a:off x="4002092" y="4999728"/>
              <a:ext cx="275015" cy="108132"/>
            </a:xfrm>
            <a:custGeom>
              <a:rect b="b" l="l" r="r" t="t"/>
              <a:pathLst>
                <a:path extrusionOk="0" h="190" w="483">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02" name="Google Shape;1402;p48"/>
            <p:cNvSpPr/>
            <p:nvPr/>
          </p:nvSpPr>
          <p:spPr>
            <a:xfrm>
              <a:off x="3780312" y="4519014"/>
              <a:ext cx="718575" cy="115145"/>
            </a:xfrm>
            <a:custGeom>
              <a:rect b="b" l="l" r="r" t="t"/>
              <a:pathLst>
                <a:path extrusionOk="0" h="202" w="1261">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03" name="Google Shape;1403;p48"/>
            <p:cNvSpPr/>
            <p:nvPr/>
          </p:nvSpPr>
          <p:spPr>
            <a:xfrm>
              <a:off x="3868662" y="4710395"/>
              <a:ext cx="541875" cy="112657"/>
            </a:xfrm>
            <a:custGeom>
              <a:rect b="b" l="l" r="r" t="t"/>
              <a:pathLst>
                <a:path extrusionOk="0" h="198" w="951">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04" name="Google Shape;1404;p48"/>
            <p:cNvSpPr/>
            <p:nvPr/>
          </p:nvSpPr>
          <p:spPr>
            <a:xfrm>
              <a:off x="3824940" y="4614704"/>
              <a:ext cx="629543" cy="114014"/>
            </a:xfrm>
            <a:custGeom>
              <a:rect b="b" l="l" r="r" t="t"/>
              <a:pathLst>
                <a:path extrusionOk="0" h="200" w="1105">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05" name="Google Shape;1405;p48"/>
            <p:cNvSpPr/>
            <p:nvPr/>
          </p:nvSpPr>
          <p:spPr>
            <a:xfrm>
              <a:off x="3912610" y="4806085"/>
              <a:ext cx="453525" cy="112204"/>
            </a:xfrm>
            <a:custGeom>
              <a:rect b="b" l="l" r="r" t="t"/>
              <a:pathLst>
                <a:path extrusionOk="0" h="197" w="796">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06" name="Google Shape;1406;p48"/>
            <p:cNvSpPr/>
            <p:nvPr/>
          </p:nvSpPr>
          <p:spPr>
            <a:xfrm>
              <a:off x="3778727" y="4460423"/>
              <a:ext cx="719100" cy="79200"/>
            </a:xfrm>
            <a:prstGeom prst="ellipse">
              <a:avLst/>
            </a:pr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07" name="Google Shape;1407;p48"/>
          <p:cNvGrpSpPr/>
          <p:nvPr/>
        </p:nvGrpSpPr>
        <p:grpSpPr>
          <a:xfrm>
            <a:off x="1138083" y="2972048"/>
            <a:ext cx="445680" cy="430613"/>
            <a:chOff x="557494" y="4436312"/>
            <a:chExt cx="720000" cy="695660"/>
          </a:xfrm>
        </p:grpSpPr>
        <p:sp>
          <p:nvSpPr>
            <p:cNvPr id="1408" name="Google Shape;1408;p48"/>
            <p:cNvSpPr/>
            <p:nvPr/>
          </p:nvSpPr>
          <p:spPr>
            <a:xfrm>
              <a:off x="557494" y="4436312"/>
              <a:ext cx="720000" cy="144600"/>
            </a:xfrm>
            <a:prstGeom prst="ellipse">
              <a:avLst/>
            </a:pr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09" name="Google Shape;1409;p48"/>
            <p:cNvSpPr/>
            <p:nvPr/>
          </p:nvSpPr>
          <p:spPr>
            <a:xfrm>
              <a:off x="651816" y="4730082"/>
              <a:ext cx="533789" cy="218575"/>
            </a:xfrm>
            <a:custGeom>
              <a:rect b="b" l="l" r="r" t="t"/>
              <a:pathLst>
                <a:path extrusionOk="0" h="325" w="791">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10" name="Google Shape;1410;p48"/>
            <p:cNvSpPr/>
            <p:nvPr/>
          </p:nvSpPr>
          <p:spPr>
            <a:xfrm>
              <a:off x="564298" y="4539996"/>
              <a:ext cx="709060" cy="225815"/>
            </a:xfrm>
            <a:custGeom>
              <a:rect b="b" l="l" r="r" t="t"/>
              <a:pathLst>
                <a:path extrusionOk="0" h="336" w="1051">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11" name="Google Shape;1411;p48"/>
            <p:cNvSpPr/>
            <p:nvPr/>
          </p:nvSpPr>
          <p:spPr>
            <a:xfrm>
              <a:off x="739569" y="4921102"/>
              <a:ext cx="357815" cy="210870"/>
            </a:xfrm>
            <a:custGeom>
              <a:rect b="b" l="l" r="r" t="t"/>
              <a:pathLst>
                <a:path extrusionOk="0" h="314" w="53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12" name="Google Shape;1412;p48"/>
          <p:cNvGrpSpPr/>
          <p:nvPr/>
        </p:nvGrpSpPr>
        <p:grpSpPr>
          <a:xfrm>
            <a:off x="4343305" y="2964459"/>
            <a:ext cx="445833" cy="445792"/>
            <a:chOff x="5926265" y="4424051"/>
            <a:chExt cx="720246" cy="720181"/>
          </a:xfrm>
        </p:grpSpPr>
        <p:sp>
          <p:nvSpPr>
            <p:cNvPr id="1413" name="Google Shape;1413;p48"/>
            <p:cNvSpPr/>
            <p:nvPr/>
          </p:nvSpPr>
          <p:spPr>
            <a:xfrm>
              <a:off x="5926265" y="4424051"/>
              <a:ext cx="355650" cy="355620"/>
            </a:xfrm>
            <a:custGeom>
              <a:rect b="b" l="l" r="r" t="t"/>
              <a:pathLst>
                <a:path extrusionOk="0" h="671" w="671">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14" name="Google Shape;1414;p48"/>
            <p:cNvSpPr/>
            <p:nvPr/>
          </p:nvSpPr>
          <p:spPr>
            <a:xfrm>
              <a:off x="5926265" y="4788612"/>
              <a:ext cx="355650" cy="355620"/>
            </a:xfrm>
            <a:custGeom>
              <a:rect b="b" l="l" r="r" t="t"/>
              <a:pathLst>
                <a:path extrusionOk="0" h="671" w="671">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15" name="Google Shape;1415;p48"/>
            <p:cNvSpPr/>
            <p:nvPr/>
          </p:nvSpPr>
          <p:spPr>
            <a:xfrm>
              <a:off x="6290862" y="4788612"/>
              <a:ext cx="355650" cy="355620"/>
            </a:xfrm>
            <a:custGeom>
              <a:rect b="b" l="l" r="r" t="t"/>
              <a:pathLst>
                <a:path extrusionOk="0" h="671" w="671">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16" name="Google Shape;1416;p48"/>
            <p:cNvSpPr/>
            <p:nvPr/>
          </p:nvSpPr>
          <p:spPr>
            <a:xfrm>
              <a:off x="6290862" y="4424051"/>
              <a:ext cx="355650" cy="355620"/>
            </a:xfrm>
            <a:custGeom>
              <a:rect b="b" l="l" r="r" t="t"/>
              <a:pathLst>
                <a:path extrusionOk="0" h="671" w="671">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17" name="Google Shape;1417;p48"/>
          <p:cNvGrpSpPr/>
          <p:nvPr/>
        </p:nvGrpSpPr>
        <p:grpSpPr>
          <a:xfrm>
            <a:off x="1779066" y="2984013"/>
            <a:ext cx="445680" cy="406684"/>
            <a:chOff x="1631150" y="4455641"/>
            <a:chExt cx="720000" cy="657002"/>
          </a:xfrm>
        </p:grpSpPr>
        <p:sp>
          <p:nvSpPr>
            <p:cNvPr id="1418" name="Google Shape;1418;p48"/>
            <p:cNvSpPr/>
            <p:nvPr/>
          </p:nvSpPr>
          <p:spPr>
            <a:xfrm>
              <a:off x="1631150" y="4455641"/>
              <a:ext cx="720000" cy="107700"/>
            </a:xfrm>
            <a:prstGeom prst="ellipse">
              <a:avLst/>
            </a:pr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19" name="Google Shape;1419;p48"/>
            <p:cNvSpPr/>
            <p:nvPr/>
          </p:nvSpPr>
          <p:spPr>
            <a:xfrm>
              <a:off x="1846141" y="4957304"/>
              <a:ext cx="293050" cy="155339"/>
            </a:xfrm>
            <a:custGeom>
              <a:rect b="b" l="l" r="r" t="t"/>
              <a:pathLst>
                <a:path extrusionOk="0" h="245" w="462">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20" name="Google Shape;1420;p48"/>
            <p:cNvSpPr/>
            <p:nvPr/>
          </p:nvSpPr>
          <p:spPr>
            <a:xfrm>
              <a:off x="1776241" y="4814286"/>
              <a:ext cx="431967" cy="161500"/>
            </a:xfrm>
            <a:custGeom>
              <a:rect b="b" l="l" r="r" t="t"/>
              <a:pathLst>
                <a:path extrusionOk="0" h="255" w="681">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21" name="Google Shape;1421;p48"/>
            <p:cNvSpPr/>
            <p:nvPr/>
          </p:nvSpPr>
          <p:spPr>
            <a:xfrm>
              <a:off x="1639308" y="4531550"/>
              <a:ext cx="706054" cy="169201"/>
            </a:xfrm>
            <a:custGeom>
              <a:rect b="b" l="l" r="r" t="t"/>
              <a:pathLst>
                <a:path extrusionOk="0" h="267" w="1113">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22" name="Google Shape;1422;p48"/>
            <p:cNvSpPr/>
            <p:nvPr/>
          </p:nvSpPr>
          <p:spPr>
            <a:xfrm>
              <a:off x="1708546" y="4674128"/>
              <a:ext cx="567578" cy="164141"/>
            </a:xfrm>
            <a:custGeom>
              <a:rect b="b" l="l" r="r" t="t"/>
              <a:pathLst>
                <a:path extrusionOk="0" h="259" w="895">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23" name="Google Shape;1423;p48"/>
          <p:cNvGrpSpPr/>
          <p:nvPr/>
        </p:nvGrpSpPr>
        <p:grpSpPr>
          <a:xfrm>
            <a:off x="2420095" y="2983429"/>
            <a:ext cx="445680" cy="407853"/>
            <a:chOff x="2704878" y="4454697"/>
            <a:chExt cx="720000" cy="658889"/>
          </a:xfrm>
        </p:grpSpPr>
        <p:sp>
          <p:nvSpPr>
            <p:cNvPr id="1424" name="Google Shape;1424;p48"/>
            <p:cNvSpPr/>
            <p:nvPr/>
          </p:nvSpPr>
          <p:spPr>
            <a:xfrm>
              <a:off x="2704878" y="4454697"/>
              <a:ext cx="720000" cy="86400"/>
            </a:xfrm>
            <a:prstGeom prst="ellipse">
              <a:avLst/>
            </a:pr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25" name="Google Shape;1425;p48"/>
            <p:cNvSpPr/>
            <p:nvPr/>
          </p:nvSpPr>
          <p:spPr>
            <a:xfrm>
              <a:off x="2824150" y="4749732"/>
              <a:ext cx="484183" cy="135418"/>
            </a:xfrm>
            <a:custGeom>
              <a:rect b="b" l="l" r="r" t="t"/>
              <a:pathLst>
                <a:path extrusionOk="0" h="205" w="735">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26" name="Google Shape;1426;p48"/>
            <p:cNvSpPr/>
            <p:nvPr/>
          </p:nvSpPr>
          <p:spPr>
            <a:xfrm>
              <a:off x="2939432" y="4986160"/>
              <a:ext cx="253620" cy="127427"/>
            </a:xfrm>
            <a:custGeom>
              <a:rect b="b" l="l" r="r" t="t"/>
              <a:pathLst>
                <a:path extrusionOk="0" h="193" w="385">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27" name="Google Shape;1427;p48"/>
            <p:cNvSpPr/>
            <p:nvPr/>
          </p:nvSpPr>
          <p:spPr>
            <a:xfrm>
              <a:off x="2882012" y="4868057"/>
              <a:ext cx="368237" cy="131423"/>
            </a:xfrm>
            <a:custGeom>
              <a:rect b="b" l="l" r="r" t="t"/>
              <a:pathLst>
                <a:path extrusionOk="0" h="199" w="559">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28" name="Google Shape;1428;p48"/>
            <p:cNvSpPr/>
            <p:nvPr/>
          </p:nvSpPr>
          <p:spPr>
            <a:xfrm>
              <a:off x="2710863" y="4516635"/>
              <a:ext cx="710756" cy="140081"/>
            </a:xfrm>
            <a:custGeom>
              <a:rect b="b" l="l" r="r" t="t"/>
              <a:pathLst>
                <a:path extrusionOk="0" h="212" w="1079">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29" name="Google Shape;1429;p48"/>
            <p:cNvSpPr/>
            <p:nvPr/>
          </p:nvSpPr>
          <p:spPr>
            <a:xfrm>
              <a:off x="2768061" y="4634293"/>
              <a:ext cx="596361" cy="136528"/>
            </a:xfrm>
            <a:custGeom>
              <a:rect b="b" l="l" r="r" t="t"/>
              <a:pathLst>
                <a:path extrusionOk="0" h="207" w="905">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30" name="Google Shape;1430;p48"/>
          <p:cNvGrpSpPr/>
          <p:nvPr/>
        </p:nvGrpSpPr>
        <p:grpSpPr>
          <a:xfrm>
            <a:off x="3702366" y="2985387"/>
            <a:ext cx="445549" cy="403935"/>
            <a:chOff x="4852681" y="4457861"/>
            <a:chExt cx="719788" cy="652561"/>
          </a:xfrm>
        </p:grpSpPr>
        <p:sp>
          <p:nvSpPr>
            <p:cNvPr id="1431" name="Google Shape;1431;p48"/>
            <p:cNvSpPr/>
            <p:nvPr/>
          </p:nvSpPr>
          <p:spPr>
            <a:xfrm>
              <a:off x="5209000" y="4739226"/>
              <a:ext cx="363469" cy="371197"/>
            </a:xfrm>
            <a:custGeom>
              <a:rect b="b" l="l" r="r" t="t"/>
              <a:pathLst>
                <a:path extrusionOk="0" h="641" w="629">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32" name="Google Shape;1432;p48"/>
            <p:cNvSpPr/>
            <p:nvPr/>
          </p:nvSpPr>
          <p:spPr>
            <a:xfrm>
              <a:off x="4852681" y="4739226"/>
              <a:ext cx="363265" cy="371197"/>
            </a:xfrm>
            <a:custGeom>
              <a:rect b="b" l="l" r="r" t="t"/>
              <a:pathLst>
                <a:path extrusionOk="0" h="641" w="629">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33" name="Google Shape;1433;p48"/>
            <p:cNvSpPr/>
            <p:nvPr/>
          </p:nvSpPr>
          <p:spPr>
            <a:xfrm>
              <a:off x="5044529" y="4457861"/>
              <a:ext cx="336092" cy="363011"/>
            </a:xfrm>
            <a:custGeom>
              <a:rect b="b" l="l" r="r" t="t"/>
              <a:pathLst>
                <a:path extrusionOk="0" h="627" w="582">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434" name="Google Shape;1434;p48"/>
          <p:cNvGrpSpPr/>
          <p:nvPr/>
        </p:nvGrpSpPr>
        <p:grpSpPr>
          <a:xfrm>
            <a:off x="4984527" y="2975824"/>
            <a:ext cx="445818" cy="423063"/>
            <a:chOff x="7000306" y="4442411"/>
            <a:chExt cx="720224" cy="683463"/>
          </a:xfrm>
        </p:grpSpPr>
        <p:sp>
          <p:nvSpPr>
            <p:cNvPr id="1435" name="Google Shape;1435;p48"/>
            <p:cNvSpPr/>
            <p:nvPr/>
          </p:nvSpPr>
          <p:spPr>
            <a:xfrm>
              <a:off x="7360523" y="4580400"/>
              <a:ext cx="360007" cy="280995"/>
            </a:xfrm>
            <a:custGeom>
              <a:rect b="b" l="l" r="r" t="t"/>
              <a:pathLst>
                <a:path extrusionOk="0" h="548" w="701">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36" name="Google Shape;1436;p48"/>
            <p:cNvSpPr/>
            <p:nvPr/>
          </p:nvSpPr>
          <p:spPr>
            <a:xfrm>
              <a:off x="7359894" y="4796791"/>
              <a:ext cx="281006" cy="329083"/>
            </a:xfrm>
            <a:custGeom>
              <a:rect b="b" l="l" r="r" t="t"/>
              <a:pathLst>
                <a:path extrusionOk="0" h="642" w="547">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37" name="Google Shape;1437;p48"/>
            <p:cNvSpPr/>
            <p:nvPr/>
          </p:nvSpPr>
          <p:spPr>
            <a:xfrm>
              <a:off x="7079935" y="4796791"/>
              <a:ext cx="281006" cy="329083"/>
            </a:xfrm>
            <a:custGeom>
              <a:rect b="b" l="l" r="r" t="t"/>
              <a:pathLst>
                <a:path extrusionOk="0" h="642" w="547">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38" name="Google Shape;1438;p48"/>
            <p:cNvSpPr/>
            <p:nvPr/>
          </p:nvSpPr>
          <p:spPr>
            <a:xfrm>
              <a:off x="7000306" y="4580400"/>
              <a:ext cx="360216" cy="280995"/>
            </a:xfrm>
            <a:custGeom>
              <a:rect b="b" l="l" r="r" t="t"/>
              <a:pathLst>
                <a:path extrusionOk="0" h="548" w="701">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39" name="Google Shape;1439;p48"/>
            <p:cNvSpPr/>
            <p:nvPr/>
          </p:nvSpPr>
          <p:spPr>
            <a:xfrm>
              <a:off x="7228925" y="4442411"/>
              <a:ext cx="262985" cy="354379"/>
            </a:xfrm>
            <a:custGeom>
              <a:rect b="b" l="l" r="r" t="t"/>
              <a:pathLst>
                <a:path extrusionOk="0" h="691" w="512">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440" name="Google Shape;1440;p48"/>
          <p:cNvGrpSpPr/>
          <p:nvPr/>
        </p:nvGrpSpPr>
        <p:grpSpPr>
          <a:xfrm>
            <a:off x="5625735" y="2973621"/>
            <a:ext cx="445779" cy="427468"/>
            <a:chOff x="8074325" y="4438852"/>
            <a:chExt cx="720160" cy="690579"/>
          </a:xfrm>
        </p:grpSpPr>
        <p:sp>
          <p:nvSpPr>
            <p:cNvPr id="1441" name="Google Shape;1441;p48"/>
            <p:cNvSpPr/>
            <p:nvPr/>
          </p:nvSpPr>
          <p:spPr>
            <a:xfrm>
              <a:off x="8177523" y="4784253"/>
              <a:ext cx="257327" cy="345178"/>
            </a:xfrm>
            <a:custGeom>
              <a:rect b="b" l="l" r="r" t="t"/>
              <a:pathLst>
                <a:path extrusionOk="0" h="539" w="402">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42" name="Google Shape;1442;p48"/>
            <p:cNvSpPr/>
            <p:nvPr/>
          </p:nvSpPr>
          <p:spPr>
            <a:xfrm>
              <a:off x="8434850" y="4438852"/>
              <a:ext cx="257327" cy="345401"/>
            </a:xfrm>
            <a:custGeom>
              <a:rect b="b" l="l" r="r" t="t"/>
              <a:pathLst>
                <a:path extrusionOk="0" h="539" w="402">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43" name="Google Shape;1443;p48"/>
            <p:cNvSpPr/>
            <p:nvPr/>
          </p:nvSpPr>
          <p:spPr>
            <a:xfrm>
              <a:off x="8434850" y="4663708"/>
              <a:ext cx="359635" cy="240202"/>
            </a:xfrm>
            <a:custGeom>
              <a:rect b="b" l="l" r="r" t="t"/>
              <a:pathLst>
                <a:path extrusionOk="0" h="375" w="562">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44" name="Google Shape;1444;p48"/>
            <p:cNvSpPr/>
            <p:nvPr/>
          </p:nvSpPr>
          <p:spPr>
            <a:xfrm>
              <a:off x="8434850" y="4784253"/>
              <a:ext cx="257327" cy="345178"/>
            </a:xfrm>
            <a:custGeom>
              <a:rect b="b" l="l" r="r" t="t"/>
              <a:pathLst>
                <a:path extrusionOk="0" h="539" w="402">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45" name="Google Shape;1445;p48"/>
            <p:cNvSpPr/>
            <p:nvPr/>
          </p:nvSpPr>
          <p:spPr>
            <a:xfrm>
              <a:off x="8074325" y="4663708"/>
              <a:ext cx="360524" cy="240202"/>
            </a:xfrm>
            <a:custGeom>
              <a:rect b="b" l="l" r="r" t="t"/>
              <a:pathLst>
                <a:path extrusionOk="0" h="375" w="563">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46" name="Google Shape;1446;p48"/>
            <p:cNvSpPr/>
            <p:nvPr/>
          </p:nvSpPr>
          <p:spPr>
            <a:xfrm>
              <a:off x="8177523" y="4438852"/>
              <a:ext cx="257327" cy="345401"/>
            </a:xfrm>
            <a:custGeom>
              <a:rect b="b" l="l" r="r" t="t"/>
              <a:pathLst>
                <a:path extrusionOk="0" h="539" w="402">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447" name="Google Shape;1447;p48"/>
          <p:cNvGrpSpPr/>
          <p:nvPr/>
        </p:nvGrpSpPr>
        <p:grpSpPr>
          <a:xfrm>
            <a:off x="6908080" y="2987570"/>
            <a:ext cx="445629" cy="399565"/>
            <a:chOff x="9878975" y="4425243"/>
            <a:chExt cx="719918" cy="645502"/>
          </a:xfrm>
        </p:grpSpPr>
        <p:sp>
          <p:nvSpPr>
            <p:cNvPr id="1448" name="Google Shape;1448;p48"/>
            <p:cNvSpPr/>
            <p:nvPr/>
          </p:nvSpPr>
          <p:spPr>
            <a:xfrm>
              <a:off x="10225338" y="4708710"/>
              <a:ext cx="373555" cy="362034"/>
            </a:xfrm>
            <a:custGeom>
              <a:rect b="b" l="l" r="r" t="t"/>
              <a:pathLst>
                <a:path extrusionOk="0" h="614" w="635">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49" name="Google Shape;1449;p48"/>
            <p:cNvSpPr/>
            <p:nvPr/>
          </p:nvSpPr>
          <p:spPr>
            <a:xfrm>
              <a:off x="10067759" y="4425243"/>
              <a:ext cx="361073" cy="361365"/>
            </a:xfrm>
            <a:custGeom>
              <a:rect b="b" l="l" r="r" t="t"/>
              <a:pathLst>
                <a:path extrusionOk="0" h="613" w="614">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50" name="Google Shape;1450;p48"/>
            <p:cNvSpPr/>
            <p:nvPr/>
          </p:nvSpPr>
          <p:spPr>
            <a:xfrm>
              <a:off x="9878975" y="4708710"/>
              <a:ext cx="359959" cy="362034"/>
            </a:xfrm>
            <a:custGeom>
              <a:rect b="b" l="l" r="r" t="t"/>
              <a:pathLst>
                <a:path extrusionOk="0" h="614" w="612">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51" name="Google Shape;1451;p48"/>
          <p:cNvGrpSpPr/>
          <p:nvPr/>
        </p:nvGrpSpPr>
        <p:grpSpPr>
          <a:xfrm>
            <a:off x="7549097" y="2976371"/>
            <a:ext cx="445785" cy="421964"/>
            <a:chOff x="10914544" y="4407150"/>
            <a:chExt cx="720170" cy="681687"/>
          </a:xfrm>
        </p:grpSpPr>
        <p:sp>
          <p:nvSpPr>
            <p:cNvPr id="1452" name="Google Shape;1452;p48"/>
            <p:cNvSpPr/>
            <p:nvPr/>
          </p:nvSpPr>
          <p:spPr>
            <a:xfrm>
              <a:off x="10914544" y="4407150"/>
              <a:ext cx="349099" cy="392923"/>
            </a:xfrm>
            <a:custGeom>
              <a:rect b="b" l="l" r="r" t="t"/>
              <a:pathLst>
                <a:path extrusionOk="0" h="712" w="632">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53" name="Google Shape;1453;p48"/>
            <p:cNvSpPr/>
            <p:nvPr/>
          </p:nvSpPr>
          <p:spPr>
            <a:xfrm>
              <a:off x="10933187" y="4759296"/>
              <a:ext cx="393264" cy="329541"/>
            </a:xfrm>
            <a:custGeom>
              <a:rect b="b" l="l" r="r" t="t"/>
              <a:pathLst>
                <a:path extrusionOk="0" h="597" w="712">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54" name="Google Shape;1454;p48"/>
            <p:cNvSpPr/>
            <p:nvPr/>
          </p:nvSpPr>
          <p:spPr>
            <a:xfrm>
              <a:off x="11285615" y="4696357"/>
              <a:ext cx="330458" cy="392479"/>
            </a:xfrm>
            <a:custGeom>
              <a:rect b="b" l="l" r="r" t="t"/>
              <a:pathLst>
                <a:path extrusionOk="0" h="711" w="598">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55" name="Google Shape;1455;p48"/>
            <p:cNvSpPr/>
            <p:nvPr/>
          </p:nvSpPr>
          <p:spPr>
            <a:xfrm>
              <a:off x="11222808" y="4407150"/>
              <a:ext cx="411906" cy="329541"/>
            </a:xfrm>
            <a:custGeom>
              <a:rect b="b" l="l" r="r" t="t"/>
              <a:pathLst>
                <a:path extrusionOk="0" h="597" w="746">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56" name="Google Shape;1456;p48"/>
          <p:cNvGrpSpPr/>
          <p:nvPr/>
        </p:nvGrpSpPr>
        <p:grpSpPr>
          <a:xfrm>
            <a:off x="6266887" y="2984485"/>
            <a:ext cx="445805" cy="405735"/>
            <a:chOff x="8843122" y="4420259"/>
            <a:chExt cx="720202" cy="655469"/>
          </a:xfrm>
        </p:grpSpPr>
        <p:sp>
          <p:nvSpPr>
            <p:cNvPr id="1457" name="Google Shape;1457;p48"/>
            <p:cNvSpPr/>
            <p:nvPr/>
          </p:nvSpPr>
          <p:spPr>
            <a:xfrm>
              <a:off x="8843122" y="4664371"/>
              <a:ext cx="351295" cy="411356"/>
            </a:xfrm>
            <a:custGeom>
              <a:rect b="b" l="l" r="r" t="t"/>
              <a:pathLst>
                <a:path extrusionOk="0" h="618" w="53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58" name="Google Shape;1458;p48"/>
            <p:cNvSpPr/>
            <p:nvPr/>
          </p:nvSpPr>
          <p:spPr>
            <a:xfrm>
              <a:off x="9232824" y="4664371"/>
              <a:ext cx="330500" cy="411356"/>
            </a:xfrm>
            <a:custGeom>
              <a:rect b="b" l="l" r="r" t="t"/>
              <a:pathLst>
                <a:path extrusionOk="0" h="618" w="499">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59" name="Google Shape;1459;p48"/>
            <p:cNvSpPr/>
            <p:nvPr/>
          </p:nvSpPr>
          <p:spPr>
            <a:xfrm>
              <a:off x="9108305" y="4859367"/>
              <a:ext cx="210630" cy="182470"/>
            </a:xfrm>
            <a:custGeom>
              <a:rect b="b" l="l" r="r" t="t"/>
              <a:pathLst>
                <a:path extrusionOk="0" h="274" w="318">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60" name="Google Shape;1460;p48"/>
            <p:cNvSpPr/>
            <p:nvPr/>
          </p:nvSpPr>
          <p:spPr>
            <a:xfrm>
              <a:off x="8990881" y="4420259"/>
              <a:ext cx="445234" cy="224220"/>
            </a:xfrm>
            <a:custGeom>
              <a:rect b="b" l="l" r="r" t="t"/>
              <a:pathLst>
                <a:path extrusionOk="0" h="337" w="672">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61" name="Google Shape;1461;p48"/>
            <p:cNvSpPr/>
            <p:nvPr/>
          </p:nvSpPr>
          <p:spPr>
            <a:xfrm>
              <a:off x="8988924" y="4625814"/>
              <a:ext cx="207939" cy="207766"/>
            </a:xfrm>
            <a:custGeom>
              <a:rect b="b" l="l" r="r" t="t"/>
              <a:pathLst>
                <a:path extrusionOk="0" h="312" w="314">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62" name="Google Shape;1462;p48"/>
            <p:cNvSpPr/>
            <p:nvPr/>
          </p:nvSpPr>
          <p:spPr>
            <a:xfrm>
              <a:off x="9232824" y="4627288"/>
              <a:ext cx="203291" cy="203591"/>
            </a:xfrm>
            <a:custGeom>
              <a:rect b="b" l="l" r="r" t="t"/>
              <a:pathLst>
                <a:path extrusionOk="0" h="306" w="307">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63" name="Google Shape;1463;p48"/>
          <p:cNvGrpSpPr/>
          <p:nvPr/>
        </p:nvGrpSpPr>
        <p:grpSpPr>
          <a:xfrm>
            <a:off x="3069757" y="2283047"/>
            <a:ext cx="445812" cy="394518"/>
            <a:chOff x="1510757" y="3225422"/>
            <a:chExt cx="720214" cy="637347"/>
          </a:xfrm>
        </p:grpSpPr>
        <p:sp>
          <p:nvSpPr>
            <p:cNvPr id="1464" name="Google Shape;1464;p48"/>
            <p:cNvSpPr/>
            <p:nvPr/>
          </p:nvSpPr>
          <p:spPr>
            <a:xfrm>
              <a:off x="1774546" y="3475620"/>
              <a:ext cx="261417" cy="238347"/>
            </a:xfrm>
            <a:custGeom>
              <a:rect b="b" l="l" r="r" t="t"/>
              <a:pathLst>
                <a:path extrusionOk="0" h="351" w="385">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65" name="Google Shape;1465;p48"/>
            <p:cNvSpPr/>
            <p:nvPr/>
          </p:nvSpPr>
          <p:spPr>
            <a:xfrm>
              <a:off x="2000650" y="3426634"/>
              <a:ext cx="230321" cy="296287"/>
            </a:xfrm>
            <a:custGeom>
              <a:rect b="b" l="l" r="r" t="t"/>
              <a:pathLst>
                <a:path extrusionOk="0" h="436" w="339">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66" name="Google Shape;1466;p48"/>
            <p:cNvSpPr/>
            <p:nvPr/>
          </p:nvSpPr>
          <p:spPr>
            <a:xfrm>
              <a:off x="1774546" y="3225422"/>
              <a:ext cx="211874" cy="236503"/>
            </a:xfrm>
            <a:custGeom>
              <a:rect b="b" l="l" r="r" t="t"/>
              <a:pathLst>
                <a:path extrusionOk="0" h="348" w="312">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67" name="Google Shape;1467;p48"/>
            <p:cNvSpPr/>
            <p:nvPr/>
          </p:nvSpPr>
          <p:spPr>
            <a:xfrm>
              <a:off x="1951107" y="3243857"/>
              <a:ext cx="274329" cy="218067"/>
            </a:xfrm>
            <a:custGeom>
              <a:rect b="b" l="l" r="r" t="t"/>
              <a:pathLst>
                <a:path extrusionOk="0" h="321" w="404">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68" name="Google Shape;1468;p48"/>
            <p:cNvSpPr/>
            <p:nvPr/>
          </p:nvSpPr>
          <p:spPr>
            <a:xfrm>
              <a:off x="1858610" y="3710542"/>
              <a:ext cx="173926" cy="152226"/>
            </a:xfrm>
            <a:custGeom>
              <a:rect b="b" l="l" r="r" t="t"/>
              <a:pathLst>
                <a:path extrusionOk="0" h="224" w="256">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69" name="Google Shape;1469;p48"/>
            <p:cNvSpPr/>
            <p:nvPr/>
          </p:nvSpPr>
          <p:spPr>
            <a:xfrm>
              <a:off x="1521825" y="3426634"/>
              <a:ext cx="288560" cy="234396"/>
            </a:xfrm>
            <a:custGeom>
              <a:rect b="b" l="l" r="r" t="t"/>
              <a:pathLst>
                <a:path extrusionOk="0" h="345" w="425">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70" name="Google Shape;1470;p48"/>
            <p:cNvSpPr/>
            <p:nvPr/>
          </p:nvSpPr>
          <p:spPr>
            <a:xfrm>
              <a:off x="1510757" y="3234903"/>
              <a:ext cx="299628" cy="227021"/>
            </a:xfrm>
            <a:custGeom>
              <a:rect b="b" l="l" r="r" t="t"/>
              <a:pathLst>
                <a:path extrusionOk="0" h="334" w="441">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71" name="Google Shape;1471;p48"/>
          <p:cNvGrpSpPr/>
          <p:nvPr/>
        </p:nvGrpSpPr>
        <p:grpSpPr>
          <a:xfrm>
            <a:off x="3761148" y="2300567"/>
            <a:ext cx="445767" cy="359478"/>
            <a:chOff x="2595501" y="3253725"/>
            <a:chExt cx="720141" cy="580739"/>
          </a:xfrm>
        </p:grpSpPr>
        <p:sp>
          <p:nvSpPr>
            <p:cNvPr id="1472" name="Google Shape;1472;p48"/>
            <p:cNvSpPr/>
            <p:nvPr/>
          </p:nvSpPr>
          <p:spPr>
            <a:xfrm>
              <a:off x="2595501" y="3269807"/>
              <a:ext cx="416349" cy="273171"/>
            </a:xfrm>
            <a:custGeom>
              <a:rect b="b" l="l" r="r" t="t"/>
              <a:pathLst>
                <a:path extrusionOk="0" h="472" w="722">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73" name="Google Shape;1473;p48"/>
            <p:cNvSpPr/>
            <p:nvPr/>
          </p:nvSpPr>
          <p:spPr>
            <a:xfrm>
              <a:off x="2903528" y="3560177"/>
              <a:ext cx="374670" cy="273617"/>
            </a:xfrm>
            <a:custGeom>
              <a:rect b="b" l="l" r="r" t="t"/>
              <a:pathLst>
                <a:path extrusionOk="0" h="473" w="65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74" name="Google Shape;1474;p48"/>
            <p:cNvSpPr/>
            <p:nvPr/>
          </p:nvSpPr>
          <p:spPr>
            <a:xfrm>
              <a:off x="2635397" y="3497189"/>
              <a:ext cx="313600" cy="337276"/>
            </a:xfrm>
            <a:custGeom>
              <a:rect b="b" l="l" r="r" t="t"/>
              <a:pathLst>
                <a:path extrusionOk="0" h="583" w="544">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75" name="Google Shape;1475;p48"/>
            <p:cNvSpPr/>
            <p:nvPr/>
          </p:nvSpPr>
          <p:spPr>
            <a:xfrm>
              <a:off x="2966382" y="3253725"/>
              <a:ext cx="349261" cy="352241"/>
            </a:xfrm>
            <a:custGeom>
              <a:rect b="b" l="l" r="r" t="t"/>
              <a:pathLst>
                <a:path extrusionOk="0" h="609" w="606">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76" name="Google Shape;1476;p48"/>
          <p:cNvGrpSpPr/>
          <p:nvPr/>
        </p:nvGrpSpPr>
        <p:grpSpPr>
          <a:xfrm>
            <a:off x="5143819" y="2257535"/>
            <a:ext cx="443879" cy="445541"/>
            <a:chOff x="4764809" y="3184208"/>
            <a:chExt cx="717090" cy="719775"/>
          </a:xfrm>
        </p:grpSpPr>
        <p:sp>
          <p:nvSpPr>
            <p:cNvPr id="1477" name="Google Shape;1477;p48"/>
            <p:cNvSpPr/>
            <p:nvPr/>
          </p:nvSpPr>
          <p:spPr>
            <a:xfrm>
              <a:off x="5143387" y="3232375"/>
              <a:ext cx="338512" cy="556553"/>
            </a:xfrm>
            <a:custGeom>
              <a:rect b="b" l="l" r="r" t="t"/>
              <a:pathLst>
                <a:path extrusionOk="0" h="847" w="517">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78" name="Google Shape;1478;p48"/>
            <p:cNvSpPr/>
            <p:nvPr/>
          </p:nvSpPr>
          <p:spPr>
            <a:xfrm>
              <a:off x="4783248" y="3418197"/>
              <a:ext cx="616697" cy="485785"/>
            </a:xfrm>
            <a:custGeom>
              <a:rect b="b" l="l" r="r" t="t"/>
              <a:pathLst>
                <a:path extrusionOk="0" h="739" w="942">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79" name="Google Shape;1479;p48"/>
            <p:cNvSpPr/>
            <p:nvPr/>
          </p:nvSpPr>
          <p:spPr>
            <a:xfrm>
              <a:off x="4764809" y="3184208"/>
              <a:ext cx="585965" cy="520485"/>
            </a:xfrm>
            <a:custGeom>
              <a:rect b="b" l="l" r="r" t="t"/>
              <a:pathLst>
                <a:path extrusionOk="0" h="792" w="895">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80" name="Google Shape;1480;p48"/>
          <p:cNvGrpSpPr/>
          <p:nvPr/>
        </p:nvGrpSpPr>
        <p:grpSpPr>
          <a:xfrm>
            <a:off x="4452495" y="2286500"/>
            <a:ext cx="445746" cy="387612"/>
            <a:chOff x="3680173" y="3231000"/>
            <a:chExt cx="720106" cy="626190"/>
          </a:xfrm>
        </p:grpSpPr>
        <p:sp>
          <p:nvSpPr>
            <p:cNvPr id="1481" name="Google Shape;1481;p48"/>
            <p:cNvSpPr/>
            <p:nvPr/>
          </p:nvSpPr>
          <p:spPr>
            <a:xfrm>
              <a:off x="3680173" y="3232386"/>
              <a:ext cx="468746" cy="451568"/>
            </a:xfrm>
            <a:custGeom>
              <a:rect b="b" l="l" r="r" t="t"/>
              <a:pathLst>
                <a:path extrusionOk="0" h="326" w="341">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82" name="Google Shape;1482;p48"/>
            <p:cNvSpPr/>
            <p:nvPr/>
          </p:nvSpPr>
          <p:spPr>
            <a:xfrm>
              <a:off x="3743529" y="3408162"/>
              <a:ext cx="548171" cy="449028"/>
            </a:xfrm>
            <a:custGeom>
              <a:rect b="b" l="l" r="r" t="t"/>
              <a:pathLst>
                <a:path extrusionOk="0" h="324" w="399">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83" name="Google Shape;1483;p48"/>
            <p:cNvSpPr/>
            <p:nvPr/>
          </p:nvSpPr>
          <p:spPr>
            <a:xfrm>
              <a:off x="4061000" y="3231000"/>
              <a:ext cx="339279" cy="508390"/>
            </a:xfrm>
            <a:custGeom>
              <a:rect b="b" l="l" r="r" t="t"/>
              <a:pathLst>
                <a:path extrusionOk="0" h="367" w="247">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84" name="Google Shape;1484;p48"/>
          <p:cNvGrpSpPr/>
          <p:nvPr/>
        </p:nvGrpSpPr>
        <p:grpSpPr>
          <a:xfrm>
            <a:off x="6524582" y="2257496"/>
            <a:ext cx="443283" cy="445620"/>
            <a:chOff x="6931035" y="3184144"/>
            <a:chExt cx="716128" cy="719903"/>
          </a:xfrm>
        </p:grpSpPr>
        <p:sp>
          <p:nvSpPr>
            <p:cNvPr id="1485" name="Google Shape;1485;p48"/>
            <p:cNvSpPr/>
            <p:nvPr/>
          </p:nvSpPr>
          <p:spPr>
            <a:xfrm>
              <a:off x="7304099" y="3430106"/>
              <a:ext cx="343064" cy="228463"/>
            </a:xfrm>
            <a:custGeom>
              <a:rect b="b" l="l" r="r" t="t"/>
              <a:pathLst>
                <a:path extrusionOk="0" h="391" w="59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86" name="Google Shape;1486;p48"/>
            <p:cNvSpPr/>
            <p:nvPr/>
          </p:nvSpPr>
          <p:spPr>
            <a:xfrm>
              <a:off x="6931035" y="3430106"/>
              <a:ext cx="343548" cy="228463"/>
            </a:xfrm>
            <a:custGeom>
              <a:rect b="b" l="l" r="r" t="t"/>
              <a:pathLst>
                <a:path extrusionOk="0" h="391" w="591">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87" name="Google Shape;1487;p48"/>
            <p:cNvSpPr/>
            <p:nvPr/>
          </p:nvSpPr>
          <p:spPr>
            <a:xfrm>
              <a:off x="7175631" y="3184144"/>
              <a:ext cx="227419" cy="345369"/>
            </a:xfrm>
            <a:custGeom>
              <a:rect b="b" l="l" r="r" t="t"/>
              <a:pathLst>
                <a:path extrusionOk="0" h="591" w="391">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88" name="Google Shape;1488;p48"/>
            <p:cNvSpPr/>
            <p:nvPr/>
          </p:nvSpPr>
          <p:spPr>
            <a:xfrm>
              <a:off x="7175631" y="3558678"/>
              <a:ext cx="227419" cy="345369"/>
            </a:xfrm>
            <a:custGeom>
              <a:rect b="b" l="l" r="r" t="t"/>
              <a:pathLst>
                <a:path extrusionOk="0" h="591" w="391">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89" name="Google Shape;1489;p48"/>
          <p:cNvGrpSpPr/>
          <p:nvPr/>
        </p:nvGrpSpPr>
        <p:grpSpPr>
          <a:xfrm>
            <a:off x="5833276" y="2257448"/>
            <a:ext cx="445727" cy="445714"/>
            <a:chOff x="5846429" y="3184067"/>
            <a:chExt cx="720076" cy="720055"/>
          </a:xfrm>
        </p:grpSpPr>
        <p:sp>
          <p:nvSpPr>
            <p:cNvPr id="1490" name="Google Shape;1490;p48"/>
            <p:cNvSpPr/>
            <p:nvPr/>
          </p:nvSpPr>
          <p:spPr>
            <a:xfrm>
              <a:off x="6207893" y="3184067"/>
              <a:ext cx="355998" cy="422879"/>
            </a:xfrm>
            <a:custGeom>
              <a:rect b="b" l="l" r="r" t="t"/>
              <a:pathLst>
                <a:path extrusionOk="0" h="642" w="54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91" name="Google Shape;1491;p48"/>
            <p:cNvSpPr/>
            <p:nvPr/>
          </p:nvSpPr>
          <p:spPr>
            <a:xfrm>
              <a:off x="5846429" y="3186676"/>
              <a:ext cx="423253" cy="355759"/>
            </a:xfrm>
            <a:custGeom>
              <a:rect b="b" l="l" r="r" t="t"/>
              <a:pathLst>
                <a:path extrusionOk="0" h="540" w="642">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92" name="Google Shape;1492;p48"/>
            <p:cNvSpPr/>
            <p:nvPr/>
          </p:nvSpPr>
          <p:spPr>
            <a:xfrm>
              <a:off x="5849043" y="3481007"/>
              <a:ext cx="355998" cy="423115"/>
            </a:xfrm>
            <a:custGeom>
              <a:rect b="b" l="l" r="r" t="t"/>
              <a:pathLst>
                <a:path extrusionOk="0" h="642" w="54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93" name="Google Shape;1493;p48"/>
            <p:cNvSpPr/>
            <p:nvPr/>
          </p:nvSpPr>
          <p:spPr>
            <a:xfrm>
              <a:off x="6143252" y="3545755"/>
              <a:ext cx="423253" cy="355759"/>
            </a:xfrm>
            <a:custGeom>
              <a:rect b="b" l="l" r="r" t="t"/>
              <a:pathLst>
                <a:path extrusionOk="0" h="540" w="642">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94" name="Google Shape;1494;p48"/>
          <p:cNvGrpSpPr/>
          <p:nvPr/>
        </p:nvGrpSpPr>
        <p:grpSpPr>
          <a:xfrm>
            <a:off x="2520481" y="2257393"/>
            <a:ext cx="303698" cy="445825"/>
            <a:chOff x="655600" y="3183978"/>
            <a:chExt cx="490627" cy="720234"/>
          </a:xfrm>
        </p:grpSpPr>
        <p:sp>
          <p:nvSpPr>
            <p:cNvPr id="1495" name="Google Shape;1495;p48"/>
            <p:cNvSpPr/>
            <p:nvPr/>
          </p:nvSpPr>
          <p:spPr>
            <a:xfrm>
              <a:off x="781315" y="3461564"/>
              <a:ext cx="274086" cy="162243"/>
            </a:xfrm>
            <a:custGeom>
              <a:rect b="b" l="l" r="r" t="t"/>
              <a:pathLst>
                <a:path extrusionOk="0" h="302" w="513">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96" name="Google Shape;1496;p48"/>
            <p:cNvSpPr/>
            <p:nvPr/>
          </p:nvSpPr>
          <p:spPr>
            <a:xfrm>
              <a:off x="850087" y="3183978"/>
              <a:ext cx="259850" cy="244775"/>
            </a:xfrm>
            <a:custGeom>
              <a:rect b="b" l="l" r="r" t="t"/>
              <a:pathLst>
                <a:path extrusionOk="0" h="456" w="486">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97" name="Google Shape;1497;p48"/>
            <p:cNvSpPr/>
            <p:nvPr/>
          </p:nvSpPr>
          <p:spPr>
            <a:xfrm>
              <a:off x="655600" y="3264496"/>
              <a:ext cx="213333" cy="294294"/>
            </a:xfrm>
            <a:custGeom>
              <a:rect b="b" l="l" r="r" t="t"/>
              <a:pathLst>
                <a:path extrusionOk="0" h="548" w="399">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98" name="Google Shape;1498;p48"/>
            <p:cNvSpPr/>
            <p:nvPr/>
          </p:nvSpPr>
          <p:spPr>
            <a:xfrm>
              <a:off x="673846" y="3654405"/>
              <a:ext cx="303960" cy="249807"/>
            </a:xfrm>
            <a:custGeom>
              <a:rect b="b" l="l" r="r" t="t"/>
              <a:pathLst>
                <a:path extrusionOk="0" h="465" w="569">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99" name="Google Shape;1499;p48"/>
            <p:cNvSpPr/>
            <p:nvPr/>
          </p:nvSpPr>
          <p:spPr>
            <a:xfrm>
              <a:off x="959159" y="3535238"/>
              <a:ext cx="187068" cy="287248"/>
            </a:xfrm>
            <a:custGeom>
              <a:rect b="b" l="l" r="r" t="t"/>
              <a:pathLst>
                <a:path extrusionOk="0" h="535" w="35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00" name="Google Shape;1500;p48"/>
          <p:cNvGrpSpPr/>
          <p:nvPr/>
        </p:nvGrpSpPr>
        <p:grpSpPr>
          <a:xfrm>
            <a:off x="7213443" y="2257509"/>
            <a:ext cx="189785" cy="445592"/>
            <a:chOff x="8011692" y="3184166"/>
            <a:chExt cx="306600" cy="719859"/>
          </a:xfrm>
        </p:grpSpPr>
        <p:sp>
          <p:nvSpPr>
            <p:cNvPr id="1501" name="Google Shape;1501;p48"/>
            <p:cNvSpPr/>
            <p:nvPr/>
          </p:nvSpPr>
          <p:spPr>
            <a:xfrm>
              <a:off x="8011692" y="3885096"/>
              <a:ext cx="306496" cy="18928"/>
            </a:xfrm>
            <a:custGeom>
              <a:rect b="b" l="l" r="r" t="t"/>
              <a:pathLst>
                <a:path extrusionOk="0" h="35" w="569">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502" name="Google Shape;1502;p48"/>
            <p:cNvSpPr/>
            <p:nvPr/>
          </p:nvSpPr>
          <p:spPr>
            <a:xfrm>
              <a:off x="8011692" y="3184166"/>
              <a:ext cx="306496" cy="40025"/>
            </a:xfrm>
            <a:custGeom>
              <a:rect b="b" l="l" r="r" t="t"/>
              <a:pathLst>
                <a:path extrusionOk="0" h="74" w="569">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503" name="Google Shape;1503;p48"/>
            <p:cNvSpPr txBox="1"/>
            <p:nvPr/>
          </p:nvSpPr>
          <p:spPr>
            <a:xfrm>
              <a:off x="8011692" y="3395332"/>
              <a:ext cx="306600" cy="1572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504" name="Google Shape;1504;p48"/>
            <p:cNvSpPr txBox="1"/>
            <p:nvPr/>
          </p:nvSpPr>
          <p:spPr>
            <a:xfrm>
              <a:off x="8011692" y="3231683"/>
              <a:ext cx="306600" cy="159300"/>
            </a:xfrm>
            <a:prstGeom prst="rect">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505" name="Google Shape;1505;p48"/>
            <p:cNvSpPr txBox="1"/>
            <p:nvPr/>
          </p:nvSpPr>
          <p:spPr>
            <a:xfrm>
              <a:off x="8011692" y="3718293"/>
              <a:ext cx="306600" cy="159300"/>
            </a:xfrm>
            <a:prstGeom prst="rect">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506" name="Google Shape;1506;p48"/>
            <p:cNvSpPr txBox="1"/>
            <p:nvPr/>
          </p:nvSpPr>
          <p:spPr>
            <a:xfrm>
              <a:off x="8011692" y="3556812"/>
              <a:ext cx="306600" cy="1572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507" name="Google Shape;1507;p48"/>
          <p:cNvGrpSpPr/>
          <p:nvPr/>
        </p:nvGrpSpPr>
        <p:grpSpPr>
          <a:xfrm>
            <a:off x="7648230" y="2257259"/>
            <a:ext cx="246199" cy="445516"/>
            <a:chOff x="4556125" y="630237"/>
            <a:chExt cx="3081338" cy="5568950"/>
          </a:xfrm>
        </p:grpSpPr>
        <p:sp>
          <p:nvSpPr>
            <p:cNvPr id="1508" name="Google Shape;1508;p48"/>
            <p:cNvSpPr/>
            <p:nvPr/>
          </p:nvSpPr>
          <p:spPr>
            <a:xfrm>
              <a:off x="4756150" y="630237"/>
              <a:ext cx="2397126" cy="1016000"/>
            </a:xfrm>
            <a:custGeom>
              <a:rect b="b" l="l" r="r" t="t"/>
              <a:pathLst>
                <a:path extrusionOk="0" h="233" w="55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509" name="Google Shape;1509;p48"/>
            <p:cNvSpPr/>
            <p:nvPr/>
          </p:nvSpPr>
          <p:spPr>
            <a:xfrm>
              <a:off x="4556125" y="1357312"/>
              <a:ext cx="3081338" cy="1135062"/>
            </a:xfrm>
            <a:custGeom>
              <a:rect b="b" l="l" r="r" t="t"/>
              <a:pathLst>
                <a:path extrusionOk="0" h="260" w="707">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510" name="Google Shape;1510;p48"/>
            <p:cNvSpPr/>
            <p:nvPr/>
          </p:nvSpPr>
          <p:spPr>
            <a:xfrm>
              <a:off x="4556125" y="2168525"/>
              <a:ext cx="3081338" cy="1139825"/>
            </a:xfrm>
            <a:custGeom>
              <a:rect b="b" l="l" r="r" t="t"/>
              <a:pathLst>
                <a:path extrusionOk="0" h="261" w="707">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511" name="Google Shape;1511;p48"/>
            <p:cNvSpPr/>
            <p:nvPr/>
          </p:nvSpPr>
          <p:spPr>
            <a:xfrm>
              <a:off x="4556125" y="2981325"/>
              <a:ext cx="3081338" cy="1138237"/>
            </a:xfrm>
            <a:custGeom>
              <a:rect b="b" l="l" r="r" t="t"/>
              <a:pathLst>
                <a:path extrusionOk="0" h="261" w="707">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512" name="Google Shape;1512;p48"/>
            <p:cNvSpPr/>
            <p:nvPr/>
          </p:nvSpPr>
          <p:spPr>
            <a:xfrm>
              <a:off x="4830762" y="4476750"/>
              <a:ext cx="2535237" cy="1722437"/>
            </a:xfrm>
            <a:custGeom>
              <a:rect b="b" l="l" r="r" t="t"/>
              <a:pathLst>
                <a:path extrusionOk="0" h="395" w="582">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513" name="Google Shape;1513;p48"/>
            <p:cNvSpPr/>
            <p:nvPr/>
          </p:nvSpPr>
          <p:spPr>
            <a:xfrm>
              <a:off x="5078412" y="4067175"/>
              <a:ext cx="714375" cy="322262"/>
            </a:xfrm>
            <a:custGeom>
              <a:rect b="b" l="l" r="r" t="t"/>
              <a:pathLst>
                <a:path extrusionOk="0" h="74" w="164">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514" name="Google Shape;1514;p48"/>
            <p:cNvSpPr/>
            <p:nvPr/>
          </p:nvSpPr>
          <p:spPr>
            <a:xfrm>
              <a:off x="6389687" y="3844925"/>
              <a:ext cx="715962" cy="544512"/>
            </a:xfrm>
            <a:custGeom>
              <a:rect b="b" l="l" r="r" t="t"/>
              <a:pathLst>
                <a:path extrusionOk="0" h="125" w="164">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515" name="Google Shape;1515;p48"/>
          <p:cNvGrpSpPr/>
          <p:nvPr/>
        </p:nvGrpSpPr>
        <p:grpSpPr>
          <a:xfrm>
            <a:off x="1829253" y="2257459"/>
            <a:ext cx="445768" cy="445697"/>
            <a:chOff x="1674084" y="3214987"/>
            <a:chExt cx="720142" cy="720027"/>
          </a:xfrm>
        </p:grpSpPr>
        <p:sp>
          <p:nvSpPr>
            <p:cNvPr id="1516" name="Google Shape;1516;p48"/>
            <p:cNvSpPr/>
            <p:nvPr/>
          </p:nvSpPr>
          <p:spPr>
            <a:xfrm>
              <a:off x="1674084" y="3354958"/>
              <a:ext cx="179880" cy="213215"/>
            </a:xfrm>
            <a:custGeom>
              <a:rect b="b" l="l" r="r" t="t"/>
              <a:pathLst>
                <a:path extrusionOk="0" h="242" w="204">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17" name="Google Shape;1517;p48"/>
            <p:cNvSpPr/>
            <p:nvPr/>
          </p:nvSpPr>
          <p:spPr>
            <a:xfrm>
              <a:off x="1674084" y="3534654"/>
              <a:ext cx="179880" cy="213525"/>
            </a:xfrm>
            <a:custGeom>
              <a:rect b="b" l="l" r="r" t="t"/>
              <a:pathLst>
                <a:path extrusionOk="0" h="242" w="204">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18" name="Google Shape;1518;p48"/>
            <p:cNvSpPr/>
            <p:nvPr/>
          </p:nvSpPr>
          <p:spPr>
            <a:xfrm>
              <a:off x="1861110" y="3214987"/>
              <a:ext cx="212190" cy="179696"/>
            </a:xfrm>
            <a:custGeom>
              <a:rect b="b" l="l" r="r" t="t"/>
              <a:pathLst>
                <a:path extrusionOk="0" h="204" w="241">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19" name="Google Shape;1519;p48"/>
            <p:cNvSpPr/>
            <p:nvPr/>
          </p:nvSpPr>
          <p:spPr>
            <a:xfrm>
              <a:off x="2040679" y="3214987"/>
              <a:ext cx="213433" cy="179696"/>
            </a:xfrm>
            <a:custGeom>
              <a:rect b="b" l="l" r="r" t="t"/>
              <a:pathLst>
                <a:path extrusionOk="0" h="204" w="242">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20" name="Google Shape;1520;p48"/>
            <p:cNvSpPr/>
            <p:nvPr/>
          </p:nvSpPr>
          <p:spPr>
            <a:xfrm>
              <a:off x="1674084" y="3714660"/>
              <a:ext cx="173666" cy="220353"/>
            </a:xfrm>
            <a:custGeom>
              <a:rect b="b" l="l" r="r" t="t"/>
              <a:pathLst>
                <a:path extrusionOk="0" h="250" w="197">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21" name="Google Shape;1521;p48"/>
            <p:cNvSpPr/>
            <p:nvPr/>
          </p:nvSpPr>
          <p:spPr>
            <a:xfrm>
              <a:off x="1674084" y="3214987"/>
              <a:ext cx="219646" cy="173489"/>
            </a:xfrm>
            <a:custGeom>
              <a:rect b="b" l="l" r="r" t="t"/>
              <a:pathLst>
                <a:path extrusionOk="0" h="197" w="249">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22" name="Google Shape;1522;p48"/>
            <p:cNvSpPr/>
            <p:nvPr/>
          </p:nvSpPr>
          <p:spPr>
            <a:xfrm>
              <a:off x="1995010" y="3754076"/>
              <a:ext cx="212501" cy="180938"/>
            </a:xfrm>
            <a:custGeom>
              <a:rect b="b" l="l" r="r" t="t"/>
              <a:pathLst>
                <a:path extrusionOk="0" h="205" w="241">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23" name="Google Shape;1523;p48"/>
            <p:cNvSpPr/>
            <p:nvPr/>
          </p:nvSpPr>
          <p:spPr>
            <a:xfrm>
              <a:off x="2220560" y="3214987"/>
              <a:ext cx="173666" cy="219422"/>
            </a:xfrm>
            <a:custGeom>
              <a:rect b="b" l="l" r="r" t="t"/>
              <a:pathLst>
                <a:path extrusionOk="0" h="249" w="197">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24" name="Google Shape;1524;p48"/>
            <p:cNvSpPr/>
            <p:nvPr/>
          </p:nvSpPr>
          <p:spPr>
            <a:xfrm>
              <a:off x="2214346" y="3400890"/>
              <a:ext cx="179880" cy="213215"/>
            </a:xfrm>
            <a:custGeom>
              <a:rect b="b" l="l" r="r" t="t"/>
              <a:pathLst>
                <a:path extrusionOk="0" h="242" w="204">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25" name="Google Shape;1525;p48"/>
            <p:cNvSpPr/>
            <p:nvPr/>
          </p:nvSpPr>
          <p:spPr>
            <a:xfrm>
              <a:off x="1814198" y="3754076"/>
              <a:ext cx="213433" cy="180938"/>
            </a:xfrm>
            <a:custGeom>
              <a:rect b="b" l="l" r="r" t="t"/>
              <a:pathLst>
                <a:path extrusionOk="0" h="205" w="242">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26" name="Google Shape;1526;p48"/>
            <p:cNvSpPr/>
            <p:nvPr/>
          </p:nvSpPr>
          <p:spPr>
            <a:xfrm>
              <a:off x="2214346" y="3580587"/>
              <a:ext cx="179880" cy="213215"/>
            </a:xfrm>
            <a:custGeom>
              <a:rect b="b" l="l" r="r" t="t"/>
              <a:pathLst>
                <a:path extrusionOk="0" h="242" w="204">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27" name="Google Shape;1527;p48"/>
            <p:cNvSpPr/>
            <p:nvPr/>
          </p:nvSpPr>
          <p:spPr>
            <a:xfrm>
              <a:off x="2174890" y="3760283"/>
              <a:ext cx="219335" cy="174731"/>
            </a:xfrm>
            <a:custGeom>
              <a:rect b="b" l="l" r="r" t="t"/>
              <a:pathLst>
                <a:path extrusionOk="0" h="198" w="249">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28" name="Google Shape;1528;p48"/>
          <p:cNvGrpSpPr/>
          <p:nvPr/>
        </p:nvGrpSpPr>
        <p:grpSpPr>
          <a:xfrm>
            <a:off x="1138094" y="2257421"/>
            <a:ext cx="445578" cy="445773"/>
            <a:chOff x="557511" y="3214925"/>
            <a:chExt cx="719836" cy="720150"/>
          </a:xfrm>
        </p:grpSpPr>
        <p:sp>
          <p:nvSpPr>
            <p:cNvPr id="1529" name="Google Shape;1529;p48"/>
            <p:cNvSpPr/>
            <p:nvPr/>
          </p:nvSpPr>
          <p:spPr>
            <a:xfrm>
              <a:off x="557511" y="3214925"/>
              <a:ext cx="434543" cy="347863"/>
            </a:xfrm>
            <a:custGeom>
              <a:rect b="b" l="l" r="r" t="t"/>
              <a:pathLst>
                <a:path extrusionOk="0" h="412" w="515">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30" name="Google Shape;1530;p48"/>
            <p:cNvSpPr/>
            <p:nvPr/>
          </p:nvSpPr>
          <p:spPr>
            <a:xfrm>
              <a:off x="929646" y="3214925"/>
              <a:ext cx="347700" cy="434664"/>
            </a:xfrm>
            <a:custGeom>
              <a:rect b="b" l="l" r="r" t="t"/>
              <a:pathLst>
                <a:path extrusionOk="0" h="515" w="412">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31" name="Google Shape;1531;p48"/>
            <p:cNvSpPr/>
            <p:nvPr/>
          </p:nvSpPr>
          <p:spPr>
            <a:xfrm>
              <a:off x="557511" y="3500411"/>
              <a:ext cx="347040" cy="434664"/>
            </a:xfrm>
            <a:custGeom>
              <a:rect b="b" l="l" r="r" t="t"/>
              <a:pathLst>
                <a:path extrusionOk="0" h="515" w="411">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32" name="Google Shape;1532;p48"/>
            <p:cNvSpPr/>
            <p:nvPr/>
          </p:nvSpPr>
          <p:spPr>
            <a:xfrm>
              <a:off x="842804" y="3588202"/>
              <a:ext cx="434543" cy="346873"/>
            </a:xfrm>
            <a:custGeom>
              <a:rect b="b" l="l" r="r" t="t"/>
              <a:pathLst>
                <a:path extrusionOk="0" h="411" w="515">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33" name="Google Shape;1533;p48"/>
          <p:cNvGrpSpPr/>
          <p:nvPr/>
        </p:nvGrpSpPr>
        <p:grpSpPr>
          <a:xfrm>
            <a:off x="1081977" y="3693756"/>
            <a:ext cx="445905" cy="400522"/>
            <a:chOff x="1147762" y="1131887"/>
            <a:chExt cx="5137150" cy="4619626"/>
          </a:xfrm>
        </p:grpSpPr>
        <p:sp>
          <p:nvSpPr>
            <p:cNvPr id="1534" name="Google Shape;1534;p48"/>
            <p:cNvSpPr/>
            <p:nvPr/>
          </p:nvSpPr>
          <p:spPr>
            <a:xfrm>
              <a:off x="1147762" y="2425700"/>
              <a:ext cx="2505075" cy="3325813"/>
            </a:xfrm>
            <a:custGeom>
              <a:rect b="b" l="l" r="r" t="t"/>
              <a:pathLst>
                <a:path extrusionOk="0" h="751" w="566">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35" name="Google Shape;1535;p48"/>
            <p:cNvSpPr/>
            <p:nvPr/>
          </p:nvSpPr>
          <p:spPr>
            <a:xfrm>
              <a:off x="2617787" y="3519487"/>
              <a:ext cx="3667125" cy="2232024"/>
            </a:xfrm>
            <a:custGeom>
              <a:rect b="b" l="l" r="r" t="t"/>
              <a:pathLst>
                <a:path extrusionOk="0" h="504" w="829">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36" name="Google Shape;1536;p48"/>
            <p:cNvSpPr/>
            <p:nvPr/>
          </p:nvSpPr>
          <p:spPr>
            <a:xfrm>
              <a:off x="2449512" y="1131887"/>
              <a:ext cx="3167061" cy="3259137"/>
            </a:xfrm>
            <a:custGeom>
              <a:rect b="b" l="l" r="r" t="t"/>
              <a:pathLst>
                <a:path extrusionOk="0" h="736" w="716">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37" name="Google Shape;1537;p48"/>
          <p:cNvGrpSpPr/>
          <p:nvPr/>
        </p:nvGrpSpPr>
        <p:grpSpPr>
          <a:xfrm>
            <a:off x="1879306" y="3687410"/>
            <a:ext cx="445901" cy="413282"/>
            <a:chOff x="1570037" y="1341437"/>
            <a:chExt cx="4943475" cy="4576762"/>
          </a:xfrm>
        </p:grpSpPr>
        <p:sp>
          <p:nvSpPr>
            <p:cNvPr id="1538" name="Google Shape;1538;p48"/>
            <p:cNvSpPr/>
            <p:nvPr/>
          </p:nvSpPr>
          <p:spPr>
            <a:xfrm>
              <a:off x="4814887" y="3284537"/>
              <a:ext cx="1673225" cy="1187450"/>
            </a:xfrm>
            <a:custGeom>
              <a:rect b="b" l="l" r="r" t="t"/>
              <a:pathLst>
                <a:path extrusionOk="0" h="270" w="381">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539" name="Google Shape;1539;p48"/>
            <p:cNvSpPr/>
            <p:nvPr/>
          </p:nvSpPr>
          <p:spPr>
            <a:xfrm>
              <a:off x="2355850" y="4164012"/>
              <a:ext cx="1208087" cy="1560512"/>
            </a:xfrm>
            <a:custGeom>
              <a:rect b="b" l="l" r="r" t="t"/>
              <a:pathLst>
                <a:path extrusionOk="0" h="355" w="275">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540" name="Google Shape;1540;p48"/>
            <p:cNvSpPr/>
            <p:nvPr/>
          </p:nvSpPr>
          <p:spPr>
            <a:xfrm>
              <a:off x="2636837" y="1443037"/>
              <a:ext cx="1581150" cy="1635125"/>
            </a:xfrm>
            <a:custGeom>
              <a:rect b="b" l="l" r="r" t="t"/>
              <a:pathLst>
                <a:path extrusionOk="0" h="372" w="36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541" name="Google Shape;1541;p48"/>
            <p:cNvSpPr/>
            <p:nvPr/>
          </p:nvSpPr>
          <p:spPr>
            <a:xfrm>
              <a:off x="1570037" y="3162300"/>
              <a:ext cx="1800225" cy="2562225"/>
            </a:xfrm>
            <a:custGeom>
              <a:rect b="b" l="l" r="r" t="t"/>
              <a:pathLst>
                <a:path extrusionOk="0" h="583" w="41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542" name="Google Shape;1542;p48"/>
            <p:cNvSpPr/>
            <p:nvPr/>
          </p:nvSpPr>
          <p:spPr>
            <a:xfrm>
              <a:off x="3101975" y="1341437"/>
              <a:ext cx="2481262" cy="1855787"/>
            </a:xfrm>
            <a:custGeom>
              <a:rect b="b" l="l" r="r" t="t"/>
              <a:pathLst>
                <a:path extrusionOk="0" h="422" w="565">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543" name="Google Shape;1543;p48"/>
            <p:cNvSpPr/>
            <p:nvPr/>
          </p:nvSpPr>
          <p:spPr>
            <a:xfrm>
              <a:off x="4019550" y="4094162"/>
              <a:ext cx="2493962" cy="1824037"/>
            </a:xfrm>
            <a:custGeom>
              <a:rect b="b" l="l" r="r" t="t"/>
              <a:pathLst>
                <a:path extrusionOk="0" h="415" w="568">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544" name="Google Shape;1544;p48"/>
          <p:cNvGrpSpPr/>
          <p:nvPr/>
        </p:nvGrpSpPr>
        <p:grpSpPr>
          <a:xfrm>
            <a:off x="4364629" y="3671511"/>
            <a:ext cx="441332" cy="445721"/>
            <a:chOff x="5770007" y="5489899"/>
            <a:chExt cx="712976" cy="720067"/>
          </a:xfrm>
        </p:grpSpPr>
        <p:sp>
          <p:nvSpPr>
            <p:cNvPr id="1545" name="Google Shape;1545;p48"/>
            <p:cNvSpPr/>
            <p:nvPr/>
          </p:nvSpPr>
          <p:spPr>
            <a:xfrm>
              <a:off x="6229483" y="5489899"/>
              <a:ext cx="253500" cy="2553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46" name="Google Shape;1546;p48"/>
            <p:cNvSpPr/>
            <p:nvPr/>
          </p:nvSpPr>
          <p:spPr>
            <a:xfrm>
              <a:off x="5770007" y="5489899"/>
              <a:ext cx="252900" cy="2553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47" name="Google Shape;1547;p48"/>
            <p:cNvSpPr/>
            <p:nvPr/>
          </p:nvSpPr>
          <p:spPr>
            <a:xfrm>
              <a:off x="6229483" y="5954666"/>
              <a:ext cx="253500" cy="2553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48" name="Google Shape;1548;p48"/>
            <p:cNvSpPr/>
            <p:nvPr/>
          </p:nvSpPr>
          <p:spPr>
            <a:xfrm>
              <a:off x="5770007" y="5954666"/>
              <a:ext cx="252900" cy="2553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49" name="Google Shape;1549;p48"/>
            <p:cNvSpPr/>
            <p:nvPr/>
          </p:nvSpPr>
          <p:spPr>
            <a:xfrm>
              <a:off x="6011100" y="5535496"/>
              <a:ext cx="228017" cy="163872"/>
            </a:xfrm>
            <a:custGeom>
              <a:rect b="b" l="l" r="r" t="t"/>
              <a:pathLst>
                <a:path extrusionOk="0" h="258" w="362">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50" name="Google Shape;1550;p48"/>
            <p:cNvSpPr/>
            <p:nvPr/>
          </p:nvSpPr>
          <p:spPr>
            <a:xfrm>
              <a:off x="6011100" y="6000263"/>
              <a:ext cx="228017" cy="164103"/>
            </a:xfrm>
            <a:custGeom>
              <a:rect b="b" l="l" r="r" t="t"/>
              <a:pathLst>
                <a:path extrusionOk="0" h="258" w="362">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51" name="Google Shape;1551;p48"/>
            <p:cNvSpPr/>
            <p:nvPr/>
          </p:nvSpPr>
          <p:spPr>
            <a:xfrm>
              <a:off x="5814051" y="5734318"/>
              <a:ext cx="162411" cy="230995"/>
            </a:xfrm>
            <a:custGeom>
              <a:rect b="b" l="l" r="r" t="t"/>
              <a:pathLst>
                <a:path extrusionOk="0" h="363" w="258">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52" name="Google Shape;1552;p48"/>
            <p:cNvSpPr/>
            <p:nvPr/>
          </p:nvSpPr>
          <p:spPr>
            <a:xfrm>
              <a:off x="6273756" y="5735013"/>
              <a:ext cx="162411" cy="230300"/>
            </a:xfrm>
            <a:custGeom>
              <a:rect b="b" l="l" r="r" t="t"/>
              <a:pathLst>
                <a:path extrusionOk="0" h="362" w="258">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53" name="Google Shape;1553;p48"/>
          <p:cNvGrpSpPr/>
          <p:nvPr/>
        </p:nvGrpSpPr>
        <p:grpSpPr>
          <a:xfrm>
            <a:off x="5157420" y="3693981"/>
            <a:ext cx="445651" cy="400824"/>
            <a:chOff x="7050768" y="5526199"/>
            <a:chExt cx="719953" cy="647534"/>
          </a:xfrm>
        </p:grpSpPr>
        <p:sp>
          <p:nvSpPr>
            <p:cNvPr id="1554" name="Google Shape;1554;p48"/>
            <p:cNvSpPr/>
            <p:nvPr/>
          </p:nvSpPr>
          <p:spPr>
            <a:xfrm>
              <a:off x="7465241" y="5526199"/>
              <a:ext cx="168000" cy="1689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55" name="Google Shape;1555;p48"/>
            <p:cNvSpPr/>
            <p:nvPr/>
          </p:nvSpPr>
          <p:spPr>
            <a:xfrm>
              <a:off x="7189726" y="5526199"/>
              <a:ext cx="168000" cy="1689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56" name="Google Shape;1556;p48"/>
            <p:cNvSpPr/>
            <p:nvPr/>
          </p:nvSpPr>
          <p:spPr>
            <a:xfrm>
              <a:off x="7465241" y="6004833"/>
              <a:ext cx="168000" cy="1689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57" name="Google Shape;1557;p48"/>
            <p:cNvSpPr/>
            <p:nvPr/>
          </p:nvSpPr>
          <p:spPr>
            <a:xfrm>
              <a:off x="7602721" y="5765701"/>
              <a:ext cx="168000" cy="1683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58" name="Google Shape;1558;p48"/>
            <p:cNvSpPr/>
            <p:nvPr/>
          </p:nvSpPr>
          <p:spPr>
            <a:xfrm>
              <a:off x="7050768" y="5765701"/>
              <a:ext cx="168600" cy="168300"/>
            </a:xfrm>
            <a:prstGeom prst="ellipse">
              <a:avLst/>
            </a:pr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59" name="Google Shape;1559;p48"/>
            <p:cNvSpPr/>
            <p:nvPr/>
          </p:nvSpPr>
          <p:spPr>
            <a:xfrm>
              <a:off x="7189726" y="6004833"/>
              <a:ext cx="168000" cy="168900"/>
            </a:xfrm>
            <a:prstGeom prst="ellipse">
              <a:avLst/>
            </a:pr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60" name="Google Shape;1560;p48"/>
            <p:cNvSpPr/>
            <p:nvPr/>
          </p:nvSpPr>
          <p:spPr>
            <a:xfrm>
              <a:off x="7134476" y="5655289"/>
              <a:ext cx="139512" cy="149620"/>
            </a:xfrm>
            <a:custGeom>
              <a:rect b="b" l="l" r="r" t="t"/>
              <a:pathLst>
                <a:path extrusionOk="0" h="328" w="306">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61" name="Google Shape;1561;p48"/>
            <p:cNvSpPr/>
            <p:nvPr/>
          </p:nvSpPr>
          <p:spPr>
            <a:xfrm>
              <a:off x="7351783" y="5564482"/>
              <a:ext cx="119371" cy="92287"/>
            </a:xfrm>
            <a:custGeom>
              <a:rect b="b" l="l" r="r" t="t"/>
              <a:pathLst>
                <a:path extrusionOk="0" h="202" w="262">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62" name="Google Shape;1562;p48"/>
            <p:cNvSpPr/>
            <p:nvPr/>
          </p:nvSpPr>
          <p:spPr>
            <a:xfrm>
              <a:off x="7548579" y="5894792"/>
              <a:ext cx="138958" cy="149249"/>
            </a:xfrm>
            <a:custGeom>
              <a:rect b="b" l="l" r="r" t="t"/>
              <a:pathLst>
                <a:path extrusionOk="0" h="327" w="305">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63" name="Google Shape;1563;p48"/>
            <p:cNvSpPr/>
            <p:nvPr/>
          </p:nvSpPr>
          <p:spPr>
            <a:xfrm>
              <a:off x="7548579" y="5655844"/>
              <a:ext cx="138958" cy="149065"/>
            </a:xfrm>
            <a:custGeom>
              <a:rect b="b" l="l" r="r" t="t"/>
              <a:pathLst>
                <a:path extrusionOk="0" h="327" w="305">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64" name="Google Shape;1564;p48"/>
            <p:cNvSpPr/>
            <p:nvPr/>
          </p:nvSpPr>
          <p:spPr>
            <a:xfrm>
              <a:off x="7134476" y="5894792"/>
              <a:ext cx="139512" cy="149620"/>
            </a:xfrm>
            <a:custGeom>
              <a:rect b="b" l="l" r="r" t="t"/>
              <a:pathLst>
                <a:path extrusionOk="0" h="328" w="306">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65" name="Google Shape;1565;p48"/>
            <p:cNvSpPr/>
            <p:nvPr/>
          </p:nvSpPr>
          <p:spPr>
            <a:xfrm>
              <a:off x="7351783" y="6043117"/>
              <a:ext cx="119371" cy="92102"/>
            </a:xfrm>
            <a:custGeom>
              <a:rect b="b" l="l" r="r" t="t"/>
              <a:pathLst>
                <a:path extrusionOk="0" h="202" w="262">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66" name="Google Shape;1566;p48"/>
          <p:cNvGrpSpPr/>
          <p:nvPr/>
        </p:nvGrpSpPr>
        <p:grpSpPr>
          <a:xfrm>
            <a:off x="6751936" y="3694051"/>
            <a:ext cx="445681" cy="400651"/>
            <a:chOff x="9626723" y="5526313"/>
            <a:chExt cx="720002" cy="647256"/>
          </a:xfrm>
        </p:grpSpPr>
        <p:sp>
          <p:nvSpPr>
            <p:cNvPr id="1567" name="Google Shape;1567;p48"/>
            <p:cNvSpPr/>
            <p:nvPr/>
          </p:nvSpPr>
          <p:spPr>
            <a:xfrm>
              <a:off x="10040990" y="5526313"/>
              <a:ext cx="168000" cy="1683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68" name="Google Shape;1568;p48"/>
            <p:cNvSpPr/>
            <p:nvPr/>
          </p:nvSpPr>
          <p:spPr>
            <a:xfrm>
              <a:off x="9765139" y="5526313"/>
              <a:ext cx="168300" cy="1683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69" name="Google Shape;1569;p48"/>
            <p:cNvSpPr/>
            <p:nvPr/>
          </p:nvSpPr>
          <p:spPr>
            <a:xfrm>
              <a:off x="10040990" y="6005269"/>
              <a:ext cx="168000" cy="1683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70" name="Google Shape;1570;p48"/>
            <p:cNvSpPr/>
            <p:nvPr/>
          </p:nvSpPr>
          <p:spPr>
            <a:xfrm>
              <a:off x="10178425" y="5765496"/>
              <a:ext cx="168300" cy="1689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71" name="Google Shape;1571;p48"/>
            <p:cNvSpPr/>
            <p:nvPr/>
          </p:nvSpPr>
          <p:spPr>
            <a:xfrm>
              <a:off x="9626723" y="5765496"/>
              <a:ext cx="168000" cy="168900"/>
            </a:xfrm>
            <a:prstGeom prst="ellipse">
              <a:avLst/>
            </a:pr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72" name="Google Shape;1572;p48"/>
            <p:cNvSpPr/>
            <p:nvPr/>
          </p:nvSpPr>
          <p:spPr>
            <a:xfrm>
              <a:off x="9765139" y="6005269"/>
              <a:ext cx="168300" cy="168300"/>
            </a:xfrm>
            <a:prstGeom prst="ellipse">
              <a:avLst/>
            </a:pr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73" name="Google Shape;1573;p48"/>
            <p:cNvSpPr/>
            <p:nvPr/>
          </p:nvSpPr>
          <p:spPr>
            <a:xfrm>
              <a:off x="10198227" y="5672808"/>
              <a:ext cx="47838" cy="83066"/>
            </a:xfrm>
            <a:custGeom>
              <a:rect b="b" l="l" r="r" t="t"/>
              <a:pathLst>
                <a:path extrusionOk="0" h="163" w="94">
                  <a:moveTo>
                    <a:pt x="0" y="0"/>
                  </a:moveTo>
                  <a:cubicBezTo>
                    <a:pt x="20" y="23"/>
                    <a:pt x="38" y="49"/>
                    <a:pt x="54" y="77"/>
                  </a:cubicBezTo>
                  <a:cubicBezTo>
                    <a:pt x="70" y="105"/>
                    <a:pt x="83" y="134"/>
                    <a:pt x="94" y="163"/>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74" name="Google Shape;1574;p48"/>
            <p:cNvSpPr/>
            <p:nvPr/>
          </p:nvSpPr>
          <p:spPr>
            <a:xfrm>
              <a:off x="10197835" y="5944589"/>
              <a:ext cx="48230" cy="83066"/>
            </a:xfrm>
            <a:custGeom>
              <a:rect b="b" l="l" r="r" t="t"/>
              <a:pathLst>
                <a:path extrusionOk="0" h="163" w="95">
                  <a:moveTo>
                    <a:pt x="95" y="0"/>
                  </a:moveTo>
                  <a:cubicBezTo>
                    <a:pt x="84" y="29"/>
                    <a:pt x="71" y="58"/>
                    <a:pt x="55" y="85"/>
                  </a:cubicBezTo>
                  <a:cubicBezTo>
                    <a:pt x="39" y="113"/>
                    <a:pt x="20" y="139"/>
                    <a:pt x="0" y="163"/>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75" name="Google Shape;1575;p48"/>
            <p:cNvSpPr/>
            <p:nvPr/>
          </p:nvSpPr>
          <p:spPr>
            <a:xfrm>
              <a:off x="9938649" y="6122111"/>
              <a:ext cx="96263" cy="4124"/>
            </a:xfrm>
            <a:custGeom>
              <a:rect b="b" l="l" r="r" t="t"/>
              <a:pathLst>
                <a:path extrusionOk="0" h="8" w="189">
                  <a:moveTo>
                    <a:pt x="189" y="0"/>
                  </a:moveTo>
                  <a:cubicBezTo>
                    <a:pt x="158" y="5"/>
                    <a:pt x="127" y="8"/>
                    <a:pt x="95" y="8"/>
                  </a:cubicBezTo>
                  <a:cubicBezTo>
                    <a:pt x="63" y="8"/>
                    <a:pt x="31" y="5"/>
                    <a:pt x="0"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76" name="Google Shape;1576;p48"/>
            <p:cNvSpPr/>
            <p:nvPr/>
          </p:nvSpPr>
          <p:spPr>
            <a:xfrm>
              <a:off x="9728084" y="5944196"/>
              <a:ext cx="47838" cy="83066"/>
            </a:xfrm>
            <a:custGeom>
              <a:rect b="b" l="l" r="r" t="t"/>
              <a:pathLst>
                <a:path extrusionOk="0" h="163" w="94">
                  <a:moveTo>
                    <a:pt x="94" y="163"/>
                  </a:moveTo>
                  <a:cubicBezTo>
                    <a:pt x="74" y="140"/>
                    <a:pt x="56" y="114"/>
                    <a:pt x="40" y="86"/>
                  </a:cubicBezTo>
                  <a:cubicBezTo>
                    <a:pt x="24" y="58"/>
                    <a:pt x="11" y="30"/>
                    <a:pt x="0"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77" name="Google Shape;1577;p48"/>
            <p:cNvSpPr/>
            <p:nvPr/>
          </p:nvSpPr>
          <p:spPr>
            <a:xfrm>
              <a:off x="9728084" y="5672219"/>
              <a:ext cx="48230" cy="83066"/>
            </a:xfrm>
            <a:custGeom>
              <a:rect b="b" l="l" r="r" t="t"/>
              <a:pathLst>
                <a:path extrusionOk="0" h="163" w="95">
                  <a:moveTo>
                    <a:pt x="0" y="163"/>
                  </a:moveTo>
                  <a:cubicBezTo>
                    <a:pt x="11" y="134"/>
                    <a:pt x="24" y="106"/>
                    <a:pt x="40" y="78"/>
                  </a:cubicBezTo>
                  <a:cubicBezTo>
                    <a:pt x="56" y="50"/>
                    <a:pt x="75" y="24"/>
                    <a:pt x="95"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78" name="Google Shape;1578;p48"/>
            <p:cNvSpPr/>
            <p:nvPr/>
          </p:nvSpPr>
          <p:spPr>
            <a:xfrm>
              <a:off x="9939237" y="5573835"/>
              <a:ext cx="96263" cy="4124"/>
            </a:xfrm>
            <a:custGeom>
              <a:rect b="b" l="l" r="r" t="t"/>
              <a:pathLst>
                <a:path extrusionOk="0" h="8" w="189">
                  <a:moveTo>
                    <a:pt x="0" y="8"/>
                  </a:moveTo>
                  <a:cubicBezTo>
                    <a:pt x="31" y="3"/>
                    <a:pt x="62" y="0"/>
                    <a:pt x="94" y="0"/>
                  </a:cubicBezTo>
                  <a:cubicBezTo>
                    <a:pt x="126" y="0"/>
                    <a:pt x="158" y="3"/>
                    <a:pt x="189" y="8"/>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79" name="Google Shape;1579;p48"/>
          <p:cNvGrpSpPr/>
          <p:nvPr/>
        </p:nvGrpSpPr>
        <p:grpSpPr>
          <a:xfrm>
            <a:off x="7549176" y="3671488"/>
            <a:ext cx="445582" cy="445743"/>
            <a:chOff x="10914672" y="5489861"/>
            <a:chExt cx="719842" cy="720102"/>
          </a:xfrm>
        </p:grpSpPr>
        <p:sp>
          <p:nvSpPr>
            <p:cNvPr id="1580" name="Google Shape;1580;p48"/>
            <p:cNvSpPr/>
            <p:nvPr/>
          </p:nvSpPr>
          <p:spPr>
            <a:xfrm>
              <a:off x="11420014" y="5489861"/>
              <a:ext cx="214500" cy="2151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81" name="Google Shape;1581;p48"/>
            <p:cNvSpPr/>
            <p:nvPr/>
          </p:nvSpPr>
          <p:spPr>
            <a:xfrm>
              <a:off x="11420014" y="5994863"/>
              <a:ext cx="214500" cy="2151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82" name="Google Shape;1582;p48"/>
            <p:cNvSpPr/>
            <p:nvPr/>
          </p:nvSpPr>
          <p:spPr>
            <a:xfrm>
              <a:off x="10914672" y="5489861"/>
              <a:ext cx="214500" cy="2151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83" name="Google Shape;1583;p48"/>
            <p:cNvSpPr/>
            <p:nvPr/>
          </p:nvSpPr>
          <p:spPr>
            <a:xfrm>
              <a:off x="10914672" y="5994863"/>
              <a:ext cx="214500" cy="2151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84" name="Google Shape;1584;p48"/>
            <p:cNvSpPr/>
            <p:nvPr/>
          </p:nvSpPr>
          <p:spPr>
            <a:xfrm>
              <a:off x="11595623" y="5710038"/>
              <a:ext cx="28649" cy="276082"/>
            </a:xfrm>
            <a:custGeom>
              <a:rect b="b" l="l" r="r" t="t"/>
              <a:pathLst>
                <a:path extrusionOk="0" h="376" w="39">
                  <a:moveTo>
                    <a:pt x="0" y="0"/>
                  </a:moveTo>
                  <a:cubicBezTo>
                    <a:pt x="25" y="59"/>
                    <a:pt x="39" y="123"/>
                    <a:pt x="39" y="190"/>
                  </a:cubicBezTo>
                  <a:cubicBezTo>
                    <a:pt x="39" y="256"/>
                    <a:pt x="26" y="319"/>
                    <a:pt x="2" y="376"/>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85" name="Google Shape;1585;p48"/>
            <p:cNvSpPr/>
            <p:nvPr/>
          </p:nvSpPr>
          <p:spPr>
            <a:xfrm>
              <a:off x="11138826" y="6170527"/>
              <a:ext cx="275351" cy="29145"/>
            </a:xfrm>
            <a:custGeom>
              <a:rect b="b" l="l" r="r" t="t"/>
              <a:pathLst>
                <a:path extrusionOk="0" h="40" w="375">
                  <a:moveTo>
                    <a:pt x="375" y="0"/>
                  </a:moveTo>
                  <a:cubicBezTo>
                    <a:pt x="317" y="26"/>
                    <a:pt x="253" y="40"/>
                    <a:pt x="185" y="40"/>
                  </a:cubicBezTo>
                  <a:cubicBezTo>
                    <a:pt x="119" y="40"/>
                    <a:pt x="57" y="26"/>
                    <a:pt x="0" y="2"/>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86" name="Google Shape;1586;p48"/>
            <p:cNvSpPr/>
            <p:nvPr/>
          </p:nvSpPr>
          <p:spPr>
            <a:xfrm>
              <a:off x="10925018" y="5713747"/>
              <a:ext cx="28649" cy="275287"/>
            </a:xfrm>
            <a:custGeom>
              <a:rect b="b" l="l" r="r" t="t"/>
              <a:pathLst>
                <a:path extrusionOk="0" h="375" w="39">
                  <a:moveTo>
                    <a:pt x="39" y="375"/>
                  </a:moveTo>
                  <a:cubicBezTo>
                    <a:pt x="14" y="317"/>
                    <a:pt x="0" y="253"/>
                    <a:pt x="0" y="185"/>
                  </a:cubicBezTo>
                  <a:cubicBezTo>
                    <a:pt x="0" y="120"/>
                    <a:pt x="13" y="57"/>
                    <a:pt x="37"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87" name="Google Shape;1587;p48"/>
            <p:cNvSpPr/>
            <p:nvPr/>
          </p:nvSpPr>
          <p:spPr>
            <a:xfrm>
              <a:off x="11135112" y="5499930"/>
              <a:ext cx="275351" cy="28880"/>
            </a:xfrm>
            <a:custGeom>
              <a:rect b="b" l="l" r="r" t="t"/>
              <a:pathLst>
                <a:path extrusionOk="0" h="39" w="375">
                  <a:moveTo>
                    <a:pt x="375" y="37"/>
                  </a:moveTo>
                  <a:cubicBezTo>
                    <a:pt x="318" y="13"/>
                    <a:pt x="256" y="0"/>
                    <a:pt x="190" y="0"/>
                  </a:cubicBezTo>
                  <a:cubicBezTo>
                    <a:pt x="122" y="0"/>
                    <a:pt x="58" y="14"/>
                    <a:pt x="0" y="39"/>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88" name="Google Shape;1588;p48"/>
            <p:cNvSpPr/>
            <p:nvPr/>
          </p:nvSpPr>
          <p:spPr>
            <a:xfrm>
              <a:off x="11578115" y="5950881"/>
              <a:ext cx="52789" cy="38948"/>
            </a:xfrm>
            <a:custGeom>
              <a:rect b="b" l="l" r="r" t="t"/>
              <a:pathLst>
                <a:path extrusionOk="0" h="147" w="199">
                  <a:moveTo>
                    <a:pt x="0" y="0"/>
                  </a:moveTo>
                  <a:lnTo>
                    <a:pt x="64" y="147"/>
                  </a:lnTo>
                  <a:lnTo>
                    <a:pt x="199" y="83"/>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89" name="Google Shape;1589;p48"/>
            <p:cNvSpPr/>
            <p:nvPr/>
          </p:nvSpPr>
          <p:spPr>
            <a:xfrm>
              <a:off x="11135112" y="6152776"/>
              <a:ext cx="38199" cy="52991"/>
            </a:xfrm>
            <a:custGeom>
              <a:rect b="b" l="l" r="r" t="t"/>
              <a:pathLst>
                <a:path extrusionOk="0" h="200" w="144">
                  <a:moveTo>
                    <a:pt x="144" y="0"/>
                  </a:moveTo>
                  <a:lnTo>
                    <a:pt x="0" y="67"/>
                  </a:lnTo>
                  <a:lnTo>
                    <a:pt x="64" y="200"/>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90" name="Google Shape;1590;p48"/>
            <p:cNvSpPr/>
            <p:nvPr/>
          </p:nvSpPr>
          <p:spPr>
            <a:xfrm>
              <a:off x="10918386" y="5710038"/>
              <a:ext cx="53054" cy="38154"/>
            </a:xfrm>
            <a:custGeom>
              <a:rect b="b" l="l" r="r" t="t"/>
              <a:pathLst>
                <a:path extrusionOk="0" h="144" w="200">
                  <a:moveTo>
                    <a:pt x="200" y="144"/>
                  </a:moveTo>
                  <a:lnTo>
                    <a:pt x="136" y="0"/>
                  </a:lnTo>
                  <a:lnTo>
                    <a:pt x="0" y="64"/>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91" name="Google Shape;1591;p48"/>
            <p:cNvSpPr/>
            <p:nvPr/>
          </p:nvSpPr>
          <p:spPr>
            <a:xfrm>
              <a:off x="11375979" y="5493571"/>
              <a:ext cx="38199" cy="52726"/>
            </a:xfrm>
            <a:custGeom>
              <a:rect b="b" l="l" r="r" t="t"/>
              <a:pathLst>
                <a:path extrusionOk="0" h="199" w="144">
                  <a:moveTo>
                    <a:pt x="0" y="199"/>
                  </a:moveTo>
                  <a:lnTo>
                    <a:pt x="144" y="135"/>
                  </a:lnTo>
                  <a:lnTo>
                    <a:pt x="81" y="0"/>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92" name="Google Shape;1592;p48"/>
          <p:cNvGrpSpPr/>
          <p:nvPr/>
        </p:nvGrpSpPr>
        <p:grpSpPr>
          <a:xfrm>
            <a:off x="5954636" y="3681752"/>
            <a:ext cx="445821" cy="425246"/>
            <a:chOff x="8338678" y="5506443"/>
            <a:chExt cx="720227" cy="686988"/>
          </a:xfrm>
        </p:grpSpPr>
        <p:sp>
          <p:nvSpPr>
            <p:cNvPr id="1593" name="Google Shape;1593;p48"/>
            <p:cNvSpPr/>
            <p:nvPr/>
          </p:nvSpPr>
          <p:spPr>
            <a:xfrm>
              <a:off x="8706181" y="5506443"/>
              <a:ext cx="230803" cy="263259"/>
            </a:xfrm>
            <a:custGeom>
              <a:rect b="b" l="l" r="r" t="t"/>
              <a:pathLst>
                <a:path extrusionOk="0" h="432" w="378">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94" name="Google Shape;1594;p48"/>
            <p:cNvSpPr/>
            <p:nvPr/>
          </p:nvSpPr>
          <p:spPr>
            <a:xfrm>
              <a:off x="8460817" y="5506443"/>
              <a:ext cx="230586" cy="263259"/>
            </a:xfrm>
            <a:custGeom>
              <a:rect b="b" l="l" r="r" t="t"/>
              <a:pathLst>
                <a:path extrusionOk="0" h="432" w="378">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95" name="Google Shape;1595;p48"/>
            <p:cNvSpPr/>
            <p:nvPr/>
          </p:nvSpPr>
          <p:spPr>
            <a:xfrm>
              <a:off x="8338678" y="5718525"/>
              <a:ext cx="230151" cy="262608"/>
            </a:xfrm>
            <a:custGeom>
              <a:rect b="b" l="l" r="r" t="t"/>
              <a:pathLst>
                <a:path extrusionOk="0" h="431" w="377">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96" name="Google Shape;1596;p48"/>
            <p:cNvSpPr/>
            <p:nvPr/>
          </p:nvSpPr>
          <p:spPr>
            <a:xfrm>
              <a:off x="8828754" y="5718525"/>
              <a:ext cx="230151" cy="262608"/>
            </a:xfrm>
            <a:custGeom>
              <a:rect b="b" l="l" r="r" t="t"/>
              <a:pathLst>
                <a:path extrusionOk="0" h="431" w="377">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97" name="Google Shape;1597;p48"/>
            <p:cNvSpPr/>
            <p:nvPr/>
          </p:nvSpPr>
          <p:spPr>
            <a:xfrm>
              <a:off x="8706181" y="5930607"/>
              <a:ext cx="230803" cy="262825"/>
            </a:xfrm>
            <a:custGeom>
              <a:rect b="b" l="l" r="r" t="t"/>
              <a:pathLst>
                <a:path extrusionOk="0" h="431" w="378">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98" name="Google Shape;1598;p48"/>
            <p:cNvSpPr/>
            <p:nvPr/>
          </p:nvSpPr>
          <p:spPr>
            <a:xfrm>
              <a:off x="8460817" y="5930607"/>
              <a:ext cx="230586" cy="262825"/>
            </a:xfrm>
            <a:custGeom>
              <a:rect b="b" l="l" r="r" t="t"/>
              <a:pathLst>
                <a:path extrusionOk="0" h="431" w="378">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99" name="Google Shape;1599;p48"/>
          <p:cNvGrpSpPr/>
          <p:nvPr/>
        </p:nvGrpSpPr>
        <p:grpSpPr>
          <a:xfrm>
            <a:off x="2676293" y="3736342"/>
            <a:ext cx="1336824" cy="316035"/>
            <a:chOff x="3042485" y="5594633"/>
            <a:chExt cx="2159652" cy="510557"/>
          </a:xfrm>
        </p:grpSpPr>
        <p:sp>
          <p:nvSpPr>
            <p:cNvPr id="1600" name="Google Shape;1600;p48"/>
            <p:cNvSpPr/>
            <p:nvPr/>
          </p:nvSpPr>
          <p:spPr>
            <a:xfrm>
              <a:off x="3042485" y="5869690"/>
              <a:ext cx="235200" cy="235500"/>
            </a:xfrm>
            <a:prstGeom prst="ellipse">
              <a:avLst/>
            </a:pr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01" name="Google Shape;1601;p48"/>
            <p:cNvSpPr/>
            <p:nvPr/>
          </p:nvSpPr>
          <p:spPr>
            <a:xfrm>
              <a:off x="3317231" y="5594633"/>
              <a:ext cx="235200" cy="235500"/>
            </a:xfrm>
            <a:prstGeom prst="ellipse">
              <a:avLst/>
            </a:prstGeom>
            <a:solidFill>
              <a:srgbClr val="E6913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02" name="Google Shape;1602;p48"/>
            <p:cNvSpPr/>
            <p:nvPr/>
          </p:nvSpPr>
          <p:spPr>
            <a:xfrm>
              <a:off x="3591976" y="5869690"/>
              <a:ext cx="236100" cy="235500"/>
            </a:xfrm>
            <a:prstGeom prst="ellipse">
              <a:avLst/>
            </a:prstGeom>
            <a:solidFill>
              <a:srgbClr val="CC0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03" name="Google Shape;1603;p48"/>
            <p:cNvSpPr/>
            <p:nvPr/>
          </p:nvSpPr>
          <p:spPr>
            <a:xfrm>
              <a:off x="3866722" y="5594633"/>
              <a:ext cx="236100" cy="235500"/>
            </a:xfrm>
            <a:prstGeom prst="ellipse">
              <a:avLst/>
            </a:prstGeom>
            <a:solidFill>
              <a:srgbClr val="A64D7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04" name="Google Shape;1604;p48"/>
            <p:cNvSpPr/>
            <p:nvPr/>
          </p:nvSpPr>
          <p:spPr>
            <a:xfrm>
              <a:off x="4141467" y="5869690"/>
              <a:ext cx="236100" cy="235500"/>
            </a:xfrm>
            <a:prstGeom prst="ellipse">
              <a:avLst/>
            </a:prstGeom>
            <a:solidFill>
              <a:srgbClr val="674E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05" name="Google Shape;1605;p48"/>
            <p:cNvSpPr/>
            <p:nvPr/>
          </p:nvSpPr>
          <p:spPr>
            <a:xfrm>
              <a:off x="4417146" y="5594633"/>
              <a:ext cx="235200" cy="235500"/>
            </a:xfrm>
            <a:prstGeom prst="ellipse">
              <a:avLst/>
            </a:pr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06" name="Google Shape;1606;p48"/>
            <p:cNvSpPr/>
            <p:nvPr/>
          </p:nvSpPr>
          <p:spPr>
            <a:xfrm>
              <a:off x="4691892" y="5869690"/>
              <a:ext cx="235500" cy="235500"/>
            </a:xfrm>
            <a:prstGeom prst="ellipse">
              <a:avLst/>
            </a:pr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07" name="Google Shape;1607;p48"/>
            <p:cNvSpPr/>
            <p:nvPr/>
          </p:nvSpPr>
          <p:spPr>
            <a:xfrm>
              <a:off x="4966637" y="5594633"/>
              <a:ext cx="235500" cy="235500"/>
            </a:xfrm>
            <a:prstGeom prst="ellipse">
              <a:avLst/>
            </a:pr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08" name="Google Shape;1608;p48"/>
            <p:cNvSpPr/>
            <p:nvPr/>
          </p:nvSpPr>
          <p:spPr>
            <a:xfrm>
              <a:off x="3210195" y="5762654"/>
              <a:ext cx="174555" cy="174555"/>
            </a:xfrm>
            <a:custGeom>
              <a:rect b="b" l="l" r="r" t="t"/>
              <a:pathLst>
                <a:path extrusionOk="0" h="217" w="217">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09" name="Google Shape;1609;p48"/>
            <p:cNvSpPr/>
            <p:nvPr/>
          </p:nvSpPr>
          <p:spPr>
            <a:xfrm>
              <a:off x="3485252" y="5762654"/>
              <a:ext cx="174244" cy="174555"/>
            </a:xfrm>
            <a:custGeom>
              <a:rect b="b" l="l" r="r" t="t"/>
              <a:pathLst>
                <a:path extrusionOk="0" h="217" w="217">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10" name="Google Shape;1610;p48"/>
            <p:cNvSpPr/>
            <p:nvPr/>
          </p:nvSpPr>
          <p:spPr>
            <a:xfrm>
              <a:off x="3760620" y="5762654"/>
              <a:ext cx="173622" cy="174555"/>
            </a:xfrm>
            <a:custGeom>
              <a:rect b="b" l="l" r="r" t="t"/>
              <a:pathLst>
                <a:path extrusionOk="0" h="217" w="216">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11" name="Google Shape;1611;p48"/>
            <p:cNvSpPr/>
            <p:nvPr/>
          </p:nvSpPr>
          <p:spPr>
            <a:xfrm>
              <a:off x="4035365" y="5762654"/>
              <a:ext cx="173622" cy="174555"/>
            </a:xfrm>
            <a:custGeom>
              <a:rect b="b" l="l" r="r" t="t"/>
              <a:pathLst>
                <a:path extrusionOk="0" h="217" w="216">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12" name="Google Shape;1612;p48"/>
            <p:cNvSpPr/>
            <p:nvPr/>
          </p:nvSpPr>
          <p:spPr>
            <a:xfrm>
              <a:off x="4310111" y="5762654"/>
              <a:ext cx="173622" cy="174555"/>
            </a:xfrm>
            <a:custGeom>
              <a:rect b="b" l="l" r="r" t="t"/>
              <a:pathLst>
                <a:path extrusionOk="0" h="217" w="216">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13" name="Google Shape;1613;p48"/>
            <p:cNvSpPr/>
            <p:nvPr/>
          </p:nvSpPr>
          <p:spPr>
            <a:xfrm>
              <a:off x="4585167" y="5762654"/>
              <a:ext cx="174244" cy="174555"/>
            </a:xfrm>
            <a:custGeom>
              <a:rect b="b" l="l" r="r" t="t"/>
              <a:pathLst>
                <a:path extrusionOk="0" h="217" w="217">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14" name="Google Shape;1614;p48"/>
            <p:cNvSpPr/>
            <p:nvPr/>
          </p:nvSpPr>
          <p:spPr>
            <a:xfrm>
              <a:off x="4859913" y="5762654"/>
              <a:ext cx="174244" cy="174555"/>
            </a:xfrm>
            <a:custGeom>
              <a:rect b="b" l="l" r="r" t="t"/>
              <a:pathLst>
                <a:path extrusionOk="0" h="217" w="217">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615" name="Google Shape;1615;p48"/>
          <p:cNvGrpSpPr/>
          <p:nvPr/>
        </p:nvGrpSpPr>
        <p:grpSpPr>
          <a:xfrm>
            <a:off x="1879183" y="4379878"/>
            <a:ext cx="445738" cy="442950"/>
            <a:chOff x="1442627" y="5710929"/>
            <a:chExt cx="594318" cy="590600"/>
          </a:xfrm>
        </p:grpSpPr>
        <p:sp>
          <p:nvSpPr>
            <p:cNvPr id="1616" name="Google Shape;1616;p48"/>
            <p:cNvSpPr/>
            <p:nvPr/>
          </p:nvSpPr>
          <p:spPr>
            <a:xfrm>
              <a:off x="1442627" y="5710929"/>
              <a:ext cx="594318" cy="405222"/>
            </a:xfrm>
            <a:custGeom>
              <a:rect b="b" l="l" r="r" t="t"/>
              <a:pathLst>
                <a:path extrusionOk="0" h="500" w="734">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17" name="Google Shape;1617;p48"/>
            <p:cNvSpPr/>
            <p:nvPr/>
          </p:nvSpPr>
          <p:spPr>
            <a:xfrm>
              <a:off x="1442627" y="6116151"/>
              <a:ext cx="349820" cy="97191"/>
            </a:xfrm>
            <a:custGeom>
              <a:rect b="b" l="l" r="r" t="t"/>
              <a:pathLst>
                <a:path extrusionOk="0" h="313" w="1126">
                  <a:moveTo>
                    <a:pt x="1126" y="313"/>
                  </a:moveTo>
                  <a:lnTo>
                    <a:pt x="0" y="0"/>
                  </a:lnTo>
                  <a:lnTo>
                    <a:pt x="1126" y="0"/>
                  </a:lnTo>
                  <a:lnTo>
                    <a:pt x="1126" y="313"/>
                  </a:lnTo>
                  <a:close/>
                </a:path>
              </a:pathLst>
            </a:custGeom>
            <a:solidFill>
              <a:srgbClr val="9999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18" name="Google Shape;1618;p48"/>
            <p:cNvSpPr/>
            <p:nvPr/>
          </p:nvSpPr>
          <p:spPr>
            <a:xfrm>
              <a:off x="1573731" y="6152482"/>
              <a:ext cx="218715" cy="60861"/>
            </a:xfrm>
            <a:custGeom>
              <a:rect b="b" l="l" r="r" t="t"/>
              <a:pathLst>
                <a:path extrusionOk="0" h="196" w="704">
                  <a:moveTo>
                    <a:pt x="0" y="196"/>
                  </a:moveTo>
                  <a:lnTo>
                    <a:pt x="704" y="196"/>
                  </a:lnTo>
                  <a:lnTo>
                    <a:pt x="0" y="0"/>
                  </a:lnTo>
                  <a:lnTo>
                    <a:pt x="0" y="196"/>
                  </a:lnTo>
                  <a:close/>
                </a:path>
              </a:pathLst>
            </a:custGeom>
            <a:solidFill>
              <a:srgbClr val="CCCCC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19" name="Google Shape;1619;p48"/>
            <p:cNvSpPr/>
            <p:nvPr/>
          </p:nvSpPr>
          <p:spPr>
            <a:xfrm>
              <a:off x="1573731" y="6213343"/>
              <a:ext cx="109358" cy="88186"/>
            </a:xfrm>
            <a:custGeom>
              <a:rect b="b" l="l" r="r" t="t"/>
              <a:pathLst>
                <a:path extrusionOk="0" h="284" w="352">
                  <a:moveTo>
                    <a:pt x="352" y="284"/>
                  </a:moveTo>
                  <a:lnTo>
                    <a:pt x="0" y="0"/>
                  </a:lnTo>
                  <a:lnTo>
                    <a:pt x="352" y="0"/>
                  </a:lnTo>
                  <a:lnTo>
                    <a:pt x="352" y="284"/>
                  </a:lnTo>
                </a:path>
              </a:pathLst>
            </a:custGeom>
            <a:solidFill>
              <a:srgbClr val="9999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620" name="Google Shape;1620;p48"/>
          <p:cNvGrpSpPr/>
          <p:nvPr/>
        </p:nvGrpSpPr>
        <p:grpSpPr>
          <a:xfrm>
            <a:off x="6788033" y="4378458"/>
            <a:ext cx="373053" cy="445791"/>
            <a:chOff x="8095060" y="5664590"/>
            <a:chExt cx="497404" cy="594389"/>
          </a:xfrm>
        </p:grpSpPr>
        <p:grpSp>
          <p:nvGrpSpPr>
            <p:cNvPr id="1621" name="Google Shape;1621;p48"/>
            <p:cNvGrpSpPr/>
            <p:nvPr/>
          </p:nvGrpSpPr>
          <p:grpSpPr>
            <a:xfrm>
              <a:off x="8095060" y="5969027"/>
              <a:ext cx="497404" cy="289951"/>
              <a:chOff x="8095060" y="5969027"/>
              <a:chExt cx="497404" cy="289951"/>
            </a:xfrm>
          </p:grpSpPr>
          <p:sp>
            <p:nvSpPr>
              <p:cNvPr id="1622" name="Google Shape;1622;p48"/>
              <p:cNvSpPr/>
              <p:nvPr/>
            </p:nvSpPr>
            <p:spPr>
              <a:xfrm>
                <a:off x="8095060" y="5969027"/>
                <a:ext cx="497402" cy="248408"/>
              </a:xfrm>
              <a:custGeom>
                <a:rect b="b" l="l" r="r" t="t"/>
                <a:pathLst>
                  <a:path extrusionOk="0" h="1166" w="234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23" name="Google Shape;1623;p48"/>
              <p:cNvSpPr/>
              <p:nvPr/>
            </p:nvSpPr>
            <p:spPr>
              <a:xfrm>
                <a:off x="8095060" y="6092592"/>
                <a:ext cx="248701" cy="166386"/>
              </a:xfrm>
              <a:custGeom>
                <a:rect b="b" l="l" r="r" t="t"/>
                <a:pathLst>
                  <a:path extrusionOk="0" h="781" w="1170">
                    <a:moveTo>
                      <a:pt x="0" y="0"/>
                    </a:moveTo>
                    <a:lnTo>
                      <a:pt x="0" y="197"/>
                    </a:lnTo>
                    <a:lnTo>
                      <a:pt x="1170" y="781"/>
                    </a:lnTo>
                    <a:lnTo>
                      <a:pt x="1170" y="582"/>
                    </a:lnTo>
                    <a:lnTo>
                      <a:pt x="0" y="0"/>
                    </a:lnTo>
                    <a:close/>
                  </a:path>
                </a:pathLst>
              </a:custGeom>
              <a:solidFill>
                <a:srgbClr val="8E7CC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24" name="Google Shape;1624;p48"/>
              <p:cNvSpPr/>
              <p:nvPr/>
            </p:nvSpPr>
            <p:spPr>
              <a:xfrm>
                <a:off x="8343763" y="6092592"/>
                <a:ext cx="248701" cy="166386"/>
              </a:xfrm>
              <a:custGeom>
                <a:rect b="b" l="l" r="r" t="t"/>
                <a:pathLst>
                  <a:path extrusionOk="0" h="781" w="1170">
                    <a:moveTo>
                      <a:pt x="1170" y="0"/>
                    </a:moveTo>
                    <a:lnTo>
                      <a:pt x="0" y="582"/>
                    </a:lnTo>
                    <a:lnTo>
                      <a:pt x="0" y="781"/>
                    </a:lnTo>
                    <a:lnTo>
                      <a:pt x="1170" y="197"/>
                    </a:lnTo>
                    <a:lnTo>
                      <a:pt x="1170" y="0"/>
                    </a:lnTo>
                    <a:close/>
                  </a:path>
                </a:pathLst>
              </a:custGeom>
              <a:solidFill>
                <a:srgbClr val="674E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625" name="Google Shape;1625;p48"/>
            <p:cNvGrpSpPr/>
            <p:nvPr/>
          </p:nvGrpSpPr>
          <p:grpSpPr>
            <a:xfrm>
              <a:off x="8095060" y="5867832"/>
              <a:ext cx="497404" cy="289312"/>
              <a:chOff x="8095060" y="5867832"/>
              <a:chExt cx="497404" cy="289312"/>
            </a:xfrm>
          </p:grpSpPr>
          <p:sp>
            <p:nvSpPr>
              <p:cNvPr id="1626" name="Google Shape;1626;p48"/>
              <p:cNvSpPr/>
              <p:nvPr/>
            </p:nvSpPr>
            <p:spPr>
              <a:xfrm>
                <a:off x="8095060" y="5867832"/>
                <a:ext cx="497402" cy="248195"/>
              </a:xfrm>
              <a:custGeom>
                <a:rect b="b" l="l" r="r" t="t"/>
                <a:pathLst>
                  <a:path extrusionOk="0" h="1165" w="234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27" name="Google Shape;1627;p48"/>
              <p:cNvSpPr/>
              <p:nvPr/>
            </p:nvSpPr>
            <p:spPr>
              <a:xfrm>
                <a:off x="8095060" y="5990758"/>
                <a:ext cx="248701" cy="166386"/>
              </a:xfrm>
              <a:custGeom>
                <a:rect b="b" l="l" r="r" t="t"/>
                <a:pathLst>
                  <a:path extrusionOk="0" h="781" w="1170">
                    <a:moveTo>
                      <a:pt x="0" y="0"/>
                    </a:moveTo>
                    <a:lnTo>
                      <a:pt x="0" y="199"/>
                    </a:lnTo>
                    <a:lnTo>
                      <a:pt x="1170" y="781"/>
                    </a:lnTo>
                    <a:lnTo>
                      <a:pt x="1170" y="584"/>
                    </a:lnTo>
                    <a:lnTo>
                      <a:pt x="0" y="0"/>
                    </a:lnTo>
                    <a:close/>
                  </a:path>
                </a:pathLst>
              </a:custGeom>
              <a:solidFill>
                <a:srgbClr val="6D9EE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28" name="Google Shape;1628;p48"/>
              <p:cNvSpPr/>
              <p:nvPr/>
            </p:nvSpPr>
            <p:spPr>
              <a:xfrm>
                <a:off x="8343763" y="5990758"/>
                <a:ext cx="248701" cy="166386"/>
              </a:xfrm>
              <a:custGeom>
                <a:rect b="b" l="l" r="r" t="t"/>
                <a:pathLst>
                  <a:path extrusionOk="0" h="781" w="1170">
                    <a:moveTo>
                      <a:pt x="1170" y="0"/>
                    </a:moveTo>
                    <a:lnTo>
                      <a:pt x="0" y="584"/>
                    </a:lnTo>
                    <a:lnTo>
                      <a:pt x="0" y="781"/>
                    </a:lnTo>
                    <a:lnTo>
                      <a:pt x="1170" y="199"/>
                    </a:lnTo>
                    <a:lnTo>
                      <a:pt x="1170" y="0"/>
                    </a:ln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629" name="Google Shape;1629;p48"/>
            <p:cNvGrpSpPr/>
            <p:nvPr/>
          </p:nvGrpSpPr>
          <p:grpSpPr>
            <a:xfrm>
              <a:off x="8095060" y="5765998"/>
              <a:ext cx="497404" cy="289312"/>
              <a:chOff x="8095060" y="5765998"/>
              <a:chExt cx="497404" cy="289312"/>
            </a:xfrm>
          </p:grpSpPr>
          <p:sp>
            <p:nvSpPr>
              <p:cNvPr id="1630" name="Google Shape;1630;p48"/>
              <p:cNvSpPr/>
              <p:nvPr/>
            </p:nvSpPr>
            <p:spPr>
              <a:xfrm>
                <a:off x="8095060" y="5765998"/>
                <a:ext cx="497402" cy="248195"/>
              </a:xfrm>
              <a:custGeom>
                <a:rect b="b" l="l" r="r" t="t"/>
                <a:pathLst>
                  <a:path extrusionOk="0" h="1165" w="234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31" name="Google Shape;1631;p48"/>
              <p:cNvSpPr/>
              <p:nvPr/>
            </p:nvSpPr>
            <p:spPr>
              <a:xfrm>
                <a:off x="8095060" y="5889563"/>
                <a:ext cx="248701" cy="165747"/>
              </a:xfrm>
              <a:custGeom>
                <a:rect b="b" l="l" r="r" t="t"/>
                <a:pathLst>
                  <a:path extrusionOk="0" h="778" w="1170">
                    <a:moveTo>
                      <a:pt x="0" y="0"/>
                    </a:moveTo>
                    <a:lnTo>
                      <a:pt x="0" y="196"/>
                    </a:lnTo>
                    <a:lnTo>
                      <a:pt x="1170" y="778"/>
                    </a:lnTo>
                    <a:lnTo>
                      <a:pt x="1170" y="581"/>
                    </a:lnTo>
                    <a:lnTo>
                      <a:pt x="0" y="0"/>
                    </a:lnTo>
                    <a:close/>
                  </a:path>
                </a:pathLst>
              </a:custGeom>
              <a:solidFill>
                <a:srgbClr val="93C47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32" name="Google Shape;1632;p48"/>
              <p:cNvSpPr/>
              <p:nvPr/>
            </p:nvSpPr>
            <p:spPr>
              <a:xfrm>
                <a:off x="8343763" y="5889563"/>
                <a:ext cx="248701" cy="165747"/>
              </a:xfrm>
              <a:custGeom>
                <a:rect b="b" l="l" r="r" t="t"/>
                <a:pathLst>
                  <a:path extrusionOk="0" h="778" w="1170">
                    <a:moveTo>
                      <a:pt x="1170" y="0"/>
                    </a:moveTo>
                    <a:lnTo>
                      <a:pt x="0" y="581"/>
                    </a:lnTo>
                    <a:lnTo>
                      <a:pt x="0" y="778"/>
                    </a:lnTo>
                    <a:lnTo>
                      <a:pt x="1170" y="196"/>
                    </a:lnTo>
                    <a:lnTo>
                      <a:pt x="1170" y="0"/>
                    </a:ln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633" name="Google Shape;1633;p48"/>
            <p:cNvGrpSpPr/>
            <p:nvPr/>
          </p:nvGrpSpPr>
          <p:grpSpPr>
            <a:xfrm>
              <a:off x="8095060" y="5664590"/>
              <a:ext cx="497404" cy="290164"/>
              <a:chOff x="8095060" y="5664590"/>
              <a:chExt cx="497404" cy="290164"/>
            </a:xfrm>
          </p:grpSpPr>
          <p:sp>
            <p:nvSpPr>
              <p:cNvPr id="1634" name="Google Shape;1634;p48"/>
              <p:cNvSpPr/>
              <p:nvPr/>
            </p:nvSpPr>
            <p:spPr>
              <a:xfrm>
                <a:off x="8095060" y="5664590"/>
                <a:ext cx="497402" cy="248408"/>
              </a:xfrm>
              <a:custGeom>
                <a:rect b="b" l="l" r="r" t="t"/>
                <a:pathLst>
                  <a:path extrusionOk="0" h="1166" w="234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35" name="Google Shape;1635;p48"/>
              <p:cNvSpPr/>
              <p:nvPr/>
            </p:nvSpPr>
            <p:spPr>
              <a:xfrm>
                <a:off x="8095060" y="5788580"/>
                <a:ext cx="248701" cy="166173"/>
              </a:xfrm>
              <a:custGeom>
                <a:rect b="b" l="l" r="r" t="t"/>
                <a:pathLst>
                  <a:path extrusionOk="0" h="780" w="1170">
                    <a:moveTo>
                      <a:pt x="0" y="0"/>
                    </a:moveTo>
                    <a:lnTo>
                      <a:pt x="0" y="196"/>
                    </a:lnTo>
                    <a:lnTo>
                      <a:pt x="1170" y="780"/>
                    </a:lnTo>
                    <a:lnTo>
                      <a:pt x="1170" y="584"/>
                    </a:lnTo>
                    <a:lnTo>
                      <a:pt x="0" y="0"/>
                    </a:lnTo>
                    <a:close/>
                  </a:path>
                </a:pathLst>
              </a:custGeom>
              <a:solidFill>
                <a:srgbClr val="FFD96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36" name="Google Shape;1636;p48"/>
              <p:cNvSpPr/>
              <p:nvPr/>
            </p:nvSpPr>
            <p:spPr>
              <a:xfrm>
                <a:off x="8343763" y="5788580"/>
                <a:ext cx="248701" cy="166173"/>
              </a:xfrm>
              <a:custGeom>
                <a:rect b="b" l="l" r="r" t="t"/>
                <a:pathLst>
                  <a:path extrusionOk="0" h="780" w="1170">
                    <a:moveTo>
                      <a:pt x="1170" y="0"/>
                    </a:moveTo>
                    <a:lnTo>
                      <a:pt x="0" y="584"/>
                    </a:lnTo>
                    <a:lnTo>
                      <a:pt x="0" y="780"/>
                    </a:lnTo>
                    <a:lnTo>
                      <a:pt x="1170" y="196"/>
                    </a:lnTo>
                    <a:lnTo>
                      <a:pt x="1170" y="0"/>
                    </a:lnTo>
                    <a:close/>
                  </a:path>
                </a:pathLst>
              </a:cu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grpSp>
        <p:nvGrpSpPr>
          <p:cNvPr id="1637" name="Google Shape;1637;p48"/>
          <p:cNvGrpSpPr/>
          <p:nvPr/>
        </p:nvGrpSpPr>
        <p:grpSpPr>
          <a:xfrm>
            <a:off x="2870825" y="4378486"/>
            <a:ext cx="557162" cy="445734"/>
            <a:chOff x="4607809" y="5664627"/>
            <a:chExt cx="742883" cy="594312"/>
          </a:xfrm>
        </p:grpSpPr>
        <p:sp>
          <p:nvSpPr>
            <p:cNvPr id="1638" name="Google Shape;1638;p48"/>
            <p:cNvSpPr/>
            <p:nvPr/>
          </p:nvSpPr>
          <p:spPr>
            <a:xfrm>
              <a:off x="4607809" y="5824234"/>
              <a:ext cx="185166" cy="401151"/>
            </a:xfrm>
            <a:custGeom>
              <a:rect b="b" l="l" r="r" t="t"/>
              <a:pathLst>
                <a:path extrusionOk="0" h="2355" w="1083">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39" name="Google Shape;1639;p48"/>
            <p:cNvSpPr/>
            <p:nvPr/>
          </p:nvSpPr>
          <p:spPr>
            <a:xfrm>
              <a:off x="4792974" y="5771259"/>
              <a:ext cx="185850" cy="454126"/>
            </a:xfrm>
            <a:custGeom>
              <a:rect b="b" l="l" r="r" t="t"/>
              <a:pathLst>
                <a:path extrusionOk="0" h="2666" w="1087">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40" name="Google Shape;1640;p48"/>
            <p:cNvSpPr/>
            <p:nvPr/>
          </p:nvSpPr>
          <p:spPr>
            <a:xfrm>
              <a:off x="4978822" y="5717602"/>
              <a:ext cx="185679" cy="507784"/>
            </a:xfrm>
            <a:custGeom>
              <a:rect b="b" l="l" r="r" t="t"/>
              <a:pathLst>
                <a:path extrusionOk="0" h="2981" w="1086">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41" name="Google Shape;1641;p48"/>
            <p:cNvSpPr/>
            <p:nvPr/>
          </p:nvSpPr>
          <p:spPr>
            <a:xfrm>
              <a:off x="5164499" y="5664627"/>
              <a:ext cx="185166" cy="560759"/>
            </a:xfrm>
            <a:custGeom>
              <a:rect b="b" l="l" r="r" t="t"/>
              <a:pathLst>
                <a:path extrusionOk="0" h="3292" w="1083">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42" name="Google Shape;1642;p48"/>
            <p:cNvSpPr/>
            <p:nvPr/>
          </p:nvSpPr>
          <p:spPr>
            <a:xfrm>
              <a:off x="4607809" y="6225382"/>
              <a:ext cx="237484" cy="33556"/>
            </a:xfrm>
            <a:custGeom>
              <a:rect b="b" l="l" r="r" t="t"/>
              <a:pathLst>
                <a:path extrusionOk="0" h="197" w="1389">
                  <a:moveTo>
                    <a:pt x="0" y="0"/>
                  </a:moveTo>
                  <a:lnTo>
                    <a:pt x="608" y="197"/>
                  </a:lnTo>
                  <a:lnTo>
                    <a:pt x="1389" y="197"/>
                  </a:lnTo>
                  <a:lnTo>
                    <a:pt x="1083" y="0"/>
                  </a:lnTo>
                  <a:lnTo>
                    <a:pt x="0" y="0"/>
                  </a:lnTo>
                  <a:close/>
                </a:path>
              </a:pathLst>
            </a:custGeom>
            <a:solidFill>
              <a:srgbClr val="BF9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43" name="Google Shape;1643;p48"/>
            <p:cNvSpPr/>
            <p:nvPr/>
          </p:nvSpPr>
          <p:spPr>
            <a:xfrm>
              <a:off x="4792974" y="6225382"/>
              <a:ext cx="185850" cy="33556"/>
            </a:xfrm>
            <a:custGeom>
              <a:rect b="b" l="l" r="r" t="t"/>
              <a:pathLst>
                <a:path extrusionOk="0" h="197" w="1087">
                  <a:moveTo>
                    <a:pt x="1087" y="0"/>
                  </a:moveTo>
                  <a:lnTo>
                    <a:pt x="1087" y="197"/>
                  </a:lnTo>
                  <a:lnTo>
                    <a:pt x="306" y="197"/>
                  </a:lnTo>
                  <a:lnTo>
                    <a:pt x="0" y="0"/>
                  </a:lnTo>
                  <a:lnTo>
                    <a:pt x="1087" y="0"/>
                  </a:lnTo>
                  <a:close/>
                </a:path>
              </a:pathLst>
            </a:custGeom>
            <a:solidFill>
              <a:srgbClr val="38761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44" name="Google Shape;1644;p48"/>
            <p:cNvSpPr/>
            <p:nvPr/>
          </p:nvSpPr>
          <p:spPr>
            <a:xfrm>
              <a:off x="5112694" y="6225382"/>
              <a:ext cx="237997" cy="33556"/>
            </a:xfrm>
            <a:custGeom>
              <a:rect b="b" l="l" r="r" t="t"/>
              <a:pathLst>
                <a:path extrusionOk="0" h="197" w="1392">
                  <a:moveTo>
                    <a:pt x="1392" y="0"/>
                  </a:moveTo>
                  <a:lnTo>
                    <a:pt x="781" y="197"/>
                  </a:lnTo>
                  <a:lnTo>
                    <a:pt x="0" y="197"/>
                  </a:lnTo>
                  <a:lnTo>
                    <a:pt x="306" y="0"/>
                  </a:lnTo>
                  <a:lnTo>
                    <a:pt x="1392" y="0"/>
                  </a:lnTo>
                  <a:close/>
                </a:path>
              </a:pathLst>
            </a:custGeom>
            <a:solidFill>
              <a:srgbClr val="351C7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45" name="Google Shape;1645;p48"/>
            <p:cNvSpPr/>
            <p:nvPr/>
          </p:nvSpPr>
          <p:spPr>
            <a:xfrm>
              <a:off x="4978822" y="6225382"/>
              <a:ext cx="186192" cy="33556"/>
            </a:xfrm>
            <a:custGeom>
              <a:rect b="b" l="l" r="r" t="t"/>
              <a:pathLst>
                <a:path extrusionOk="0" h="197" w="1089">
                  <a:moveTo>
                    <a:pt x="0" y="0"/>
                  </a:moveTo>
                  <a:lnTo>
                    <a:pt x="0" y="197"/>
                  </a:lnTo>
                  <a:lnTo>
                    <a:pt x="783" y="197"/>
                  </a:lnTo>
                  <a:lnTo>
                    <a:pt x="1089" y="0"/>
                  </a:lnTo>
                  <a:lnTo>
                    <a:pt x="0" y="0"/>
                  </a:lnTo>
                  <a:close/>
                </a:path>
              </a:pathLst>
            </a:custGeom>
            <a:solidFill>
              <a:srgbClr val="1155C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646" name="Google Shape;1646;p48"/>
          <p:cNvGrpSpPr/>
          <p:nvPr/>
        </p:nvGrpSpPr>
        <p:grpSpPr>
          <a:xfrm>
            <a:off x="3973890" y="4378543"/>
            <a:ext cx="1079865" cy="445620"/>
            <a:chOff x="2571250" y="5664711"/>
            <a:chExt cx="1439820" cy="594160"/>
          </a:xfrm>
        </p:grpSpPr>
        <p:sp>
          <p:nvSpPr>
            <p:cNvPr id="1647" name="Google Shape;1647;p48"/>
            <p:cNvSpPr/>
            <p:nvPr/>
          </p:nvSpPr>
          <p:spPr>
            <a:xfrm>
              <a:off x="2751485" y="5699308"/>
              <a:ext cx="179409" cy="510050"/>
            </a:xfrm>
            <a:custGeom>
              <a:rect b="b" l="l" r="r" t="t"/>
              <a:pathLst>
                <a:path extrusionOk="0" h="813" w="287">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48" name="Google Shape;1648;p48"/>
            <p:cNvSpPr/>
            <p:nvPr/>
          </p:nvSpPr>
          <p:spPr>
            <a:xfrm>
              <a:off x="2765747" y="5713810"/>
              <a:ext cx="150600" cy="151500"/>
            </a:xfrm>
            <a:prstGeom prst="ellipse">
              <a:avLst/>
            </a:prstGeom>
            <a:solidFill>
              <a:srgbClr val="B45F0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649" name="Google Shape;1649;p48"/>
            <p:cNvSpPr/>
            <p:nvPr/>
          </p:nvSpPr>
          <p:spPr>
            <a:xfrm>
              <a:off x="2930895" y="5732455"/>
              <a:ext cx="180236" cy="476902"/>
            </a:xfrm>
            <a:custGeom>
              <a:rect b="b" l="l" r="r" t="t"/>
              <a:pathLst>
                <a:path extrusionOk="0" h="760" w="288">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50" name="Google Shape;1650;p48"/>
            <p:cNvSpPr/>
            <p:nvPr/>
          </p:nvSpPr>
          <p:spPr>
            <a:xfrm>
              <a:off x="2945363" y="5746957"/>
              <a:ext cx="151200" cy="151800"/>
            </a:xfrm>
            <a:prstGeom prst="ellipse">
              <a:avLst/>
            </a:prstGeom>
            <a:solidFill>
              <a:srgbClr val="BF9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651" name="Google Shape;1651;p48"/>
            <p:cNvSpPr/>
            <p:nvPr/>
          </p:nvSpPr>
          <p:spPr>
            <a:xfrm>
              <a:off x="3111130" y="5756280"/>
              <a:ext cx="180030" cy="453078"/>
            </a:xfrm>
            <a:custGeom>
              <a:rect b="b" l="l" r="r" t="t"/>
              <a:pathLst>
                <a:path extrusionOk="0" h="722" w="288">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52" name="Google Shape;1652;p48"/>
            <p:cNvSpPr/>
            <p:nvPr/>
          </p:nvSpPr>
          <p:spPr>
            <a:xfrm>
              <a:off x="3125392" y="5770782"/>
              <a:ext cx="151200" cy="151800"/>
            </a:xfrm>
            <a:prstGeom prst="ellipse">
              <a:avLst/>
            </a:prstGeom>
            <a:solidFill>
              <a:srgbClr val="38761D"/>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653" name="Google Shape;1653;p48"/>
            <p:cNvSpPr/>
            <p:nvPr/>
          </p:nvSpPr>
          <p:spPr>
            <a:xfrm>
              <a:off x="3291159" y="5756280"/>
              <a:ext cx="180030" cy="453078"/>
            </a:xfrm>
            <a:custGeom>
              <a:rect b="b" l="l" r="r" t="t"/>
              <a:pathLst>
                <a:path extrusionOk="0" h="722" w="288">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54" name="Google Shape;1654;p48"/>
            <p:cNvSpPr/>
            <p:nvPr/>
          </p:nvSpPr>
          <p:spPr>
            <a:xfrm>
              <a:off x="3305628" y="5770782"/>
              <a:ext cx="151200" cy="151800"/>
            </a:xfrm>
            <a:prstGeom prst="ellipse">
              <a:avLst/>
            </a:prstGeom>
            <a:solidFill>
              <a:srgbClr val="134F5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655" name="Google Shape;1655;p48"/>
            <p:cNvSpPr/>
            <p:nvPr/>
          </p:nvSpPr>
          <p:spPr>
            <a:xfrm>
              <a:off x="3471189" y="5732455"/>
              <a:ext cx="180236" cy="476902"/>
            </a:xfrm>
            <a:custGeom>
              <a:rect b="b" l="l" r="r" t="t"/>
              <a:pathLst>
                <a:path extrusionOk="0" h="760" w="288">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56" name="Google Shape;1656;p48"/>
            <p:cNvSpPr/>
            <p:nvPr/>
          </p:nvSpPr>
          <p:spPr>
            <a:xfrm>
              <a:off x="3485657" y="5746957"/>
              <a:ext cx="151200" cy="151800"/>
            </a:xfrm>
            <a:prstGeom prst="ellipse">
              <a:avLst/>
            </a:prstGeom>
            <a:solidFill>
              <a:srgbClr val="1155C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657" name="Google Shape;1657;p48"/>
            <p:cNvSpPr/>
            <p:nvPr/>
          </p:nvSpPr>
          <p:spPr>
            <a:xfrm>
              <a:off x="3651425" y="5699308"/>
              <a:ext cx="179409" cy="510050"/>
            </a:xfrm>
            <a:custGeom>
              <a:rect b="b" l="l" r="r" t="t"/>
              <a:pathLst>
                <a:path extrusionOk="0" h="813" w="287">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58" name="Google Shape;1658;p48"/>
            <p:cNvSpPr/>
            <p:nvPr/>
          </p:nvSpPr>
          <p:spPr>
            <a:xfrm>
              <a:off x="3665893" y="5713810"/>
              <a:ext cx="150600" cy="151500"/>
            </a:xfrm>
            <a:prstGeom prst="ellipse">
              <a:avLst/>
            </a:prstGeom>
            <a:solidFill>
              <a:srgbClr val="351C7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659" name="Google Shape;1659;p48"/>
            <p:cNvSpPr/>
            <p:nvPr/>
          </p:nvSpPr>
          <p:spPr>
            <a:xfrm>
              <a:off x="3830834" y="5664711"/>
              <a:ext cx="180236" cy="544646"/>
            </a:xfrm>
            <a:custGeom>
              <a:rect b="b" l="l" r="r" t="t"/>
              <a:pathLst>
                <a:path extrusionOk="0" h="868" w="288">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60" name="Google Shape;1660;p48"/>
            <p:cNvSpPr/>
            <p:nvPr/>
          </p:nvSpPr>
          <p:spPr>
            <a:xfrm>
              <a:off x="3845302" y="5679213"/>
              <a:ext cx="151200" cy="151800"/>
            </a:xfrm>
            <a:prstGeom prst="ellipse">
              <a:avLst/>
            </a:prstGeom>
            <a:solidFill>
              <a:srgbClr val="741B4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661" name="Google Shape;1661;p48"/>
            <p:cNvSpPr/>
            <p:nvPr/>
          </p:nvSpPr>
          <p:spPr>
            <a:xfrm>
              <a:off x="2571250" y="5664711"/>
              <a:ext cx="180236" cy="544646"/>
            </a:xfrm>
            <a:custGeom>
              <a:rect b="b" l="l" r="r" t="t"/>
              <a:pathLst>
                <a:path extrusionOk="0" h="868" w="288">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62" name="Google Shape;1662;p48"/>
            <p:cNvSpPr/>
            <p:nvPr/>
          </p:nvSpPr>
          <p:spPr>
            <a:xfrm>
              <a:off x="2585718" y="5679213"/>
              <a:ext cx="151200" cy="151800"/>
            </a:xfrm>
            <a:prstGeom prst="ellipse">
              <a:avLst/>
            </a:prstGeom>
            <a:solidFill>
              <a:srgbClr val="99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663" name="Google Shape;1663;p48"/>
            <p:cNvSpPr/>
            <p:nvPr/>
          </p:nvSpPr>
          <p:spPr>
            <a:xfrm>
              <a:off x="2571250" y="6209358"/>
              <a:ext cx="365226" cy="49514"/>
            </a:xfrm>
            <a:custGeom>
              <a:rect b="b" l="l" r="r" t="t"/>
              <a:pathLst>
                <a:path extrusionOk="0" h="239" w="1767">
                  <a:moveTo>
                    <a:pt x="1767" y="239"/>
                  </a:moveTo>
                  <a:lnTo>
                    <a:pt x="1198" y="239"/>
                  </a:lnTo>
                  <a:lnTo>
                    <a:pt x="0" y="0"/>
                  </a:lnTo>
                  <a:lnTo>
                    <a:pt x="872" y="0"/>
                  </a:lnTo>
                  <a:lnTo>
                    <a:pt x="1767" y="239"/>
                  </a:lnTo>
                  <a:close/>
                </a:path>
              </a:pathLst>
            </a:custGeom>
            <a:solidFill>
              <a:srgbClr val="99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64" name="Google Shape;1664;p48"/>
            <p:cNvSpPr/>
            <p:nvPr/>
          </p:nvSpPr>
          <p:spPr>
            <a:xfrm>
              <a:off x="2751485" y="6209358"/>
              <a:ext cx="303218" cy="49514"/>
            </a:xfrm>
            <a:custGeom>
              <a:rect b="b" l="l" r="r" t="t"/>
              <a:pathLst>
                <a:path extrusionOk="0" h="239" w="1467">
                  <a:moveTo>
                    <a:pt x="1467" y="239"/>
                  </a:moveTo>
                  <a:lnTo>
                    <a:pt x="895" y="239"/>
                  </a:lnTo>
                  <a:lnTo>
                    <a:pt x="0" y="0"/>
                  </a:lnTo>
                  <a:lnTo>
                    <a:pt x="868" y="0"/>
                  </a:lnTo>
                  <a:lnTo>
                    <a:pt x="1467" y="239"/>
                  </a:lnTo>
                  <a:close/>
                </a:path>
              </a:pathLst>
            </a:custGeom>
            <a:solidFill>
              <a:srgbClr val="B45F0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65" name="Google Shape;1665;p48"/>
            <p:cNvSpPr/>
            <p:nvPr/>
          </p:nvSpPr>
          <p:spPr>
            <a:xfrm>
              <a:off x="2930895" y="6209358"/>
              <a:ext cx="242037" cy="49514"/>
            </a:xfrm>
            <a:custGeom>
              <a:rect b="b" l="l" r="r" t="t"/>
              <a:pathLst>
                <a:path extrusionOk="0" h="239" w="1171">
                  <a:moveTo>
                    <a:pt x="1171" y="239"/>
                  </a:moveTo>
                  <a:lnTo>
                    <a:pt x="599" y="239"/>
                  </a:lnTo>
                  <a:lnTo>
                    <a:pt x="0" y="0"/>
                  </a:lnTo>
                  <a:lnTo>
                    <a:pt x="872" y="0"/>
                  </a:lnTo>
                  <a:lnTo>
                    <a:pt x="1171" y="239"/>
                  </a:lnTo>
                  <a:close/>
                </a:path>
              </a:pathLst>
            </a:custGeom>
            <a:solidFill>
              <a:srgbClr val="BF9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66" name="Google Shape;1666;p48"/>
            <p:cNvSpPr/>
            <p:nvPr/>
          </p:nvSpPr>
          <p:spPr>
            <a:xfrm>
              <a:off x="3111130" y="6209358"/>
              <a:ext cx="180029" cy="49514"/>
            </a:xfrm>
            <a:custGeom>
              <a:rect b="b" l="l" r="r" t="t"/>
              <a:pathLst>
                <a:path extrusionOk="0" h="239" w="871">
                  <a:moveTo>
                    <a:pt x="871" y="239"/>
                  </a:moveTo>
                  <a:lnTo>
                    <a:pt x="299" y="239"/>
                  </a:lnTo>
                  <a:lnTo>
                    <a:pt x="0" y="0"/>
                  </a:lnTo>
                  <a:lnTo>
                    <a:pt x="871" y="0"/>
                  </a:lnTo>
                  <a:lnTo>
                    <a:pt x="871" y="239"/>
                  </a:lnTo>
                  <a:close/>
                </a:path>
              </a:pathLst>
            </a:custGeom>
            <a:solidFill>
              <a:srgbClr val="38761D"/>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67" name="Google Shape;1667;p48"/>
            <p:cNvSpPr/>
            <p:nvPr/>
          </p:nvSpPr>
          <p:spPr>
            <a:xfrm>
              <a:off x="3291159" y="6209358"/>
              <a:ext cx="180029" cy="49514"/>
            </a:xfrm>
            <a:custGeom>
              <a:rect b="b" l="l" r="r" t="t"/>
              <a:pathLst>
                <a:path extrusionOk="0" h="239" w="871">
                  <a:moveTo>
                    <a:pt x="572" y="239"/>
                  </a:moveTo>
                  <a:lnTo>
                    <a:pt x="0" y="239"/>
                  </a:lnTo>
                  <a:lnTo>
                    <a:pt x="0" y="0"/>
                  </a:lnTo>
                  <a:lnTo>
                    <a:pt x="871" y="0"/>
                  </a:lnTo>
                  <a:lnTo>
                    <a:pt x="572" y="239"/>
                  </a:lnTo>
                  <a:close/>
                </a:path>
              </a:pathLst>
            </a:custGeom>
            <a:solidFill>
              <a:srgbClr val="134F5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68" name="Google Shape;1668;p48"/>
            <p:cNvSpPr/>
            <p:nvPr/>
          </p:nvSpPr>
          <p:spPr>
            <a:xfrm>
              <a:off x="3409388" y="6209358"/>
              <a:ext cx="242037" cy="49514"/>
            </a:xfrm>
            <a:custGeom>
              <a:rect b="b" l="l" r="r" t="t"/>
              <a:pathLst>
                <a:path extrusionOk="0" h="239" w="1171">
                  <a:moveTo>
                    <a:pt x="572" y="239"/>
                  </a:moveTo>
                  <a:lnTo>
                    <a:pt x="0" y="239"/>
                  </a:lnTo>
                  <a:lnTo>
                    <a:pt x="299" y="0"/>
                  </a:lnTo>
                  <a:lnTo>
                    <a:pt x="1171" y="0"/>
                  </a:lnTo>
                  <a:lnTo>
                    <a:pt x="572" y="239"/>
                  </a:lnTo>
                  <a:close/>
                </a:path>
              </a:pathLst>
            </a:custGeom>
            <a:solidFill>
              <a:srgbClr val="1155C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69" name="Google Shape;1669;p48"/>
            <p:cNvSpPr/>
            <p:nvPr/>
          </p:nvSpPr>
          <p:spPr>
            <a:xfrm>
              <a:off x="3527616" y="6209358"/>
              <a:ext cx="303218" cy="49514"/>
            </a:xfrm>
            <a:custGeom>
              <a:rect b="b" l="l" r="r" t="t"/>
              <a:pathLst>
                <a:path extrusionOk="0" h="239" w="1467">
                  <a:moveTo>
                    <a:pt x="572" y="239"/>
                  </a:moveTo>
                  <a:lnTo>
                    <a:pt x="0" y="239"/>
                  </a:lnTo>
                  <a:lnTo>
                    <a:pt x="599" y="0"/>
                  </a:lnTo>
                  <a:lnTo>
                    <a:pt x="1467" y="0"/>
                  </a:lnTo>
                  <a:lnTo>
                    <a:pt x="572" y="239"/>
                  </a:lnTo>
                  <a:close/>
                </a:path>
              </a:pathLst>
            </a:custGeom>
            <a:solidFill>
              <a:srgbClr val="351C7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70" name="Google Shape;1670;p48"/>
            <p:cNvSpPr/>
            <p:nvPr/>
          </p:nvSpPr>
          <p:spPr>
            <a:xfrm>
              <a:off x="3645844" y="6209358"/>
              <a:ext cx="365226" cy="49514"/>
            </a:xfrm>
            <a:custGeom>
              <a:rect b="b" l="l" r="r" t="t"/>
              <a:pathLst>
                <a:path extrusionOk="0" h="239" w="1767">
                  <a:moveTo>
                    <a:pt x="572" y="239"/>
                  </a:moveTo>
                  <a:lnTo>
                    <a:pt x="0" y="239"/>
                  </a:lnTo>
                  <a:lnTo>
                    <a:pt x="895" y="0"/>
                  </a:lnTo>
                  <a:lnTo>
                    <a:pt x="1767" y="0"/>
                  </a:lnTo>
                  <a:lnTo>
                    <a:pt x="572" y="239"/>
                  </a:lnTo>
                  <a:close/>
                </a:path>
              </a:pathLst>
            </a:custGeom>
            <a:solidFill>
              <a:srgbClr val="741B4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1671" name="Google Shape;1671;p48"/>
          <p:cNvGrpSpPr/>
          <p:nvPr/>
        </p:nvGrpSpPr>
        <p:grpSpPr>
          <a:xfrm>
            <a:off x="5599659" y="4378335"/>
            <a:ext cx="642470" cy="446036"/>
            <a:chOff x="6332670" y="5663946"/>
            <a:chExt cx="856627" cy="594715"/>
          </a:xfrm>
        </p:grpSpPr>
        <p:grpSp>
          <p:nvGrpSpPr>
            <p:cNvPr id="1672" name="Google Shape;1672;p48"/>
            <p:cNvGrpSpPr/>
            <p:nvPr/>
          </p:nvGrpSpPr>
          <p:grpSpPr>
            <a:xfrm>
              <a:off x="6392364" y="5663946"/>
              <a:ext cx="796933" cy="185801"/>
              <a:chOff x="3321050" y="1066800"/>
              <a:chExt cx="6505573" cy="1508125"/>
            </a:xfrm>
          </p:grpSpPr>
          <p:sp>
            <p:nvSpPr>
              <p:cNvPr id="1673" name="Google Shape;1673;p48"/>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74" name="Google Shape;1674;p48"/>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675" name="Google Shape;1675;p48"/>
            <p:cNvGrpSpPr/>
            <p:nvPr/>
          </p:nvGrpSpPr>
          <p:grpSpPr>
            <a:xfrm flipH="1">
              <a:off x="6332670" y="5868403"/>
              <a:ext cx="796933" cy="185801"/>
              <a:chOff x="3321050" y="1066800"/>
              <a:chExt cx="6505573" cy="1508125"/>
            </a:xfrm>
          </p:grpSpPr>
          <p:sp>
            <p:nvSpPr>
              <p:cNvPr id="1676" name="Google Shape;1676;p48"/>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77" name="Google Shape;1677;p48"/>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678" name="Google Shape;1678;p48"/>
            <p:cNvGrpSpPr/>
            <p:nvPr/>
          </p:nvGrpSpPr>
          <p:grpSpPr>
            <a:xfrm>
              <a:off x="6392364" y="6072860"/>
              <a:ext cx="796933" cy="185801"/>
              <a:chOff x="3321050" y="1066800"/>
              <a:chExt cx="6505573" cy="1508125"/>
            </a:xfrm>
          </p:grpSpPr>
          <p:sp>
            <p:nvSpPr>
              <p:cNvPr id="1679" name="Google Shape;1679;p48"/>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80" name="Google Shape;1680;p48"/>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sp>
        <p:nvSpPr>
          <p:cNvPr id="1681" name="Google Shape;1681;p48"/>
          <p:cNvSpPr txBox="1"/>
          <p:nvPr>
            <p:ph idx="4294967295" type="title"/>
          </p:nvPr>
        </p:nvSpPr>
        <p:spPr>
          <a:xfrm>
            <a:off x="855300" y="249075"/>
            <a:ext cx="7433400" cy="396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000"/>
              <a:t>DIAGRAMS AND INFOGRAPHICS</a:t>
            </a:r>
            <a:endParaRPr sz="2000"/>
          </a:p>
        </p:txBody>
      </p:sp>
      <p:sp>
        <p:nvSpPr>
          <p:cNvPr id="1682" name="Google Shape;1682;p48"/>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6" name="Shape 1686"/>
        <p:cNvGrpSpPr/>
        <p:nvPr/>
      </p:nvGrpSpPr>
      <p:grpSpPr>
        <a:xfrm>
          <a:off x="0" y="0"/>
          <a:ext cx="0" cy="0"/>
          <a:chOff x="0" y="0"/>
          <a:chExt cx="0" cy="0"/>
        </a:xfrm>
      </p:grpSpPr>
      <p:sp>
        <p:nvSpPr>
          <p:cNvPr id="1687" name="Google Shape;1687;p49"/>
          <p:cNvSpPr txBox="1"/>
          <p:nvPr/>
        </p:nvSpPr>
        <p:spPr>
          <a:xfrm>
            <a:off x="731900" y="2374250"/>
            <a:ext cx="7327500" cy="25707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3600">
                <a:solidFill>
                  <a:schemeClr val="dk1"/>
                </a:solidFill>
                <a:latin typeface="Inria Sans"/>
                <a:ea typeface="Inria Sans"/>
                <a:cs typeface="Inria Sans"/>
                <a:sym typeface="Inria Sans"/>
              </a:rPr>
              <a:t>✋👆👉👍👤👦👧👨👩👪💃🏃💑❤😂😉😋😒😭👶😸🐟🍒🍔💣📌📖🔨🎃🎈🎨🏈🏰🌏🔌🔑</a:t>
            </a:r>
            <a:r>
              <a:rPr lang="en" sz="2400">
                <a:solidFill>
                  <a:schemeClr val="lt1"/>
                </a:solidFill>
                <a:highlight>
                  <a:schemeClr val="accent3"/>
                </a:highlight>
                <a:latin typeface="Inria Sans"/>
                <a:ea typeface="Inria Sans"/>
                <a:cs typeface="Inria Sans"/>
                <a:sym typeface="Inria Sans"/>
              </a:rPr>
              <a:t> and many more...</a:t>
            </a:r>
            <a:endParaRPr sz="2400">
              <a:solidFill>
                <a:schemeClr val="lt1"/>
              </a:solidFill>
              <a:highlight>
                <a:schemeClr val="accent3"/>
              </a:highlight>
              <a:latin typeface="Inria Sans"/>
              <a:ea typeface="Inria Sans"/>
              <a:cs typeface="Inria Sans"/>
              <a:sym typeface="Inria Sans"/>
            </a:endParaRPr>
          </a:p>
        </p:txBody>
      </p:sp>
      <p:sp>
        <p:nvSpPr>
          <p:cNvPr id="1688" name="Google Shape;1688;p49"/>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689" name="Google Shape;1689;p49"/>
          <p:cNvSpPr txBox="1"/>
          <p:nvPr>
            <p:ph idx="4294967295" type="body"/>
          </p:nvPr>
        </p:nvSpPr>
        <p:spPr>
          <a:xfrm>
            <a:off x="732025" y="856425"/>
            <a:ext cx="7327500" cy="115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400"/>
              <a:t>You can also use any emoji as an icon!</a:t>
            </a:r>
            <a:br>
              <a:rPr lang="en" sz="1400"/>
            </a:br>
            <a:r>
              <a:rPr lang="en" sz="1400"/>
              <a:t>And of course it resizes without losing quality.</a:t>
            </a:r>
            <a:endParaRPr sz="1400"/>
          </a:p>
          <a:p>
            <a:pPr indent="0" lvl="0" marL="0" rtl="0" algn="l">
              <a:spcBef>
                <a:spcPts val="600"/>
              </a:spcBef>
              <a:spcAft>
                <a:spcPts val="600"/>
              </a:spcAft>
              <a:buNone/>
            </a:pPr>
            <a:r>
              <a:rPr lang="en" sz="1400"/>
              <a:t>How? Follow Google instructions </a:t>
            </a:r>
            <a:r>
              <a:rPr lang="en" sz="1400" u="sng">
                <a:hlinkClick r:id="rId3"/>
              </a:rPr>
              <a:t>https://twitter.com/googledocs/status/730087240156643328</a:t>
            </a:r>
            <a:endParaRPr sz="1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D966"/>
            </a:gs>
            <a:gs pos="100000">
              <a:srgbClr val="FF9900"/>
            </a:gs>
          </a:gsLst>
          <a:path path="circle">
            <a:fillToRect b="50%" l="50%" r="50%" t="50%"/>
          </a:path>
          <a:tileRect/>
        </a:gradFill>
      </p:bgPr>
    </p:bg>
    <p:spTree>
      <p:nvGrpSpPr>
        <p:cNvPr id="1693" name="Shape 1693"/>
        <p:cNvGrpSpPr/>
        <p:nvPr/>
      </p:nvGrpSpPr>
      <p:grpSpPr>
        <a:xfrm>
          <a:off x="0" y="0"/>
          <a:ext cx="0" cy="0"/>
          <a:chOff x="0" y="0"/>
          <a:chExt cx="0" cy="0"/>
        </a:xfrm>
      </p:grpSpPr>
      <p:pic>
        <p:nvPicPr>
          <p:cNvPr id="1694" name="Google Shape;1694;p50">
            <a:hlinkClick r:id="rId3"/>
          </p:cNvPr>
          <p:cNvPicPr preferRelativeResize="0"/>
          <p:nvPr/>
        </p:nvPicPr>
        <p:blipFill rotWithShape="1">
          <a:blip r:embed="rId4">
            <a:alphaModFix/>
          </a:blip>
          <a:srcRect b="0" l="0" r="0" t="0"/>
          <a:stretch/>
        </p:blipFill>
        <p:spPr>
          <a:xfrm>
            <a:off x="3426425" y="1451225"/>
            <a:ext cx="2291150" cy="550600"/>
          </a:xfrm>
          <a:prstGeom prst="rect">
            <a:avLst/>
          </a:prstGeom>
          <a:noFill/>
          <a:ln>
            <a:noFill/>
          </a:ln>
        </p:spPr>
      </p:pic>
      <p:sp>
        <p:nvSpPr>
          <p:cNvPr id="1695" name="Google Shape;1695;p50"/>
          <p:cNvSpPr txBox="1"/>
          <p:nvPr/>
        </p:nvSpPr>
        <p:spPr>
          <a:xfrm>
            <a:off x="1106100" y="2209500"/>
            <a:ext cx="6931800" cy="267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800">
                <a:solidFill>
                  <a:srgbClr val="434343"/>
                </a:solidFill>
                <a:latin typeface="Montserrat"/>
                <a:ea typeface="Montserrat"/>
                <a:cs typeface="Montserrat"/>
                <a:sym typeface="Montserrat"/>
              </a:rPr>
              <a:t>Free templates for all your presentation needs</a:t>
            </a:r>
            <a:endParaRPr b="1" sz="1800">
              <a:solidFill>
                <a:srgbClr val="434343"/>
              </a:solidFill>
              <a:latin typeface="Montserrat"/>
              <a:ea typeface="Montserrat"/>
              <a:cs typeface="Montserrat"/>
              <a:sym typeface="Montserrat"/>
            </a:endParaRPr>
          </a:p>
        </p:txBody>
      </p:sp>
      <p:grpSp>
        <p:nvGrpSpPr>
          <p:cNvPr id="1696" name="Google Shape;1696;p50"/>
          <p:cNvGrpSpPr/>
          <p:nvPr/>
        </p:nvGrpSpPr>
        <p:grpSpPr>
          <a:xfrm>
            <a:off x="690575" y="3290132"/>
            <a:ext cx="7762851" cy="892418"/>
            <a:chOff x="801125" y="3213932"/>
            <a:chExt cx="7762851" cy="892418"/>
          </a:xfrm>
        </p:grpSpPr>
        <p:grpSp>
          <p:nvGrpSpPr>
            <p:cNvPr id="1697" name="Google Shape;1697;p50"/>
            <p:cNvGrpSpPr/>
            <p:nvPr/>
          </p:nvGrpSpPr>
          <p:grpSpPr>
            <a:xfrm>
              <a:off x="4845759" y="3213932"/>
              <a:ext cx="1695900" cy="892418"/>
              <a:chOff x="4845759" y="3213932"/>
              <a:chExt cx="1695900" cy="892418"/>
            </a:xfrm>
          </p:grpSpPr>
          <p:sp>
            <p:nvSpPr>
              <p:cNvPr id="1698" name="Google Shape;1698;p50"/>
              <p:cNvSpPr txBox="1"/>
              <p:nvPr/>
            </p:nvSpPr>
            <p:spPr>
              <a:xfrm>
                <a:off x="4845759" y="3469450"/>
                <a:ext cx="1695900" cy="63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699" name="Google Shape;1699;p50"/>
              <p:cNvSpPr/>
              <p:nvPr/>
            </p:nvSpPr>
            <p:spPr>
              <a:xfrm>
                <a:off x="5603395" y="3213932"/>
                <a:ext cx="180627" cy="181175"/>
              </a:xfrm>
              <a:custGeom>
                <a:rect b="b" l="l" r="r" t="t"/>
                <a:pathLst>
                  <a:path extrusionOk="0" h="5947" w="5929">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grpSp>
        <p:grpSp>
          <p:nvGrpSpPr>
            <p:cNvPr id="1700" name="Google Shape;1700;p50"/>
            <p:cNvGrpSpPr/>
            <p:nvPr/>
          </p:nvGrpSpPr>
          <p:grpSpPr>
            <a:xfrm>
              <a:off x="2823442" y="3214222"/>
              <a:ext cx="1695900" cy="892128"/>
              <a:chOff x="2823442" y="3214222"/>
              <a:chExt cx="1695900" cy="892128"/>
            </a:xfrm>
          </p:grpSpPr>
          <p:sp>
            <p:nvSpPr>
              <p:cNvPr id="1701" name="Google Shape;1701;p50"/>
              <p:cNvSpPr txBox="1"/>
              <p:nvPr/>
            </p:nvSpPr>
            <p:spPr>
              <a:xfrm>
                <a:off x="2823442" y="3469450"/>
                <a:ext cx="1695900" cy="63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702" name="Google Shape;1702;p50"/>
              <p:cNvSpPr/>
              <p:nvPr/>
            </p:nvSpPr>
            <p:spPr>
              <a:xfrm>
                <a:off x="3569730" y="3214222"/>
                <a:ext cx="203323" cy="180597"/>
              </a:xfrm>
              <a:custGeom>
                <a:rect b="b" l="l" r="r" t="t"/>
                <a:pathLst>
                  <a:path extrusionOk="0" h="5928" w="6674">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grpSp>
        <p:grpSp>
          <p:nvGrpSpPr>
            <p:cNvPr id="1703" name="Google Shape;1703;p50"/>
            <p:cNvGrpSpPr/>
            <p:nvPr/>
          </p:nvGrpSpPr>
          <p:grpSpPr>
            <a:xfrm>
              <a:off x="6868076" y="3213932"/>
              <a:ext cx="1695900" cy="892418"/>
              <a:chOff x="6868076" y="3213932"/>
              <a:chExt cx="1695900" cy="892418"/>
            </a:xfrm>
          </p:grpSpPr>
          <p:sp>
            <p:nvSpPr>
              <p:cNvPr id="1704" name="Google Shape;1704;p50"/>
              <p:cNvSpPr txBox="1"/>
              <p:nvPr/>
            </p:nvSpPr>
            <p:spPr>
              <a:xfrm>
                <a:off x="6868076" y="3469450"/>
                <a:ext cx="1695900" cy="63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705" name="Google Shape;1705;p50"/>
              <p:cNvSpPr/>
              <p:nvPr/>
            </p:nvSpPr>
            <p:spPr>
              <a:xfrm>
                <a:off x="7625712" y="3213932"/>
                <a:ext cx="180627" cy="181175"/>
              </a:xfrm>
              <a:custGeom>
                <a:rect b="b" l="l" r="r" t="t"/>
                <a:pathLst>
                  <a:path extrusionOk="0" h="5947" w="5929">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grpSp>
        <p:grpSp>
          <p:nvGrpSpPr>
            <p:cNvPr id="1706" name="Google Shape;1706;p50"/>
            <p:cNvGrpSpPr/>
            <p:nvPr/>
          </p:nvGrpSpPr>
          <p:grpSpPr>
            <a:xfrm>
              <a:off x="801125" y="3214206"/>
              <a:ext cx="1695900" cy="892144"/>
              <a:chOff x="801125" y="3214206"/>
              <a:chExt cx="1695900" cy="892144"/>
            </a:xfrm>
          </p:grpSpPr>
          <p:sp>
            <p:nvSpPr>
              <p:cNvPr id="1707" name="Google Shape;1707;p50"/>
              <p:cNvSpPr txBox="1"/>
              <p:nvPr/>
            </p:nvSpPr>
            <p:spPr>
              <a:xfrm>
                <a:off x="801125" y="3469450"/>
                <a:ext cx="1695900" cy="63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708" name="Google Shape;1708;p50"/>
              <p:cNvSpPr/>
              <p:nvPr/>
            </p:nvSpPr>
            <p:spPr>
              <a:xfrm>
                <a:off x="1535764" y="3214206"/>
                <a:ext cx="226629" cy="180627"/>
              </a:xfrm>
              <a:custGeom>
                <a:rect b="b" l="l" r="r" t="t"/>
                <a:pathLst>
                  <a:path extrusionOk="0" h="5929" w="7439">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5"/>
          <p:cNvSpPr txBox="1"/>
          <p:nvPr>
            <p:ph type="ctrTitle"/>
          </p:nvPr>
        </p:nvSpPr>
        <p:spPr>
          <a:xfrm>
            <a:off x="1823925" y="2066369"/>
            <a:ext cx="6634200" cy="608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TRANSITION HEADLINE</a:t>
            </a:r>
            <a:endParaRPr/>
          </a:p>
        </p:txBody>
      </p:sp>
      <p:sp>
        <p:nvSpPr>
          <p:cNvPr id="229" name="Google Shape;229;p15"/>
          <p:cNvSpPr txBox="1"/>
          <p:nvPr>
            <p:ph idx="1" type="subTitle"/>
          </p:nvPr>
        </p:nvSpPr>
        <p:spPr>
          <a:xfrm>
            <a:off x="1823925" y="2655065"/>
            <a:ext cx="6634200" cy="3864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
              <a:t>Let’s start with the first set of slides</a:t>
            </a:r>
            <a:endParaRPr/>
          </a:p>
        </p:txBody>
      </p:sp>
      <p:sp>
        <p:nvSpPr>
          <p:cNvPr id="230" name="Google Shape;230;p15"/>
          <p:cNvSpPr txBox="1"/>
          <p:nvPr/>
        </p:nvSpPr>
        <p:spPr>
          <a:xfrm>
            <a:off x="708350" y="2046300"/>
            <a:ext cx="908700" cy="10518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b="1" lang="en" sz="4800">
                <a:solidFill>
                  <a:schemeClr val="dk1"/>
                </a:solidFill>
                <a:latin typeface="Saira Semi Condensed"/>
                <a:ea typeface="Saira Semi Condensed"/>
                <a:cs typeface="Saira Semi Condensed"/>
                <a:sym typeface="Saira Semi Condensed"/>
              </a:rPr>
              <a:t>1</a:t>
            </a:r>
            <a:endParaRPr b="1">
              <a:solidFill>
                <a:schemeClr val="dk1"/>
              </a:solidFill>
              <a:latin typeface="Saira Semi Condensed"/>
              <a:ea typeface="Saira Semi Condensed"/>
              <a:cs typeface="Saira Semi Condensed"/>
              <a:sym typeface="Saira Semi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6"/>
          <p:cNvSpPr txBox="1"/>
          <p:nvPr>
            <p:ph idx="1" type="body"/>
          </p:nvPr>
        </p:nvSpPr>
        <p:spPr>
          <a:xfrm>
            <a:off x="1977950" y="1388450"/>
            <a:ext cx="5188200" cy="3042600"/>
          </a:xfrm>
          <a:prstGeom prst="rect">
            <a:avLst/>
          </a:prstGeom>
        </p:spPr>
        <p:txBody>
          <a:bodyPr anchorCtr="0" anchor="t" bIns="0" lIns="0" spcFirstLastPara="1" rIns="0" wrap="square" tIns="0">
            <a:noAutofit/>
          </a:bodyPr>
          <a:lstStyle/>
          <a:p>
            <a:pPr indent="0" lvl="0" marL="0" rtl="0" algn="ctr">
              <a:spcBef>
                <a:spcPts val="0"/>
              </a:spcBef>
              <a:spcAft>
                <a:spcPts val="600"/>
              </a:spcAft>
              <a:buNone/>
            </a:pPr>
            <a:r>
              <a:rPr lang="en"/>
              <a:t>Quotations are commonly printed as a means of inspiration and to invoke philosophical thoughts from the reader.</a:t>
            </a:r>
            <a:endParaRPr/>
          </a:p>
        </p:txBody>
      </p:sp>
      <p:sp>
        <p:nvSpPr>
          <p:cNvPr id="236" name="Google Shape;236;p16"/>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7"/>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THIS IS A SLIDE TITLE</a:t>
            </a:r>
            <a:endParaRPr/>
          </a:p>
        </p:txBody>
      </p:sp>
      <p:sp>
        <p:nvSpPr>
          <p:cNvPr id="242" name="Google Shape;242;p17"/>
          <p:cNvSpPr txBox="1"/>
          <p:nvPr>
            <p:ph idx="1" type="body"/>
          </p:nvPr>
        </p:nvSpPr>
        <p:spPr>
          <a:xfrm>
            <a:off x="1207850" y="1430148"/>
            <a:ext cx="6728400" cy="30339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Here you have a list of items</a:t>
            </a:r>
            <a:endParaRPr/>
          </a:p>
          <a:p>
            <a:pPr indent="-342900" lvl="0" marL="457200" rtl="0" algn="l">
              <a:spcBef>
                <a:spcPts val="600"/>
              </a:spcBef>
              <a:spcAft>
                <a:spcPts val="0"/>
              </a:spcAft>
              <a:buSzPts val="1800"/>
              <a:buChar char="⬥"/>
            </a:pPr>
            <a:r>
              <a:rPr lang="en"/>
              <a:t>And some text</a:t>
            </a:r>
            <a:endParaRPr/>
          </a:p>
          <a:p>
            <a:pPr indent="-342900" lvl="0" marL="457200" rtl="0" algn="l">
              <a:spcBef>
                <a:spcPts val="600"/>
              </a:spcBef>
              <a:spcAft>
                <a:spcPts val="0"/>
              </a:spcAft>
              <a:buSzPts val="1800"/>
              <a:buChar char="⬥"/>
            </a:pPr>
            <a:r>
              <a:rPr lang="en"/>
              <a:t>But remember not to overload your slides with content</a:t>
            </a:r>
            <a:endParaRPr/>
          </a:p>
          <a:p>
            <a:pPr indent="0" lvl="0" marL="0" rtl="0" algn="l">
              <a:spcBef>
                <a:spcPts val="600"/>
              </a:spcBef>
              <a:spcAft>
                <a:spcPts val="600"/>
              </a:spcAft>
              <a:buNone/>
            </a:pPr>
            <a:r>
              <a:rPr lang="en"/>
              <a:t>Your audience will listen to you or read the content, but won’t do both. </a:t>
            </a:r>
            <a:endParaRPr/>
          </a:p>
        </p:txBody>
      </p:sp>
      <p:sp>
        <p:nvSpPr>
          <p:cNvPr id="243" name="Google Shape;243;p17"/>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8"/>
          <p:cNvSpPr txBox="1"/>
          <p:nvPr>
            <p:ph idx="4294967295" type="ctrTitle"/>
          </p:nvPr>
        </p:nvSpPr>
        <p:spPr>
          <a:xfrm>
            <a:off x="4326575" y="1069500"/>
            <a:ext cx="3979200" cy="1847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7200"/>
              <a:t>BIG CONCEPT</a:t>
            </a:r>
            <a:endParaRPr sz="7200"/>
          </a:p>
        </p:txBody>
      </p:sp>
      <p:sp>
        <p:nvSpPr>
          <p:cNvPr id="249" name="Google Shape;249;p18"/>
          <p:cNvSpPr txBox="1"/>
          <p:nvPr>
            <p:ph idx="4294967295" type="subTitle"/>
          </p:nvPr>
        </p:nvSpPr>
        <p:spPr>
          <a:xfrm>
            <a:off x="4326575" y="2899798"/>
            <a:ext cx="3979200" cy="11742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
              <a:t>Bring the attention of your audience over a key concept using icons or illustrations</a:t>
            </a:r>
            <a:endParaRPr/>
          </a:p>
        </p:txBody>
      </p:sp>
      <p:grpSp>
        <p:nvGrpSpPr>
          <p:cNvPr id="250" name="Google Shape;250;p18"/>
          <p:cNvGrpSpPr/>
          <p:nvPr/>
        </p:nvGrpSpPr>
        <p:grpSpPr>
          <a:xfrm>
            <a:off x="1592631" y="1069666"/>
            <a:ext cx="1909532" cy="1909527"/>
            <a:chOff x="6643075" y="3664250"/>
            <a:chExt cx="407950" cy="407975"/>
          </a:xfrm>
        </p:grpSpPr>
        <p:sp>
          <p:nvSpPr>
            <p:cNvPr id="251" name="Google Shape;251;p18"/>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28575">
              <a:solidFill>
                <a:schemeClr val="accent4"/>
              </a:solidFill>
              <a:prstDash val="solid"/>
              <a:round/>
              <a:headEnd len="sm" w="sm" type="none"/>
              <a:tailEnd len="sm" w="sm" type="none"/>
            </a:ln>
            <a:effectLst>
              <a:outerShdw blurRad="42863" rotWithShape="0" algn="bl" dist="952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28575">
              <a:solidFill>
                <a:schemeClr val="accent4"/>
              </a:solidFill>
              <a:prstDash val="solid"/>
              <a:round/>
              <a:headEnd len="sm" w="sm" type="none"/>
              <a:tailEnd len="sm" w="sm" type="none"/>
            </a:ln>
            <a:effectLst>
              <a:outerShdw blurRad="42863" rotWithShape="0" algn="bl" dist="952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18"/>
          <p:cNvGrpSpPr/>
          <p:nvPr/>
        </p:nvGrpSpPr>
        <p:grpSpPr>
          <a:xfrm rot="-587471">
            <a:off x="1480628" y="3228160"/>
            <a:ext cx="785066" cy="785066"/>
            <a:chOff x="576250" y="4319400"/>
            <a:chExt cx="442075" cy="442050"/>
          </a:xfrm>
        </p:grpSpPr>
        <p:sp>
          <p:nvSpPr>
            <p:cNvPr id="254" name="Google Shape;254;p18"/>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28575">
              <a:solidFill>
                <a:schemeClr val="accent4"/>
              </a:solidFill>
              <a:prstDash val="solid"/>
              <a:round/>
              <a:headEnd len="sm" w="sm" type="none"/>
              <a:tailEnd len="sm" w="sm" type="none"/>
            </a:ln>
            <a:effectLst>
              <a:outerShdw blurRad="42863" rotWithShape="0" algn="bl" dist="952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8"/>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28575">
              <a:solidFill>
                <a:schemeClr val="accent4"/>
              </a:solidFill>
              <a:prstDash val="solid"/>
              <a:round/>
              <a:headEnd len="sm" w="sm" type="none"/>
              <a:tailEnd len="sm" w="sm" type="none"/>
            </a:ln>
            <a:effectLst>
              <a:outerShdw blurRad="42863" rotWithShape="0" algn="bl" dist="952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8"/>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28575">
              <a:solidFill>
                <a:schemeClr val="accent4"/>
              </a:solidFill>
              <a:prstDash val="solid"/>
              <a:round/>
              <a:headEnd len="sm" w="sm" type="none"/>
              <a:tailEnd len="sm" w="sm" type="none"/>
            </a:ln>
            <a:effectLst>
              <a:outerShdw blurRad="42863" rotWithShape="0" algn="bl" dist="952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8"/>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28575">
              <a:solidFill>
                <a:schemeClr val="accent4"/>
              </a:solidFill>
              <a:prstDash val="solid"/>
              <a:round/>
              <a:headEnd len="sm" w="sm" type="none"/>
              <a:tailEnd len="sm" w="sm" type="none"/>
            </a:ln>
            <a:effectLst>
              <a:outerShdw blurRad="42863" rotWithShape="0" algn="bl" dist="952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8" name="Google Shape;258;p18"/>
          <p:cNvSpPr/>
          <p:nvPr/>
        </p:nvSpPr>
        <p:spPr>
          <a:xfrm>
            <a:off x="1135930" y="1510682"/>
            <a:ext cx="298471" cy="284992"/>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28575">
            <a:solidFill>
              <a:schemeClr val="accent4"/>
            </a:solidFill>
            <a:prstDash val="solid"/>
            <a:round/>
            <a:headEnd len="sm" w="sm" type="none"/>
            <a:tailEnd len="sm" w="sm" type="none"/>
          </a:ln>
          <a:effectLst>
            <a:outerShdw blurRad="42863" rotWithShape="0" algn="bl" dist="952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8"/>
          <p:cNvSpPr/>
          <p:nvPr/>
        </p:nvSpPr>
        <p:spPr>
          <a:xfrm rot="2697367">
            <a:off x="3102805" y="2969743"/>
            <a:ext cx="453095" cy="432632"/>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28575">
            <a:solidFill>
              <a:schemeClr val="accent4"/>
            </a:solidFill>
            <a:prstDash val="solid"/>
            <a:round/>
            <a:headEnd len="sm" w="sm" type="none"/>
            <a:tailEnd len="sm" w="sm" type="none"/>
          </a:ln>
          <a:effectLst>
            <a:outerShdw blurRad="42863" rotWithShape="0" algn="bl" dist="952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8"/>
          <p:cNvSpPr/>
          <p:nvPr/>
        </p:nvSpPr>
        <p:spPr>
          <a:xfrm>
            <a:off x="3461249" y="2722766"/>
            <a:ext cx="181476" cy="173352"/>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28575">
            <a:solidFill>
              <a:schemeClr val="accent4"/>
            </a:solidFill>
            <a:prstDash val="solid"/>
            <a:round/>
            <a:headEnd len="sm" w="sm" type="none"/>
            <a:tailEnd len="sm" w="sm" type="none"/>
          </a:ln>
          <a:effectLst>
            <a:outerShdw blurRad="42863" rotWithShape="0" algn="bl" dist="952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8"/>
          <p:cNvSpPr/>
          <p:nvPr/>
        </p:nvSpPr>
        <p:spPr>
          <a:xfrm rot="1280326">
            <a:off x="929130" y="2370325"/>
            <a:ext cx="181458" cy="173322"/>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28575">
            <a:solidFill>
              <a:schemeClr val="accent4"/>
            </a:solidFill>
            <a:prstDash val="solid"/>
            <a:round/>
            <a:headEnd len="sm" w="sm" type="none"/>
            <a:tailEnd len="sm" w="sm" type="none"/>
          </a:ln>
          <a:effectLst>
            <a:outerShdw blurRad="42863" rotWithShape="0" algn="bl" dist="952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8"/>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9"/>
          <p:cNvSpPr txBox="1"/>
          <p:nvPr>
            <p:ph idx="1" type="body"/>
          </p:nvPr>
        </p:nvSpPr>
        <p:spPr>
          <a:xfrm>
            <a:off x="1207774" y="1430150"/>
            <a:ext cx="3143700" cy="326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White</a:t>
            </a:r>
            <a:endParaRPr b="1"/>
          </a:p>
          <a:p>
            <a:pPr indent="0" lvl="0" marL="0" rtl="0" algn="l">
              <a:spcBef>
                <a:spcPts val="600"/>
              </a:spcBef>
              <a:spcAft>
                <a:spcPts val="600"/>
              </a:spcAft>
              <a:buNone/>
            </a:pPr>
            <a:r>
              <a:rPr lang="en"/>
              <a:t>Is the color of milk and fresh snow, the color produced by the combination of all the colors of the visible spectrum.</a:t>
            </a:r>
            <a:endParaRPr/>
          </a:p>
        </p:txBody>
      </p:sp>
      <p:sp>
        <p:nvSpPr>
          <p:cNvPr id="268" name="Google Shape;268;p19"/>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YOU CAN ALSO SPLIT YOUR CONTENT</a:t>
            </a:r>
            <a:endParaRPr/>
          </a:p>
        </p:txBody>
      </p:sp>
      <p:sp>
        <p:nvSpPr>
          <p:cNvPr id="269" name="Google Shape;269;p19"/>
          <p:cNvSpPr txBox="1"/>
          <p:nvPr>
            <p:ph idx="2" type="body"/>
          </p:nvPr>
        </p:nvSpPr>
        <p:spPr>
          <a:xfrm>
            <a:off x="4792488" y="1430150"/>
            <a:ext cx="3143700" cy="326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Black</a:t>
            </a:r>
            <a:endParaRPr b="1"/>
          </a:p>
          <a:p>
            <a:pPr indent="0" lvl="0" marL="0" rtl="0" algn="l">
              <a:spcBef>
                <a:spcPts val="600"/>
              </a:spcBef>
              <a:spcAft>
                <a:spcPts val="600"/>
              </a:spcAft>
              <a:buNone/>
            </a:pPr>
            <a:r>
              <a:rPr lang="en"/>
              <a:t>Is the color of ebony and of outer space. It has been the symbolic color of elegance, solemnity and authority.</a:t>
            </a:r>
            <a:endParaRPr/>
          </a:p>
        </p:txBody>
      </p:sp>
      <p:sp>
        <p:nvSpPr>
          <p:cNvPr id="270" name="Google Shape;270;p19"/>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0"/>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 TWO OR THREE COLUMNS</a:t>
            </a:r>
            <a:endParaRPr/>
          </a:p>
        </p:txBody>
      </p:sp>
      <p:sp>
        <p:nvSpPr>
          <p:cNvPr id="276" name="Google Shape;276;p20"/>
          <p:cNvSpPr txBox="1"/>
          <p:nvPr>
            <p:ph idx="1" type="body"/>
          </p:nvPr>
        </p:nvSpPr>
        <p:spPr>
          <a:xfrm>
            <a:off x="1207850" y="1582550"/>
            <a:ext cx="2085900" cy="303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Yellow</a:t>
            </a:r>
            <a:endParaRPr b="1"/>
          </a:p>
          <a:p>
            <a:pPr indent="0" lvl="0" marL="0" rtl="0" algn="l">
              <a:spcBef>
                <a:spcPts val="600"/>
              </a:spcBef>
              <a:spcAft>
                <a:spcPts val="600"/>
              </a:spcAft>
              <a:buNone/>
            </a:pPr>
            <a:r>
              <a:rPr lang="en"/>
              <a:t>Is the color of gold, butter and ripe lemons. In the spectrum of visible light, yellow is found between green and orange.</a:t>
            </a:r>
            <a:endParaRPr/>
          </a:p>
        </p:txBody>
      </p:sp>
      <p:sp>
        <p:nvSpPr>
          <p:cNvPr id="277" name="Google Shape;277;p20"/>
          <p:cNvSpPr txBox="1"/>
          <p:nvPr>
            <p:ph idx="2" type="body"/>
          </p:nvPr>
        </p:nvSpPr>
        <p:spPr>
          <a:xfrm>
            <a:off x="3512976" y="1582550"/>
            <a:ext cx="2085900" cy="303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Blue</a:t>
            </a:r>
            <a:endParaRPr b="1"/>
          </a:p>
          <a:p>
            <a:pPr indent="0" lvl="0" marL="0" rtl="0" algn="l">
              <a:spcBef>
                <a:spcPts val="600"/>
              </a:spcBef>
              <a:spcAft>
                <a:spcPts val="600"/>
              </a:spcAft>
              <a:buNone/>
            </a:pPr>
            <a:r>
              <a:rPr lang="en"/>
              <a:t>Is the colour of the clear sky and the deep sea. It is located between violet and green on the optical spectrum.</a:t>
            </a:r>
            <a:endParaRPr/>
          </a:p>
        </p:txBody>
      </p:sp>
      <p:sp>
        <p:nvSpPr>
          <p:cNvPr id="278" name="Google Shape;278;p20"/>
          <p:cNvSpPr txBox="1"/>
          <p:nvPr>
            <p:ph idx="3" type="body"/>
          </p:nvPr>
        </p:nvSpPr>
        <p:spPr>
          <a:xfrm>
            <a:off x="5818102" y="1582550"/>
            <a:ext cx="2085900" cy="303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Red</a:t>
            </a:r>
            <a:endParaRPr b="1"/>
          </a:p>
          <a:p>
            <a:pPr indent="0" lvl="0" marL="0" rtl="0" algn="l">
              <a:spcBef>
                <a:spcPts val="600"/>
              </a:spcBef>
              <a:spcAft>
                <a:spcPts val="0"/>
              </a:spcAft>
              <a:buNone/>
            </a:pPr>
            <a:r>
              <a:rPr lang="en"/>
              <a:t>Is the color of blood, and because of this it has historically been associated with sacrifice, danger and courage. </a:t>
            </a:r>
            <a:endParaRPr/>
          </a:p>
          <a:p>
            <a:pPr indent="0" lvl="0" marL="0" rtl="0" algn="l">
              <a:spcBef>
                <a:spcPts val="600"/>
              </a:spcBef>
              <a:spcAft>
                <a:spcPts val="600"/>
              </a:spcAft>
              <a:buNone/>
            </a:pPr>
            <a:r>
              <a:t/>
            </a:r>
            <a:endParaRPr/>
          </a:p>
        </p:txBody>
      </p:sp>
      <p:sp>
        <p:nvSpPr>
          <p:cNvPr id="279" name="Google Shape;279;p20"/>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