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Varela Round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B721D2-27C7-4CC1-9204-4C7D892DDBEC}">
  <a:tblStyle styleId="{61B721D2-27C7-4CC1-9204-4C7D892DD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AAA6A0-E86B-4157-A348-38AEF46AEA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8a3061696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8a30616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8a3061696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8a30616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8a306169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8a30616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8a3061696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8a306169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8a3061696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8a306169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8a3061696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8a30616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8a3061696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8a306169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8a3061696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8a306169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8a3061696_0_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8a30616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77c66ccc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77c66c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43adc3712_136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43adc3712_1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ef78760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ef7876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280850" y="4406300"/>
            <a:ext cx="65823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varela-rou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88" name="Google Shape;288;p21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500"/>
            <a:ext cx="4531500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 </a:t>
            </a:r>
            <a:r>
              <a:rPr lang="en"/>
              <a:t>Use big image.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1280850" y="4406300"/>
            <a:ext cx="65823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301" name="Google Shape;301;p23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2" name="Google Shape;302;p23"/>
          <p:cNvCxnSpPr/>
          <p:nvPr/>
        </p:nvCxnSpPr>
        <p:spPr>
          <a:xfrm>
            <a:off x="952500" y="9001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3"/>
          <p:cNvCxnSpPr/>
          <p:nvPr/>
        </p:nvCxnSpPr>
        <p:spPr>
          <a:xfrm>
            <a:off x="952500" y="1609608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3"/>
          <p:cNvCxnSpPr/>
          <p:nvPr/>
        </p:nvCxnSpPr>
        <p:spPr>
          <a:xfrm>
            <a:off x="952500" y="231908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3"/>
          <p:cNvCxnSpPr/>
          <p:nvPr/>
        </p:nvCxnSpPr>
        <p:spPr>
          <a:xfrm>
            <a:off x="952500" y="302857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3"/>
          <p:cNvCxnSpPr/>
          <p:nvPr/>
        </p:nvCxnSpPr>
        <p:spPr>
          <a:xfrm>
            <a:off x="952500" y="37599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3"/>
          <p:cNvSpPr txBox="1"/>
          <p:nvPr/>
        </p:nvSpPr>
        <p:spPr>
          <a:xfrm>
            <a:off x="952500" y="741375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450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572782" y="220636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887026" y="181229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2201270" y="2319089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3325786" y="252015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3640031" y="192176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3954275" y="1054450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5078791" y="196554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5393035" y="90000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5707280" y="2147987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6831796" y="257852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146040" y="111904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7460284" y="1432835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3277275" y="1761625"/>
            <a:ext cx="2589300" cy="2589300"/>
          </a:xfrm>
          <a:prstGeom prst="donut">
            <a:avLst>
              <a:gd fmla="val 21797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5156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54953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34" name="Google Shape;334;p25"/>
          <p:cNvGraphicFramePr/>
          <p:nvPr/>
        </p:nvGraphicFramePr>
        <p:xfrm>
          <a:off x="-5000" y="105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{61B721D2-27C7-4CC1-9204-4C7D892DDBEC}</a:tableStyleId>
              </a:tblPr>
              <a:tblGrid>
                <a:gridCol w="2289975"/>
                <a:gridCol w="2289975"/>
                <a:gridCol w="2289975"/>
                <a:gridCol w="2289975"/>
              </a:tblGrid>
              <a:tr h="10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idx="4294967295"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885525" y="1965550"/>
            <a:ext cx="71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1145575" y="22048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813825" y="3797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3857225" y="1936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4570850" y="409110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6713550" y="24073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7375075" y="41471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55" name="Google Shape;355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Whoa! That’s a big number, aren’t you proud?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idx="4294967295" type="ctrTitle"/>
          </p:nvPr>
        </p:nvSpPr>
        <p:spPr>
          <a:xfrm>
            <a:off x="1639925" y="343200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362" name="Google Shape;362;p28"/>
          <p:cNvSpPr txBox="1"/>
          <p:nvPr>
            <p:ph idx="4294967295" type="subTitle"/>
          </p:nvPr>
        </p:nvSpPr>
        <p:spPr>
          <a:xfrm>
            <a:off x="1639925" y="877908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That’s a lot of money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63" name="Google Shape;363;p28"/>
          <p:cNvSpPr txBox="1"/>
          <p:nvPr>
            <p:ph idx="4294967295" type="ctrTitle"/>
          </p:nvPr>
        </p:nvSpPr>
        <p:spPr>
          <a:xfrm>
            <a:off x="1639925" y="3505493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64" name="Google Shape;364;p28"/>
          <p:cNvSpPr txBox="1"/>
          <p:nvPr>
            <p:ph idx="4294967295" type="subTitle"/>
          </p:nvPr>
        </p:nvSpPr>
        <p:spPr>
          <a:xfrm>
            <a:off x="1639925" y="4040201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Total success!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65" name="Google Shape;365;p28"/>
          <p:cNvSpPr txBox="1"/>
          <p:nvPr>
            <p:ph idx="4294967295" type="ctrTitle"/>
          </p:nvPr>
        </p:nvSpPr>
        <p:spPr>
          <a:xfrm>
            <a:off x="1639925" y="1886247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366" name="Google Shape;366;p28"/>
          <p:cNvSpPr txBox="1"/>
          <p:nvPr>
            <p:ph idx="4294967295" type="subTitle"/>
          </p:nvPr>
        </p:nvSpPr>
        <p:spPr>
          <a:xfrm>
            <a:off x="1639925" y="2420955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And a lot of users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4409077" y="15285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4409077" y="31389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375" name="Google Shape;375;p29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6" name="Google Shape;376;p29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9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8" name="Google Shape;378;p29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29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81" name="Google Shape;381;p29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29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3948150" y="37689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5" name="Google Shape;385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2" name="Google Shape;392;p30"/>
          <p:cNvSpPr txBox="1"/>
          <p:nvPr>
            <p:ph idx="2" type="body"/>
          </p:nvPr>
        </p:nvSpPr>
        <p:spPr>
          <a:xfrm>
            <a:off x="3223963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3" name="Google Shape;393;p30"/>
          <p:cNvSpPr txBox="1"/>
          <p:nvPr>
            <p:ph idx="3" type="body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5" name="Google Shape;395;p30"/>
          <p:cNvSpPr txBox="1"/>
          <p:nvPr>
            <p:ph idx="2" type="body"/>
          </p:nvPr>
        </p:nvSpPr>
        <p:spPr>
          <a:xfrm>
            <a:off x="3223964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6" name="Google Shape;396;p30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7" name="Google Shape;397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766275" y="1507025"/>
            <a:ext cx="34932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GOOGLE SLIDES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3"/>
          <p:cNvSpPr txBox="1"/>
          <p:nvPr>
            <p:ph idx="2" type="body"/>
          </p:nvPr>
        </p:nvSpPr>
        <p:spPr>
          <a:xfrm>
            <a:off x="4486929" y="1507025"/>
            <a:ext cx="38904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POWERPOINT®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766275" y="3982125"/>
            <a:ext cx="761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MOBILE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3" name="Google Shape;403;p31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31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406" name="Google Shape;40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0" name="Google Shape;41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855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TABLET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6" name="Google Shape;416;p32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7" name="Google Shape;417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2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19" name="Google Shape;419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3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idx="4294967295" type="body"/>
          </p:nvPr>
        </p:nvSpPr>
        <p:spPr>
          <a:xfrm>
            <a:off x="312700" y="3425150"/>
            <a:ext cx="42579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DESKTOP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9" name="Google Shape;429;p33"/>
          <p:cNvSpPr txBox="1"/>
          <p:nvPr>
            <p:ph idx="4294967295" type="body"/>
          </p:nvPr>
        </p:nvSpPr>
        <p:spPr>
          <a:xfrm>
            <a:off x="4622775" y="3425150"/>
            <a:ext cx="42084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0" name="Google Shape;430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33"/>
          <p:cNvGrpSpPr/>
          <p:nvPr/>
        </p:nvGrpSpPr>
        <p:grpSpPr>
          <a:xfrm>
            <a:off x="2300899" y="858379"/>
            <a:ext cx="4542205" cy="2661224"/>
            <a:chOff x="2300899" y="858379"/>
            <a:chExt cx="4542205" cy="2661224"/>
          </a:xfrm>
        </p:grpSpPr>
        <p:sp>
          <p:nvSpPr>
            <p:cNvPr id="432" name="Google Shape;432;p33"/>
            <p:cNvSpPr/>
            <p:nvPr/>
          </p:nvSpPr>
          <p:spPr>
            <a:xfrm>
              <a:off x="2672349" y="85837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300899" y="344957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300899" y="339354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35243" y="339354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808075" y="100510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2" name="Google Shape;442;p3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7" name="Google Shape;457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Titles: </a:t>
            </a:r>
            <a:r>
              <a:rPr b="1" lang="en" sz="1600"/>
              <a:t>Varela Round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Body copy: </a:t>
            </a:r>
            <a:r>
              <a:rPr b="1" lang="en" sz="1600"/>
              <a:t>Varela Round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7BD1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https://www.fontsquirrel.com/fonts/varela-round</a:t>
            </a:r>
            <a:endParaRPr sz="1600">
              <a:solidFill>
                <a:srgbClr val="7BD1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Bright green </a:t>
            </a:r>
            <a:r>
              <a:rPr b="1" lang="en" sz="1600">
                <a:solidFill>
                  <a:srgbClr val="7BD100"/>
                </a:solidFill>
              </a:rPr>
              <a:t>#7bd100</a:t>
            </a:r>
            <a:endParaRPr sz="1600">
              <a:solidFill>
                <a:srgbClr val="7BD1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Gray </a:t>
            </a:r>
            <a:r>
              <a:rPr b="1" lang="en" sz="1600"/>
              <a:t>#546973</a:t>
            </a:r>
            <a:endParaRPr sz="1600"/>
          </a:p>
        </p:txBody>
      </p:sp>
      <p:sp>
        <p:nvSpPr>
          <p:cNvPr id="458" name="Google Shape;458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65" name="Google Shape;465;p37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71" name="Google Shape;471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85" name="Google Shape;485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6" name="Google Shape;486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7" name="Google Shape;487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9" name="Google Shape;489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0" name="Google Shape;490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1" name="Google Shape;491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2" name="Google Shape;492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3" name="Google Shape;493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4" name="Google Shape;494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5" name="Google Shape;495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6" name="Google Shape;496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7" name="Google Shape;497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8" name="Google Shape;498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9" name="Google Shape;499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0" name="Google Shape;500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2" name="Google Shape;502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3" name="Google Shape;503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4" name="Google Shape;504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5" name="Google Shape;505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6" name="Google Shape;506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7" name="Google Shape;507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8" name="Google Shape;508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14" name="Google Shape;514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33" name="Google Shape;533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35" name="Google Shape;535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6" name="Google Shape;546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7" name="Google Shape;547;p40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{61B721D2-27C7-4CC1-9204-4C7D892DDBEC}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Jayden Smith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3" name="Google Shape;553;p4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3842100" y="2242577"/>
            <a:ext cx="348333" cy="469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S</a:t>
            </a:r>
          </a:p>
        </p:txBody>
      </p:sp>
      <p:sp>
        <p:nvSpPr>
          <p:cNvPr id="563" name="Google Shape;563;p41"/>
          <p:cNvSpPr/>
          <p:nvPr/>
        </p:nvSpPr>
        <p:spPr>
          <a:xfrm>
            <a:off x="4857720" y="2250297"/>
            <a:ext cx="617613" cy="463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W</a:t>
            </a:r>
          </a:p>
        </p:txBody>
      </p:sp>
      <p:sp>
        <p:nvSpPr>
          <p:cNvPr id="564" name="Google Shape;564;p41"/>
          <p:cNvSpPr/>
          <p:nvPr/>
        </p:nvSpPr>
        <p:spPr>
          <a:xfrm>
            <a:off x="3807513" y="3348952"/>
            <a:ext cx="459504" cy="469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O</a:t>
            </a:r>
          </a:p>
        </p:txBody>
      </p:sp>
      <p:sp>
        <p:nvSpPr>
          <p:cNvPr id="565" name="Google Shape;565;p41"/>
          <p:cNvSpPr/>
          <p:nvPr/>
        </p:nvSpPr>
        <p:spPr>
          <a:xfrm>
            <a:off x="4971979" y="3356672"/>
            <a:ext cx="386008" cy="460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1" name="Google Shape;571;p4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5" name="Google Shape;575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7" name="Google Shape;577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9" name="Google Shape;579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80" name="Google Shape;580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5" name="Google Shape;585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86" name="Google Shape;586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8" name="Google Shape;588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9" name="Google Shape;589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90" name="Google Shape;590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3" name="Google Shape;593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94" name="Google Shape;594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9" name="Google Shape;599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00" name="Google Shape;600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2" name="Google Shape;612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613" name="Google Shape;613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20" name="Google Shape;620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1" name="Google Shape;621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2" name="Google Shape;622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3" name="Google Shape;623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4" name="Google Shape;624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5" name="Google Shape;625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6" name="Google Shape;626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7" name="Google Shape;627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8" name="Google Shape;628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9" name="Google Shape;629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30" name="Google Shape;630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1" name="Google Shape;631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37" name="Google Shape;637;p4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8" name="Google Shape;638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9" name="Google Shape;639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0" name="Google Shape;6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1" name="Google Shape;641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2" name="Google Shape;642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3" name="Google Shape;643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4" name="Google Shape;644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5" name="Google Shape;645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51" name="Google Shape;651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4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700" name="Google Shape;700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01" name="Google Shape;701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23" name="Google Shape;723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24" name="Google Shape;724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25" name="Google Shape;725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9" name="Google Shape;729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1" name="Google Shape;731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2" name="Google Shape;732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3" name="Google Shape;733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4" name="Google Shape;734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5" name="Google Shape;735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41" name="Google Shape;741;p4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2" name="Google Shape;742;p46"/>
          <p:cNvGraphicFramePr/>
          <p:nvPr/>
        </p:nvGraphicFramePr>
        <p:xfrm>
          <a:off x="579975" y="15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{E0AAA6A0-E86B-4157-A348-38AEF46AEAA1}</a:tableStyleId>
              </a:tblPr>
              <a:tblGrid>
                <a:gridCol w="884825"/>
                <a:gridCol w="1014175"/>
                <a:gridCol w="1014175"/>
                <a:gridCol w="1014175"/>
                <a:gridCol w="1014175"/>
                <a:gridCol w="1014175"/>
                <a:gridCol w="1014175"/>
                <a:gridCol w="10141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D100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48" name="Google Shape;748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55" name="Google Shape;755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58" name="Google Shape;758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63" name="Google Shape;763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67" name="Google Shape;767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73" name="Google Shape;773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94" name="Google Shape;794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97" name="Google Shape;797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01" name="Google Shape;801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05" name="Google Shape;805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14" name="Google Shape;814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17" name="Google Shape;81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20" name="Google Shape;820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23" name="Google Shape;823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26" name="Google Shape;826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31" name="Google Shape;831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34" name="Google Shape;834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39" name="Google Shape;839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42" name="Google Shape;842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48" name="Google Shape;848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1" name="Google Shape;851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57" name="Google Shape;857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63" name="Google Shape;863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71" name="Google Shape;871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74" name="Google Shape;874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77" name="Google Shape;877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81" name="Google Shape;881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84" name="Google Shape;884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90" name="Google Shape;890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95" name="Google Shape;895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98" name="Google Shape;898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02" name="Google Shape;902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05" name="Google Shape;905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11" name="Google Shape;911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14" name="Google Shape;914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19" name="Google Shape;919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23" name="Google Shape;923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26" name="Google Shape;926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30" name="Google Shape;930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36" name="Google Shape;936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39" name="Google Shape;939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46" name="Google Shape;946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49" name="Google Shape;949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55" name="Google Shape;955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59" name="Google Shape;959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66" name="Google Shape;966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71" name="Google Shape;971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76" name="Google Shape;976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82" name="Google Shape;982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86" name="Google Shape;986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90" name="Google Shape;990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96" name="Google Shape;996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02" name="Google Shape;1002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05" name="Google Shape;1005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13" name="Google Shape;1013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19" name="Google Shape;101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1" name="Google Shape;1021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23" name="Google Shape;1023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27" name="Google Shape;102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1" name="Google Shape;1031;p4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37" name="Google Shape;1037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44" name="Google Shape;1044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49" name="Google Shape;1049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53" name="Google Shape;1053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59" name="Google Shape;1059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63" name="Google Shape;1063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68" name="Google Shape;1068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74" name="Google Shape;1074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81" name="Google Shape;1081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84" name="Google Shape;1084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88" name="Google Shape;1088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95" name="Google Shape;1095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01" name="Google Shape;110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6" name="Google Shape;1116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23" name="Google Shape;1123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28" name="Google Shape;1128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34" name="Google Shape;1134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41" name="Google Shape;1141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46" name="Google Shape;1146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51" name="Google Shape;1151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6" name="Google Shape;115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57" name="Google Shape;115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7" name="Google Shape;116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68" name="Google Shape;1168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1" name="Google Shape;117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72" name="Google Shape;117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2" name="Google Shape;118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83" name="Google Shape;1183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7" name="Google Shape;118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88" name="Google Shape;118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8" name="Google Shape;119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99" name="Google Shape;1199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07" name="Google Shape;120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12" name="Google Shape;1212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17" name="Google Shape;121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23" name="Google Shape;122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30" name="Google Shape;1230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34" name="Google Shape;1234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40" name="Google Shape;1240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47" name="Google Shape;1247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51" name="Google Shape;1251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56" name="Google Shape;1256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63" name="Google Shape;1263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71" name="Google Shape;1271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76" name="Google Shape;1276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80" name="Google Shape;1280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84" name="Google Shape;1284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89" name="Google Shape;1289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94" name="Google Shape;1294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00" name="Google Shape;1300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07" name="Google Shape;1307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15" name="Google Shape;1315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7" name="Google Shape;132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28" name="Google Shape;1328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33" name="Google Shape;1333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37" name="Google Shape;1337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44" name="Google Shape;134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53" name="Google Shape;135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66" name="Google Shape;136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79" name="Google Shape;137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92" name="Google Shape;1392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99" name="Google Shape;139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5" name="Google Shape;1415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20" name="Google Shape;1420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21" name="Google Shape;1421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25" name="Google Shape;1425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8" name="Google Shape;1428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29" name="Google Shape;1429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2" name="Google Shape;1432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33" name="Google Shape;1433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6" name="Google Shape;1436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37" name="Google Shape;1437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46" name="Google Shape;1446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71" name="Google Shape;1471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72" name="Google Shape;147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" name="Google Shape;1474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78" name="Google Shape;14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80" name="Google Shape;1480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481" name="Google Shape;1481;p4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7" name="Google Shape;1487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8" name="Google Shape;1488;p4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95" name="Google Shape;149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96" name="Google Shape;149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97" name="Google Shape;149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99" name="Google Shape;149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00" name="Google Shape;150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02" name="Google Shape;150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03" name="Google Shape;150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05" name="Google Shape;150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06" name="Google Shape;150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08" name="Google Shape;1508;p5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idx="4294967295" type="ctrTitle"/>
          </p:nvPr>
        </p:nvSpPr>
        <p:spPr>
          <a:xfrm>
            <a:off x="1761425" y="2497750"/>
            <a:ext cx="5621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50" name="Google Shape;250;p18"/>
          <p:cNvSpPr txBox="1"/>
          <p:nvPr>
            <p:ph idx="4294967295" type="subTitle"/>
          </p:nvPr>
        </p:nvSpPr>
        <p:spPr>
          <a:xfrm>
            <a:off x="1761425" y="34115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829320" y="2191341"/>
            <a:ext cx="285919" cy="273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4474180" y="924355"/>
            <a:ext cx="1224845" cy="1225166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3294009" y="1621465"/>
            <a:ext cx="809251" cy="809312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White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1" name="Google Shape;271;p19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Black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Yellow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0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Blue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0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Red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