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5143500" type="screen16x9"/>
  <p:notesSz cx="6858000" cy="9144000"/>
  <p:embeddedFontLst>
    <p:embeddedFont>
      <p:font typeface="Barlow" pitchFamily="2" charset="77"/>
      <p:regular r:id="rId43"/>
      <p:bold r:id="rId44"/>
      <p:italic r:id="rId45"/>
      <p:boldItalic r:id="rId46"/>
    </p:embeddedFont>
    <p:embeddedFont>
      <p:font typeface="Barlow Light" pitchFamily="2" charset="77"/>
      <p:regular r:id="rId47"/>
      <p:bold r:id="rId48"/>
      <p:italic r:id="rId49"/>
      <p:boldItalic r:id="rId50"/>
    </p:embeddedFont>
    <p:embeddedFont>
      <p:font typeface="Calibri" panose="020F0502020204030204" pitchFamily="34" charset="0"/>
      <p:regular r:id="rId51"/>
      <p:bold r:id="rId52"/>
      <p:italic r:id="rId53"/>
      <p:boldItalic r:id="rId54"/>
    </p:embeddedFont>
    <p:embeddedFont>
      <p:font typeface="Montserrat" pitchFamily="2" charset="77"/>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1C7EFF-B079-44CD-85B6-E6D3598932AC}">
  <a:tblStyle styleId="{511C7EFF-B079-44CD-85B6-E6D3598932A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CDC246-CD5F-43C5-B557-0B5EE2D3867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11"/>
    <p:restoredTop sz="94694"/>
  </p:normalViewPr>
  <p:slideViewPr>
    <p:cSldViewPr snapToGrid="0" snapToObjects="1">
      <p:cViewPr varScale="1">
        <p:scale>
          <a:sx n="141" d="100"/>
          <a:sy n="141" d="100"/>
        </p:scale>
        <p:origin x="200" y="4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font" Target="fonts/font1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font" Target="fonts/font16.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2.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57" Type="http://schemas.openxmlformats.org/officeDocument/2006/relationships/font" Target="fonts/font1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b72d1cf2b1_0_15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b72d1cf2b1_0_1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b2f7c811e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b2f7c811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b2f7c811e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b2f7c811e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b2f7c811ed_0_4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b2f7c811ed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b2f7c811e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b2f7c811e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b2f7c811e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b2f7c811e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b2f7c811e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b2f7c811e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b2f7c811e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b2f7c811e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b2f7c811e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b2f7c811e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b2f7c811ed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b2f7c811e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gb2f7c811ed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0" name="Google Shape;790;gb2f7c811ed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gb72d1cf2b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7" name="Google Shape;797;gb72d1cf2b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1"/>
        <p:cNvGrpSpPr/>
        <p:nvPr/>
      </p:nvGrpSpPr>
      <p:grpSpPr>
        <a:xfrm>
          <a:off x="0" y="0"/>
          <a:ext cx="0" cy="0"/>
          <a:chOff x="0" y="0"/>
          <a:chExt cx="0" cy="0"/>
        </a:xfrm>
      </p:grpSpPr>
      <p:sp>
        <p:nvSpPr>
          <p:cNvPr id="1322" name="Google Shape;1322;g35694cd56_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3" name="Google Shape;1323;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1"/>
        <p:cNvGrpSpPr/>
        <p:nvPr/>
      </p:nvGrpSpPr>
      <p:grpSpPr>
        <a:xfrm>
          <a:off x="0" y="0"/>
          <a:ext cx="0" cy="0"/>
          <a:chOff x="0" y="0"/>
          <a:chExt cx="0" cy="0"/>
        </a:xfrm>
      </p:grpSpPr>
      <p:sp>
        <p:nvSpPr>
          <p:cNvPr id="1612" name="Google Shape;1612;g77ac4a4f4f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3" name="Google Shape;1613;g77ac4a4f4f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1"/>
        <p:cNvGrpSpPr/>
        <p:nvPr/>
      </p:nvGrpSpPr>
      <p:grpSpPr>
        <a:xfrm>
          <a:off x="0" y="0"/>
          <a:ext cx="0" cy="0"/>
          <a:chOff x="0" y="0"/>
          <a:chExt cx="0" cy="0"/>
        </a:xfrm>
      </p:grpSpPr>
      <p:sp>
        <p:nvSpPr>
          <p:cNvPr id="2062" name="Google Shape;2062;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3" name="Google Shape;2063;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8"/>
        <p:cNvGrpSpPr/>
        <p:nvPr/>
      </p:nvGrpSpPr>
      <p:grpSpPr>
        <a:xfrm>
          <a:off x="0" y="0"/>
          <a:ext cx="0" cy="0"/>
          <a:chOff x="0" y="0"/>
          <a:chExt cx="0" cy="0"/>
        </a:xfrm>
      </p:grpSpPr>
      <p:sp>
        <p:nvSpPr>
          <p:cNvPr id="2069" name="Google Shape;2069;g41a98d525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0" name="Google Shape;2070;g41a98d525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855300" y="1363125"/>
            <a:ext cx="5110800" cy="2417100"/>
          </a:xfrm>
          <a:prstGeom prst="rect">
            <a:avLst/>
          </a:prstGeom>
        </p:spPr>
        <p:txBody>
          <a:bodyPr spcFirstLastPara="1" wrap="square" lIns="0" tIns="0" rIns="0" bIns="0" anchor="ctr" anchorCtr="0">
            <a:noAutofit/>
          </a:bodyPr>
          <a:lstStyle>
            <a:lvl1pPr lvl="0" rtl="0">
              <a:spcBef>
                <a:spcPts val="0"/>
              </a:spcBef>
              <a:spcAft>
                <a:spcPts val="0"/>
              </a:spcAft>
              <a:buClr>
                <a:schemeClr val="lt2"/>
              </a:buClr>
              <a:buSzPts val="4800"/>
              <a:buNone/>
              <a:defRPr sz="48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a:endParaRPr/>
          </a:p>
        </p:txBody>
      </p:sp>
      <p:grpSp>
        <p:nvGrpSpPr>
          <p:cNvPr id="13" name="Google Shape;13;p2"/>
          <p:cNvGrpSpPr/>
          <p:nvPr/>
        </p:nvGrpSpPr>
        <p:grpSpPr>
          <a:xfrm>
            <a:off x="0" y="2550906"/>
            <a:ext cx="719125" cy="41700"/>
            <a:chOff x="0" y="2550906"/>
            <a:chExt cx="719125" cy="41700"/>
          </a:xfrm>
        </p:grpSpPr>
        <p:sp>
          <p:nvSpPr>
            <p:cNvPr id="14" name="Google Shape;14;p2"/>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855300" y="1534047"/>
            <a:ext cx="51108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8" name="Google Shape;18;p3"/>
          <p:cNvSpPr txBox="1">
            <a:spLocks noGrp="1"/>
          </p:cNvSpPr>
          <p:nvPr>
            <p:ph type="subTitle" idx="1"/>
          </p:nvPr>
        </p:nvSpPr>
        <p:spPr>
          <a:xfrm>
            <a:off x="855300" y="2714552"/>
            <a:ext cx="5110800" cy="428100"/>
          </a:xfrm>
          <a:prstGeom prst="rect">
            <a:avLst/>
          </a:prstGeom>
        </p:spPr>
        <p:txBody>
          <a:bodyPr spcFirstLastPara="1" wrap="square" lIns="0" tIns="0" rIns="0" bIns="0" anchor="t" anchorCtr="0">
            <a:noAutofit/>
          </a:bodyPr>
          <a:lstStyle>
            <a:lvl1pPr lvl="0" rtl="0">
              <a:spcBef>
                <a:spcPts val="0"/>
              </a:spcBef>
              <a:spcAft>
                <a:spcPts val="0"/>
              </a:spcAft>
              <a:buClr>
                <a:schemeClr val="lt2"/>
              </a:buClr>
              <a:buSzPts val="2400"/>
              <a:buNone/>
              <a:defRPr>
                <a:solidFill>
                  <a:schemeClr val="lt2"/>
                </a:solidFill>
              </a:defRPr>
            </a:lvl1pPr>
            <a:lvl2pPr lvl="1" rtl="0">
              <a:spcBef>
                <a:spcPts val="800"/>
              </a:spcBef>
              <a:spcAft>
                <a:spcPts val="0"/>
              </a:spcAft>
              <a:buClr>
                <a:schemeClr val="lt2"/>
              </a:buClr>
              <a:buSzPts val="3000"/>
              <a:buNone/>
              <a:defRPr sz="3000">
                <a:solidFill>
                  <a:schemeClr val="lt2"/>
                </a:solidFill>
              </a:defRPr>
            </a:lvl2pPr>
            <a:lvl3pPr lvl="2" rtl="0">
              <a:spcBef>
                <a:spcPts val="800"/>
              </a:spcBef>
              <a:spcAft>
                <a:spcPts val="0"/>
              </a:spcAft>
              <a:buClr>
                <a:schemeClr val="lt2"/>
              </a:buClr>
              <a:buSzPts val="3000"/>
              <a:buNone/>
              <a:defRPr sz="3000">
                <a:solidFill>
                  <a:schemeClr val="lt2"/>
                </a:solidFill>
              </a:defRPr>
            </a:lvl3pPr>
            <a:lvl4pPr lvl="3" rtl="0">
              <a:spcBef>
                <a:spcPts val="800"/>
              </a:spcBef>
              <a:spcAft>
                <a:spcPts val="0"/>
              </a:spcAft>
              <a:buClr>
                <a:schemeClr val="lt2"/>
              </a:buClr>
              <a:buSzPts val="3000"/>
              <a:buNone/>
              <a:defRPr sz="3000">
                <a:solidFill>
                  <a:schemeClr val="lt2"/>
                </a:solidFill>
              </a:defRPr>
            </a:lvl4pPr>
            <a:lvl5pPr lvl="4" rtl="0">
              <a:spcBef>
                <a:spcPts val="800"/>
              </a:spcBef>
              <a:spcAft>
                <a:spcPts val="0"/>
              </a:spcAft>
              <a:buClr>
                <a:schemeClr val="lt2"/>
              </a:buClr>
              <a:buSzPts val="3000"/>
              <a:buNone/>
              <a:defRPr sz="3000">
                <a:solidFill>
                  <a:schemeClr val="lt2"/>
                </a:solidFill>
              </a:defRPr>
            </a:lvl5pPr>
            <a:lvl6pPr lvl="5" rtl="0">
              <a:spcBef>
                <a:spcPts val="800"/>
              </a:spcBef>
              <a:spcAft>
                <a:spcPts val="0"/>
              </a:spcAft>
              <a:buClr>
                <a:schemeClr val="lt2"/>
              </a:buClr>
              <a:buSzPts val="3000"/>
              <a:buNone/>
              <a:defRPr sz="3000">
                <a:solidFill>
                  <a:schemeClr val="lt2"/>
                </a:solidFill>
              </a:defRPr>
            </a:lvl6pPr>
            <a:lvl7pPr lvl="6" rtl="0">
              <a:spcBef>
                <a:spcPts val="800"/>
              </a:spcBef>
              <a:spcAft>
                <a:spcPts val="0"/>
              </a:spcAft>
              <a:buClr>
                <a:schemeClr val="lt2"/>
              </a:buClr>
              <a:buSzPts val="3000"/>
              <a:buNone/>
              <a:defRPr sz="3000">
                <a:solidFill>
                  <a:schemeClr val="lt2"/>
                </a:solidFill>
              </a:defRPr>
            </a:lvl7pPr>
            <a:lvl8pPr lvl="7" rtl="0">
              <a:spcBef>
                <a:spcPts val="800"/>
              </a:spcBef>
              <a:spcAft>
                <a:spcPts val="0"/>
              </a:spcAft>
              <a:buClr>
                <a:schemeClr val="lt2"/>
              </a:buClr>
              <a:buSzPts val="3000"/>
              <a:buNone/>
              <a:defRPr sz="3000">
                <a:solidFill>
                  <a:schemeClr val="lt2"/>
                </a:solidFill>
              </a:defRPr>
            </a:lvl8pPr>
            <a:lvl9pPr lvl="8" rtl="0">
              <a:spcBef>
                <a:spcPts val="800"/>
              </a:spcBef>
              <a:spcAft>
                <a:spcPts val="800"/>
              </a:spcAft>
              <a:buClr>
                <a:schemeClr val="lt2"/>
              </a:buClr>
              <a:buSzPts val="3000"/>
              <a:buNone/>
              <a:defRPr sz="3000">
                <a:solidFill>
                  <a:schemeClr val="lt2"/>
                </a:solidFill>
              </a:defRPr>
            </a:lvl9pPr>
          </a:lstStyle>
          <a:p>
            <a:endParaRPr/>
          </a:p>
        </p:txBody>
      </p:sp>
      <p:grpSp>
        <p:nvGrpSpPr>
          <p:cNvPr id="19" name="Google Shape;19;p3"/>
          <p:cNvGrpSpPr/>
          <p:nvPr/>
        </p:nvGrpSpPr>
        <p:grpSpPr>
          <a:xfrm>
            <a:off x="0" y="2550906"/>
            <a:ext cx="719125" cy="41700"/>
            <a:chOff x="0" y="2550906"/>
            <a:chExt cx="719125" cy="41700"/>
          </a:xfrm>
        </p:grpSpPr>
        <p:sp>
          <p:nvSpPr>
            <p:cNvPr id="20" name="Google Shape;20;p3"/>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1"/>
            </a:gs>
            <a:gs pos="100000">
              <a:schemeClr val="accent2"/>
            </a:gs>
          </a:gsLst>
          <a:path path="circle">
            <a:fillToRect l="100000" t="100000"/>
          </a:path>
          <a:tileRect r="-100000" b="-100000"/>
        </a:gradFill>
        <a:effectLst/>
      </p:bgPr>
    </p:bg>
    <p:spTree>
      <p:nvGrpSpPr>
        <p:cNvPr id="1" name="Shape 22"/>
        <p:cNvGrpSpPr/>
        <p:nvPr/>
      </p:nvGrpSpPr>
      <p:grpSpPr>
        <a:xfrm>
          <a:off x="0" y="0"/>
          <a:ext cx="0" cy="0"/>
          <a:chOff x="0" y="0"/>
          <a:chExt cx="0" cy="0"/>
        </a:xfrm>
      </p:grpSpPr>
      <p:sp>
        <p:nvSpPr>
          <p:cNvPr id="23" name="Google Shape;23;p4"/>
          <p:cNvSpPr txBox="1">
            <a:spLocks noGrp="1"/>
          </p:cNvSpPr>
          <p:nvPr>
            <p:ph type="body" idx="1"/>
          </p:nvPr>
        </p:nvSpPr>
        <p:spPr>
          <a:xfrm>
            <a:off x="855300" y="2161800"/>
            <a:ext cx="5307000" cy="819900"/>
          </a:xfrm>
          <a:prstGeom prst="rect">
            <a:avLst/>
          </a:prstGeom>
          <a:effectLst>
            <a:outerShdw blurRad="14288" dist="9525" dir="16560000" algn="bl" rotWithShape="0">
              <a:schemeClr val="accent1"/>
            </a:outerShdw>
          </a:effectLst>
        </p:spPr>
        <p:txBody>
          <a:bodyPr spcFirstLastPara="1" wrap="square" lIns="0" tIns="0" rIns="0" bIns="0" anchor="ctr" anchorCtr="0">
            <a:noAutofit/>
          </a:bodyPr>
          <a:lstStyle>
            <a:lvl1pPr marL="457200" lvl="0" indent="-419100" rtl="0">
              <a:spcBef>
                <a:spcPts val="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1pPr>
            <a:lvl2pPr marL="914400" lvl="1"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2pPr>
            <a:lvl3pPr marL="1371600" lvl="2"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3pPr>
            <a:lvl4pPr marL="1828800" lvl="3"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4pPr>
            <a:lvl5pPr marL="2286000" lvl="4"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5pPr>
            <a:lvl6pPr marL="2743200" lvl="5"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6pPr>
            <a:lvl7pPr marL="3200400" lvl="6"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7pPr>
            <a:lvl8pPr marL="3657600" lvl="7"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8pPr>
            <a:lvl9pPr marL="4114800" lvl="8" indent="-419100" rtl="0">
              <a:spcBef>
                <a:spcPts val="800"/>
              </a:spcBef>
              <a:spcAft>
                <a:spcPts val="800"/>
              </a:spcAft>
              <a:buClr>
                <a:schemeClr val="accent5"/>
              </a:buClr>
              <a:buSzPts val="3000"/>
              <a:buFont typeface="Barlow"/>
              <a:buChar char="■"/>
              <a:defRPr sz="3000" b="1" i="1">
                <a:solidFill>
                  <a:schemeClr val="accent5"/>
                </a:solidFill>
                <a:latin typeface="Barlow"/>
                <a:ea typeface="Barlow"/>
                <a:cs typeface="Barlow"/>
                <a:sym typeface="Barlow"/>
              </a:defRPr>
            </a:lvl9pPr>
          </a:lstStyle>
          <a:p>
            <a:endParaRPr/>
          </a:p>
        </p:txBody>
      </p:sp>
      <p:sp>
        <p:nvSpPr>
          <p:cNvPr id="24" name="Google Shape;24;p4"/>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
        <p:nvSpPr>
          <p:cNvPr id="25" name="Google Shape;25;p4"/>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6" name="Google Shape;26;p4"/>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29" name="Google Shape;29;p5"/>
          <p:cNvSpPr txBox="1">
            <a:spLocks noGrp="1"/>
          </p:cNvSpPr>
          <p:nvPr>
            <p:ph type="body" idx="1"/>
          </p:nvPr>
        </p:nvSpPr>
        <p:spPr>
          <a:xfrm>
            <a:off x="855300" y="1353948"/>
            <a:ext cx="53070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30" name="Google Shape;30;p5"/>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grpSp>
        <p:nvGrpSpPr>
          <p:cNvPr id="31" name="Google Shape;31;p5"/>
          <p:cNvGrpSpPr/>
          <p:nvPr/>
        </p:nvGrpSpPr>
        <p:grpSpPr>
          <a:xfrm>
            <a:off x="0" y="1120426"/>
            <a:ext cx="719125" cy="41709"/>
            <a:chOff x="0" y="1120426"/>
            <a:chExt cx="719125" cy="41709"/>
          </a:xfrm>
        </p:grpSpPr>
        <p:sp>
          <p:nvSpPr>
            <p:cNvPr id="32" name="Google Shape;32;p5"/>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6" name="Google Shape;36;p6"/>
          <p:cNvSpPr txBox="1">
            <a:spLocks noGrp="1"/>
          </p:cNvSpPr>
          <p:nvPr>
            <p:ph type="body" idx="1"/>
          </p:nvPr>
        </p:nvSpPr>
        <p:spPr>
          <a:xfrm>
            <a:off x="855275" y="1353950"/>
            <a:ext cx="24795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7" name="Google Shape;37;p6"/>
          <p:cNvSpPr txBox="1">
            <a:spLocks noGrp="1"/>
          </p:cNvSpPr>
          <p:nvPr>
            <p:ph type="body" idx="2"/>
          </p:nvPr>
        </p:nvSpPr>
        <p:spPr>
          <a:xfrm>
            <a:off x="3682698" y="1353950"/>
            <a:ext cx="24795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8" name="Google Shape;38;p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grpSp>
        <p:nvGrpSpPr>
          <p:cNvPr id="39" name="Google Shape;39;p6"/>
          <p:cNvGrpSpPr/>
          <p:nvPr/>
        </p:nvGrpSpPr>
        <p:grpSpPr>
          <a:xfrm>
            <a:off x="0" y="1120426"/>
            <a:ext cx="719125" cy="41709"/>
            <a:chOff x="0" y="1120426"/>
            <a:chExt cx="719125" cy="41709"/>
          </a:xfrm>
        </p:grpSpPr>
        <p:sp>
          <p:nvSpPr>
            <p:cNvPr id="40" name="Google Shape;40;p6"/>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4" name="Google Shape;44;p7"/>
          <p:cNvSpPr txBox="1">
            <a:spLocks noGrp="1"/>
          </p:cNvSpPr>
          <p:nvPr>
            <p:ph type="body" idx="1"/>
          </p:nvPr>
        </p:nvSpPr>
        <p:spPr>
          <a:xfrm>
            <a:off x="855300" y="1353950"/>
            <a:ext cx="23157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5" name="Google Shape;45;p7"/>
          <p:cNvSpPr txBox="1">
            <a:spLocks noGrp="1"/>
          </p:cNvSpPr>
          <p:nvPr>
            <p:ph type="body" idx="2"/>
          </p:nvPr>
        </p:nvSpPr>
        <p:spPr>
          <a:xfrm>
            <a:off x="3414196" y="1353950"/>
            <a:ext cx="23157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6" name="Google Shape;46;p7"/>
          <p:cNvSpPr txBox="1">
            <a:spLocks noGrp="1"/>
          </p:cNvSpPr>
          <p:nvPr>
            <p:ph type="body" idx="3"/>
          </p:nvPr>
        </p:nvSpPr>
        <p:spPr>
          <a:xfrm>
            <a:off x="5973091" y="1353950"/>
            <a:ext cx="23157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7" name="Google Shape;47;p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grpSp>
        <p:nvGrpSpPr>
          <p:cNvPr id="48" name="Google Shape;48;p7"/>
          <p:cNvGrpSpPr/>
          <p:nvPr/>
        </p:nvGrpSpPr>
        <p:grpSpPr>
          <a:xfrm>
            <a:off x="0" y="1120426"/>
            <a:ext cx="719125" cy="41709"/>
            <a:chOff x="0" y="1120426"/>
            <a:chExt cx="719125" cy="41709"/>
          </a:xfrm>
        </p:grpSpPr>
        <p:sp>
          <p:nvSpPr>
            <p:cNvPr id="49" name="Google Shape;49;p7"/>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53" name="Google Shape;53;p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grpSp>
        <p:nvGrpSpPr>
          <p:cNvPr id="54" name="Google Shape;54;p8"/>
          <p:cNvGrpSpPr/>
          <p:nvPr/>
        </p:nvGrpSpPr>
        <p:grpSpPr>
          <a:xfrm>
            <a:off x="0" y="1120426"/>
            <a:ext cx="719125" cy="41709"/>
            <a:chOff x="0" y="1120426"/>
            <a:chExt cx="719125" cy="41709"/>
          </a:xfrm>
        </p:grpSpPr>
        <p:sp>
          <p:nvSpPr>
            <p:cNvPr id="55" name="Google Shape;55;p8"/>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7"/>
        <p:cNvGrpSpPr/>
        <p:nvPr/>
      </p:nvGrpSpPr>
      <p:grpSpPr>
        <a:xfrm>
          <a:off x="0" y="0"/>
          <a:ext cx="0" cy="0"/>
          <a:chOff x="0" y="0"/>
          <a:chExt cx="0" cy="0"/>
        </a:xfrm>
      </p:grpSpPr>
      <p:sp>
        <p:nvSpPr>
          <p:cNvPr id="58" name="Google Shape;58;p9"/>
          <p:cNvSpPr txBox="1">
            <a:spLocks noGrp="1"/>
          </p:cNvSpPr>
          <p:nvPr>
            <p:ph type="body" idx="1"/>
          </p:nvPr>
        </p:nvSpPr>
        <p:spPr>
          <a:xfrm>
            <a:off x="855300" y="4406300"/>
            <a:ext cx="7433400" cy="311400"/>
          </a:xfrm>
          <a:prstGeom prst="rect">
            <a:avLst/>
          </a:prstGeom>
        </p:spPr>
        <p:txBody>
          <a:bodyPr spcFirstLastPara="1" wrap="square" lIns="0" tIns="0" rIns="0" bIns="0" anchor="t" anchorCtr="0">
            <a:noAutofit/>
          </a:bodyPr>
          <a:lstStyle>
            <a:lvl1pPr marL="457200" lvl="0" indent="-228600" rtl="0">
              <a:spcBef>
                <a:spcPts val="0"/>
              </a:spcBef>
              <a:spcAft>
                <a:spcPts val="800"/>
              </a:spcAft>
              <a:buSzPts val="1800"/>
              <a:buNone/>
              <a:defRPr sz="1800"/>
            </a:lvl1pPr>
          </a:lstStyle>
          <a:p>
            <a:endParaRPr/>
          </a:p>
        </p:txBody>
      </p:sp>
      <p:sp>
        <p:nvSpPr>
          <p:cNvPr id="59" name="Google Shape;59;p9"/>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grpSp>
        <p:nvGrpSpPr>
          <p:cNvPr id="60" name="Google Shape;60;p9"/>
          <p:cNvGrpSpPr/>
          <p:nvPr/>
        </p:nvGrpSpPr>
        <p:grpSpPr>
          <a:xfrm>
            <a:off x="0" y="4541156"/>
            <a:ext cx="719125" cy="41700"/>
            <a:chOff x="0" y="4541156"/>
            <a:chExt cx="719125" cy="41700"/>
          </a:xfrm>
        </p:grpSpPr>
        <p:sp>
          <p:nvSpPr>
            <p:cNvPr id="61" name="Google Shape;61;p9"/>
            <p:cNvSpPr/>
            <p:nvPr/>
          </p:nvSpPr>
          <p:spPr>
            <a:xfrm>
              <a:off x="0" y="454115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a:off x="506425" y="454115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
        <p:nvSpPr>
          <p:cNvPr id="64" name="Google Shape;64;p10"/>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grpSp>
        <p:nvGrpSpPr>
          <p:cNvPr id="65" name="Google Shape;65;p10"/>
          <p:cNvGrpSpPr/>
          <p:nvPr/>
        </p:nvGrpSpPr>
        <p:grpSpPr>
          <a:xfrm>
            <a:off x="0" y="2550906"/>
            <a:ext cx="719125" cy="41700"/>
            <a:chOff x="0" y="2550906"/>
            <a:chExt cx="719125" cy="41700"/>
          </a:xfrm>
        </p:grpSpPr>
        <p:sp>
          <p:nvSpPr>
            <p:cNvPr id="66" name="Google Shape;66;p10"/>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0"/>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5"/>
            </a:gs>
            <a:gs pos="100000">
              <a:schemeClr val="accent6"/>
            </a:gs>
          </a:gsLst>
          <a:path path="circle">
            <a:fillToRect l="100000" t="100000"/>
          </a:path>
          <a:tileRect r="-100000" b="-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1pPr>
            <a:lvl2pPr lvl="1"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2pPr>
            <a:lvl3pPr lvl="2"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3pPr>
            <a:lvl4pPr lvl="3"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4pPr>
            <a:lvl5pPr lvl="4"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5pPr>
            <a:lvl6pPr lvl="5"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6pPr>
            <a:lvl7pPr lvl="6"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7pPr>
            <a:lvl8pPr lvl="7"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8pPr>
            <a:lvl9pPr lvl="8"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9pPr>
          </a:lstStyle>
          <a:p>
            <a:endParaRPr/>
          </a:p>
        </p:txBody>
      </p:sp>
      <p:sp>
        <p:nvSpPr>
          <p:cNvPr id="7" name="Google Shape;7;p1"/>
          <p:cNvSpPr txBox="1">
            <a:spLocks noGrp="1"/>
          </p:cNvSpPr>
          <p:nvPr>
            <p:ph type="body" idx="1"/>
          </p:nvPr>
        </p:nvSpPr>
        <p:spPr>
          <a:xfrm>
            <a:off x="855300" y="1353948"/>
            <a:ext cx="53070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800"/>
              </a:spcBef>
              <a:spcAft>
                <a:spcPts val="80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lvl1pPr lvl="0" algn="ctr" rtl="0">
              <a:buNone/>
              <a:defRPr sz="1300">
                <a:solidFill>
                  <a:schemeClr val="accent2"/>
                </a:solidFill>
                <a:latin typeface="Barlow Light"/>
                <a:ea typeface="Barlow Light"/>
                <a:cs typeface="Barlow Light"/>
                <a:sym typeface="Barlow Light"/>
              </a:defRPr>
            </a:lvl1pPr>
            <a:lvl2pPr lvl="1" algn="ctr" rtl="0">
              <a:buNone/>
              <a:defRPr sz="1300">
                <a:solidFill>
                  <a:schemeClr val="accent2"/>
                </a:solidFill>
                <a:latin typeface="Barlow Light"/>
                <a:ea typeface="Barlow Light"/>
                <a:cs typeface="Barlow Light"/>
                <a:sym typeface="Barlow Light"/>
              </a:defRPr>
            </a:lvl2pPr>
            <a:lvl3pPr lvl="2" algn="ctr" rtl="0">
              <a:buNone/>
              <a:defRPr sz="1300">
                <a:solidFill>
                  <a:schemeClr val="accent2"/>
                </a:solidFill>
                <a:latin typeface="Barlow Light"/>
                <a:ea typeface="Barlow Light"/>
                <a:cs typeface="Barlow Light"/>
                <a:sym typeface="Barlow Light"/>
              </a:defRPr>
            </a:lvl3pPr>
            <a:lvl4pPr lvl="3" algn="ctr" rtl="0">
              <a:buNone/>
              <a:defRPr sz="1300">
                <a:solidFill>
                  <a:schemeClr val="accent2"/>
                </a:solidFill>
                <a:latin typeface="Barlow Light"/>
                <a:ea typeface="Barlow Light"/>
                <a:cs typeface="Barlow Light"/>
                <a:sym typeface="Barlow Light"/>
              </a:defRPr>
            </a:lvl4pPr>
            <a:lvl5pPr lvl="4" algn="ctr" rtl="0">
              <a:buNone/>
              <a:defRPr sz="1300">
                <a:solidFill>
                  <a:schemeClr val="accent2"/>
                </a:solidFill>
                <a:latin typeface="Barlow Light"/>
                <a:ea typeface="Barlow Light"/>
                <a:cs typeface="Barlow Light"/>
                <a:sym typeface="Barlow Light"/>
              </a:defRPr>
            </a:lvl5pPr>
            <a:lvl6pPr lvl="5" algn="ctr" rtl="0">
              <a:buNone/>
              <a:defRPr sz="1300">
                <a:solidFill>
                  <a:schemeClr val="accent2"/>
                </a:solidFill>
                <a:latin typeface="Barlow Light"/>
                <a:ea typeface="Barlow Light"/>
                <a:cs typeface="Barlow Light"/>
                <a:sym typeface="Barlow Light"/>
              </a:defRPr>
            </a:lvl6pPr>
            <a:lvl7pPr lvl="6" algn="ctr" rtl="0">
              <a:buNone/>
              <a:defRPr sz="1300">
                <a:solidFill>
                  <a:schemeClr val="accent2"/>
                </a:solidFill>
                <a:latin typeface="Barlow Light"/>
                <a:ea typeface="Barlow Light"/>
                <a:cs typeface="Barlow Light"/>
                <a:sym typeface="Barlow Light"/>
              </a:defRPr>
            </a:lvl7pPr>
            <a:lvl8pPr lvl="7" algn="ctr" rtl="0">
              <a:buNone/>
              <a:defRPr sz="1300">
                <a:solidFill>
                  <a:schemeClr val="accent2"/>
                </a:solidFill>
                <a:latin typeface="Barlow Light"/>
                <a:ea typeface="Barlow Light"/>
                <a:cs typeface="Barlow Light"/>
                <a:sym typeface="Barlow Light"/>
              </a:defRPr>
            </a:lvl8pPr>
            <a:lvl9pPr lvl="8" algn="ctr" rtl="0">
              <a:buNone/>
              <a:defRPr sz="1300">
                <a:solidFill>
                  <a:schemeClr val="accent2"/>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t>‹Nº›</a:t>
            </a:fld>
            <a:endParaRPr/>
          </a:p>
        </p:txBody>
      </p:sp>
      <p:sp>
        <p:nvSpPr>
          <p:cNvPr id="9" name="Google Shape;9;p1"/>
          <p:cNvSpPr/>
          <p:nvPr/>
        </p:nvSpPr>
        <p:spPr>
          <a:xfrm>
            <a:off x="0" y="5096950"/>
            <a:ext cx="8719800" cy="46500"/>
          </a:xfrm>
          <a:prstGeom prst="rect">
            <a:avLst/>
          </a:prstGeom>
          <a:gradFill>
            <a:gsLst>
              <a:gs pos="0">
                <a:srgbClr val="FFFFFF">
                  <a:alpha val="29803"/>
                </a:srgbClr>
              </a:gs>
              <a:gs pos="100000">
                <a:srgbClr val="FFFFFF">
                  <a:alpha val="0"/>
                </a:srgbClr>
              </a:gs>
            </a:gsLst>
            <a:lin ang="10800000" scaled="0"/>
          </a:gradFill>
          <a:ln>
            <a:noFill/>
          </a:ln>
        </p:spPr>
        <p:txBody>
          <a:bodyPr spcFirstLastPara="1" wrap="square" lIns="91425" tIns="91425" rIns="91425" bIns="91425" anchor="ctr" anchorCtr="0">
            <a:noAutofit/>
          </a:bodyPr>
          <a:lstStyle/>
          <a:p>
            <a:pPr marL="0" lvl="0" indent="0">
              <a:buNone/>
            </a:pPr>
            <a:endParaRPr/>
          </a:p>
        </p:txBody>
      </p:sp>
      <p:sp>
        <p:nvSpPr>
          <p:cNvPr id="10" name="Google Shape;10;p1"/>
          <p:cNvSpPr/>
          <p:nvPr/>
        </p:nvSpPr>
        <p:spPr>
          <a:xfrm>
            <a:off x="8693400" y="5096950"/>
            <a:ext cx="450600" cy="46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slidescarnival.com/extra-free-resources-icons-and-maps/?utm_source=template" TargetMode="External"/><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hyperlink" Target="http://www.slidescarnival.com/copyright-and-legal-information" TargetMode="External"/><Relationship Id="rId4" Type="http://schemas.openxmlformats.org/officeDocument/2006/relationships/hyperlink" Target="http://www.slidescarnival.com/help-use-presentation-template"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hyperlink" Target="http://www.slidescarnival.com/?utm_source=template"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hyperlink" Target="https://lucid.pixsellz.io/" TargetMode="External"/><Relationship Id="rId4" Type="http://schemas.openxmlformats.org/officeDocument/2006/relationships/hyperlink" Target="http://unsplash.com/&amp;utm_source=slidescarnival"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www.fontsquirrel.com/fonts/barlow"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hyperlink" Target="https://www.slidescarnival.com/extra-free-resources-icons-and-maps/?utm_source=template" TargetMode="External"/><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40.xml"/><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1"/>
          <p:cNvSpPr txBox="1">
            <a:spLocks noGrp="1"/>
          </p:cNvSpPr>
          <p:nvPr>
            <p:ph type="ctrTitle"/>
          </p:nvPr>
        </p:nvSpPr>
        <p:spPr>
          <a:xfrm>
            <a:off x="855300" y="1363125"/>
            <a:ext cx="5110800" cy="241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solidFill>
                  <a:schemeClr val="lt2"/>
                </a:solidFill>
              </a:rPr>
              <a:t>THIS IS YOUR </a:t>
            </a:r>
            <a:r>
              <a:rPr lang="en">
                <a:solidFill>
                  <a:schemeClr val="accent1"/>
                </a:solidFill>
              </a:rPr>
              <a:t>PRESENTATION</a:t>
            </a:r>
            <a:r>
              <a:rPr lang="en">
                <a:solidFill>
                  <a:schemeClr val="lt2"/>
                </a:solidFill>
              </a:rPr>
              <a:t> TITLE</a:t>
            </a:r>
            <a:endParaRPr>
              <a:solidFill>
                <a:schemeClr val="lt2"/>
              </a:solidFill>
            </a:endParaRPr>
          </a:p>
        </p:txBody>
      </p:sp>
      <p:grpSp>
        <p:nvGrpSpPr>
          <p:cNvPr id="61" name="Grupo 60">
            <a:extLst>
              <a:ext uri="{FF2B5EF4-FFF2-40B4-BE49-F238E27FC236}">
                <a16:creationId xmlns:a16="http://schemas.microsoft.com/office/drawing/2014/main" id="{7B26CBDF-DC18-0E4C-98B9-BDF97A5A70BC}"/>
              </a:ext>
            </a:extLst>
          </p:cNvPr>
          <p:cNvGrpSpPr/>
          <p:nvPr/>
        </p:nvGrpSpPr>
        <p:grpSpPr>
          <a:xfrm>
            <a:off x="5060948" y="-588552"/>
            <a:ext cx="3569633" cy="5559504"/>
            <a:chOff x="1019213" y="3964719"/>
            <a:chExt cx="438896" cy="683556"/>
          </a:xfrm>
        </p:grpSpPr>
        <p:sp>
          <p:nvSpPr>
            <p:cNvPr id="62" name="Google Shape;1271;p46">
              <a:extLst>
                <a:ext uri="{FF2B5EF4-FFF2-40B4-BE49-F238E27FC236}">
                  <a16:creationId xmlns:a16="http://schemas.microsoft.com/office/drawing/2014/main" id="{77F5EF97-915B-B742-98FE-5669BAF437C0}"/>
                </a:ext>
              </a:extLst>
            </p:cNvPr>
            <p:cNvSpPr/>
            <p:nvPr/>
          </p:nvSpPr>
          <p:spPr>
            <a:xfrm>
              <a:off x="1180677" y="3964719"/>
              <a:ext cx="57630" cy="327278"/>
            </a:xfrm>
            <a:custGeom>
              <a:avLst/>
              <a:gdLst/>
              <a:ahLst/>
              <a:cxnLst/>
              <a:rect l="l" t="t" r="r" b="b"/>
              <a:pathLst>
                <a:path w="576302" h="3272780" extrusionOk="0">
                  <a:moveTo>
                    <a:pt x="82123" y="11123"/>
                  </a:moveTo>
                  <a:cubicBezTo>
                    <a:pt x="127507" y="37030"/>
                    <a:pt x="163526" y="100357"/>
                    <a:pt x="163526" y="152169"/>
                  </a:cubicBezTo>
                  <a:lnTo>
                    <a:pt x="163526" y="1542480"/>
                  </a:lnTo>
                  <a:lnTo>
                    <a:pt x="576303" y="1780675"/>
                  </a:lnTo>
                  <a:lnTo>
                    <a:pt x="576303" y="3214882"/>
                  </a:lnTo>
                  <a:cubicBezTo>
                    <a:pt x="576303" y="3266695"/>
                    <a:pt x="539563" y="3287564"/>
                    <a:pt x="494900" y="3261657"/>
                  </a:cubicBezTo>
                  <a:cubicBezTo>
                    <a:pt x="449516" y="3235751"/>
                    <a:pt x="413497" y="3172424"/>
                    <a:pt x="413497" y="3120611"/>
                  </a:cubicBezTo>
                  <a:lnTo>
                    <a:pt x="413497" y="1874226"/>
                  </a:lnTo>
                  <a:lnTo>
                    <a:pt x="0" y="1636750"/>
                  </a:lnTo>
                  <a:lnTo>
                    <a:pt x="0" y="57899"/>
                  </a:lnTo>
                  <a:cubicBezTo>
                    <a:pt x="0" y="6086"/>
                    <a:pt x="36739" y="-14783"/>
                    <a:pt x="8212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1272;p46">
              <a:extLst>
                <a:ext uri="{FF2B5EF4-FFF2-40B4-BE49-F238E27FC236}">
                  <a16:creationId xmlns:a16="http://schemas.microsoft.com/office/drawing/2014/main" id="{3B55732B-23AE-0445-9915-9F2B0547BFCF}"/>
                </a:ext>
              </a:extLst>
            </p:cNvPr>
            <p:cNvSpPr/>
            <p:nvPr/>
          </p:nvSpPr>
          <p:spPr>
            <a:xfrm>
              <a:off x="1203159" y="4438020"/>
              <a:ext cx="57558" cy="169609"/>
            </a:xfrm>
            <a:custGeom>
              <a:avLst/>
              <a:gdLst/>
              <a:ahLst/>
              <a:cxnLst/>
              <a:rect l="l" t="t" r="r" b="b"/>
              <a:pathLst>
                <a:path w="575582" h="1696088" extrusionOk="0">
                  <a:moveTo>
                    <a:pt x="81403" y="1684965"/>
                  </a:moveTo>
                  <a:cubicBezTo>
                    <a:pt x="126787" y="1710871"/>
                    <a:pt x="162806" y="1690002"/>
                    <a:pt x="162806" y="1638189"/>
                  </a:cubicBezTo>
                  <a:lnTo>
                    <a:pt x="162806" y="596176"/>
                  </a:lnTo>
                  <a:lnTo>
                    <a:pt x="575582" y="834371"/>
                  </a:lnTo>
                  <a:lnTo>
                    <a:pt x="575582" y="152169"/>
                  </a:lnTo>
                  <a:cubicBezTo>
                    <a:pt x="575582" y="100356"/>
                    <a:pt x="538843" y="37030"/>
                    <a:pt x="494179" y="11124"/>
                  </a:cubicBezTo>
                  <a:cubicBezTo>
                    <a:pt x="448795" y="-14783"/>
                    <a:pt x="412777" y="6086"/>
                    <a:pt x="412777" y="57899"/>
                  </a:cubicBezTo>
                  <a:lnTo>
                    <a:pt x="412777" y="552280"/>
                  </a:lnTo>
                  <a:lnTo>
                    <a:pt x="0" y="314084"/>
                  </a:lnTo>
                  <a:lnTo>
                    <a:pt x="0" y="1543919"/>
                  </a:lnTo>
                  <a:cubicBezTo>
                    <a:pt x="0" y="1595732"/>
                    <a:pt x="36739" y="1659059"/>
                    <a:pt x="81403" y="1684965"/>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1273;p46">
              <a:extLst>
                <a:ext uri="{FF2B5EF4-FFF2-40B4-BE49-F238E27FC236}">
                  <a16:creationId xmlns:a16="http://schemas.microsoft.com/office/drawing/2014/main" id="{3B9CF58F-FBB0-A84E-9F2D-09E8680C81E4}"/>
                </a:ext>
              </a:extLst>
            </p:cNvPr>
            <p:cNvSpPr/>
            <p:nvPr/>
          </p:nvSpPr>
          <p:spPr>
            <a:xfrm>
              <a:off x="1266437" y="4020885"/>
              <a:ext cx="16281" cy="257547"/>
            </a:xfrm>
            <a:custGeom>
              <a:avLst/>
              <a:gdLst/>
              <a:ahLst/>
              <a:cxnLst/>
              <a:rect l="l" t="t" r="r" b="b"/>
              <a:pathLst>
                <a:path w="162805" h="2575466" extrusionOk="0">
                  <a:moveTo>
                    <a:pt x="81403" y="11123"/>
                  </a:moveTo>
                  <a:cubicBezTo>
                    <a:pt x="126787" y="37030"/>
                    <a:pt x="162806" y="100357"/>
                    <a:pt x="162806" y="152169"/>
                  </a:cubicBezTo>
                  <a:lnTo>
                    <a:pt x="162806" y="2517568"/>
                  </a:lnTo>
                  <a:cubicBezTo>
                    <a:pt x="162806" y="2569381"/>
                    <a:pt x="126066" y="2590250"/>
                    <a:pt x="81403" y="2564343"/>
                  </a:cubicBezTo>
                  <a:cubicBezTo>
                    <a:pt x="36019" y="2538437"/>
                    <a:pt x="0" y="2475110"/>
                    <a:pt x="0" y="2423297"/>
                  </a:cubicBezTo>
                  <a:lnTo>
                    <a:pt x="0" y="57899"/>
                  </a:lnTo>
                  <a:cubicBezTo>
                    <a:pt x="0" y="6086"/>
                    <a:pt x="36739" y="-14783"/>
                    <a:pt x="8140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1274;p46">
              <a:extLst>
                <a:ext uri="{FF2B5EF4-FFF2-40B4-BE49-F238E27FC236}">
                  <a16:creationId xmlns:a16="http://schemas.microsoft.com/office/drawing/2014/main" id="{1325D2DD-A517-4B41-AB4D-5CA2069C4208}"/>
                </a:ext>
              </a:extLst>
            </p:cNvPr>
            <p:cNvSpPr/>
            <p:nvPr/>
          </p:nvSpPr>
          <p:spPr>
            <a:xfrm>
              <a:off x="1191235" y="4555583"/>
              <a:ext cx="37316" cy="55944"/>
            </a:xfrm>
            <a:custGeom>
              <a:avLst/>
              <a:gdLst/>
              <a:ahLst/>
              <a:cxnLst/>
              <a:rect l="l" t="t" r="r" b="b"/>
              <a:pathLst>
                <a:path w="373155"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1275;p46">
              <a:extLst>
                <a:ext uri="{FF2B5EF4-FFF2-40B4-BE49-F238E27FC236}">
                  <a16:creationId xmlns:a16="http://schemas.microsoft.com/office/drawing/2014/main" id="{6C3E58E2-DF2C-D847-85B6-CF08285671EE}"/>
                </a:ext>
              </a:extLst>
            </p:cNvPr>
            <p:cNvSpPr/>
            <p:nvPr/>
          </p:nvSpPr>
          <p:spPr>
            <a:xfrm>
              <a:off x="1315853" y="4184741"/>
              <a:ext cx="57558" cy="153705"/>
            </a:xfrm>
            <a:custGeom>
              <a:avLst/>
              <a:gdLst/>
              <a:ahLst/>
              <a:cxnLst/>
              <a:rect l="l" t="t" r="r" b="b"/>
              <a:pathLst>
                <a:path w="575582" h="1537051" extrusionOk="0">
                  <a:moveTo>
                    <a:pt x="494179" y="11123"/>
                  </a:moveTo>
                  <a:cubicBezTo>
                    <a:pt x="448796" y="-14783"/>
                    <a:pt x="412777" y="6086"/>
                    <a:pt x="412777" y="57899"/>
                  </a:cubicBezTo>
                  <a:lnTo>
                    <a:pt x="412777" y="760250"/>
                  </a:lnTo>
                  <a:lnTo>
                    <a:pt x="0" y="522055"/>
                  </a:lnTo>
                  <a:lnTo>
                    <a:pt x="0" y="1384882"/>
                  </a:lnTo>
                  <a:cubicBezTo>
                    <a:pt x="0" y="1436695"/>
                    <a:pt x="36739" y="1500022"/>
                    <a:pt x="81403" y="1525928"/>
                  </a:cubicBezTo>
                  <a:cubicBezTo>
                    <a:pt x="126787" y="1551835"/>
                    <a:pt x="162806" y="1530966"/>
                    <a:pt x="162806" y="1479153"/>
                  </a:cubicBezTo>
                  <a:lnTo>
                    <a:pt x="162806" y="804147"/>
                  </a:lnTo>
                  <a:lnTo>
                    <a:pt x="575582" y="1042342"/>
                  </a:lnTo>
                  <a:lnTo>
                    <a:pt x="575582" y="152169"/>
                  </a:lnTo>
                  <a:cubicBezTo>
                    <a:pt x="575582" y="100357"/>
                    <a:pt x="538843" y="37030"/>
                    <a:pt x="494179"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1276;p46">
              <a:extLst>
                <a:ext uri="{FF2B5EF4-FFF2-40B4-BE49-F238E27FC236}">
                  <a16:creationId xmlns:a16="http://schemas.microsoft.com/office/drawing/2014/main" id="{0031A356-4BE9-7048-B09A-849D92D1FB3B}"/>
                </a:ext>
              </a:extLst>
            </p:cNvPr>
            <p:cNvSpPr/>
            <p:nvPr/>
          </p:nvSpPr>
          <p:spPr>
            <a:xfrm>
              <a:off x="1346594" y="4172474"/>
              <a:ext cx="36883" cy="55252"/>
            </a:xfrm>
            <a:custGeom>
              <a:avLst/>
              <a:gdLst/>
              <a:ahLst/>
              <a:cxnLst/>
              <a:rect l="l" t="t" r="r" b="b"/>
              <a:pathLst>
                <a:path w="368833" h="552522" extrusionOk="0">
                  <a:moveTo>
                    <a:pt x="368833" y="382406"/>
                  </a:moveTo>
                  <a:cubicBezTo>
                    <a:pt x="368833" y="523451"/>
                    <a:pt x="285990" y="589657"/>
                    <a:pt x="184417" y="531367"/>
                  </a:cubicBezTo>
                  <a:cubicBezTo>
                    <a:pt x="82843" y="472358"/>
                    <a:pt x="0" y="311163"/>
                    <a:pt x="0" y="170117"/>
                  </a:cubicBezTo>
                  <a:cubicBezTo>
                    <a:pt x="0" y="29071"/>
                    <a:pt x="82123" y="-37134"/>
                    <a:pt x="184417" y="21155"/>
                  </a:cubicBezTo>
                  <a:cubicBezTo>
                    <a:pt x="286710" y="80164"/>
                    <a:pt x="368833" y="241360"/>
                    <a:pt x="368833" y="3824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1277;p46">
              <a:extLst>
                <a:ext uri="{FF2B5EF4-FFF2-40B4-BE49-F238E27FC236}">
                  <a16:creationId xmlns:a16="http://schemas.microsoft.com/office/drawing/2014/main" id="{57A334E3-FA10-6543-AECA-90CA810F6995}"/>
                </a:ext>
              </a:extLst>
            </p:cNvPr>
            <p:cNvSpPr/>
            <p:nvPr/>
          </p:nvSpPr>
          <p:spPr>
            <a:xfrm>
              <a:off x="1300195" y="4426721"/>
              <a:ext cx="144076" cy="148308"/>
            </a:xfrm>
            <a:custGeom>
              <a:avLst/>
              <a:gdLst/>
              <a:ahLst/>
              <a:cxnLst/>
              <a:rect l="l" t="t" r="r" b="b"/>
              <a:pathLst>
                <a:path w="1440755" h="1483080" extrusionOk="0">
                  <a:moveTo>
                    <a:pt x="1440756" y="1425181"/>
                  </a:moveTo>
                  <a:cubicBezTo>
                    <a:pt x="1440756" y="1373368"/>
                    <a:pt x="1404017" y="1310042"/>
                    <a:pt x="1359353" y="1284135"/>
                  </a:cubicBezTo>
                  <a:lnTo>
                    <a:pt x="718217" y="914250"/>
                  </a:lnTo>
                  <a:lnTo>
                    <a:pt x="718217" y="378131"/>
                  </a:lnTo>
                  <a:lnTo>
                    <a:pt x="81403" y="11124"/>
                  </a:lnTo>
                  <a:cubicBezTo>
                    <a:pt x="36019" y="-14783"/>
                    <a:pt x="0" y="6086"/>
                    <a:pt x="0" y="57899"/>
                  </a:cubicBezTo>
                  <a:cubicBezTo>
                    <a:pt x="0" y="109711"/>
                    <a:pt x="36739" y="173039"/>
                    <a:pt x="81403" y="198945"/>
                  </a:cubicBezTo>
                  <a:lnTo>
                    <a:pt x="555412" y="472401"/>
                  </a:lnTo>
                  <a:lnTo>
                    <a:pt x="555412" y="1008520"/>
                  </a:lnTo>
                  <a:lnTo>
                    <a:pt x="1360074" y="1471957"/>
                  </a:lnTo>
                  <a:cubicBezTo>
                    <a:pt x="1404737" y="1497863"/>
                    <a:pt x="1440756" y="1476994"/>
                    <a:pt x="1440756" y="1425181"/>
                  </a:cubicBez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1278;p46">
              <a:extLst>
                <a:ext uri="{FF2B5EF4-FFF2-40B4-BE49-F238E27FC236}">
                  <a16:creationId xmlns:a16="http://schemas.microsoft.com/office/drawing/2014/main" id="{97318C7F-80D3-B04E-B9EB-E131520920F4}"/>
                </a:ext>
              </a:extLst>
            </p:cNvPr>
            <p:cNvSpPr/>
            <p:nvPr/>
          </p:nvSpPr>
          <p:spPr>
            <a:xfrm>
              <a:off x="1281448" y="4456718"/>
              <a:ext cx="16281" cy="191557"/>
            </a:xfrm>
            <a:custGeom>
              <a:avLst/>
              <a:gdLst/>
              <a:ahLst/>
              <a:cxnLst/>
              <a:rect l="l" t="t" r="r" b="b"/>
              <a:pathLst>
                <a:path w="162805" h="1915573" extrusionOk="0">
                  <a:moveTo>
                    <a:pt x="81403" y="1904450"/>
                  </a:moveTo>
                  <a:cubicBezTo>
                    <a:pt x="36019" y="1878543"/>
                    <a:pt x="0" y="1815217"/>
                    <a:pt x="0" y="1763404"/>
                  </a:cubicBezTo>
                  <a:lnTo>
                    <a:pt x="0" y="57899"/>
                  </a:lnTo>
                  <a:cubicBezTo>
                    <a:pt x="0" y="6086"/>
                    <a:pt x="36739" y="-14783"/>
                    <a:pt x="81403" y="11124"/>
                  </a:cubicBezTo>
                  <a:cubicBezTo>
                    <a:pt x="126787" y="37030"/>
                    <a:pt x="162806" y="100356"/>
                    <a:pt x="162806" y="152169"/>
                  </a:cubicBezTo>
                  <a:lnTo>
                    <a:pt x="162806" y="1857674"/>
                  </a:lnTo>
                  <a:cubicBezTo>
                    <a:pt x="162806" y="1909487"/>
                    <a:pt x="126066" y="1930356"/>
                    <a:pt x="81403" y="1904450"/>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1279;p46">
              <a:extLst>
                <a:ext uri="{FF2B5EF4-FFF2-40B4-BE49-F238E27FC236}">
                  <a16:creationId xmlns:a16="http://schemas.microsoft.com/office/drawing/2014/main" id="{AF3C7D5E-8182-1048-84FB-D760F9894C40}"/>
                </a:ext>
              </a:extLst>
            </p:cNvPr>
            <p:cNvSpPr/>
            <p:nvPr/>
          </p:nvSpPr>
          <p:spPr>
            <a:xfrm>
              <a:off x="1416552" y="4536391"/>
              <a:ext cx="37316" cy="55944"/>
            </a:xfrm>
            <a:custGeom>
              <a:avLst/>
              <a:gdLst/>
              <a:ahLst/>
              <a:cxnLst/>
              <a:rect l="l" t="t" r="r" b="b"/>
              <a:pathLst>
                <a:path w="373156"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1280;p46">
              <a:extLst>
                <a:ext uri="{FF2B5EF4-FFF2-40B4-BE49-F238E27FC236}">
                  <a16:creationId xmlns:a16="http://schemas.microsoft.com/office/drawing/2014/main" id="{489ABFCD-B008-B140-8676-E86D86EDD9EF}"/>
                </a:ext>
              </a:extLst>
            </p:cNvPr>
            <p:cNvSpPr/>
            <p:nvPr/>
          </p:nvSpPr>
          <p:spPr>
            <a:xfrm>
              <a:off x="1055916" y="4289546"/>
              <a:ext cx="117277" cy="284682"/>
            </a:xfrm>
            <a:custGeom>
              <a:avLst/>
              <a:gdLst/>
              <a:ahLst/>
              <a:cxnLst/>
              <a:rect l="l" t="t" r="r" b="b"/>
              <a:pathLst>
                <a:path w="1172775" h="2846825" extrusionOk="0">
                  <a:moveTo>
                    <a:pt x="0" y="0"/>
                  </a:moveTo>
                  <a:lnTo>
                    <a:pt x="1172776" y="676445"/>
                  </a:lnTo>
                  <a:lnTo>
                    <a:pt x="1172776" y="2846826"/>
                  </a:lnTo>
                  <a:lnTo>
                    <a:pt x="0" y="2170381"/>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2" name="Google Shape;1281;p46">
              <a:extLst>
                <a:ext uri="{FF2B5EF4-FFF2-40B4-BE49-F238E27FC236}">
                  <a16:creationId xmlns:a16="http://schemas.microsoft.com/office/drawing/2014/main" id="{40AABA68-FEAE-794F-B35A-7BF2188FDF1D}"/>
                </a:ext>
              </a:extLst>
            </p:cNvPr>
            <p:cNvSpPr/>
            <p:nvPr/>
          </p:nvSpPr>
          <p:spPr>
            <a:xfrm>
              <a:off x="1074447" y="4427185"/>
              <a:ext cx="69877" cy="48862"/>
            </a:xfrm>
            <a:custGeom>
              <a:avLst/>
              <a:gdLst/>
              <a:ahLst/>
              <a:cxnLst/>
              <a:rect l="l" t="t" r="r" b="b"/>
              <a:pathLst>
                <a:path w="698766" h="488623" extrusionOk="0">
                  <a:moveTo>
                    <a:pt x="0" y="0"/>
                  </a:moveTo>
                  <a:lnTo>
                    <a:pt x="698767" y="402988"/>
                  </a:lnTo>
                  <a:lnTo>
                    <a:pt x="698767" y="488624"/>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3" name="Google Shape;1282;p46">
              <a:extLst>
                <a:ext uri="{FF2B5EF4-FFF2-40B4-BE49-F238E27FC236}">
                  <a16:creationId xmlns:a16="http://schemas.microsoft.com/office/drawing/2014/main" id="{85934EB1-44EA-214D-8F6A-5FA636F66F35}"/>
                </a:ext>
              </a:extLst>
            </p:cNvPr>
            <p:cNvSpPr/>
            <p:nvPr/>
          </p:nvSpPr>
          <p:spPr>
            <a:xfrm>
              <a:off x="1081701" y="4448211"/>
              <a:ext cx="55397" cy="40515"/>
            </a:xfrm>
            <a:custGeom>
              <a:avLst/>
              <a:gdLst/>
              <a:ahLst/>
              <a:cxnLst/>
              <a:rect l="l" t="t" r="r" b="b"/>
              <a:pathLst>
                <a:path w="553970" h="405147" extrusionOk="0">
                  <a:moveTo>
                    <a:pt x="0" y="0"/>
                  </a:moveTo>
                  <a:lnTo>
                    <a:pt x="553971" y="319512"/>
                  </a:lnTo>
                  <a:lnTo>
                    <a:pt x="553971" y="405147"/>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4" name="Google Shape;1283;p46">
              <a:extLst>
                <a:ext uri="{FF2B5EF4-FFF2-40B4-BE49-F238E27FC236}">
                  <a16:creationId xmlns:a16="http://schemas.microsoft.com/office/drawing/2014/main" id="{1EA2C423-6846-214B-8C65-916692D3A30E}"/>
                </a:ext>
              </a:extLst>
            </p:cNvPr>
            <p:cNvSpPr/>
            <p:nvPr/>
          </p:nvSpPr>
          <p:spPr>
            <a:xfrm>
              <a:off x="1019213" y="4439815"/>
              <a:ext cx="81619" cy="71314"/>
            </a:xfrm>
            <a:custGeom>
              <a:avLst/>
              <a:gdLst/>
              <a:ahLst/>
              <a:cxnLst/>
              <a:rect l="l" t="t" r="r" b="b"/>
              <a:pathLst>
                <a:path w="816188" h="713145" extrusionOk="0">
                  <a:moveTo>
                    <a:pt x="815468" y="470633"/>
                  </a:moveTo>
                  <a:lnTo>
                    <a:pt x="0" y="0"/>
                  </a:lnTo>
                  <a:lnTo>
                    <a:pt x="0" y="242513"/>
                  </a:lnTo>
                  <a:lnTo>
                    <a:pt x="816188" y="713146"/>
                  </a:lnTo>
                  <a:lnTo>
                    <a:pt x="815468" y="470633"/>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5" name="Google Shape;1284;p46">
              <a:extLst>
                <a:ext uri="{FF2B5EF4-FFF2-40B4-BE49-F238E27FC236}">
                  <a16:creationId xmlns:a16="http://schemas.microsoft.com/office/drawing/2014/main" id="{625D4181-8B66-B44E-9D8A-09DB75CA8799}"/>
                </a:ext>
              </a:extLst>
            </p:cNvPr>
            <p:cNvSpPr/>
            <p:nvPr/>
          </p:nvSpPr>
          <p:spPr>
            <a:xfrm>
              <a:off x="1087088" y="4366761"/>
              <a:ext cx="52804" cy="26266"/>
            </a:xfrm>
            <a:custGeom>
              <a:avLst/>
              <a:gdLst/>
              <a:ahLst/>
              <a:cxnLst/>
              <a:rect l="l" t="t" r="r" b="b"/>
              <a:pathLst>
                <a:path w="528037" h="262662" extrusionOk="0">
                  <a:moveTo>
                    <a:pt x="528037" y="118738"/>
                  </a:moveTo>
                  <a:lnTo>
                    <a:pt x="345781" y="262662"/>
                  </a:lnTo>
                  <a:lnTo>
                    <a:pt x="223317" y="105785"/>
                  </a:lnTo>
                  <a:lnTo>
                    <a:pt x="63393" y="243952"/>
                  </a:lnTo>
                  <a:lnTo>
                    <a:pt x="0" y="197896"/>
                  </a:lnTo>
                  <a:lnTo>
                    <a:pt x="235564" y="0"/>
                  </a:lnTo>
                  <a:lnTo>
                    <a:pt x="355146" y="156878"/>
                  </a:lnTo>
                  <a:lnTo>
                    <a:pt x="486976" y="59009"/>
                  </a:lnTo>
                  <a:lnTo>
                    <a:pt x="528037" y="11873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6" name="Google Shape;1285;p46">
              <a:extLst>
                <a:ext uri="{FF2B5EF4-FFF2-40B4-BE49-F238E27FC236}">
                  <a16:creationId xmlns:a16="http://schemas.microsoft.com/office/drawing/2014/main" id="{AC80E4E8-E650-2A41-A6F4-34417C82D4ED}"/>
                </a:ext>
              </a:extLst>
            </p:cNvPr>
            <p:cNvSpPr/>
            <p:nvPr/>
          </p:nvSpPr>
          <p:spPr>
            <a:xfrm>
              <a:off x="1132267" y="4356275"/>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7"/>
                    <a:pt x="0" y="97960"/>
                  </a:cubicBezTo>
                  <a:cubicBezTo>
                    <a:pt x="0" y="16643"/>
                    <a:pt x="47545" y="-21497"/>
                    <a:pt x="105896" y="12325"/>
                  </a:cubicBezTo>
                  <a:cubicBezTo>
                    <a:pt x="164246" y="46147"/>
                    <a:pt x="211791" y="13969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7" name="Google Shape;1286;p46">
              <a:extLst>
                <a:ext uri="{FF2B5EF4-FFF2-40B4-BE49-F238E27FC236}">
                  <a16:creationId xmlns:a16="http://schemas.microsoft.com/office/drawing/2014/main" id="{CFE2CFDB-33DD-5342-9AE8-FE8201DFF3AB}"/>
                </a:ext>
              </a:extLst>
            </p:cNvPr>
            <p:cNvSpPr/>
            <p:nvPr/>
          </p:nvSpPr>
          <p:spPr>
            <a:xfrm>
              <a:off x="1077823" y="4371919"/>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8"/>
                    <a:pt x="0" y="97960"/>
                  </a:cubicBezTo>
                  <a:cubicBezTo>
                    <a:pt x="0" y="16643"/>
                    <a:pt x="47545" y="-21497"/>
                    <a:pt x="105896" y="12325"/>
                  </a:cubicBezTo>
                  <a:cubicBezTo>
                    <a:pt x="164246" y="46147"/>
                    <a:pt x="211791" y="13897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8" name="Google Shape;1287;p46">
              <a:extLst>
                <a:ext uri="{FF2B5EF4-FFF2-40B4-BE49-F238E27FC236}">
                  <a16:creationId xmlns:a16="http://schemas.microsoft.com/office/drawing/2014/main" id="{6772935E-2B6A-5849-B5B9-D5250B4150F2}"/>
                </a:ext>
              </a:extLst>
            </p:cNvPr>
            <p:cNvSpPr/>
            <p:nvPr/>
          </p:nvSpPr>
          <p:spPr>
            <a:xfrm>
              <a:off x="1346594" y="4366905"/>
              <a:ext cx="111515" cy="122336"/>
            </a:xfrm>
            <a:custGeom>
              <a:avLst/>
              <a:gdLst/>
              <a:ahLst/>
              <a:cxnLst/>
              <a:rect l="l" t="t" r="r" b="b"/>
              <a:pathLst>
                <a:path w="1115145" h="1223357" extrusionOk="0">
                  <a:moveTo>
                    <a:pt x="1115145" y="643342"/>
                  </a:moveTo>
                  <a:lnTo>
                    <a:pt x="0" y="0"/>
                  </a:lnTo>
                  <a:lnTo>
                    <a:pt x="0" y="580015"/>
                  </a:lnTo>
                  <a:lnTo>
                    <a:pt x="1115145" y="1223358"/>
                  </a:lnTo>
                  <a:lnTo>
                    <a:pt x="1115145" y="643342"/>
                  </a:lnTo>
                  <a:close/>
                </a:path>
              </a:pathLst>
            </a:custGeom>
            <a:gradFill>
              <a:gsLst>
                <a:gs pos="0">
                  <a:srgbClr val="FFFFFF">
                    <a:alpha val="300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9" name="Google Shape;1288;p46">
              <a:extLst>
                <a:ext uri="{FF2B5EF4-FFF2-40B4-BE49-F238E27FC236}">
                  <a16:creationId xmlns:a16="http://schemas.microsoft.com/office/drawing/2014/main" id="{741D63C1-626A-0341-9F13-21C6353BC368}"/>
                </a:ext>
              </a:extLst>
            </p:cNvPr>
            <p:cNvSpPr/>
            <p:nvPr/>
          </p:nvSpPr>
          <p:spPr>
            <a:xfrm>
              <a:off x="1375037" y="4397332"/>
              <a:ext cx="33570" cy="26338"/>
            </a:xfrm>
            <a:custGeom>
              <a:avLst/>
              <a:gdLst/>
              <a:ahLst/>
              <a:cxnLst/>
              <a:rect l="l" t="t" r="r" b="b"/>
              <a:pathLst>
                <a:path w="335696" h="263381" extrusionOk="0">
                  <a:moveTo>
                    <a:pt x="0" y="0"/>
                  </a:moveTo>
                  <a:lnTo>
                    <a:pt x="335696" y="193578"/>
                  </a:lnTo>
                  <a:lnTo>
                    <a:pt x="335696" y="263382"/>
                  </a:lnTo>
                  <a:lnTo>
                    <a:pt x="0" y="69084"/>
                  </a:lnTo>
                  <a:lnTo>
                    <a:pt x="0" y="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 name="Google Shape;1289;p46">
              <a:extLst>
                <a:ext uri="{FF2B5EF4-FFF2-40B4-BE49-F238E27FC236}">
                  <a16:creationId xmlns:a16="http://schemas.microsoft.com/office/drawing/2014/main" id="{7E6F248C-307D-CE4B-AB08-C47A7EE2C7E1}"/>
                </a:ext>
              </a:extLst>
            </p:cNvPr>
            <p:cNvSpPr/>
            <p:nvPr/>
          </p:nvSpPr>
          <p:spPr>
            <a:xfrm>
              <a:off x="1375109" y="4411254"/>
              <a:ext cx="71461" cy="48215"/>
            </a:xfrm>
            <a:custGeom>
              <a:avLst/>
              <a:gdLst/>
              <a:ahLst/>
              <a:cxnLst/>
              <a:rect l="l" t="t" r="r" b="b"/>
              <a:pathLst>
                <a:path w="714614"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 name="Google Shape;1290;p46">
              <a:extLst>
                <a:ext uri="{FF2B5EF4-FFF2-40B4-BE49-F238E27FC236}">
                  <a16:creationId xmlns:a16="http://schemas.microsoft.com/office/drawing/2014/main" id="{17FB26FF-1659-C44E-B94D-2B343B1D577A}"/>
                </a:ext>
              </a:extLst>
            </p:cNvPr>
            <p:cNvSpPr/>
            <p:nvPr/>
          </p:nvSpPr>
          <p:spPr>
            <a:xfrm>
              <a:off x="1356578" y="4386341"/>
              <a:ext cx="12679" cy="18805"/>
            </a:xfrm>
            <a:custGeom>
              <a:avLst/>
              <a:gdLst/>
              <a:ahLst/>
              <a:cxnLst/>
              <a:rect l="l" t="t" r="r" b="b"/>
              <a:pathLst>
                <a:path w="126786" h="188049" extrusionOk="0">
                  <a:moveTo>
                    <a:pt x="126787" y="130366"/>
                  </a:moveTo>
                  <a:cubicBezTo>
                    <a:pt x="126787" y="177861"/>
                    <a:pt x="98692" y="200889"/>
                    <a:pt x="63393" y="180739"/>
                  </a:cubicBezTo>
                  <a:cubicBezTo>
                    <a:pt x="28095" y="160590"/>
                    <a:pt x="0" y="105179"/>
                    <a:pt x="0" y="57684"/>
                  </a:cubicBezTo>
                  <a:cubicBezTo>
                    <a:pt x="0" y="10189"/>
                    <a:pt x="28095" y="-12839"/>
                    <a:pt x="63393" y="7310"/>
                  </a:cubicBezTo>
                  <a:cubicBezTo>
                    <a:pt x="98692" y="27460"/>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 name="Google Shape;1291;p46">
              <a:extLst>
                <a:ext uri="{FF2B5EF4-FFF2-40B4-BE49-F238E27FC236}">
                  <a16:creationId xmlns:a16="http://schemas.microsoft.com/office/drawing/2014/main" id="{F1C4DA58-4D5F-FA4D-BD9A-056029406DE2}"/>
                </a:ext>
              </a:extLst>
            </p:cNvPr>
            <p:cNvSpPr/>
            <p:nvPr/>
          </p:nvSpPr>
          <p:spPr>
            <a:xfrm>
              <a:off x="1061303" y="4190012"/>
              <a:ext cx="111515" cy="122336"/>
            </a:xfrm>
            <a:custGeom>
              <a:avLst/>
              <a:gdLst/>
              <a:ahLst/>
              <a:cxnLst/>
              <a:rect l="l" t="t" r="r" b="b"/>
              <a:pathLst>
                <a:path w="1115145" h="1223357" extrusionOk="0">
                  <a:moveTo>
                    <a:pt x="1115145" y="643342"/>
                  </a:moveTo>
                  <a:lnTo>
                    <a:pt x="0" y="0"/>
                  </a:lnTo>
                  <a:lnTo>
                    <a:pt x="0" y="580016"/>
                  </a:lnTo>
                  <a:lnTo>
                    <a:pt x="1115145" y="1223358"/>
                  </a:lnTo>
                  <a:lnTo>
                    <a:pt x="1115145" y="643342"/>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 name="Google Shape;1292;p46">
              <a:extLst>
                <a:ext uri="{FF2B5EF4-FFF2-40B4-BE49-F238E27FC236}">
                  <a16:creationId xmlns:a16="http://schemas.microsoft.com/office/drawing/2014/main" id="{6A755387-9E96-4148-8E6F-C5A944634750}"/>
                </a:ext>
              </a:extLst>
            </p:cNvPr>
            <p:cNvSpPr/>
            <p:nvPr/>
          </p:nvSpPr>
          <p:spPr>
            <a:xfrm>
              <a:off x="1089746" y="4220439"/>
              <a:ext cx="33570" cy="26338"/>
            </a:xfrm>
            <a:custGeom>
              <a:avLst/>
              <a:gdLst/>
              <a:ahLst/>
              <a:cxnLst/>
              <a:rect l="l" t="t" r="r" b="b"/>
              <a:pathLst>
                <a:path w="335696" h="263381" extrusionOk="0">
                  <a:moveTo>
                    <a:pt x="0" y="0"/>
                  </a:moveTo>
                  <a:lnTo>
                    <a:pt x="335696" y="193578"/>
                  </a:lnTo>
                  <a:lnTo>
                    <a:pt x="335696" y="263382"/>
                  </a:lnTo>
                  <a:lnTo>
                    <a:pt x="0" y="6980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 name="Google Shape;1293;p46">
              <a:extLst>
                <a:ext uri="{FF2B5EF4-FFF2-40B4-BE49-F238E27FC236}">
                  <a16:creationId xmlns:a16="http://schemas.microsoft.com/office/drawing/2014/main" id="{55D1D98D-31B1-0347-B82F-E4609CFD3F7E}"/>
                </a:ext>
              </a:extLst>
            </p:cNvPr>
            <p:cNvSpPr/>
            <p:nvPr/>
          </p:nvSpPr>
          <p:spPr>
            <a:xfrm>
              <a:off x="1089818" y="4234361"/>
              <a:ext cx="71461" cy="48215"/>
            </a:xfrm>
            <a:custGeom>
              <a:avLst/>
              <a:gdLst/>
              <a:ahLst/>
              <a:cxnLst/>
              <a:rect l="l" t="t" r="r" b="b"/>
              <a:pathLst>
                <a:path w="714615"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 name="Google Shape;1294;p46">
              <a:extLst>
                <a:ext uri="{FF2B5EF4-FFF2-40B4-BE49-F238E27FC236}">
                  <a16:creationId xmlns:a16="http://schemas.microsoft.com/office/drawing/2014/main" id="{DB899E50-DCE1-254C-87FC-63519D8E2946}"/>
                </a:ext>
              </a:extLst>
            </p:cNvPr>
            <p:cNvSpPr/>
            <p:nvPr/>
          </p:nvSpPr>
          <p:spPr>
            <a:xfrm>
              <a:off x="1071287" y="4209448"/>
              <a:ext cx="12679" cy="18805"/>
            </a:xfrm>
            <a:custGeom>
              <a:avLst/>
              <a:gdLst/>
              <a:ahLst/>
              <a:cxnLst/>
              <a:rect l="l" t="t" r="r" b="b"/>
              <a:pathLst>
                <a:path w="126786" h="188049" extrusionOk="0">
                  <a:moveTo>
                    <a:pt x="126787" y="130366"/>
                  </a:moveTo>
                  <a:cubicBezTo>
                    <a:pt x="126787" y="177860"/>
                    <a:pt x="98692" y="200888"/>
                    <a:pt x="63393" y="180739"/>
                  </a:cubicBezTo>
                  <a:cubicBezTo>
                    <a:pt x="28095" y="160590"/>
                    <a:pt x="0" y="105179"/>
                    <a:pt x="0" y="57684"/>
                  </a:cubicBezTo>
                  <a:cubicBezTo>
                    <a:pt x="0" y="10189"/>
                    <a:pt x="28095" y="-12839"/>
                    <a:pt x="63393" y="7310"/>
                  </a:cubicBezTo>
                  <a:cubicBezTo>
                    <a:pt x="97971" y="27459"/>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6" name="Google Shape;1295;p46">
              <a:extLst>
                <a:ext uri="{FF2B5EF4-FFF2-40B4-BE49-F238E27FC236}">
                  <a16:creationId xmlns:a16="http://schemas.microsoft.com/office/drawing/2014/main" id="{72CB11FE-FCE7-4E45-8440-6CB913E1CB2B}"/>
                </a:ext>
              </a:extLst>
            </p:cNvPr>
            <p:cNvSpPr/>
            <p:nvPr/>
          </p:nvSpPr>
          <p:spPr>
            <a:xfrm>
              <a:off x="1227436" y="4284375"/>
              <a:ext cx="92208" cy="138390"/>
            </a:xfrm>
            <a:custGeom>
              <a:avLst/>
              <a:gdLst/>
              <a:ahLst/>
              <a:cxnLst/>
              <a:rect l="l" t="t" r="r" b="b"/>
              <a:pathLst>
                <a:path w="922083" h="1383901" extrusionOk="0">
                  <a:moveTo>
                    <a:pt x="922084" y="957851"/>
                  </a:moveTo>
                  <a:cubicBezTo>
                    <a:pt x="922084" y="1310466"/>
                    <a:pt x="715336" y="1477418"/>
                    <a:pt x="461042" y="1330616"/>
                  </a:cubicBezTo>
                  <a:cubicBezTo>
                    <a:pt x="206028" y="1183813"/>
                    <a:pt x="0" y="778665"/>
                    <a:pt x="0" y="426050"/>
                  </a:cubicBezTo>
                  <a:cubicBezTo>
                    <a:pt x="0" y="73435"/>
                    <a:pt x="206749" y="-93517"/>
                    <a:pt x="461042" y="53286"/>
                  </a:cubicBezTo>
                  <a:cubicBezTo>
                    <a:pt x="716056" y="200089"/>
                    <a:pt x="922084" y="605236"/>
                    <a:pt x="922084" y="957851"/>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7" name="Google Shape;1296;p46">
              <a:extLst>
                <a:ext uri="{FF2B5EF4-FFF2-40B4-BE49-F238E27FC236}">
                  <a16:creationId xmlns:a16="http://schemas.microsoft.com/office/drawing/2014/main" id="{79089754-7BA5-F443-96D0-98B236F04D60}"/>
                </a:ext>
              </a:extLst>
            </p:cNvPr>
            <p:cNvSpPr/>
            <p:nvPr/>
          </p:nvSpPr>
          <p:spPr>
            <a:xfrm>
              <a:off x="1244674" y="4345448"/>
              <a:ext cx="12534" cy="17095"/>
            </a:xfrm>
            <a:custGeom>
              <a:avLst/>
              <a:gdLst/>
              <a:ahLst/>
              <a:cxnLst/>
              <a:rect l="l" t="t" r="r" b="b"/>
              <a:pathLst>
                <a:path w="125345" h="170952" extrusionOk="0">
                  <a:moveTo>
                    <a:pt x="106616" y="170551"/>
                  </a:moveTo>
                  <a:cubicBezTo>
                    <a:pt x="118862" y="166952"/>
                    <a:pt x="125346" y="153999"/>
                    <a:pt x="125346" y="131691"/>
                  </a:cubicBezTo>
                  <a:cubicBezTo>
                    <a:pt x="125346" y="108663"/>
                    <a:pt x="118862" y="88514"/>
                    <a:pt x="106616" y="71962"/>
                  </a:cubicBezTo>
                  <a:cubicBezTo>
                    <a:pt x="93649" y="55411"/>
                    <a:pt x="74920" y="39579"/>
                    <a:pt x="50426" y="25907"/>
                  </a:cubicBezTo>
                  <a:cubicBezTo>
                    <a:pt x="42502" y="21589"/>
                    <a:pt x="33858" y="16552"/>
                    <a:pt x="24493" y="12234"/>
                  </a:cubicBezTo>
                  <a:cubicBezTo>
                    <a:pt x="15128" y="7196"/>
                    <a:pt x="7204" y="2879"/>
                    <a:pt x="0" y="0"/>
                  </a:cubicBezTo>
                  <a:lnTo>
                    <a:pt x="0" y="123775"/>
                  </a:lnTo>
                  <a:lnTo>
                    <a:pt x="45384" y="149682"/>
                  </a:lnTo>
                  <a:cubicBezTo>
                    <a:pt x="74199" y="166233"/>
                    <a:pt x="94370" y="172709"/>
                    <a:pt x="106616" y="170551"/>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8" name="Google Shape;1297;p46">
              <a:extLst>
                <a:ext uri="{FF2B5EF4-FFF2-40B4-BE49-F238E27FC236}">
                  <a16:creationId xmlns:a16="http://schemas.microsoft.com/office/drawing/2014/main" id="{D76E0A5E-42EF-B049-89D5-E562B8E5ED77}"/>
                </a:ext>
              </a:extLst>
            </p:cNvPr>
            <p:cNvSpPr/>
            <p:nvPr/>
          </p:nvSpPr>
          <p:spPr>
            <a:xfrm>
              <a:off x="1244602" y="4367551"/>
              <a:ext cx="14119" cy="20094"/>
            </a:xfrm>
            <a:custGeom>
              <a:avLst/>
              <a:gdLst/>
              <a:ahLst/>
              <a:cxnLst/>
              <a:rect l="l" t="t" r="r" b="b"/>
              <a:pathLst>
                <a:path w="141193" h="200941" extrusionOk="0">
                  <a:moveTo>
                    <a:pt x="58350" y="33822"/>
                  </a:moveTo>
                  <a:lnTo>
                    <a:pt x="0" y="0"/>
                  </a:lnTo>
                  <a:lnTo>
                    <a:pt x="0" y="148242"/>
                  </a:lnTo>
                  <a:cubicBezTo>
                    <a:pt x="7204" y="153279"/>
                    <a:pt x="14408" y="158317"/>
                    <a:pt x="21611" y="162634"/>
                  </a:cubicBezTo>
                  <a:cubicBezTo>
                    <a:pt x="29535" y="167672"/>
                    <a:pt x="38180" y="172709"/>
                    <a:pt x="47545" y="178466"/>
                  </a:cubicBezTo>
                  <a:cubicBezTo>
                    <a:pt x="75640" y="194298"/>
                    <a:pt x="97971" y="202214"/>
                    <a:pt x="115261" y="200774"/>
                  </a:cubicBezTo>
                  <a:cubicBezTo>
                    <a:pt x="132550" y="200055"/>
                    <a:pt x="141194" y="184223"/>
                    <a:pt x="141194" y="154719"/>
                  </a:cubicBezTo>
                  <a:cubicBezTo>
                    <a:pt x="141194" y="128812"/>
                    <a:pt x="133990" y="105784"/>
                    <a:pt x="119583" y="86355"/>
                  </a:cubicBezTo>
                  <a:cubicBezTo>
                    <a:pt x="105175" y="66925"/>
                    <a:pt x="85005" y="48934"/>
                    <a:pt x="58350" y="33822"/>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9" name="Google Shape;1298;p46">
              <a:extLst>
                <a:ext uri="{FF2B5EF4-FFF2-40B4-BE49-F238E27FC236}">
                  <a16:creationId xmlns:a16="http://schemas.microsoft.com/office/drawing/2014/main" id="{9EDA398D-D08B-E64A-8551-C8D8EB6C17A5}"/>
                </a:ext>
              </a:extLst>
            </p:cNvPr>
            <p:cNvSpPr/>
            <p:nvPr/>
          </p:nvSpPr>
          <p:spPr>
            <a:xfrm>
              <a:off x="1206032" y="4298728"/>
              <a:ext cx="92208" cy="138390"/>
            </a:xfrm>
            <a:custGeom>
              <a:avLst/>
              <a:gdLst/>
              <a:ahLst/>
              <a:cxnLst/>
              <a:rect l="l" t="t" r="r" b="b"/>
              <a:pathLst>
                <a:path w="922083" h="1383901" extrusionOk="0">
                  <a:moveTo>
                    <a:pt x="461042" y="53286"/>
                  </a:moveTo>
                  <a:cubicBezTo>
                    <a:pt x="206028" y="-93517"/>
                    <a:pt x="0" y="73435"/>
                    <a:pt x="0" y="426050"/>
                  </a:cubicBezTo>
                  <a:cubicBezTo>
                    <a:pt x="0" y="778665"/>
                    <a:pt x="206749" y="1183813"/>
                    <a:pt x="461042" y="1330616"/>
                  </a:cubicBezTo>
                  <a:cubicBezTo>
                    <a:pt x="716056" y="1477418"/>
                    <a:pt x="922084" y="1310466"/>
                    <a:pt x="922084" y="957851"/>
                  </a:cubicBezTo>
                  <a:cubicBezTo>
                    <a:pt x="922084" y="605236"/>
                    <a:pt x="715335" y="200089"/>
                    <a:pt x="461042" y="53286"/>
                  </a:cubicBezTo>
                  <a:close/>
                  <a:moveTo>
                    <a:pt x="574862" y="1010384"/>
                  </a:moveTo>
                  <a:cubicBezTo>
                    <a:pt x="550369" y="1019739"/>
                    <a:pt x="516511" y="1014701"/>
                    <a:pt x="473289" y="995271"/>
                  </a:cubicBezTo>
                  <a:lnTo>
                    <a:pt x="473289" y="1081626"/>
                  </a:lnTo>
                  <a:lnTo>
                    <a:pt x="384682" y="1030533"/>
                  </a:lnTo>
                  <a:lnTo>
                    <a:pt x="384682" y="944898"/>
                  </a:lnTo>
                  <a:cubicBezTo>
                    <a:pt x="378199" y="941300"/>
                    <a:pt x="372436" y="936982"/>
                    <a:pt x="365952" y="932664"/>
                  </a:cubicBezTo>
                  <a:cubicBezTo>
                    <a:pt x="343620" y="917552"/>
                    <a:pt x="320568" y="899562"/>
                    <a:pt x="296075" y="878692"/>
                  </a:cubicBezTo>
                  <a:lnTo>
                    <a:pt x="296075" y="321705"/>
                  </a:lnTo>
                  <a:cubicBezTo>
                    <a:pt x="314805" y="327462"/>
                    <a:pt x="335696" y="336098"/>
                    <a:pt x="358748" y="346892"/>
                  </a:cubicBezTo>
                  <a:cubicBezTo>
                    <a:pt x="367393" y="350490"/>
                    <a:pt x="376037" y="354808"/>
                    <a:pt x="384682" y="359126"/>
                  </a:cubicBezTo>
                  <a:lnTo>
                    <a:pt x="384682" y="273490"/>
                  </a:lnTo>
                  <a:lnTo>
                    <a:pt x="473289" y="324584"/>
                  </a:lnTo>
                  <a:lnTo>
                    <a:pt x="472568" y="412377"/>
                  </a:lnTo>
                  <a:cubicBezTo>
                    <a:pt x="479772" y="418134"/>
                    <a:pt x="486976" y="423172"/>
                    <a:pt x="493459" y="428929"/>
                  </a:cubicBezTo>
                  <a:cubicBezTo>
                    <a:pt x="515791" y="446919"/>
                    <a:pt x="535241" y="467069"/>
                    <a:pt x="551089" y="488658"/>
                  </a:cubicBezTo>
                  <a:cubicBezTo>
                    <a:pt x="566938" y="510246"/>
                    <a:pt x="579184" y="534713"/>
                    <a:pt x="587829" y="560620"/>
                  </a:cubicBezTo>
                  <a:cubicBezTo>
                    <a:pt x="597193" y="586526"/>
                    <a:pt x="601516" y="614591"/>
                    <a:pt x="601516" y="644815"/>
                  </a:cubicBezTo>
                  <a:cubicBezTo>
                    <a:pt x="601516" y="690871"/>
                    <a:pt x="585667" y="718217"/>
                    <a:pt x="553971" y="726133"/>
                  </a:cubicBezTo>
                  <a:cubicBezTo>
                    <a:pt x="580625" y="754918"/>
                    <a:pt x="598634" y="783703"/>
                    <a:pt x="607999" y="813207"/>
                  </a:cubicBezTo>
                  <a:cubicBezTo>
                    <a:pt x="617364" y="841992"/>
                    <a:pt x="622407" y="872216"/>
                    <a:pt x="622407" y="901720"/>
                  </a:cubicBezTo>
                  <a:cubicBezTo>
                    <a:pt x="622407" y="962169"/>
                    <a:pt x="606558" y="998150"/>
                    <a:pt x="574862" y="1010384"/>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p20"/>
          <p:cNvPicPr preferRelativeResize="0"/>
          <p:nvPr/>
        </p:nvPicPr>
        <p:blipFill rotWithShape="1">
          <a:blip r:embed="rId3">
            <a:alphaModFix/>
          </a:blip>
          <a:srcRect l="20000"/>
          <a:stretch/>
        </p:blipFill>
        <p:spPr>
          <a:xfrm>
            <a:off x="6096000" y="0"/>
            <a:ext cx="3048000" cy="5143500"/>
          </a:xfrm>
          <a:prstGeom prst="rect">
            <a:avLst/>
          </a:prstGeom>
          <a:noFill/>
          <a:ln>
            <a:noFill/>
          </a:ln>
        </p:spPr>
      </p:pic>
      <p:sp>
        <p:nvSpPr>
          <p:cNvPr id="274" name="Google Shape;274;p20"/>
          <p:cNvSpPr txBox="1">
            <a:spLocks noGrp="1"/>
          </p:cNvSpPr>
          <p:nvPr>
            <p:ph type="title"/>
          </p:nvPr>
        </p:nvSpPr>
        <p:spPr>
          <a:xfrm>
            <a:off x="855300" y="836000"/>
            <a:ext cx="43485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A PICTURE IS WORTH A THOUSAND WORDS</a:t>
            </a:r>
            <a:endParaRPr/>
          </a:p>
        </p:txBody>
      </p:sp>
      <p:sp>
        <p:nvSpPr>
          <p:cNvPr id="275" name="Google Shape;275;p20"/>
          <p:cNvSpPr txBox="1">
            <a:spLocks noGrp="1"/>
          </p:cNvSpPr>
          <p:nvPr>
            <p:ph type="body" idx="1"/>
          </p:nvPr>
        </p:nvSpPr>
        <p:spPr>
          <a:xfrm>
            <a:off x="855300" y="1353948"/>
            <a:ext cx="4348500" cy="30339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
              <a:t>A complex idea can be conveyed with just a single still image, namely making it possible to absorb large amounts of data quickly.</a:t>
            </a:r>
            <a:endParaRPr/>
          </a:p>
        </p:txBody>
      </p:sp>
      <p:sp>
        <p:nvSpPr>
          <p:cNvPr id="276" name="Google Shape;276;p20"/>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0"/>
        <p:cNvGrpSpPr/>
        <p:nvPr/>
      </p:nvGrpSpPr>
      <p:grpSpPr>
        <a:xfrm>
          <a:off x="0" y="0"/>
          <a:ext cx="0" cy="0"/>
          <a:chOff x="0" y="0"/>
          <a:chExt cx="0" cy="0"/>
        </a:xfrm>
      </p:grpSpPr>
      <p:sp>
        <p:nvSpPr>
          <p:cNvPr id="281" name="Google Shape;281;p21"/>
          <p:cNvSpPr txBox="1">
            <a:spLocks noGrp="1"/>
          </p:cNvSpPr>
          <p:nvPr>
            <p:ph type="title" idx="4294967295"/>
          </p:nvPr>
        </p:nvSpPr>
        <p:spPr>
          <a:xfrm>
            <a:off x="855300" y="1881750"/>
            <a:ext cx="2582100" cy="1380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b="0">
                <a:solidFill>
                  <a:schemeClr val="accent2"/>
                </a:solidFill>
              </a:rPr>
              <a:t>Want big impact?</a:t>
            </a:r>
            <a:endParaRPr b="0">
              <a:solidFill>
                <a:schemeClr val="accent2"/>
              </a:solidFill>
            </a:endParaRPr>
          </a:p>
          <a:p>
            <a:pPr marL="0" lvl="0" indent="0" algn="l" rtl="0">
              <a:spcBef>
                <a:spcPts val="0"/>
              </a:spcBef>
              <a:spcAft>
                <a:spcPts val="0"/>
              </a:spcAft>
              <a:buNone/>
            </a:pPr>
            <a:r>
              <a:rPr lang="en"/>
              <a:t>USE BIG IMAGE.</a:t>
            </a:r>
            <a:endParaRPr/>
          </a:p>
        </p:txBody>
      </p:sp>
      <p:sp>
        <p:nvSpPr>
          <p:cNvPr id="282" name="Google Shape;282;p21"/>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2"/>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grpSp>
        <p:nvGrpSpPr>
          <p:cNvPr id="288" name="Google Shape;288;p22"/>
          <p:cNvGrpSpPr/>
          <p:nvPr/>
        </p:nvGrpSpPr>
        <p:grpSpPr>
          <a:xfrm>
            <a:off x="855292" y="836003"/>
            <a:ext cx="4036590" cy="3941676"/>
            <a:chOff x="855292" y="912203"/>
            <a:chExt cx="4036590" cy="3941676"/>
          </a:xfrm>
        </p:grpSpPr>
        <p:sp>
          <p:nvSpPr>
            <p:cNvPr id="289" name="Google Shape;289;p22"/>
            <p:cNvSpPr/>
            <p:nvPr/>
          </p:nvSpPr>
          <p:spPr>
            <a:xfrm rot="-6597333">
              <a:off x="2895551" y="4185127"/>
              <a:ext cx="586303" cy="586303"/>
            </a:xfrm>
            <a:prstGeom prst="ellipse">
              <a:avLst/>
            </a:prstGeom>
            <a:gradFill>
              <a:gsLst>
                <a:gs pos="0">
                  <a:srgbClr val="FFFFFF">
                    <a:alpha val="29803"/>
                    <a:alpha val="2980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2"/>
            <p:cNvSpPr/>
            <p:nvPr/>
          </p:nvSpPr>
          <p:spPr>
            <a:xfrm rot="-6599386">
              <a:off x="917321" y="1642633"/>
              <a:ext cx="440541" cy="440541"/>
            </a:xfrm>
            <a:prstGeom prst="ellipse">
              <a:avLst/>
            </a:prstGeom>
            <a:gradFill>
              <a:gsLst>
                <a:gs pos="0">
                  <a:srgbClr val="FFFFFF">
                    <a:alpha val="29803"/>
                    <a:alpha val="2980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2"/>
            <p:cNvSpPr/>
            <p:nvPr/>
          </p:nvSpPr>
          <p:spPr>
            <a:xfrm rot="-6598839">
              <a:off x="1486366" y="2582084"/>
              <a:ext cx="1199287" cy="1199287"/>
            </a:xfrm>
            <a:prstGeom prst="ellipse">
              <a:avLst/>
            </a:prstGeom>
            <a:gradFill>
              <a:gsLst>
                <a:gs pos="0">
                  <a:srgbClr val="FFFFFF">
                    <a:alpha val="29803"/>
                    <a:alpha val="2980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2"/>
            <p:cNvSpPr/>
            <p:nvPr/>
          </p:nvSpPr>
          <p:spPr>
            <a:xfrm rot="-6598620">
              <a:off x="2973641" y="1148863"/>
              <a:ext cx="1681581" cy="1681581"/>
            </a:xfrm>
            <a:prstGeom prst="ellipse">
              <a:avLst/>
            </a:prstGeom>
            <a:gradFill>
              <a:gsLst>
                <a:gs pos="0">
                  <a:srgbClr val="FFFFFF">
                    <a:alpha val="29803"/>
                    <a:alpha val="2980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2"/>
            <p:cNvSpPr/>
            <p:nvPr/>
          </p:nvSpPr>
          <p:spPr>
            <a:xfrm rot="-6597866">
              <a:off x="1260554" y="2443316"/>
              <a:ext cx="629106" cy="629106"/>
            </a:xfrm>
            <a:prstGeom prst="ellipse">
              <a:avLst/>
            </a:prstGeom>
            <a:gradFill>
              <a:gsLst>
                <a:gs pos="0">
                  <a:srgbClr val="FFFFFF">
                    <a:alpha val="29803"/>
                    <a:alpha val="2980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2"/>
            <p:cNvSpPr/>
            <p:nvPr/>
          </p:nvSpPr>
          <p:spPr>
            <a:xfrm rot="-6597701">
              <a:off x="1866350" y="1348918"/>
              <a:ext cx="274172" cy="274172"/>
            </a:xfrm>
            <a:prstGeom prst="ellipse">
              <a:avLst/>
            </a:prstGeom>
            <a:gradFill>
              <a:gsLst>
                <a:gs pos="0">
                  <a:srgbClr val="FFFFFF">
                    <a:alpha val="29803"/>
                    <a:alpha val="2980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5" name="Google Shape;295;p22"/>
          <p:cNvSpPr/>
          <p:nvPr/>
        </p:nvSpPr>
        <p:spPr>
          <a:xfrm>
            <a:off x="3045919" y="1974666"/>
            <a:ext cx="2440200" cy="2440200"/>
          </a:xfrm>
          <a:prstGeom prst="ellipse">
            <a:avLst/>
          </a:prstGeom>
          <a:gradFill>
            <a:gsLst>
              <a:gs pos="0">
                <a:schemeClr val="accent1"/>
              </a:gs>
              <a:gs pos="100000">
                <a:schemeClr val="accent2"/>
              </a:gs>
            </a:gsLst>
            <a:lin ang="0" scaled="0"/>
          </a:gradFill>
          <a:ln>
            <a:noFill/>
          </a:ln>
          <a:effectLst>
            <a:outerShdw blurRad="228600" dist="50800" dir="5400000" algn="tl" rotWithShape="0">
              <a:schemeClr val="lt1">
                <a:alpha val="549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Barlow Light"/>
              <a:ea typeface="Barlow Light"/>
              <a:cs typeface="Barlow Light"/>
              <a:sym typeface="Barlow Light"/>
            </a:endParaRPr>
          </a:p>
        </p:txBody>
      </p:sp>
      <p:sp>
        <p:nvSpPr>
          <p:cNvPr id="296" name="Google Shape;296;p22"/>
          <p:cNvSpPr txBox="1"/>
          <p:nvPr/>
        </p:nvSpPr>
        <p:spPr>
          <a:xfrm>
            <a:off x="3334675" y="2663175"/>
            <a:ext cx="1862700" cy="116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Barlow Light"/>
                <a:ea typeface="Barlow Light"/>
                <a:cs typeface="Barlow Light"/>
                <a:sym typeface="Barlow Light"/>
              </a:rPr>
              <a:t>Lorem ipsum congue tempus</a:t>
            </a:r>
            <a:endParaRPr sz="1200">
              <a:solidFill>
                <a:schemeClr val="dk1"/>
              </a:solidFill>
              <a:latin typeface="Barlow Light"/>
              <a:ea typeface="Barlow Light"/>
              <a:cs typeface="Barlow Light"/>
              <a:sym typeface="Barlow Light"/>
            </a:endParaRPr>
          </a:p>
        </p:txBody>
      </p:sp>
      <p:sp>
        <p:nvSpPr>
          <p:cNvPr id="297" name="Google Shape;297;p22"/>
          <p:cNvSpPr/>
          <p:nvPr/>
        </p:nvSpPr>
        <p:spPr>
          <a:xfrm>
            <a:off x="2165662" y="1532953"/>
            <a:ext cx="1423800" cy="1423800"/>
          </a:xfrm>
          <a:prstGeom prst="ellipse">
            <a:avLst/>
          </a:prstGeom>
          <a:solidFill>
            <a:schemeClr val="accent1"/>
          </a:solidFill>
          <a:ln>
            <a:noFill/>
          </a:ln>
          <a:effectLst>
            <a:outerShdw blurRad="228600" dist="50800" dir="5400000" algn="tl" rotWithShape="0">
              <a:schemeClr val="lt1">
                <a:alpha val="549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Barlow Light"/>
              <a:ea typeface="Barlow Light"/>
              <a:cs typeface="Barlow Light"/>
              <a:sym typeface="Barlow Light"/>
            </a:endParaRPr>
          </a:p>
        </p:txBody>
      </p:sp>
      <p:sp>
        <p:nvSpPr>
          <p:cNvPr id="298" name="Google Shape;298;p22"/>
          <p:cNvSpPr txBox="1"/>
          <p:nvPr/>
        </p:nvSpPr>
        <p:spPr>
          <a:xfrm>
            <a:off x="2393679" y="1772503"/>
            <a:ext cx="967800" cy="94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Barlow Light"/>
                <a:ea typeface="Barlow Light"/>
                <a:cs typeface="Barlow Light"/>
                <a:sym typeface="Barlow Light"/>
              </a:rPr>
              <a:t>Lorem ipsum tempus</a:t>
            </a:r>
            <a:endParaRPr sz="1000">
              <a:solidFill>
                <a:schemeClr val="dk1"/>
              </a:solidFill>
              <a:latin typeface="Barlow Light"/>
              <a:ea typeface="Barlow Light"/>
              <a:cs typeface="Barlow Light"/>
              <a:sym typeface="Barlow Light"/>
            </a:endParaRPr>
          </a:p>
        </p:txBody>
      </p:sp>
      <p:sp>
        <p:nvSpPr>
          <p:cNvPr id="299" name="Google Shape;299;p22"/>
          <p:cNvSpPr/>
          <p:nvPr/>
        </p:nvSpPr>
        <p:spPr>
          <a:xfrm>
            <a:off x="1824478" y="3097189"/>
            <a:ext cx="1498800" cy="1498800"/>
          </a:xfrm>
          <a:prstGeom prst="ellipse">
            <a:avLst/>
          </a:prstGeom>
          <a:solidFill>
            <a:schemeClr val="accent2"/>
          </a:solidFill>
          <a:ln>
            <a:noFill/>
          </a:ln>
          <a:effectLst>
            <a:outerShdw blurRad="228600" dist="50800" dir="5400000" algn="tl" rotWithShape="0">
              <a:schemeClr val="lt1">
                <a:alpha val="549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Barlow Light"/>
              <a:ea typeface="Barlow Light"/>
              <a:cs typeface="Barlow Light"/>
              <a:sym typeface="Barlow Light"/>
            </a:endParaRPr>
          </a:p>
        </p:txBody>
      </p:sp>
      <p:sp>
        <p:nvSpPr>
          <p:cNvPr id="300" name="Google Shape;300;p22"/>
          <p:cNvSpPr txBox="1"/>
          <p:nvPr/>
        </p:nvSpPr>
        <p:spPr>
          <a:xfrm>
            <a:off x="2037251" y="3374250"/>
            <a:ext cx="1073400" cy="94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Barlow Light"/>
                <a:ea typeface="Barlow Light"/>
                <a:cs typeface="Barlow Light"/>
                <a:sym typeface="Barlow Light"/>
              </a:rPr>
              <a:t>Lorem ipsum congue tempus</a:t>
            </a:r>
            <a:endParaRPr sz="1000">
              <a:solidFill>
                <a:schemeClr val="dk1"/>
              </a:solidFill>
              <a:latin typeface="Barlow Light"/>
              <a:ea typeface="Barlow Light"/>
              <a:cs typeface="Barlow Light"/>
              <a:sym typeface="Barlow Light"/>
            </a:endParaRPr>
          </a:p>
        </p:txBody>
      </p:sp>
      <p:sp>
        <p:nvSpPr>
          <p:cNvPr id="301" name="Google Shape;301;p22"/>
          <p:cNvSpPr/>
          <p:nvPr/>
        </p:nvSpPr>
        <p:spPr>
          <a:xfrm>
            <a:off x="4486309" y="1349393"/>
            <a:ext cx="1030262" cy="1030262"/>
          </a:xfrm>
          <a:prstGeom prst="ellipse">
            <a:avLst/>
          </a:prstGeom>
          <a:solidFill>
            <a:schemeClr val="accent2"/>
          </a:solidFill>
          <a:ln>
            <a:noFill/>
          </a:ln>
          <a:effectLst>
            <a:outerShdw blurRad="228600" dist="50800" dir="5400000" algn="tl" rotWithShape="0">
              <a:schemeClr val="lt1">
                <a:alpha val="549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Barlow Light"/>
              <a:ea typeface="Barlow Light"/>
              <a:cs typeface="Barlow Light"/>
              <a:sym typeface="Barlow Light"/>
            </a:endParaRPr>
          </a:p>
        </p:txBody>
      </p:sp>
      <p:sp>
        <p:nvSpPr>
          <p:cNvPr id="302" name="Google Shape;302;p22"/>
          <p:cNvSpPr txBox="1"/>
          <p:nvPr/>
        </p:nvSpPr>
        <p:spPr>
          <a:xfrm>
            <a:off x="4651302" y="1522731"/>
            <a:ext cx="700300" cy="68358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Barlow Light"/>
                <a:ea typeface="Barlow Light"/>
                <a:cs typeface="Barlow Light"/>
                <a:sym typeface="Barlow Light"/>
              </a:rPr>
              <a:t>Lorem ipsum tempus</a:t>
            </a:r>
            <a:endParaRPr sz="1000">
              <a:solidFill>
                <a:schemeClr val="dk1"/>
              </a:solidFill>
              <a:latin typeface="Barlow Light"/>
              <a:ea typeface="Barlow Light"/>
              <a:cs typeface="Barlow Light"/>
              <a:sym typeface="Barlow Light"/>
            </a:endParaRPr>
          </a:p>
        </p:txBody>
      </p:sp>
      <p:sp>
        <p:nvSpPr>
          <p:cNvPr id="303" name="Google Shape;303;p22"/>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USE DIAGRAMS</a:t>
            </a:r>
            <a:br>
              <a:rPr lang="en"/>
            </a:br>
            <a:r>
              <a:rPr lang="en"/>
              <a:t>TO EXPLAIN YOUR IDEAS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3"/>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AND TABLES TO COMPARE DATA</a:t>
            </a:r>
            <a:endParaRPr/>
          </a:p>
        </p:txBody>
      </p:sp>
      <p:graphicFrame>
        <p:nvGraphicFramePr>
          <p:cNvPr id="309" name="Google Shape;309;p23"/>
          <p:cNvGraphicFramePr/>
          <p:nvPr/>
        </p:nvGraphicFramePr>
        <p:xfrm>
          <a:off x="855300" y="1564481"/>
          <a:ext cx="7433400" cy="2832400"/>
        </p:xfrm>
        <a:graphic>
          <a:graphicData uri="http://schemas.openxmlformats.org/drawingml/2006/table">
            <a:tbl>
              <a:tblPr>
                <a:noFill/>
                <a:tableStyleId>{511C7EFF-B079-44CD-85B6-E6D3598932AC}</a:tableStyleId>
              </a:tblPr>
              <a:tblGrid>
                <a:gridCol w="1858350">
                  <a:extLst>
                    <a:ext uri="{9D8B030D-6E8A-4147-A177-3AD203B41FA5}">
                      <a16:colId xmlns:a16="http://schemas.microsoft.com/office/drawing/2014/main" val="20000"/>
                    </a:ext>
                  </a:extLst>
                </a:gridCol>
                <a:gridCol w="1858350">
                  <a:extLst>
                    <a:ext uri="{9D8B030D-6E8A-4147-A177-3AD203B41FA5}">
                      <a16:colId xmlns:a16="http://schemas.microsoft.com/office/drawing/2014/main" val="20001"/>
                    </a:ext>
                  </a:extLst>
                </a:gridCol>
                <a:gridCol w="1858350">
                  <a:extLst>
                    <a:ext uri="{9D8B030D-6E8A-4147-A177-3AD203B41FA5}">
                      <a16:colId xmlns:a16="http://schemas.microsoft.com/office/drawing/2014/main" val="20002"/>
                    </a:ext>
                  </a:extLst>
                </a:gridCol>
                <a:gridCol w="1858350">
                  <a:extLst>
                    <a:ext uri="{9D8B030D-6E8A-4147-A177-3AD203B41FA5}">
                      <a16:colId xmlns:a16="http://schemas.microsoft.com/office/drawing/2014/main" val="20003"/>
                    </a:ext>
                  </a:extLst>
                </a:gridCol>
              </a:tblGrid>
              <a:tr h="708100">
                <a:tc>
                  <a:txBody>
                    <a:bodyPr/>
                    <a:lstStyle/>
                    <a:p>
                      <a:pPr marL="0" lvl="0" indent="0" algn="l" rtl="0">
                        <a:spcBef>
                          <a:spcPts val="0"/>
                        </a:spcBef>
                        <a:spcAft>
                          <a:spcPts val="0"/>
                        </a:spcAft>
                        <a:buNone/>
                      </a:pPr>
                      <a:endParaRPr>
                        <a:solidFill>
                          <a:schemeClr val="accent2"/>
                        </a:solidFill>
                        <a:latin typeface="Barlow Light"/>
                        <a:ea typeface="Barlow Light"/>
                        <a:cs typeface="Barlow Light"/>
                        <a:sym typeface="Barlow Light"/>
                      </a:endParaRPr>
                    </a:p>
                  </a:txBody>
                  <a:tcPr marL="91425" marR="91425" marT="68575" marB="68575" anchor="ctr">
                    <a:lnL w="38100" cap="flat" cmpd="sng">
                      <a:solidFill>
                        <a:schemeClr val="accent1"/>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1"/>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accent2"/>
                          </a:solidFill>
                          <a:latin typeface="Barlow Light"/>
                          <a:ea typeface="Barlow Light"/>
                          <a:cs typeface="Barlow Light"/>
                          <a:sym typeface="Barlow Light"/>
                        </a:rPr>
                        <a:t>A</a:t>
                      </a:r>
                      <a:endParaRPr sz="1100">
                        <a:solidFill>
                          <a:schemeClr val="accent2"/>
                        </a:solidFill>
                        <a:latin typeface="Barlow Light"/>
                        <a:ea typeface="Barlow Light"/>
                        <a:cs typeface="Barlow Light"/>
                        <a:sym typeface="Barlow Light"/>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1"/>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1100">
                          <a:solidFill>
                            <a:schemeClr val="accent2"/>
                          </a:solidFill>
                          <a:latin typeface="Barlow Light"/>
                          <a:ea typeface="Barlow Light"/>
                          <a:cs typeface="Barlow Light"/>
                          <a:sym typeface="Barlow Light"/>
                        </a:rPr>
                        <a:t>B</a:t>
                      </a:r>
                      <a:endParaRPr sz="1100">
                        <a:solidFill>
                          <a:schemeClr val="accent2"/>
                        </a:solidFill>
                        <a:latin typeface="Barlow Light"/>
                        <a:ea typeface="Barlow Light"/>
                        <a:cs typeface="Barlow Light"/>
                        <a:sym typeface="Barlow Light"/>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1"/>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accent2"/>
                          </a:solidFill>
                          <a:latin typeface="Barlow Light"/>
                          <a:ea typeface="Barlow Light"/>
                          <a:cs typeface="Barlow Light"/>
                          <a:sym typeface="Barlow Light"/>
                        </a:rPr>
                        <a:t>C</a:t>
                      </a:r>
                      <a:endParaRPr sz="1100">
                        <a:solidFill>
                          <a:schemeClr val="accent2"/>
                        </a:solidFill>
                        <a:latin typeface="Barlow Light"/>
                        <a:ea typeface="Barlow Light"/>
                        <a:cs typeface="Barlow Light"/>
                        <a:sym typeface="Barlow Light"/>
                      </a:endParaRPr>
                    </a:p>
                  </a:txBody>
                  <a:tcPr marL="91425" marR="91425" marT="68575" marB="68575" anchor="ctr">
                    <a:lnL w="9525" cap="flat" cmpd="sng">
                      <a:solidFill>
                        <a:schemeClr val="lt2"/>
                      </a:solidFill>
                      <a:prstDash val="solid"/>
                      <a:round/>
                      <a:headEnd type="none" w="sm" len="sm"/>
                      <a:tailEnd type="none" w="sm" len="sm"/>
                    </a:lnL>
                    <a:lnR w="38100" cap="flat" cmpd="sng">
                      <a:solidFill>
                        <a:schemeClr val="accent1"/>
                      </a:solidFill>
                      <a:prstDash val="solid"/>
                      <a:round/>
                      <a:headEnd type="none" w="sm" len="sm"/>
                      <a:tailEnd type="none" w="sm" len="sm"/>
                    </a:lnR>
                    <a:lnT w="38100" cap="flat" cmpd="sng">
                      <a:solidFill>
                        <a:schemeClr val="accent1"/>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extLst>
                  <a:ext uri="{0D108BD9-81ED-4DB2-BD59-A6C34878D82A}">
                    <a16:rowId xmlns:a16="http://schemas.microsoft.com/office/drawing/2014/main" val="10000"/>
                  </a:ext>
                </a:extLst>
              </a:tr>
              <a:tr h="708100">
                <a:tc>
                  <a:txBody>
                    <a:bodyPr/>
                    <a:lstStyle/>
                    <a:p>
                      <a:pPr marL="0" lvl="0" indent="0" algn="r" rtl="0">
                        <a:spcBef>
                          <a:spcPts val="0"/>
                        </a:spcBef>
                        <a:spcAft>
                          <a:spcPts val="0"/>
                        </a:spcAft>
                        <a:buNone/>
                      </a:pPr>
                      <a:r>
                        <a:rPr lang="en" sz="1100">
                          <a:solidFill>
                            <a:schemeClr val="accent2"/>
                          </a:solidFill>
                          <a:latin typeface="Barlow Light"/>
                          <a:ea typeface="Barlow Light"/>
                          <a:cs typeface="Barlow Light"/>
                          <a:sym typeface="Barlow Light"/>
                        </a:rPr>
                        <a:t>Yellow</a:t>
                      </a:r>
                      <a:endParaRPr sz="1100">
                        <a:solidFill>
                          <a:schemeClr val="accent2"/>
                        </a:solidFill>
                        <a:latin typeface="Barlow Light"/>
                        <a:ea typeface="Barlow Light"/>
                        <a:cs typeface="Barlow Light"/>
                        <a:sym typeface="Barlow Light"/>
                      </a:endParaRPr>
                    </a:p>
                  </a:txBody>
                  <a:tcPr marL="91425" marR="91425" marT="68575" marB="68575" anchor="ctr">
                    <a:lnL w="38100" cap="flat" cmpd="sng">
                      <a:solidFill>
                        <a:schemeClr val="accent1"/>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Barlow"/>
                          <a:ea typeface="Barlow"/>
                          <a:cs typeface="Barlow"/>
                          <a:sym typeface="Barlow"/>
                        </a:rPr>
                        <a:t>10</a:t>
                      </a:r>
                      <a:endParaRPr sz="1800" b="1">
                        <a:solidFill>
                          <a:schemeClr val="dk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1800" b="1">
                          <a:solidFill>
                            <a:schemeClr val="dk1"/>
                          </a:solidFill>
                          <a:latin typeface="Barlow"/>
                          <a:ea typeface="Barlow"/>
                          <a:cs typeface="Barlow"/>
                          <a:sym typeface="Barlow"/>
                        </a:rPr>
                        <a:t>20</a:t>
                      </a:r>
                      <a:endParaRPr sz="1800" b="1">
                        <a:solidFill>
                          <a:schemeClr val="dk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Barlow"/>
                          <a:ea typeface="Barlow"/>
                          <a:cs typeface="Barlow"/>
                          <a:sym typeface="Barlow"/>
                        </a:rPr>
                        <a:t>7</a:t>
                      </a:r>
                      <a:endParaRPr sz="1800" b="1">
                        <a:solidFill>
                          <a:schemeClr val="dk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38100" cap="flat" cmpd="sng">
                      <a:solidFill>
                        <a:schemeClr val="accent1"/>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extLst>
                  <a:ext uri="{0D108BD9-81ED-4DB2-BD59-A6C34878D82A}">
                    <a16:rowId xmlns:a16="http://schemas.microsoft.com/office/drawing/2014/main" val="10001"/>
                  </a:ext>
                </a:extLst>
              </a:tr>
              <a:tr h="708100">
                <a:tc>
                  <a:txBody>
                    <a:bodyPr/>
                    <a:lstStyle/>
                    <a:p>
                      <a:pPr marL="0" lvl="0" indent="0" algn="r" rtl="0">
                        <a:spcBef>
                          <a:spcPts val="0"/>
                        </a:spcBef>
                        <a:spcAft>
                          <a:spcPts val="0"/>
                        </a:spcAft>
                        <a:buNone/>
                      </a:pPr>
                      <a:r>
                        <a:rPr lang="en" sz="1100">
                          <a:solidFill>
                            <a:schemeClr val="accent2"/>
                          </a:solidFill>
                          <a:latin typeface="Barlow Light"/>
                          <a:ea typeface="Barlow Light"/>
                          <a:cs typeface="Barlow Light"/>
                          <a:sym typeface="Barlow Light"/>
                        </a:rPr>
                        <a:t>Blue</a:t>
                      </a:r>
                      <a:endParaRPr sz="1100">
                        <a:solidFill>
                          <a:schemeClr val="accent2"/>
                        </a:solidFill>
                        <a:latin typeface="Barlow Light"/>
                        <a:ea typeface="Barlow Light"/>
                        <a:cs typeface="Barlow Light"/>
                        <a:sym typeface="Barlow Light"/>
                      </a:endParaRPr>
                    </a:p>
                  </a:txBody>
                  <a:tcPr marL="91425" marR="91425" marT="68575" marB="68575" anchor="ctr">
                    <a:lnL w="38100" cap="flat" cmpd="sng">
                      <a:solidFill>
                        <a:schemeClr val="accent1"/>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Barlow"/>
                          <a:ea typeface="Barlow"/>
                          <a:cs typeface="Barlow"/>
                          <a:sym typeface="Barlow"/>
                        </a:rPr>
                        <a:t>30</a:t>
                      </a:r>
                      <a:endParaRPr sz="1800" b="1">
                        <a:solidFill>
                          <a:schemeClr val="dk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1800" b="1">
                          <a:solidFill>
                            <a:schemeClr val="dk1"/>
                          </a:solidFill>
                          <a:latin typeface="Barlow"/>
                          <a:ea typeface="Barlow"/>
                          <a:cs typeface="Barlow"/>
                          <a:sym typeface="Barlow"/>
                        </a:rPr>
                        <a:t>15</a:t>
                      </a:r>
                      <a:endParaRPr sz="1800" b="1">
                        <a:solidFill>
                          <a:schemeClr val="dk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Barlow"/>
                          <a:ea typeface="Barlow"/>
                          <a:cs typeface="Barlow"/>
                          <a:sym typeface="Barlow"/>
                        </a:rPr>
                        <a:t>10</a:t>
                      </a:r>
                      <a:endParaRPr sz="1800" b="1">
                        <a:solidFill>
                          <a:schemeClr val="dk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38100" cap="flat" cmpd="sng">
                      <a:solidFill>
                        <a:schemeClr val="accent1"/>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extLst>
                  <a:ext uri="{0D108BD9-81ED-4DB2-BD59-A6C34878D82A}">
                    <a16:rowId xmlns:a16="http://schemas.microsoft.com/office/drawing/2014/main" val="10002"/>
                  </a:ext>
                </a:extLst>
              </a:tr>
              <a:tr h="708100">
                <a:tc>
                  <a:txBody>
                    <a:bodyPr/>
                    <a:lstStyle/>
                    <a:p>
                      <a:pPr marL="0" lvl="0" indent="0" algn="r" rtl="0">
                        <a:spcBef>
                          <a:spcPts val="0"/>
                        </a:spcBef>
                        <a:spcAft>
                          <a:spcPts val="0"/>
                        </a:spcAft>
                        <a:buNone/>
                      </a:pPr>
                      <a:r>
                        <a:rPr lang="en" sz="1100">
                          <a:solidFill>
                            <a:schemeClr val="accent2"/>
                          </a:solidFill>
                          <a:latin typeface="Barlow Light"/>
                          <a:ea typeface="Barlow Light"/>
                          <a:cs typeface="Barlow Light"/>
                          <a:sym typeface="Barlow Light"/>
                        </a:rPr>
                        <a:t>Orange</a:t>
                      </a:r>
                      <a:endParaRPr sz="1100">
                        <a:solidFill>
                          <a:schemeClr val="accent2"/>
                        </a:solidFill>
                        <a:latin typeface="Barlow Light"/>
                        <a:ea typeface="Barlow Light"/>
                        <a:cs typeface="Barlow Light"/>
                        <a:sym typeface="Barlow Light"/>
                      </a:endParaRPr>
                    </a:p>
                  </a:txBody>
                  <a:tcPr marL="91425" marR="91425" marT="68575" marB="68575" anchor="ctr">
                    <a:lnL w="38100" cap="flat" cmpd="sng">
                      <a:solidFill>
                        <a:schemeClr val="accent1"/>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3810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Barlow"/>
                          <a:ea typeface="Barlow"/>
                          <a:cs typeface="Barlow"/>
                          <a:sym typeface="Barlow"/>
                        </a:rPr>
                        <a:t>5</a:t>
                      </a:r>
                      <a:endParaRPr sz="1800" b="1">
                        <a:solidFill>
                          <a:schemeClr val="dk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38100" cap="flat" cmpd="sng">
                      <a:solidFill>
                        <a:schemeClr val="accent1"/>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1800" b="1">
                          <a:solidFill>
                            <a:schemeClr val="dk1"/>
                          </a:solidFill>
                          <a:latin typeface="Barlow"/>
                          <a:ea typeface="Barlow"/>
                          <a:cs typeface="Barlow"/>
                          <a:sym typeface="Barlow"/>
                        </a:rPr>
                        <a:t>24</a:t>
                      </a:r>
                      <a:endParaRPr sz="1800" b="1">
                        <a:solidFill>
                          <a:schemeClr val="dk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3810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Barlow"/>
                          <a:ea typeface="Barlow"/>
                          <a:cs typeface="Barlow"/>
                          <a:sym typeface="Barlow"/>
                        </a:rPr>
                        <a:t>16</a:t>
                      </a:r>
                      <a:endParaRPr sz="1800" b="1">
                        <a:solidFill>
                          <a:schemeClr val="dk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38100" cap="flat" cmpd="sng">
                      <a:solidFill>
                        <a:schemeClr val="accent1"/>
                      </a:solidFill>
                      <a:prstDash val="solid"/>
                      <a:round/>
                      <a:headEnd type="none" w="sm" len="sm"/>
                      <a:tailEnd type="none" w="sm" len="sm"/>
                    </a:lnR>
                    <a:lnT w="9525" cap="flat" cmpd="sng">
                      <a:solidFill>
                        <a:schemeClr val="lt2"/>
                      </a:solidFill>
                      <a:prstDash val="solid"/>
                      <a:round/>
                      <a:headEnd type="none" w="sm" len="sm"/>
                      <a:tailEnd type="none" w="sm" len="sm"/>
                    </a:lnT>
                    <a:lnB w="38100" cap="flat" cmpd="sng">
                      <a:solidFill>
                        <a:schemeClr val="accent1"/>
                      </a:solidFill>
                      <a:prstDash val="solid"/>
                      <a:round/>
                      <a:headEnd type="none" w="sm" len="sm"/>
                      <a:tailEnd type="none" w="sm" len="sm"/>
                    </a:lnB>
                    <a:solidFill>
                      <a:srgbClr val="FFFFFF">
                        <a:alpha val="9800"/>
                      </a:srgbClr>
                    </a:solidFill>
                  </a:tcPr>
                </a:tc>
                <a:extLst>
                  <a:ext uri="{0D108BD9-81ED-4DB2-BD59-A6C34878D82A}">
                    <a16:rowId xmlns:a16="http://schemas.microsoft.com/office/drawing/2014/main" val="10003"/>
                  </a:ext>
                </a:extLst>
              </a:tr>
            </a:tbl>
          </a:graphicData>
        </a:graphic>
      </p:graphicFrame>
      <p:sp>
        <p:nvSpPr>
          <p:cNvPr id="310" name="Google Shape;310;p23"/>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4"/>
          <p:cNvSpPr/>
          <p:nvPr/>
        </p:nvSpPr>
        <p:spPr>
          <a:xfrm>
            <a:off x="812525" y="539284"/>
            <a:ext cx="8171736" cy="3892835"/>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4"/>
          <p:cNvSpPr txBox="1">
            <a:spLocks noGrp="1"/>
          </p:cNvSpPr>
          <p:nvPr>
            <p:ph type="title" idx="4294967295"/>
          </p:nvPr>
        </p:nvSpPr>
        <p:spPr>
          <a:xfrm>
            <a:off x="855300" y="2373600"/>
            <a:ext cx="978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MAPS</a:t>
            </a:r>
            <a:endParaRPr/>
          </a:p>
        </p:txBody>
      </p:sp>
      <p:sp>
        <p:nvSpPr>
          <p:cNvPr id="317" name="Google Shape;317;p24"/>
          <p:cNvSpPr/>
          <p:nvPr/>
        </p:nvSpPr>
        <p:spPr>
          <a:xfrm>
            <a:off x="2627600" y="1654025"/>
            <a:ext cx="604800" cy="202500"/>
          </a:xfrm>
          <a:prstGeom prst="wedgeRectCallout">
            <a:avLst>
              <a:gd name="adj1" fmla="val -61797"/>
              <a:gd name="adj2" fmla="val -15037"/>
            </a:avLst>
          </a:prstGeom>
          <a:solidFill>
            <a:srgbClr val="FFFFFF">
              <a:alpha val="2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chemeClr val="dk1"/>
                </a:solidFill>
                <a:latin typeface="Barlow Light"/>
                <a:ea typeface="Barlow Light"/>
                <a:cs typeface="Barlow Light"/>
                <a:sym typeface="Barlow Light"/>
              </a:rPr>
              <a:t>our office</a:t>
            </a:r>
            <a:endParaRPr sz="800">
              <a:solidFill>
                <a:schemeClr val="dk1"/>
              </a:solidFill>
              <a:latin typeface="Barlow Light"/>
              <a:ea typeface="Barlow Light"/>
              <a:cs typeface="Barlow Light"/>
              <a:sym typeface="Barlow Light"/>
            </a:endParaRPr>
          </a:p>
        </p:txBody>
      </p:sp>
      <p:sp>
        <p:nvSpPr>
          <p:cNvPr id="318" name="Google Shape;318;p24"/>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319" name="Google Shape;319;p24"/>
          <p:cNvSpPr txBox="1">
            <a:spLocks noGrp="1"/>
          </p:cNvSpPr>
          <p:nvPr>
            <p:ph type="body" idx="4294967295"/>
          </p:nvPr>
        </p:nvSpPr>
        <p:spPr>
          <a:xfrm>
            <a:off x="457200" y="4756975"/>
            <a:ext cx="7719300" cy="306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900" b="1">
                <a:solidFill>
                  <a:schemeClr val="accent2"/>
                </a:solidFill>
              </a:rPr>
              <a:t>Find more maps at </a:t>
            </a:r>
            <a:r>
              <a:rPr lang="en" sz="900" u="sng">
                <a:solidFill>
                  <a:schemeClr val="accent2"/>
                </a:solidFill>
                <a:hlinkClick r:id="rId3">
                  <a:extLst>
                    <a:ext uri="{A12FA001-AC4F-418D-AE19-62706E023703}">
                      <ahyp:hlinkClr xmlns:ahyp="http://schemas.microsoft.com/office/drawing/2018/hyperlinkcolor" val="tx"/>
                    </a:ext>
                  </a:extLst>
                </a:hlinkClick>
              </a:rPr>
              <a:t>slidescarnival.com/extra-free-resources-icons-and-maps</a:t>
            </a:r>
            <a:endParaRPr sz="900">
              <a:solidFill>
                <a:schemeClr val="accent2"/>
              </a:solidFill>
            </a:endParaRPr>
          </a:p>
          <a:p>
            <a:pPr marL="0" lvl="0" indent="0" algn="l" rtl="0">
              <a:spcBef>
                <a:spcPts val="800"/>
              </a:spcBef>
              <a:spcAft>
                <a:spcPts val="800"/>
              </a:spcAft>
              <a:buNone/>
            </a:pPr>
            <a:endParaRPr sz="900" b="1">
              <a:solidFill>
                <a:schemeClr val="accent2"/>
              </a:solidFill>
            </a:endParaRPr>
          </a:p>
        </p:txBody>
      </p:sp>
      <p:grpSp>
        <p:nvGrpSpPr>
          <p:cNvPr id="320" name="Google Shape;320;p24"/>
          <p:cNvGrpSpPr/>
          <p:nvPr/>
        </p:nvGrpSpPr>
        <p:grpSpPr>
          <a:xfrm>
            <a:off x="1473403" y="1622642"/>
            <a:ext cx="123008" cy="265270"/>
            <a:chOff x="1473403" y="1622642"/>
            <a:chExt cx="123008" cy="265270"/>
          </a:xfrm>
        </p:grpSpPr>
        <p:sp>
          <p:nvSpPr>
            <p:cNvPr id="321" name="Google Shape;321;p24"/>
            <p:cNvSpPr/>
            <p:nvPr/>
          </p:nvSpPr>
          <p:spPr>
            <a:xfrm>
              <a:off x="1489956" y="1622642"/>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2" name="Google Shape;322;p24"/>
            <p:cNvSpPr/>
            <p:nvPr/>
          </p:nvSpPr>
          <p:spPr>
            <a:xfrm>
              <a:off x="1473403" y="1635069"/>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23" name="Google Shape;323;p24"/>
          <p:cNvGrpSpPr/>
          <p:nvPr/>
        </p:nvGrpSpPr>
        <p:grpSpPr>
          <a:xfrm>
            <a:off x="3083853" y="3276517"/>
            <a:ext cx="123008" cy="265270"/>
            <a:chOff x="2931453" y="3124117"/>
            <a:chExt cx="123008" cy="265270"/>
          </a:xfrm>
        </p:grpSpPr>
        <p:sp>
          <p:nvSpPr>
            <p:cNvPr id="324" name="Google Shape;324;p24"/>
            <p:cNvSpPr/>
            <p:nvPr/>
          </p:nvSpPr>
          <p:spPr>
            <a:xfrm>
              <a:off x="2948006" y="3124117"/>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5" name="Google Shape;325;p24"/>
            <p:cNvSpPr/>
            <p:nvPr/>
          </p:nvSpPr>
          <p:spPr>
            <a:xfrm>
              <a:off x="2931453" y="3136544"/>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26" name="Google Shape;326;p24"/>
          <p:cNvGrpSpPr/>
          <p:nvPr/>
        </p:nvGrpSpPr>
        <p:grpSpPr>
          <a:xfrm>
            <a:off x="4179328" y="1418692"/>
            <a:ext cx="123008" cy="265270"/>
            <a:chOff x="3874528" y="1113892"/>
            <a:chExt cx="123008" cy="265270"/>
          </a:xfrm>
        </p:grpSpPr>
        <p:sp>
          <p:nvSpPr>
            <p:cNvPr id="327" name="Google Shape;327;p24"/>
            <p:cNvSpPr/>
            <p:nvPr/>
          </p:nvSpPr>
          <p:spPr>
            <a:xfrm>
              <a:off x="3891081" y="1113892"/>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8" name="Google Shape;328;p24"/>
            <p:cNvSpPr/>
            <p:nvPr/>
          </p:nvSpPr>
          <p:spPr>
            <a:xfrm>
              <a:off x="3874528" y="1126319"/>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29" name="Google Shape;329;p24"/>
          <p:cNvGrpSpPr/>
          <p:nvPr/>
        </p:nvGrpSpPr>
        <p:grpSpPr>
          <a:xfrm>
            <a:off x="4908753" y="3541767"/>
            <a:ext cx="123008" cy="265270"/>
            <a:chOff x="4451553" y="3084567"/>
            <a:chExt cx="123008" cy="265270"/>
          </a:xfrm>
        </p:grpSpPr>
        <p:sp>
          <p:nvSpPr>
            <p:cNvPr id="330" name="Google Shape;330;p24"/>
            <p:cNvSpPr/>
            <p:nvPr/>
          </p:nvSpPr>
          <p:spPr>
            <a:xfrm>
              <a:off x="4468106" y="3084567"/>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1" name="Google Shape;331;p24"/>
            <p:cNvSpPr/>
            <p:nvPr/>
          </p:nvSpPr>
          <p:spPr>
            <a:xfrm>
              <a:off x="4451553" y="3096994"/>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32" name="Google Shape;332;p24"/>
          <p:cNvGrpSpPr/>
          <p:nvPr/>
        </p:nvGrpSpPr>
        <p:grpSpPr>
          <a:xfrm>
            <a:off x="7046578" y="1934442"/>
            <a:ext cx="123008" cy="265270"/>
            <a:chOff x="6436978" y="1324842"/>
            <a:chExt cx="123008" cy="265270"/>
          </a:xfrm>
        </p:grpSpPr>
        <p:sp>
          <p:nvSpPr>
            <p:cNvPr id="333" name="Google Shape;333;p24"/>
            <p:cNvSpPr/>
            <p:nvPr/>
          </p:nvSpPr>
          <p:spPr>
            <a:xfrm>
              <a:off x="6453531" y="1324842"/>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4" name="Google Shape;334;p24"/>
            <p:cNvSpPr/>
            <p:nvPr/>
          </p:nvSpPr>
          <p:spPr>
            <a:xfrm>
              <a:off x="6436978" y="1337269"/>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35" name="Google Shape;335;p24"/>
          <p:cNvGrpSpPr/>
          <p:nvPr/>
        </p:nvGrpSpPr>
        <p:grpSpPr>
          <a:xfrm>
            <a:off x="7701553" y="3594517"/>
            <a:ext cx="123008" cy="265270"/>
            <a:chOff x="6939553" y="2832517"/>
            <a:chExt cx="123008" cy="265270"/>
          </a:xfrm>
        </p:grpSpPr>
        <p:sp>
          <p:nvSpPr>
            <p:cNvPr id="336" name="Google Shape;336;p24"/>
            <p:cNvSpPr/>
            <p:nvPr/>
          </p:nvSpPr>
          <p:spPr>
            <a:xfrm>
              <a:off x="6956106" y="2832517"/>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7" name="Google Shape;337;p24"/>
            <p:cNvSpPr/>
            <p:nvPr/>
          </p:nvSpPr>
          <p:spPr>
            <a:xfrm>
              <a:off x="6939553" y="2844944"/>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100000">
              <a:schemeClr val="accent2"/>
            </a:gs>
          </a:gsLst>
          <a:path path="circle">
            <a:fillToRect l="100000" t="100000"/>
          </a:path>
          <a:tileRect r="-100000" b="-100000"/>
        </a:gradFill>
        <a:effectLst/>
      </p:bgPr>
    </p:bg>
    <p:spTree>
      <p:nvGrpSpPr>
        <p:cNvPr id="1" name="Shape 341"/>
        <p:cNvGrpSpPr/>
        <p:nvPr/>
      </p:nvGrpSpPr>
      <p:grpSpPr>
        <a:xfrm>
          <a:off x="0" y="0"/>
          <a:ext cx="0" cy="0"/>
          <a:chOff x="0" y="0"/>
          <a:chExt cx="0" cy="0"/>
        </a:xfrm>
      </p:grpSpPr>
      <p:sp>
        <p:nvSpPr>
          <p:cNvPr id="342" name="Google Shape;342;p25"/>
          <p:cNvSpPr txBox="1">
            <a:spLocks noGrp="1"/>
          </p:cNvSpPr>
          <p:nvPr>
            <p:ph type="ctrTitle" idx="4294967295"/>
          </p:nvPr>
        </p:nvSpPr>
        <p:spPr>
          <a:xfrm>
            <a:off x="855300" y="1991850"/>
            <a:ext cx="74334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9600">
                <a:solidFill>
                  <a:schemeClr val="accent5"/>
                </a:solidFill>
              </a:rPr>
              <a:t>89,526,124</a:t>
            </a:r>
            <a:endParaRPr sz="9600">
              <a:solidFill>
                <a:schemeClr val="accent5"/>
              </a:solidFill>
            </a:endParaRPr>
          </a:p>
        </p:txBody>
      </p:sp>
      <p:sp>
        <p:nvSpPr>
          <p:cNvPr id="343" name="Google Shape;343;p25"/>
          <p:cNvSpPr txBox="1">
            <a:spLocks noGrp="1"/>
          </p:cNvSpPr>
          <p:nvPr>
            <p:ph type="subTitle" idx="4294967295"/>
          </p:nvPr>
        </p:nvSpPr>
        <p:spPr>
          <a:xfrm>
            <a:off x="6811600" y="1991850"/>
            <a:ext cx="1930500" cy="1159800"/>
          </a:xfrm>
          <a:prstGeom prst="rect">
            <a:avLst/>
          </a:prstGeom>
        </p:spPr>
        <p:txBody>
          <a:bodyPr spcFirstLastPara="1" wrap="square" lIns="0" tIns="0" rIns="0" bIns="0" anchor="ctr" anchorCtr="0">
            <a:noAutofit/>
          </a:bodyPr>
          <a:lstStyle/>
          <a:p>
            <a:pPr marL="0" lvl="0" indent="0" algn="l" rtl="0">
              <a:spcBef>
                <a:spcPts val="0"/>
              </a:spcBef>
              <a:spcAft>
                <a:spcPts val="800"/>
              </a:spcAft>
              <a:buNone/>
            </a:pPr>
            <a:r>
              <a:rPr lang="en" sz="2000"/>
              <a:t>Whoa! That’s a big number, aren’t you proud?</a:t>
            </a:r>
            <a:endParaRPr sz="2000"/>
          </a:p>
        </p:txBody>
      </p:sp>
      <p:sp>
        <p:nvSpPr>
          <p:cNvPr id="344" name="Google Shape;344;p25"/>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26"/>
          <p:cNvSpPr txBox="1">
            <a:spLocks noGrp="1"/>
          </p:cNvSpPr>
          <p:nvPr>
            <p:ph type="ctrTitle" idx="4294967295"/>
          </p:nvPr>
        </p:nvSpPr>
        <p:spPr>
          <a:xfrm>
            <a:off x="855300" y="809850"/>
            <a:ext cx="4313100" cy="89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a:t>89,526,124$</a:t>
            </a:r>
            <a:endParaRPr sz="4800"/>
          </a:p>
        </p:txBody>
      </p:sp>
      <p:sp>
        <p:nvSpPr>
          <p:cNvPr id="350" name="Google Shape;350;p26"/>
          <p:cNvSpPr txBox="1">
            <a:spLocks noGrp="1"/>
          </p:cNvSpPr>
          <p:nvPr>
            <p:ph type="subTitle" idx="4294967295"/>
          </p:nvPr>
        </p:nvSpPr>
        <p:spPr>
          <a:xfrm>
            <a:off x="855300" y="1487508"/>
            <a:ext cx="4313100" cy="4632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 sz="2000"/>
              <a:t>That’s a lot of money</a:t>
            </a:r>
            <a:endParaRPr sz="2000"/>
          </a:p>
        </p:txBody>
      </p:sp>
      <p:sp>
        <p:nvSpPr>
          <p:cNvPr id="351" name="Google Shape;351;p26"/>
          <p:cNvSpPr txBox="1">
            <a:spLocks noGrp="1"/>
          </p:cNvSpPr>
          <p:nvPr>
            <p:ph type="ctrTitle" idx="4294967295"/>
          </p:nvPr>
        </p:nvSpPr>
        <p:spPr>
          <a:xfrm>
            <a:off x="855300" y="3438743"/>
            <a:ext cx="4313100" cy="89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a:t>100%</a:t>
            </a:r>
            <a:endParaRPr sz="4800"/>
          </a:p>
        </p:txBody>
      </p:sp>
      <p:sp>
        <p:nvSpPr>
          <p:cNvPr id="352" name="Google Shape;352;p26"/>
          <p:cNvSpPr txBox="1">
            <a:spLocks noGrp="1"/>
          </p:cNvSpPr>
          <p:nvPr>
            <p:ph type="subTitle" idx="4294967295"/>
          </p:nvPr>
        </p:nvSpPr>
        <p:spPr>
          <a:xfrm>
            <a:off x="855300" y="4116400"/>
            <a:ext cx="4313100" cy="4632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 sz="2000"/>
              <a:t>Total success!</a:t>
            </a:r>
            <a:endParaRPr sz="2000"/>
          </a:p>
        </p:txBody>
      </p:sp>
      <p:sp>
        <p:nvSpPr>
          <p:cNvPr id="353" name="Google Shape;353;p26"/>
          <p:cNvSpPr txBox="1">
            <a:spLocks noGrp="1"/>
          </p:cNvSpPr>
          <p:nvPr>
            <p:ph type="ctrTitle" idx="4294967295"/>
          </p:nvPr>
        </p:nvSpPr>
        <p:spPr>
          <a:xfrm>
            <a:off x="855300" y="2124296"/>
            <a:ext cx="4313100" cy="89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a:t>185,244 users</a:t>
            </a:r>
            <a:endParaRPr sz="4800"/>
          </a:p>
        </p:txBody>
      </p:sp>
      <p:sp>
        <p:nvSpPr>
          <p:cNvPr id="354" name="Google Shape;354;p26"/>
          <p:cNvSpPr txBox="1">
            <a:spLocks noGrp="1"/>
          </p:cNvSpPr>
          <p:nvPr>
            <p:ph type="subTitle" idx="4294967295"/>
          </p:nvPr>
        </p:nvSpPr>
        <p:spPr>
          <a:xfrm>
            <a:off x="855300" y="2801954"/>
            <a:ext cx="4313100" cy="4632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 sz="2000"/>
              <a:t>And a lot of users</a:t>
            </a:r>
            <a:endParaRPr sz="2000"/>
          </a:p>
        </p:txBody>
      </p:sp>
      <p:sp>
        <p:nvSpPr>
          <p:cNvPr id="355" name="Google Shape;355;p2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grpSp>
        <p:nvGrpSpPr>
          <p:cNvPr id="51" name="Grupo 50">
            <a:extLst>
              <a:ext uri="{FF2B5EF4-FFF2-40B4-BE49-F238E27FC236}">
                <a16:creationId xmlns:a16="http://schemas.microsoft.com/office/drawing/2014/main" id="{4821C6E0-D628-1045-909A-C4A8E9F1A2C5}"/>
              </a:ext>
            </a:extLst>
          </p:cNvPr>
          <p:cNvGrpSpPr/>
          <p:nvPr/>
        </p:nvGrpSpPr>
        <p:grpSpPr>
          <a:xfrm>
            <a:off x="5274684" y="918580"/>
            <a:ext cx="3869316" cy="4436065"/>
            <a:chOff x="5419407" y="3281869"/>
            <a:chExt cx="743968" cy="852939"/>
          </a:xfrm>
        </p:grpSpPr>
        <p:sp>
          <p:nvSpPr>
            <p:cNvPr id="52" name="Google Shape;1068;p46">
              <a:extLst>
                <a:ext uri="{FF2B5EF4-FFF2-40B4-BE49-F238E27FC236}">
                  <a16:creationId xmlns:a16="http://schemas.microsoft.com/office/drawing/2014/main" id="{B93F5133-5C8E-934B-B826-EBAC0BE2DC05}"/>
                </a:ext>
              </a:extLst>
            </p:cNvPr>
            <p:cNvSpPr/>
            <p:nvPr/>
          </p:nvSpPr>
          <p:spPr>
            <a:xfrm>
              <a:off x="5419407" y="3621745"/>
              <a:ext cx="657536" cy="466127"/>
            </a:xfrm>
            <a:custGeom>
              <a:avLst/>
              <a:gdLst/>
              <a:ahLst/>
              <a:cxnLst/>
              <a:rect l="l" t="t" r="r" b="b"/>
              <a:pathLst>
                <a:path w="6575358" h="4661273" extrusionOk="0">
                  <a:moveTo>
                    <a:pt x="821939" y="267047"/>
                  </a:moveTo>
                  <a:cubicBezTo>
                    <a:pt x="148314" y="-318021"/>
                    <a:pt x="53758" y="239450"/>
                    <a:pt x="8896" y="247729"/>
                  </a:cubicBezTo>
                  <a:cubicBezTo>
                    <a:pt x="8896" y="247729"/>
                    <a:pt x="-11120" y="382267"/>
                    <a:pt x="8896" y="872814"/>
                  </a:cubicBezTo>
                  <a:lnTo>
                    <a:pt x="6575358" y="4661273"/>
                  </a:lnTo>
                  <a:lnTo>
                    <a:pt x="6575358" y="1995346"/>
                  </a:lnTo>
                  <a:cubicBezTo>
                    <a:pt x="5828573" y="658933"/>
                    <a:pt x="5334398" y="-274555"/>
                    <a:pt x="4848504" y="156657"/>
                  </a:cubicBezTo>
                  <a:cubicBezTo>
                    <a:pt x="4006473" y="902482"/>
                    <a:pt x="3596501" y="1403378"/>
                    <a:pt x="2595036" y="368469"/>
                  </a:cubicBezTo>
                  <a:cubicBezTo>
                    <a:pt x="2001473" y="-244888"/>
                    <a:pt x="1630841" y="969406"/>
                    <a:pt x="821939" y="267047"/>
                  </a:cubicBezTo>
                  <a:close/>
                </a:path>
              </a:pathLst>
            </a:custGeom>
            <a:gradFill>
              <a:gsLst>
                <a:gs pos="0">
                  <a:srgbClr val="FFFFFF">
                    <a:alpha val="19607"/>
                    <a:alpha val="29800"/>
                  </a:srgbClr>
                </a:gs>
                <a:gs pos="47000">
                  <a:srgbClr val="FFFFFF">
                    <a:alpha val="0"/>
                  </a:srgbClr>
                </a:gs>
                <a:gs pos="100000">
                  <a:srgbClr val="FFFFFF">
                    <a:alpha val="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 name="Google Shape;1069;p46">
              <a:extLst>
                <a:ext uri="{FF2B5EF4-FFF2-40B4-BE49-F238E27FC236}">
                  <a16:creationId xmlns:a16="http://schemas.microsoft.com/office/drawing/2014/main" id="{3AC24FBA-4ED8-8245-A6BA-5C9E0A28A55E}"/>
                </a:ext>
              </a:extLst>
            </p:cNvPr>
            <p:cNvSpPr/>
            <p:nvPr/>
          </p:nvSpPr>
          <p:spPr>
            <a:xfrm>
              <a:off x="5505839" y="3664023"/>
              <a:ext cx="657536" cy="470785"/>
            </a:xfrm>
            <a:custGeom>
              <a:avLst/>
              <a:gdLst/>
              <a:ahLst/>
              <a:cxnLst/>
              <a:rect l="l" t="t" r="r" b="b"/>
              <a:pathLst>
                <a:path w="6575357" h="4707850" extrusionOk="0">
                  <a:moveTo>
                    <a:pt x="822629" y="313625"/>
                  </a:moveTo>
                  <a:cubicBezTo>
                    <a:pt x="149004" y="-271443"/>
                    <a:pt x="54448" y="285338"/>
                    <a:pt x="8896" y="294307"/>
                  </a:cubicBezTo>
                  <a:cubicBezTo>
                    <a:pt x="8896" y="294307"/>
                    <a:pt x="-11120" y="428845"/>
                    <a:pt x="8896" y="919392"/>
                  </a:cubicBezTo>
                  <a:lnTo>
                    <a:pt x="6575358" y="4707851"/>
                  </a:lnTo>
                  <a:lnTo>
                    <a:pt x="6575358" y="2041924"/>
                  </a:lnTo>
                  <a:cubicBezTo>
                    <a:pt x="5512466" y="499219"/>
                    <a:pt x="4811924" y="786234"/>
                    <a:pt x="4204557" y="1009085"/>
                  </a:cubicBezTo>
                  <a:cubicBezTo>
                    <a:pt x="3609614" y="1227105"/>
                    <a:pt x="3391514" y="771745"/>
                    <a:pt x="2638518" y="122512"/>
                  </a:cubicBezTo>
                  <a:cubicBezTo>
                    <a:pt x="2019418" y="-411501"/>
                    <a:pt x="1631531" y="1015984"/>
                    <a:pt x="822629" y="313625"/>
                  </a:cubicBezTo>
                  <a:close/>
                </a:path>
              </a:pathLst>
            </a:custGeom>
            <a:gradFill>
              <a:gsLst>
                <a:gs pos="0">
                  <a:srgbClr val="FFFFFF">
                    <a:alpha val="19607"/>
                    <a:alpha val="29800"/>
                  </a:srgbClr>
                </a:gs>
                <a:gs pos="47000">
                  <a:srgbClr val="FFFFFF">
                    <a:alpha val="0"/>
                  </a:srgbClr>
                </a:gs>
                <a:gs pos="100000">
                  <a:srgbClr val="FFFFFF">
                    <a:alpha val="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 name="Google Shape;1070;p46">
              <a:extLst>
                <a:ext uri="{FF2B5EF4-FFF2-40B4-BE49-F238E27FC236}">
                  <a16:creationId xmlns:a16="http://schemas.microsoft.com/office/drawing/2014/main" id="{96A492FF-83E4-294B-930B-8514120432DA}"/>
                </a:ext>
              </a:extLst>
            </p:cNvPr>
            <p:cNvSpPr/>
            <p:nvPr/>
          </p:nvSpPr>
          <p:spPr>
            <a:xfrm>
              <a:off x="5932557" y="3619063"/>
              <a:ext cx="14356" cy="21562"/>
            </a:xfrm>
            <a:custGeom>
              <a:avLst/>
              <a:gdLst/>
              <a:ahLst/>
              <a:cxnLst/>
              <a:rect l="l" t="t" r="r" b="b"/>
              <a:pathLst>
                <a:path w="143559" h="215617" extrusionOk="0">
                  <a:moveTo>
                    <a:pt x="143559" y="149060"/>
                  </a:moveTo>
                  <a:cubicBezTo>
                    <a:pt x="143559" y="93865"/>
                    <a:pt x="111120" y="31080"/>
                    <a:pt x="71780" y="8312"/>
                  </a:cubicBezTo>
                  <a:cubicBezTo>
                    <a:pt x="31749" y="-14456"/>
                    <a:pt x="0" y="11072"/>
                    <a:pt x="0" y="66267"/>
                  </a:cubicBezTo>
                  <a:cubicBezTo>
                    <a:pt x="0" y="121463"/>
                    <a:pt x="32439" y="184247"/>
                    <a:pt x="71780" y="207015"/>
                  </a:cubicBezTo>
                  <a:cubicBezTo>
                    <a:pt x="111120" y="230473"/>
                    <a:pt x="143559" y="204255"/>
                    <a:pt x="143559" y="14906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5" name="Google Shape;1071;p46">
              <a:extLst>
                <a:ext uri="{FF2B5EF4-FFF2-40B4-BE49-F238E27FC236}">
                  <a16:creationId xmlns:a16="http://schemas.microsoft.com/office/drawing/2014/main" id="{85A43A36-855C-A74C-A88D-734B7B07382A}"/>
                </a:ext>
              </a:extLst>
            </p:cNvPr>
            <p:cNvSpPr/>
            <p:nvPr/>
          </p:nvSpPr>
          <p:spPr>
            <a:xfrm>
              <a:off x="5742144" y="3656207"/>
              <a:ext cx="14908" cy="20998"/>
            </a:xfrm>
            <a:custGeom>
              <a:avLst/>
              <a:gdLst/>
              <a:ahLst/>
              <a:cxnLst/>
              <a:rect l="l" t="t" r="r" b="b"/>
              <a:pathLst>
                <a:path w="149080" h="209976" extrusionOk="0">
                  <a:moveTo>
                    <a:pt x="149081" y="147765"/>
                  </a:moveTo>
                  <a:cubicBezTo>
                    <a:pt x="149081" y="94639"/>
                    <a:pt x="115952" y="32544"/>
                    <a:pt x="74541" y="9087"/>
                  </a:cubicBezTo>
                  <a:cubicBezTo>
                    <a:pt x="33129" y="-14371"/>
                    <a:pt x="0" y="9087"/>
                    <a:pt x="0" y="62212"/>
                  </a:cubicBezTo>
                  <a:cubicBezTo>
                    <a:pt x="0" y="115337"/>
                    <a:pt x="33129" y="177432"/>
                    <a:pt x="74541" y="200890"/>
                  </a:cubicBezTo>
                  <a:cubicBezTo>
                    <a:pt x="115262" y="224348"/>
                    <a:pt x="149081" y="200890"/>
                    <a:pt x="149081" y="147765"/>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 name="Google Shape;1072;p46">
              <a:extLst>
                <a:ext uri="{FF2B5EF4-FFF2-40B4-BE49-F238E27FC236}">
                  <a16:creationId xmlns:a16="http://schemas.microsoft.com/office/drawing/2014/main" id="{4B93CDFD-74C4-5D42-A2DC-8F7483C7E160}"/>
                </a:ext>
              </a:extLst>
            </p:cNvPr>
            <p:cNvSpPr/>
            <p:nvPr/>
          </p:nvSpPr>
          <p:spPr>
            <a:xfrm>
              <a:off x="5901039" y="3281869"/>
              <a:ext cx="127409" cy="323789"/>
            </a:xfrm>
            <a:custGeom>
              <a:avLst/>
              <a:gdLst/>
              <a:ahLst/>
              <a:cxnLst/>
              <a:rect l="l" t="t" r="r" b="b"/>
              <a:pathLst>
                <a:path w="1274089" h="3237886" extrusionOk="0">
                  <a:moveTo>
                    <a:pt x="0" y="0"/>
                  </a:moveTo>
                  <a:lnTo>
                    <a:pt x="1274090" y="734786"/>
                  </a:lnTo>
                  <a:lnTo>
                    <a:pt x="1274090" y="3237887"/>
                  </a:lnTo>
                  <a:lnTo>
                    <a:pt x="0" y="2503101"/>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7" name="Google Shape;1073;p46">
              <a:extLst>
                <a:ext uri="{FF2B5EF4-FFF2-40B4-BE49-F238E27FC236}">
                  <a16:creationId xmlns:a16="http://schemas.microsoft.com/office/drawing/2014/main" id="{4B722715-C2F6-E64D-8C4E-3BA59EE8AA23}"/>
                </a:ext>
              </a:extLst>
            </p:cNvPr>
            <p:cNvSpPr/>
            <p:nvPr/>
          </p:nvSpPr>
          <p:spPr>
            <a:xfrm>
              <a:off x="5876197" y="3303335"/>
              <a:ext cx="127478" cy="323789"/>
            </a:xfrm>
            <a:custGeom>
              <a:avLst/>
              <a:gdLst/>
              <a:ahLst/>
              <a:cxnLst/>
              <a:rect l="l" t="t" r="r" b="b"/>
              <a:pathLst>
                <a:path w="1274779" h="3237886" extrusionOk="0">
                  <a:moveTo>
                    <a:pt x="1274780" y="734786"/>
                  </a:moveTo>
                  <a:lnTo>
                    <a:pt x="690" y="0"/>
                  </a:lnTo>
                  <a:lnTo>
                    <a:pt x="0" y="2503101"/>
                  </a:lnTo>
                  <a:lnTo>
                    <a:pt x="550772" y="2820473"/>
                  </a:lnTo>
                  <a:lnTo>
                    <a:pt x="637735" y="2991578"/>
                  </a:lnTo>
                  <a:lnTo>
                    <a:pt x="724009" y="2921205"/>
                  </a:lnTo>
                  <a:lnTo>
                    <a:pt x="1274780" y="3237887"/>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8" name="Google Shape;1074;p46">
              <a:extLst>
                <a:ext uri="{FF2B5EF4-FFF2-40B4-BE49-F238E27FC236}">
                  <a16:creationId xmlns:a16="http://schemas.microsoft.com/office/drawing/2014/main" id="{AC7CD621-AFC8-C14E-9E8C-F2328893CEF3}"/>
                </a:ext>
              </a:extLst>
            </p:cNvPr>
            <p:cNvSpPr/>
            <p:nvPr/>
          </p:nvSpPr>
          <p:spPr>
            <a:xfrm>
              <a:off x="5942742" y="3429035"/>
              <a:ext cx="44034" cy="66165"/>
            </a:xfrm>
            <a:custGeom>
              <a:avLst/>
              <a:gdLst/>
              <a:ahLst/>
              <a:cxnLst/>
              <a:rect l="l" t="t" r="r" b="b"/>
              <a:pathLst>
                <a:path w="440340" h="661652" extrusionOk="0">
                  <a:moveTo>
                    <a:pt x="440341" y="254588"/>
                  </a:moveTo>
                  <a:cubicBezTo>
                    <a:pt x="440341" y="334621"/>
                    <a:pt x="428608" y="407754"/>
                    <a:pt x="406522" y="469159"/>
                  </a:cubicBezTo>
                  <a:cubicBezTo>
                    <a:pt x="384436" y="530564"/>
                    <a:pt x="351997" y="578859"/>
                    <a:pt x="311276" y="611976"/>
                  </a:cubicBezTo>
                  <a:cubicBezTo>
                    <a:pt x="270554" y="645094"/>
                    <a:pt x="221551" y="661652"/>
                    <a:pt x="168406" y="661652"/>
                  </a:cubicBezTo>
                  <a:cubicBezTo>
                    <a:pt x="115262" y="661652"/>
                    <a:pt x="57286" y="644404"/>
                    <a:pt x="0" y="610597"/>
                  </a:cubicBezTo>
                  <a:lnTo>
                    <a:pt x="0" y="0"/>
                  </a:lnTo>
                  <a:lnTo>
                    <a:pt x="440341" y="254588"/>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 name="Google Shape;1075;p46">
              <a:extLst>
                <a:ext uri="{FF2B5EF4-FFF2-40B4-BE49-F238E27FC236}">
                  <a16:creationId xmlns:a16="http://schemas.microsoft.com/office/drawing/2014/main" id="{CA12BCA7-74AE-BF46-8EB3-819F21C956B5}"/>
                </a:ext>
              </a:extLst>
            </p:cNvPr>
            <p:cNvSpPr/>
            <p:nvPr/>
          </p:nvSpPr>
          <p:spPr>
            <a:xfrm>
              <a:off x="5898768" y="3376677"/>
              <a:ext cx="44103" cy="113633"/>
            </a:xfrm>
            <a:custGeom>
              <a:avLst/>
              <a:gdLst/>
              <a:ahLst/>
              <a:cxnLst/>
              <a:rect l="l" t="t" r="r" b="b"/>
              <a:pathLst>
                <a:path w="441030" h="1136330" extrusionOk="0">
                  <a:moveTo>
                    <a:pt x="441031" y="1136331"/>
                  </a:moveTo>
                  <a:cubicBezTo>
                    <a:pt x="363730" y="1091484"/>
                    <a:pt x="287809" y="1019731"/>
                    <a:pt x="220861" y="927279"/>
                  </a:cubicBezTo>
                  <a:cubicBezTo>
                    <a:pt x="153912" y="834827"/>
                    <a:pt x="98007" y="725817"/>
                    <a:pt x="59356" y="610597"/>
                  </a:cubicBezTo>
                  <a:cubicBezTo>
                    <a:pt x="20706" y="495377"/>
                    <a:pt x="0" y="378087"/>
                    <a:pt x="0" y="271146"/>
                  </a:cubicBezTo>
                  <a:cubicBezTo>
                    <a:pt x="0" y="164206"/>
                    <a:pt x="20706" y="70374"/>
                    <a:pt x="59356" y="0"/>
                  </a:cubicBezTo>
                  <a:lnTo>
                    <a:pt x="441031" y="525734"/>
                  </a:lnTo>
                  <a:lnTo>
                    <a:pt x="441031" y="113633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1076;p46">
              <a:extLst>
                <a:ext uri="{FF2B5EF4-FFF2-40B4-BE49-F238E27FC236}">
                  <a16:creationId xmlns:a16="http://schemas.microsoft.com/office/drawing/2014/main" id="{F97AE8BE-BC2B-4242-A443-A7F6A432F5AE}"/>
                </a:ext>
              </a:extLst>
            </p:cNvPr>
            <p:cNvSpPr/>
            <p:nvPr/>
          </p:nvSpPr>
          <p:spPr>
            <a:xfrm>
              <a:off x="5904618" y="3363123"/>
              <a:ext cx="82271" cy="91555"/>
            </a:xfrm>
            <a:custGeom>
              <a:avLst/>
              <a:gdLst/>
              <a:ahLst/>
              <a:cxnLst/>
              <a:rect l="l" t="t" r="r" b="b"/>
              <a:pathLst>
                <a:path w="822705" h="915549" extrusionOk="0">
                  <a:moveTo>
                    <a:pt x="822706" y="915550"/>
                  </a:moveTo>
                  <a:cubicBezTo>
                    <a:pt x="822706" y="781012"/>
                    <a:pt x="790957" y="631985"/>
                    <a:pt x="731601" y="491237"/>
                  </a:cubicBezTo>
                  <a:cubicBezTo>
                    <a:pt x="672244" y="350489"/>
                    <a:pt x="589422" y="226300"/>
                    <a:pt x="496246" y="137298"/>
                  </a:cubicBezTo>
                  <a:cubicBezTo>
                    <a:pt x="402380" y="48296"/>
                    <a:pt x="302993" y="0"/>
                    <a:pt x="213268" y="0"/>
                  </a:cubicBezTo>
                  <a:cubicBezTo>
                    <a:pt x="123544" y="0"/>
                    <a:pt x="49003" y="47606"/>
                    <a:pt x="0" y="135918"/>
                  </a:cubicBezTo>
                  <a:lnTo>
                    <a:pt x="381675" y="661652"/>
                  </a:lnTo>
                  <a:lnTo>
                    <a:pt x="822706" y="91555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1077;p46">
              <a:extLst>
                <a:ext uri="{FF2B5EF4-FFF2-40B4-BE49-F238E27FC236}">
                  <a16:creationId xmlns:a16="http://schemas.microsoft.com/office/drawing/2014/main" id="{94DC4B67-80DF-2344-9ED5-EF435CCA7EA6}"/>
                </a:ext>
              </a:extLst>
            </p:cNvPr>
            <p:cNvSpPr/>
            <p:nvPr/>
          </p:nvSpPr>
          <p:spPr>
            <a:xfrm>
              <a:off x="5892850" y="3492608"/>
              <a:ext cx="77646" cy="54160"/>
            </a:xfrm>
            <a:custGeom>
              <a:avLst/>
              <a:gdLst/>
              <a:ahLst/>
              <a:cxnLst/>
              <a:rect l="l" t="t" r="r" b="b"/>
              <a:pathLst>
                <a:path w="776463" h="541602" extrusionOk="0">
                  <a:moveTo>
                    <a:pt x="0" y="0"/>
                  </a:moveTo>
                  <a:lnTo>
                    <a:pt x="776463" y="447771"/>
                  </a:lnTo>
                  <a:lnTo>
                    <a:pt x="776463" y="541603"/>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1078;p46">
              <a:extLst>
                <a:ext uri="{FF2B5EF4-FFF2-40B4-BE49-F238E27FC236}">
                  <a16:creationId xmlns:a16="http://schemas.microsoft.com/office/drawing/2014/main" id="{DC36F33E-C286-5749-8C38-78BBF737B3A1}"/>
                </a:ext>
              </a:extLst>
            </p:cNvPr>
            <p:cNvSpPr/>
            <p:nvPr/>
          </p:nvSpPr>
          <p:spPr>
            <a:xfrm>
              <a:off x="5892850" y="3510909"/>
              <a:ext cx="94142" cy="63681"/>
            </a:xfrm>
            <a:custGeom>
              <a:avLst/>
              <a:gdLst/>
              <a:ahLst/>
              <a:cxnLst/>
              <a:rect l="l" t="t" r="r" b="b"/>
              <a:pathLst>
                <a:path w="941418" h="636814" extrusionOk="0">
                  <a:moveTo>
                    <a:pt x="0" y="0"/>
                  </a:moveTo>
                  <a:lnTo>
                    <a:pt x="941419" y="542982"/>
                  </a:lnTo>
                  <a:lnTo>
                    <a:pt x="941419" y="636814"/>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1079;p46">
              <a:extLst>
                <a:ext uri="{FF2B5EF4-FFF2-40B4-BE49-F238E27FC236}">
                  <a16:creationId xmlns:a16="http://schemas.microsoft.com/office/drawing/2014/main" id="{68421109-41A2-4149-B559-F20C73D93297}"/>
                </a:ext>
              </a:extLst>
            </p:cNvPr>
            <p:cNvSpPr/>
            <p:nvPr/>
          </p:nvSpPr>
          <p:spPr>
            <a:xfrm>
              <a:off x="5892850" y="3529211"/>
              <a:ext cx="61013" cy="44570"/>
            </a:xfrm>
            <a:custGeom>
              <a:avLst/>
              <a:gdLst/>
              <a:ahLst/>
              <a:cxnLst/>
              <a:rect l="l" t="t" r="r" b="b"/>
              <a:pathLst>
                <a:path w="610127" h="445701" extrusionOk="0">
                  <a:moveTo>
                    <a:pt x="0" y="0"/>
                  </a:moveTo>
                  <a:lnTo>
                    <a:pt x="610128" y="351869"/>
                  </a:lnTo>
                  <a:lnTo>
                    <a:pt x="610128" y="445701"/>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1080;p46">
              <a:extLst>
                <a:ext uri="{FF2B5EF4-FFF2-40B4-BE49-F238E27FC236}">
                  <a16:creationId xmlns:a16="http://schemas.microsoft.com/office/drawing/2014/main" id="{9ED438A9-FB81-5745-8151-D7A1568703C2}"/>
                </a:ext>
              </a:extLst>
            </p:cNvPr>
            <p:cNvSpPr/>
            <p:nvPr/>
          </p:nvSpPr>
          <p:spPr>
            <a:xfrm>
              <a:off x="5710489" y="3319159"/>
              <a:ext cx="127409" cy="323789"/>
            </a:xfrm>
            <a:custGeom>
              <a:avLst/>
              <a:gdLst/>
              <a:ahLst/>
              <a:cxnLst/>
              <a:rect l="l" t="t" r="r" b="b"/>
              <a:pathLst>
                <a:path w="1274089" h="3237886" extrusionOk="0">
                  <a:moveTo>
                    <a:pt x="0" y="0"/>
                  </a:moveTo>
                  <a:lnTo>
                    <a:pt x="1274090" y="734786"/>
                  </a:lnTo>
                  <a:lnTo>
                    <a:pt x="1274090" y="3237887"/>
                  </a:lnTo>
                  <a:lnTo>
                    <a:pt x="0" y="2503101"/>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1081;p46">
              <a:extLst>
                <a:ext uri="{FF2B5EF4-FFF2-40B4-BE49-F238E27FC236}">
                  <a16:creationId xmlns:a16="http://schemas.microsoft.com/office/drawing/2014/main" id="{35D39084-2A5E-F94F-8FBB-ECA9C2B7839B}"/>
                </a:ext>
              </a:extLst>
            </p:cNvPr>
            <p:cNvSpPr/>
            <p:nvPr/>
          </p:nvSpPr>
          <p:spPr>
            <a:xfrm>
              <a:off x="5685991" y="3340763"/>
              <a:ext cx="127478" cy="323789"/>
            </a:xfrm>
            <a:custGeom>
              <a:avLst/>
              <a:gdLst/>
              <a:ahLst/>
              <a:cxnLst/>
              <a:rect l="l" t="t" r="r" b="b"/>
              <a:pathLst>
                <a:path w="1274779" h="3237886" extrusionOk="0">
                  <a:moveTo>
                    <a:pt x="1274780" y="734786"/>
                  </a:moveTo>
                  <a:lnTo>
                    <a:pt x="690" y="0"/>
                  </a:lnTo>
                  <a:lnTo>
                    <a:pt x="0" y="2503791"/>
                  </a:lnTo>
                  <a:lnTo>
                    <a:pt x="551461" y="2821163"/>
                  </a:lnTo>
                  <a:lnTo>
                    <a:pt x="637735" y="2991578"/>
                  </a:lnTo>
                  <a:lnTo>
                    <a:pt x="724009" y="2921204"/>
                  </a:lnTo>
                  <a:lnTo>
                    <a:pt x="1274780" y="3237887"/>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1082;p46">
              <a:extLst>
                <a:ext uri="{FF2B5EF4-FFF2-40B4-BE49-F238E27FC236}">
                  <a16:creationId xmlns:a16="http://schemas.microsoft.com/office/drawing/2014/main" id="{1F33BEBB-932A-DF44-BD8B-79005F1955D5}"/>
                </a:ext>
              </a:extLst>
            </p:cNvPr>
            <p:cNvSpPr/>
            <p:nvPr/>
          </p:nvSpPr>
          <p:spPr>
            <a:xfrm>
              <a:off x="5752466" y="3466532"/>
              <a:ext cx="44103" cy="65613"/>
            </a:xfrm>
            <a:custGeom>
              <a:avLst/>
              <a:gdLst/>
              <a:ahLst/>
              <a:cxnLst/>
              <a:rect l="l" t="t" r="r" b="b"/>
              <a:pathLst>
                <a:path w="441031" h="656132" extrusionOk="0">
                  <a:moveTo>
                    <a:pt x="441031" y="254588"/>
                  </a:moveTo>
                  <a:cubicBezTo>
                    <a:pt x="441031" y="361528"/>
                    <a:pt x="420326" y="455360"/>
                    <a:pt x="381675" y="525734"/>
                  </a:cubicBezTo>
                  <a:cubicBezTo>
                    <a:pt x="343024" y="596108"/>
                    <a:pt x="287119" y="640954"/>
                    <a:pt x="220171" y="656132"/>
                  </a:cubicBezTo>
                  <a:lnTo>
                    <a:pt x="0" y="0"/>
                  </a:lnTo>
                  <a:lnTo>
                    <a:pt x="441031" y="254588"/>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1083;p46">
              <a:extLst>
                <a:ext uri="{FF2B5EF4-FFF2-40B4-BE49-F238E27FC236}">
                  <a16:creationId xmlns:a16="http://schemas.microsoft.com/office/drawing/2014/main" id="{88F836FA-32D6-D54B-9585-669FAB5414FE}"/>
                </a:ext>
              </a:extLst>
            </p:cNvPr>
            <p:cNvSpPr/>
            <p:nvPr/>
          </p:nvSpPr>
          <p:spPr>
            <a:xfrm>
              <a:off x="5721431" y="3466601"/>
              <a:ext cx="53214" cy="66087"/>
            </a:xfrm>
            <a:custGeom>
              <a:avLst/>
              <a:gdLst/>
              <a:ahLst/>
              <a:cxnLst/>
              <a:rect l="l" t="t" r="r" b="b"/>
              <a:pathLst>
                <a:path w="532135" h="660871" extrusionOk="0">
                  <a:moveTo>
                    <a:pt x="532136" y="655443"/>
                  </a:moveTo>
                  <a:cubicBezTo>
                    <a:pt x="447933" y="674071"/>
                    <a:pt x="350616" y="644404"/>
                    <a:pt x="253990" y="571960"/>
                  </a:cubicBezTo>
                  <a:cubicBezTo>
                    <a:pt x="158053" y="498827"/>
                    <a:pt x="68329" y="386366"/>
                    <a:pt x="0" y="251828"/>
                  </a:cubicBezTo>
                  <a:lnTo>
                    <a:pt x="311966" y="0"/>
                  </a:lnTo>
                  <a:lnTo>
                    <a:pt x="532136" y="65544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1084;p46">
              <a:extLst>
                <a:ext uri="{FF2B5EF4-FFF2-40B4-BE49-F238E27FC236}">
                  <a16:creationId xmlns:a16="http://schemas.microsoft.com/office/drawing/2014/main" id="{F68D0A92-7731-1041-945E-31C5900B1570}"/>
                </a:ext>
              </a:extLst>
            </p:cNvPr>
            <p:cNvSpPr/>
            <p:nvPr/>
          </p:nvSpPr>
          <p:spPr>
            <a:xfrm>
              <a:off x="5708631" y="3400552"/>
              <a:ext cx="88068" cy="91624"/>
            </a:xfrm>
            <a:custGeom>
              <a:avLst/>
              <a:gdLst/>
              <a:ahLst/>
              <a:cxnLst/>
              <a:rect l="l" t="t" r="r" b="b"/>
              <a:pathLst>
                <a:path w="880681" h="916239" extrusionOk="0">
                  <a:moveTo>
                    <a:pt x="880682" y="916240"/>
                  </a:moveTo>
                  <a:cubicBezTo>
                    <a:pt x="880682" y="815509"/>
                    <a:pt x="862737" y="706498"/>
                    <a:pt x="828918" y="598178"/>
                  </a:cubicBezTo>
                  <a:cubicBezTo>
                    <a:pt x="794408" y="489857"/>
                    <a:pt x="745405" y="385676"/>
                    <a:pt x="685358" y="295294"/>
                  </a:cubicBezTo>
                  <a:cubicBezTo>
                    <a:pt x="625312" y="204912"/>
                    <a:pt x="555603" y="130399"/>
                    <a:pt x="483823" y="78653"/>
                  </a:cubicBezTo>
                  <a:cubicBezTo>
                    <a:pt x="411353" y="26908"/>
                    <a:pt x="338883" y="0"/>
                    <a:pt x="271935" y="0"/>
                  </a:cubicBezTo>
                  <a:cubicBezTo>
                    <a:pt x="204986" y="0"/>
                    <a:pt x="145630" y="26218"/>
                    <a:pt x="100078" y="77273"/>
                  </a:cubicBezTo>
                  <a:cubicBezTo>
                    <a:pt x="53835" y="128329"/>
                    <a:pt x="22776" y="202152"/>
                    <a:pt x="8282" y="292534"/>
                  </a:cubicBezTo>
                  <a:cubicBezTo>
                    <a:pt x="-5522" y="382917"/>
                    <a:pt x="-2071" y="486407"/>
                    <a:pt x="18635" y="594728"/>
                  </a:cubicBezTo>
                  <a:cubicBezTo>
                    <a:pt x="39341" y="703049"/>
                    <a:pt x="77301" y="812059"/>
                    <a:pt x="129065" y="912790"/>
                  </a:cubicBezTo>
                  <a:lnTo>
                    <a:pt x="441031" y="660962"/>
                  </a:lnTo>
                  <a:lnTo>
                    <a:pt x="880682" y="91624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1085;p46">
              <a:extLst>
                <a:ext uri="{FF2B5EF4-FFF2-40B4-BE49-F238E27FC236}">
                  <a16:creationId xmlns:a16="http://schemas.microsoft.com/office/drawing/2014/main" id="{E6AB2160-6642-3941-9083-82414D72E258}"/>
                </a:ext>
              </a:extLst>
            </p:cNvPr>
            <p:cNvSpPr/>
            <p:nvPr/>
          </p:nvSpPr>
          <p:spPr>
            <a:xfrm>
              <a:off x="5702644" y="3530105"/>
              <a:ext cx="88137" cy="60232"/>
            </a:xfrm>
            <a:custGeom>
              <a:avLst/>
              <a:gdLst/>
              <a:ahLst/>
              <a:cxnLst/>
              <a:rect l="l" t="t" r="r" b="b"/>
              <a:pathLst>
                <a:path w="881371" h="602317" extrusionOk="0">
                  <a:moveTo>
                    <a:pt x="0" y="0"/>
                  </a:moveTo>
                  <a:lnTo>
                    <a:pt x="881372" y="508485"/>
                  </a:lnTo>
                  <a:lnTo>
                    <a:pt x="881372" y="602317"/>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1086;p46">
              <a:extLst>
                <a:ext uri="{FF2B5EF4-FFF2-40B4-BE49-F238E27FC236}">
                  <a16:creationId xmlns:a16="http://schemas.microsoft.com/office/drawing/2014/main" id="{BE5EDE7C-673A-E740-BC0B-931F6D6DAF97}"/>
                </a:ext>
              </a:extLst>
            </p:cNvPr>
            <p:cNvSpPr/>
            <p:nvPr/>
          </p:nvSpPr>
          <p:spPr>
            <a:xfrm>
              <a:off x="5702644" y="3548338"/>
              <a:ext cx="91519" cy="62232"/>
            </a:xfrm>
            <a:custGeom>
              <a:avLst/>
              <a:gdLst/>
              <a:ahLst/>
              <a:cxnLst/>
              <a:rect l="l" t="t" r="r" b="b"/>
              <a:pathLst>
                <a:path w="915191" h="622325" extrusionOk="0">
                  <a:moveTo>
                    <a:pt x="0" y="0"/>
                  </a:moveTo>
                  <a:lnTo>
                    <a:pt x="915191" y="528494"/>
                  </a:lnTo>
                  <a:lnTo>
                    <a:pt x="915191" y="622325"/>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1087;p46">
              <a:extLst>
                <a:ext uri="{FF2B5EF4-FFF2-40B4-BE49-F238E27FC236}">
                  <a16:creationId xmlns:a16="http://schemas.microsoft.com/office/drawing/2014/main" id="{E7066E60-596E-DB41-AAE5-08716DD92653}"/>
                </a:ext>
              </a:extLst>
            </p:cNvPr>
            <p:cNvSpPr/>
            <p:nvPr/>
          </p:nvSpPr>
          <p:spPr>
            <a:xfrm>
              <a:off x="5702644" y="3566639"/>
              <a:ext cx="61013" cy="44570"/>
            </a:xfrm>
            <a:custGeom>
              <a:avLst/>
              <a:gdLst/>
              <a:ahLst/>
              <a:cxnLst/>
              <a:rect l="l" t="t" r="r" b="b"/>
              <a:pathLst>
                <a:path w="610127" h="445700" extrusionOk="0">
                  <a:moveTo>
                    <a:pt x="0" y="0"/>
                  </a:moveTo>
                  <a:lnTo>
                    <a:pt x="610127" y="351869"/>
                  </a:lnTo>
                  <a:lnTo>
                    <a:pt x="610127" y="445701"/>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27"/>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OUR PROCESS IS EASY</a:t>
            </a:r>
            <a:endParaRPr/>
          </a:p>
        </p:txBody>
      </p:sp>
      <p:sp>
        <p:nvSpPr>
          <p:cNvPr id="382" name="Google Shape;382;p2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383" name="Google Shape;383;p27"/>
          <p:cNvSpPr/>
          <p:nvPr/>
        </p:nvSpPr>
        <p:spPr>
          <a:xfrm>
            <a:off x="5632317" y="1723175"/>
            <a:ext cx="3305700" cy="669000"/>
          </a:xfrm>
          <a:prstGeom prst="chevron">
            <a:avLst>
              <a:gd name="adj" fmla="val 50000"/>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Barlow Light"/>
                <a:ea typeface="Barlow Light"/>
                <a:cs typeface="Barlow Light"/>
                <a:sym typeface="Barlow Light"/>
              </a:rPr>
              <a:t>LOREM 3</a:t>
            </a:r>
            <a:endParaRPr>
              <a:solidFill>
                <a:schemeClr val="accent2"/>
              </a:solidFill>
              <a:latin typeface="Barlow Light"/>
              <a:ea typeface="Barlow Light"/>
              <a:cs typeface="Barlow Light"/>
              <a:sym typeface="Barlow Light"/>
            </a:endParaRPr>
          </a:p>
        </p:txBody>
      </p:sp>
      <p:sp>
        <p:nvSpPr>
          <p:cNvPr id="384" name="Google Shape;384;p27"/>
          <p:cNvSpPr txBox="1"/>
          <p:nvPr/>
        </p:nvSpPr>
        <p:spPr>
          <a:xfrm>
            <a:off x="6167068" y="2590525"/>
            <a:ext cx="2236200" cy="180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Barlow Light"/>
                <a:ea typeface="Barlow Light"/>
                <a:cs typeface="Barlow Light"/>
                <a:sym typeface="Barlow Light"/>
              </a:rPr>
              <a:t>Lorem ipsum dolor sit amet, consectetur adipiscing elit. Duis sit amet odio vel purus bibendum luctus. Morbi iaculis dapibus tristique. In hac habitasse platea dictumst. Mauris convallis quam at. Morbi iaculis dapibus tristique.</a:t>
            </a:r>
            <a:endParaRPr sz="1200">
              <a:solidFill>
                <a:schemeClr val="dk1"/>
              </a:solidFill>
              <a:latin typeface="Barlow Light"/>
              <a:ea typeface="Barlow Light"/>
              <a:cs typeface="Barlow Light"/>
              <a:sym typeface="Barlow Light"/>
            </a:endParaRPr>
          </a:p>
        </p:txBody>
      </p:sp>
      <p:sp>
        <p:nvSpPr>
          <p:cNvPr id="385" name="Google Shape;385;p27"/>
          <p:cNvSpPr/>
          <p:nvPr/>
        </p:nvSpPr>
        <p:spPr>
          <a:xfrm>
            <a:off x="0" y="1723389"/>
            <a:ext cx="3546900" cy="669000"/>
          </a:xfrm>
          <a:prstGeom prst="homePlate">
            <a:avLst>
              <a:gd name="adj" fmla="val 50000"/>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Barlow Light"/>
                <a:ea typeface="Barlow Light"/>
                <a:cs typeface="Barlow Light"/>
                <a:sym typeface="Barlow Light"/>
              </a:rPr>
              <a:t>LOREM 1</a:t>
            </a:r>
            <a:endParaRPr>
              <a:solidFill>
                <a:schemeClr val="accent2"/>
              </a:solidFill>
              <a:latin typeface="Barlow Light"/>
              <a:ea typeface="Barlow Light"/>
              <a:cs typeface="Barlow Light"/>
              <a:sym typeface="Barlow Light"/>
            </a:endParaRPr>
          </a:p>
        </p:txBody>
      </p:sp>
      <p:sp>
        <p:nvSpPr>
          <p:cNvPr id="386" name="Google Shape;386;p27"/>
          <p:cNvSpPr txBox="1"/>
          <p:nvPr/>
        </p:nvSpPr>
        <p:spPr>
          <a:xfrm>
            <a:off x="655350" y="2590525"/>
            <a:ext cx="2236200" cy="180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Barlow Light"/>
                <a:ea typeface="Barlow Light"/>
                <a:cs typeface="Barlow Light"/>
                <a:sym typeface="Barlow Light"/>
              </a:rPr>
              <a:t>Lorem ipsum dolor sit amet, consectetur adipiscing elit. Duis sit amet odio vel purus bibendum luctus. Morbi iaculis dapibus tristique. In hac habitasse platea dictumst. Mauris convallis quam at. Morbi iaculis dapibus tristique.</a:t>
            </a:r>
            <a:endParaRPr sz="1200">
              <a:solidFill>
                <a:schemeClr val="dk1"/>
              </a:solidFill>
              <a:latin typeface="Barlow Light"/>
              <a:ea typeface="Barlow Light"/>
              <a:cs typeface="Barlow Light"/>
              <a:sym typeface="Barlow Light"/>
            </a:endParaRPr>
          </a:p>
        </p:txBody>
      </p:sp>
      <p:sp>
        <p:nvSpPr>
          <p:cNvPr id="387" name="Google Shape;387;p27"/>
          <p:cNvSpPr/>
          <p:nvPr/>
        </p:nvSpPr>
        <p:spPr>
          <a:xfrm>
            <a:off x="2944204" y="1723175"/>
            <a:ext cx="3305700" cy="669000"/>
          </a:xfrm>
          <a:prstGeom prst="chevron">
            <a:avLst>
              <a:gd name="adj" fmla="val 50000"/>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Barlow Light"/>
                <a:ea typeface="Barlow Light"/>
                <a:cs typeface="Barlow Light"/>
                <a:sym typeface="Barlow Light"/>
              </a:rPr>
              <a:t>LOREM 2</a:t>
            </a:r>
            <a:endParaRPr>
              <a:solidFill>
                <a:schemeClr val="accent2"/>
              </a:solidFill>
              <a:latin typeface="Barlow Light"/>
              <a:ea typeface="Barlow Light"/>
              <a:cs typeface="Barlow Light"/>
              <a:sym typeface="Barlow Light"/>
            </a:endParaRPr>
          </a:p>
        </p:txBody>
      </p:sp>
      <p:sp>
        <p:nvSpPr>
          <p:cNvPr id="388" name="Google Shape;388;p27"/>
          <p:cNvSpPr txBox="1"/>
          <p:nvPr/>
        </p:nvSpPr>
        <p:spPr>
          <a:xfrm>
            <a:off x="3478947" y="2590525"/>
            <a:ext cx="2236200" cy="180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Barlow Light"/>
                <a:ea typeface="Barlow Light"/>
                <a:cs typeface="Barlow Light"/>
                <a:sym typeface="Barlow Light"/>
              </a:rPr>
              <a:t>Lorem ipsum dolor sit amet, consectetur adipiscing elit. Duis sit amet odio vel purus bibendum luctus. Morbi iaculis dapibus tristique. In hac habitasse platea dictumst. Mauris convallis quam at. Morbi iaculis dapibus tristique.</a:t>
            </a:r>
            <a:endParaRPr sz="1200">
              <a:solidFill>
                <a:schemeClr val="dk1"/>
              </a:solidFill>
              <a:latin typeface="Barlow Light"/>
              <a:ea typeface="Barlow Light"/>
              <a:cs typeface="Barlow Light"/>
              <a:sym typeface="Barlow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8"/>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LET’S REVIEW SOME CONCEPTS</a:t>
            </a:r>
            <a:endParaRPr/>
          </a:p>
        </p:txBody>
      </p:sp>
      <p:sp>
        <p:nvSpPr>
          <p:cNvPr id="394" name="Google Shape;394;p28"/>
          <p:cNvSpPr txBox="1">
            <a:spLocks noGrp="1"/>
          </p:cNvSpPr>
          <p:nvPr>
            <p:ph type="body" idx="1"/>
          </p:nvPr>
        </p:nvSpPr>
        <p:spPr>
          <a:xfrm>
            <a:off x="855300" y="1353950"/>
            <a:ext cx="2315700" cy="1394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Yellow</a:t>
            </a:r>
            <a:endParaRPr b="1"/>
          </a:p>
          <a:p>
            <a:pPr marL="0" lvl="0" indent="0" algn="l" rtl="0">
              <a:spcBef>
                <a:spcPts val="800"/>
              </a:spcBef>
              <a:spcAft>
                <a:spcPts val="800"/>
              </a:spcAft>
              <a:buNone/>
            </a:pPr>
            <a:r>
              <a:rPr lang="en" sz="1200"/>
              <a:t>Is the color of gold, butter and ripe lemons. In the spectrum of visible light, yellow is found between green and orange.</a:t>
            </a:r>
            <a:endParaRPr sz="1200"/>
          </a:p>
        </p:txBody>
      </p:sp>
      <p:sp>
        <p:nvSpPr>
          <p:cNvPr id="395" name="Google Shape;395;p28"/>
          <p:cNvSpPr txBox="1">
            <a:spLocks noGrp="1"/>
          </p:cNvSpPr>
          <p:nvPr>
            <p:ph type="body" idx="2"/>
          </p:nvPr>
        </p:nvSpPr>
        <p:spPr>
          <a:xfrm>
            <a:off x="3414199" y="1353950"/>
            <a:ext cx="2315700" cy="1394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Blue</a:t>
            </a:r>
            <a:endParaRPr b="1"/>
          </a:p>
          <a:p>
            <a:pPr marL="0" lvl="0" indent="0" algn="l" rtl="0">
              <a:spcBef>
                <a:spcPts val="800"/>
              </a:spcBef>
              <a:spcAft>
                <a:spcPts val="800"/>
              </a:spcAft>
              <a:buNone/>
            </a:pPr>
            <a:r>
              <a:rPr lang="en" sz="1200"/>
              <a:t>Is the colour of the clear sky and the deep sea. It is located between violet and green on the optical spectrum.</a:t>
            </a:r>
            <a:endParaRPr sz="1200"/>
          </a:p>
        </p:txBody>
      </p:sp>
      <p:sp>
        <p:nvSpPr>
          <p:cNvPr id="396" name="Google Shape;396;p28"/>
          <p:cNvSpPr txBox="1">
            <a:spLocks noGrp="1"/>
          </p:cNvSpPr>
          <p:nvPr>
            <p:ph type="body" idx="3"/>
          </p:nvPr>
        </p:nvSpPr>
        <p:spPr>
          <a:xfrm>
            <a:off x="5973097" y="1353950"/>
            <a:ext cx="2315700" cy="1394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Red</a:t>
            </a:r>
            <a:endParaRPr b="1"/>
          </a:p>
          <a:p>
            <a:pPr marL="0" lvl="0" indent="0" algn="l" rtl="0">
              <a:spcBef>
                <a:spcPts val="800"/>
              </a:spcBef>
              <a:spcAft>
                <a:spcPts val="0"/>
              </a:spcAft>
              <a:buNone/>
            </a:pPr>
            <a:r>
              <a:rPr lang="en" sz="1200"/>
              <a:t>Is the color of blood, and because of this it has historically been associated with sacrifice, danger and courage. </a:t>
            </a:r>
            <a:endParaRPr sz="1200"/>
          </a:p>
          <a:p>
            <a:pPr marL="0" lvl="0" indent="0" algn="l" rtl="0">
              <a:spcBef>
                <a:spcPts val="800"/>
              </a:spcBef>
              <a:spcAft>
                <a:spcPts val="800"/>
              </a:spcAft>
              <a:buNone/>
            </a:pPr>
            <a:endParaRPr sz="1200"/>
          </a:p>
        </p:txBody>
      </p:sp>
      <p:sp>
        <p:nvSpPr>
          <p:cNvPr id="397" name="Google Shape;397;p2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398" name="Google Shape;398;p28"/>
          <p:cNvSpPr txBox="1">
            <a:spLocks noGrp="1"/>
          </p:cNvSpPr>
          <p:nvPr>
            <p:ph type="body" idx="1"/>
          </p:nvPr>
        </p:nvSpPr>
        <p:spPr>
          <a:xfrm>
            <a:off x="855300" y="2954150"/>
            <a:ext cx="2315700" cy="1394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Yellow</a:t>
            </a:r>
            <a:endParaRPr b="1"/>
          </a:p>
          <a:p>
            <a:pPr marL="0" lvl="0" indent="0" algn="l" rtl="0">
              <a:spcBef>
                <a:spcPts val="800"/>
              </a:spcBef>
              <a:spcAft>
                <a:spcPts val="800"/>
              </a:spcAft>
              <a:buNone/>
            </a:pPr>
            <a:r>
              <a:rPr lang="en" sz="1200"/>
              <a:t>Is the color of gold, butter and ripe lemons. In the spectrum of visible light, yellow is found between green and orange.</a:t>
            </a:r>
            <a:endParaRPr sz="1200"/>
          </a:p>
        </p:txBody>
      </p:sp>
      <p:sp>
        <p:nvSpPr>
          <p:cNvPr id="399" name="Google Shape;399;p28"/>
          <p:cNvSpPr txBox="1">
            <a:spLocks noGrp="1"/>
          </p:cNvSpPr>
          <p:nvPr>
            <p:ph type="body" idx="2"/>
          </p:nvPr>
        </p:nvSpPr>
        <p:spPr>
          <a:xfrm>
            <a:off x="3414199" y="2954150"/>
            <a:ext cx="2315700" cy="1394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Blue</a:t>
            </a:r>
            <a:endParaRPr b="1"/>
          </a:p>
          <a:p>
            <a:pPr marL="0" lvl="0" indent="0" algn="l" rtl="0">
              <a:spcBef>
                <a:spcPts val="800"/>
              </a:spcBef>
              <a:spcAft>
                <a:spcPts val="800"/>
              </a:spcAft>
              <a:buNone/>
            </a:pPr>
            <a:r>
              <a:rPr lang="en" sz="1200"/>
              <a:t>Is the colour of the clear sky and the deep sea. It is located between violet and green on the optical spectrum.</a:t>
            </a:r>
            <a:endParaRPr sz="1200"/>
          </a:p>
        </p:txBody>
      </p:sp>
      <p:sp>
        <p:nvSpPr>
          <p:cNvPr id="400" name="Google Shape;400;p28"/>
          <p:cNvSpPr txBox="1">
            <a:spLocks noGrp="1"/>
          </p:cNvSpPr>
          <p:nvPr>
            <p:ph type="body" idx="3"/>
          </p:nvPr>
        </p:nvSpPr>
        <p:spPr>
          <a:xfrm>
            <a:off x="5973097" y="2954150"/>
            <a:ext cx="2315700" cy="1394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Red</a:t>
            </a:r>
            <a:endParaRPr b="1"/>
          </a:p>
          <a:p>
            <a:pPr marL="0" lvl="0" indent="0" algn="l" rtl="0">
              <a:spcBef>
                <a:spcPts val="800"/>
              </a:spcBef>
              <a:spcAft>
                <a:spcPts val="0"/>
              </a:spcAft>
              <a:buNone/>
            </a:pPr>
            <a:r>
              <a:rPr lang="en" sz="1200"/>
              <a:t>Is the color of blood, and because of this it has historically been associated with sacrifice, danger and courage. </a:t>
            </a:r>
            <a:endParaRPr sz="1200"/>
          </a:p>
          <a:p>
            <a:pPr marL="0" lvl="0" indent="0" algn="l" rtl="0">
              <a:spcBef>
                <a:spcPts val="800"/>
              </a:spcBef>
              <a:spcAft>
                <a:spcPts val="800"/>
              </a:spcAft>
              <a:buNone/>
            </a:pP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29"/>
          <p:cNvSpPr txBox="1">
            <a:spLocks noGrp="1"/>
          </p:cNvSpPr>
          <p:nvPr>
            <p:ph type="body" idx="1"/>
          </p:nvPr>
        </p:nvSpPr>
        <p:spPr>
          <a:xfrm>
            <a:off x="855300" y="4406300"/>
            <a:ext cx="7433400" cy="3114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
              <a:t>You can insert graphs from Excel or Google Sheets</a:t>
            </a:r>
            <a:endParaRPr/>
          </a:p>
        </p:txBody>
      </p:sp>
      <p:sp>
        <p:nvSpPr>
          <p:cNvPr id="406" name="Google Shape;406;p29"/>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a:p>
        </p:txBody>
      </p:sp>
      <p:cxnSp>
        <p:nvCxnSpPr>
          <p:cNvPr id="407" name="Google Shape;407;p29"/>
          <p:cNvCxnSpPr/>
          <p:nvPr/>
        </p:nvCxnSpPr>
        <p:spPr>
          <a:xfrm>
            <a:off x="952500" y="1074701"/>
            <a:ext cx="7239000" cy="0"/>
          </a:xfrm>
          <a:prstGeom prst="straightConnector1">
            <a:avLst/>
          </a:prstGeom>
          <a:noFill/>
          <a:ln w="9525" cap="flat" cmpd="sng">
            <a:solidFill>
              <a:schemeClr val="accent5"/>
            </a:solidFill>
            <a:prstDash val="solid"/>
            <a:round/>
            <a:headEnd type="none" w="med" len="med"/>
            <a:tailEnd type="none" w="med" len="med"/>
          </a:ln>
        </p:spPr>
      </p:cxnSp>
      <p:cxnSp>
        <p:nvCxnSpPr>
          <p:cNvPr id="408" name="Google Shape;408;p29"/>
          <p:cNvCxnSpPr/>
          <p:nvPr/>
        </p:nvCxnSpPr>
        <p:spPr>
          <a:xfrm>
            <a:off x="952500" y="1784183"/>
            <a:ext cx="7239000" cy="0"/>
          </a:xfrm>
          <a:prstGeom prst="straightConnector1">
            <a:avLst/>
          </a:prstGeom>
          <a:noFill/>
          <a:ln w="9525" cap="flat" cmpd="sng">
            <a:solidFill>
              <a:schemeClr val="accent5"/>
            </a:solidFill>
            <a:prstDash val="solid"/>
            <a:round/>
            <a:headEnd type="none" w="med" len="med"/>
            <a:tailEnd type="none" w="med" len="med"/>
          </a:ln>
        </p:spPr>
      </p:cxnSp>
      <p:cxnSp>
        <p:nvCxnSpPr>
          <p:cNvPr id="409" name="Google Shape;409;p29"/>
          <p:cNvCxnSpPr/>
          <p:nvPr/>
        </p:nvCxnSpPr>
        <p:spPr>
          <a:xfrm>
            <a:off x="952500" y="2493664"/>
            <a:ext cx="7239000" cy="0"/>
          </a:xfrm>
          <a:prstGeom prst="straightConnector1">
            <a:avLst/>
          </a:prstGeom>
          <a:noFill/>
          <a:ln w="9525" cap="flat" cmpd="sng">
            <a:solidFill>
              <a:schemeClr val="accent5"/>
            </a:solidFill>
            <a:prstDash val="solid"/>
            <a:round/>
            <a:headEnd type="none" w="med" len="med"/>
            <a:tailEnd type="none" w="med" len="med"/>
          </a:ln>
        </p:spPr>
      </p:cxnSp>
      <p:cxnSp>
        <p:nvCxnSpPr>
          <p:cNvPr id="410" name="Google Shape;410;p29"/>
          <p:cNvCxnSpPr/>
          <p:nvPr/>
        </p:nvCxnSpPr>
        <p:spPr>
          <a:xfrm>
            <a:off x="952500" y="3203146"/>
            <a:ext cx="7239000" cy="0"/>
          </a:xfrm>
          <a:prstGeom prst="straightConnector1">
            <a:avLst/>
          </a:prstGeom>
          <a:noFill/>
          <a:ln w="9525" cap="flat" cmpd="sng">
            <a:solidFill>
              <a:schemeClr val="accent5"/>
            </a:solidFill>
            <a:prstDash val="solid"/>
            <a:round/>
            <a:headEnd type="none" w="med" len="med"/>
            <a:tailEnd type="none" w="med" len="med"/>
          </a:ln>
        </p:spPr>
      </p:cxnSp>
      <p:cxnSp>
        <p:nvCxnSpPr>
          <p:cNvPr id="411" name="Google Shape;411;p29"/>
          <p:cNvCxnSpPr/>
          <p:nvPr/>
        </p:nvCxnSpPr>
        <p:spPr>
          <a:xfrm>
            <a:off x="952500" y="3934526"/>
            <a:ext cx="7239000" cy="0"/>
          </a:xfrm>
          <a:prstGeom prst="straightConnector1">
            <a:avLst/>
          </a:prstGeom>
          <a:noFill/>
          <a:ln w="9525" cap="flat" cmpd="sng">
            <a:solidFill>
              <a:schemeClr val="accent5"/>
            </a:solidFill>
            <a:prstDash val="solid"/>
            <a:round/>
            <a:headEnd type="none" w="med" len="med"/>
            <a:tailEnd type="none" w="med" len="med"/>
          </a:ln>
        </p:spPr>
      </p:cxnSp>
      <p:sp>
        <p:nvSpPr>
          <p:cNvPr id="412" name="Google Shape;412;p29"/>
          <p:cNvSpPr txBox="1"/>
          <p:nvPr/>
        </p:nvSpPr>
        <p:spPr>
          <a:xfrm>
            <a:off x="952500" y="915950"/>
            <a:ext cx="3093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 sz="1000">
                <a:solidFill>
                  <a:schemeClr val="dk2"/>
                </a:solidFill>
                <a:latin typeface="Barlow Light"/>
                <a:ea typeface="Barlow Light"/>
                <a:cs typeface="Barlow Light"/>
                <a:sym typeface="Barlow Light"/>
              </a:rPr>
              <a:t>4000</a:t>
            </a:r>
            <a:endParaRPr sz="1000">
              <a:solidFill>
                <a:schemeClr val="dk2"/>
              </a:solidFill>
              <a:latin typeface="Barlow Light"/>
              <a:ea typeface="Barlow Light"/>
              <a:cs typeface="Barlow Light"/>
              <a:sym typeface="Barlow Light"/>
            </a:endParaRPr>
          </a:p>
          <a:p>
            <a:pPr marL="0" marR="0" lvl="0" indent="0" algn="r" rtl="0">
              <a:lnSpc>
                <a:spcPct val="100000"/>
              </a:lnSpc>
              <a:spcBef>
                <a:spcPts val="4400"/>
              </a:spcBef>
              <a:spcAft>
                <a:spcPts val="0"/>
              </a:spcAft>
              <a:buNone/>
            </a:pPr>
            <a:r>
              <a:rPr lang="en" sz="1000">
                <a:solidFill>
                  <a:schemeClr val="dk2"/>
                </a:solidFill>
                <a:latin typeface="Barlow Light"/>
                <a:ea typeface="Barlow Light"/>
                <a:cs typeface="Barlow Light"/>
                <a:sym typeface="Barlow Light"/>
              </a:rPr>
              <a:t>3000</a:t>
            </a:r>
            <a:endParaRPr sz="1000">
              <a:solidFill>
                <a:schemeClr val="dk2"/>
              </a:solidFill>
              <a:latin typeface="Barlow Light"/>
              <a:ea typeface="Barlow Light"/>
              <a:cs typeface="Barlow Light"/>
              <a:sym typeface="Barlow Light"/>
            </a:endParaRPr>
          </a:p>
          <a:p>
            <a:pPr marL="0" marR="0" lvl="0" indent="0" algn="r" rtl="0">
              <a:lnSpc>
                <a:spcPct val="100000"/>
              </a:lnSpc>
              <a:spcBef>
                <a:spcPts val="4400"/>
              </a:spcBef>
              <a:spcAft>
                <a:spcPts val="0"/>
              </a:spcAft>
              <a:buNone/>
            </a:pPr>
            <a:r>
              <a:rPr lang="en" sz="1000">
                <a:solidFill>
                  <a:schemeClr val="dk2"/>
                </a:solidFill>
                <a:latin typeface="Barlow Light"/>
                <a:ea typeface="Barlow Light"/>
                <a:cs typeface="Barlow Light"/>
                <a:sym typeface="Barlow Light"/>
              </a:rPr>
              <a:t>2000</a:t>
            </a:r>
            <a:endParaRPr sz="1000">
              <a:solidFill>
                <a:schemeClr val="dk2"/>
              </a:solidFill>
              <a:latin typeface="Barlow Light"/>
              <a:ea typeface="Barlow Light"/>
              <a:cs typeface="Barlow Light"/>
              <a:sym typeface="Barlow Light"/>
            </a:endParaRPr>
          </a:p>
          <a:p>
            <a:pPr marL="0" marR="0" lvl="0" indent="0" algn="r" rtl="0">
              <a:lnSpc>
                <a:spcPct val="100000"/>
              </a:lnSpc>
              <a:spcBef>
                <a:spcPts val="4400"/>
              </a:spcBef>
              <a:spcAft>
                <a:spcPts val="0"/>
              </a:spcAft>
              <a:buNone/>
            </a:pPr>
            <a:r>
              <a:rPr lang="en" sz="1000">
                <a:solidFill>
                  <a:schemeClr val="dk2"/>
                </a:solidFill>
                <a:latin typeface="Barlow Light"/>
                <a:ea typeface="Barlow Light"/>
                <a:cs typeface="Barlow Light"/>
                <a:sym typeface="Barlow Light"/>
              </a:rPr>
              <a:t>1000</a:t>
            </a:r>
            <a:endParaRPr sz="1000">
              <a:solidFill>
                <a:schemeClr val="dk2"/>
              </a:solidFill>
              <a:latin typeface="Barlow Light"/>
              <a:ea typeface="Barlow Light"/>
              <a:cs typeface="Barlow Light"/>
              <a:sym typeface="Barlow Light"/>
            </a:endParaRPr>
          </a:p>
          <a:p>
            <a:pPr marL="0" marR="0" lvl="0" indent="0" algn="r" rtl="0">
              <a:lnSpc>
                <a:spcPct val="100000"/>
              </a:lnSpc>
              <a:spcBef>
                <a:spcPts val="4400"/>
              </a:spcBef>
              <a:spcAft>
                <a:spcPts val="4400"/>
              </a:spcAft>
              <a:buNone/>
            </a:pPr>
            <a:r>
              <a:rPr lang="en" sz="1000">
                <a:solidFill>
                  <a:schemeClr val="dk2"/>
                </a:solidFill>
                <a:latin typeface="Barlow Light"/>
                <a:ea typeface="Barlow Light"/>
                <a:cs typeface="Barlow Light"/>
                <a:sym typeface="Barlow Light"/>
              </a:rPr>
              <a:t>0</a:t>
            </a:r>
            <a:endParaRPr sz="1000">
              <a:solidFill>
                <a:schemeClr val="dk2"/>
              </a:solidFill>
              <a:latin typeface="Barlow Light"/>
              <a:ea typeface="Barlow Light"/>
              <a:cs typeface="Barlow Light"/>
              <a:sym typeface="Barlow Light"/>
            </a:endParaRPr>
          </a:p>
        </p:txBody>
      </p:sp>
      <p:sp>
        <p:nvSpPr>
          <p:cNvPr id="413" name="Google Shape;413;p29"/>
          <p:cNvSpPr/>
          <p:nvPr/>
        </p:nvSpPr>
        <p:spPr>
          <a:xfrm>
            <a:off x="1572782" y="2380937"/>
            <a:ext cx="233700" cy="15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9"/>
          <p:cNvSpPr/>
          <p:nvPr/>
        </p:nvSpPr>
        <p:spPr>
          <a:xfrm>
            <a:off x="1887026" y="1986874"/>
            <a:ext cx="233700" cy="194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9"/>
          <p:cNvSpPr/>
          <p:nvPr/>
        </p:nvSpPr>
        <p:spPr>
          <a:xfrm>
            <a:off x="2201270" y="2493664"/>
            <a:ext cx="233700" cy="1441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9"/>
          <p:cNvSpPr/>
          <p:nvPr/>
        </p:nvSpPr>
        <p:spPr>
          <a:xfrm>
            <a:off x="3325786" y="2694727"/>
            <a:ext cx="233700" cy="123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9"/>
          <p:cNvSpPr/>
          <p:nvPr/>
        </p:nvSpPr>
        <p:spPr>
          <a:xfrm>
            <a:off x="3640031" y="2096344"/>
            <a:ext cx="233700" cy="1838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9"/>
          <p:cNvSpPr/>
          <p:nvPr/>
        </p:nvSpPr>
        <p:spPr>
          <a:xfrm>
            <a:off x="3954275" y="1229025"/>
            <a:ext cx="233700" cy="2706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9"/>
          <p:cNvSpPr/>
          <p:nvPr/>
        </p:nvSpPr>
        <p:spPr>
          <a:xfrm>
            <a:off x="5078791" y="2140120"/>
            <a:ext cx="233700" cy="1794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9"/>
          <p:cNvSpPr/>
          <p:nvPr/>
        </p:nvSpPr>
        <p:spPr>
          <a:xfrm>
            <a:off x="5393035" y="1074577"/>
            <a:ext cx="233700" cy="2860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9"/>
          <p:cNvSpPr/>
          <p:nvPr/>
        </p:nvSpPr>
        <p:spPr>
          <a:xfrm>
            <a:off x="5707280" y="2322562"/>
            <a:ext cx="233700" cy="1611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p:cNvSpPr/>
          <p:nvPr/>
        </p:nvSpPr>
        <p:spPr>
          <a:xfrm>
            <a:off x="6831796" y="2753101"/>
            <a:ext cx="233700" cy="118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9"/>
          <p:cNvSpPr/>
          <p:nvPr/>
        </p:nvSpPr>
        <p:spPr>
          <a:xfrm>
            <a:off x="7146040" y="1293620"/>
            <a:ext cx="233700" cy="264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9"/>
          <p:cNvSpPr/>
          <p:nvPr/>
        </p:nvSpPr>
        <p:spPr>
          <a:xfrm>
            <a:off x="7460284" y="1607410"/>
            <a:ext cx="233700" cy="2327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2"/>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INSTRUCTIONS FOR USE</a:t>
            </a:r>
            <a:endParaRPr/>
          </a:p>
        </p:txBody>
      </p:sp>
      <p:sp>
        <p:nvSpPr>
          <p:cNvPr id="107" name="Google Shape;107;p12"/>
          <p:cNvSpPr txBox="1">
            <a:spLocks noGrp="1"/>
          </p:cNvSpPr>
          <p:nvPr>
            <p:ph type="body" idx="2"/>
          </p:nvPr>
        </p:nvSpPr>
        <p:spPr>
          <a:xfrm>
            <a:off x="4815599" y="1353950"/>
            <a:ext cx="3473100" cy="2094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200" b="1"/>
              <a:t>EDIT IN POWERPOINT®</a:t>
            </a:r>
            <a:endParaRPr sz="1200"/>
          </a:p>
          <a:p>
            <a:pPr marL="0" lvl="0" indent="0" algn="l" rtl="0">
              <a:spcBef>
                <a:spcPts val="800"/>
              </a:spcBef>
              <a:spcAft>
                <a:spcPts val="0"/>
              </a:spcAft>
              <a:buNone/>
            </a:pPr>
            <a:r>
              <a:rPr lang="en" sz="1200"/>
              <a:t>Click on the button under the presentation preview that says </a:t>
            </a:r>
            <a:r>
              <a:rPr lang="en" sz="1200" b="1"/>
              <a:t>"Download as PowerPoint template"</a:t>
            </a:r>
            <a:r>
              <a:rPr lang="en" sz="1200"/>
              <a:t>. You will get a .pptx file that you can edit in PowerPoint. </a:t>
            </a:r>
            <a:endParaRPr sz="1200"/>
          </a:p>
          <a:p>
            <a:pPr marL="0" lvl="0" indent="0" algn="l" rtl="0">
              <a:spcBef>
                <a:spcPts val="800"/>
              </a:spcBef>
              <a:spcAft>
                <a:spcPts val="0"/>
              </a:spcAft>
              <a:buNone/>
            </a:pPr>
            <a:r>
              <a:rPr lang="en" sz="1200"/>
              <a:t>Remember to download and install the fonts used in this presentation (you’ll find the links to the font files needed in the </a:t>
            </a:r>
            <a:r>
              <a:rPr lang="en" sz="1200" u="sng">
                <a:solidFill>
                  <a:schemeClr val="hlink"/>
                </a:solidFill>
                <a:hlinkClick r:id="rId3" action="ppaction://hlinksldjump"/>
              </a:rPr>
              <a:t>Presentation design slide</a:t>
            </a:r>
            <a:r>
              <a:rPr lang="en" sz="1200"/>
              <a:t>)</a:t>
            </a:r>
            <a:endParaRPr sz="1200"/>
          </a:p>
          <a:p>
            <a:pPr marL="0" lvl="0" indent="0" algn="l" rtl="0">
              <a:spcBef>
                <a:spcPts val="800"/>
              </a:spcBef>
              <a:spcAft>
                <a:spcPts val="800"/>
              </a:spcAft>
              <a:buClr>
                <a:schemeClr val="dk1"/>
              </a:buClr>
              <a:buSzPts val="1100"/>
              <a:buFont typeface="Arial"/>
              <a:buNone/>
            </a:pPr>
            <a:endParaRPr sz="1200" b="1"/>
          </a:p>
        </p:txBody>
      </p:sp>
      <p:sp>
        <p:nvSpPr>
          <p:cNvPr id="108" name="Google Shape;108;p12"/>
          <p:cNvSpPr txBox="1">
            <a:spLocks noGrp="1"/>
          </p:cNvSpPr>
          <p:nvPr>
            <p:ph type="body" idx="1"/>
          </p:nvPr>
        </p:nvSpPr>
        <p:spPr>
          <a:xfrm>
            <a:off x="855275" y="1353950"/>
            <a:ext cx="3473100" cy="20949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sz="1200" b="1"/>
              <a:t>EDIT IN GOOGLE SLIDES</a:t>
            </a:r>
            <a:endParaRPr sz="1200"/>
          </a:p>
          <a:p>
            <a:pPr marL="0" lvl="0" indent="0" algn="l" rtl="0">
              <a:spcBef>
                <a:spcPts val="800"/>
              </a:spcBef>
              <a:spcAft>
                <a:spcPts val="0"/>
              </a:spcAft>
              <a:buClr>
                <a:schemeClr val="dk1"/>
              </a:buClr>
              <a:buSzPts val="1100"/>
              <a:buFont typeface="Arial"/>
              <a:buNone/>
            </a:pPr>
            <a:r>
              <a:rPr lang="en" sz="1200"/>
              <a:t>Click on the button under the presentation preview that says </a:t>
            </a:r>
            <a:r>
              <a:rPr lang="en" sz="1200" b="1"/>
              <a:t>"Use as Google Slides Theme"</a:t>
            </a:r>
            <a:r>
              <a:rPr lang="en" sz="1200"/>
              <a:t>.</a:t>
            </a:r>
            <a:endParaRPr sz="1200"/>
          </a:p>
          <a:p>
            <a:pPr marL="0" lvl="0" indent="0" algn="l" rtl="0">
              <a:spcBef>
                <a:spcPts val="800"/>
              </a:spcBef>
              <a:spcAft>
                <a:spcPts val="0"/>
              </a:spcAft>
              <a:buClr>
                <a:schemeClr val="dk1"/>
              </a:buClr>
              <a:buSzPts val="1100"/>
              <a:buFont typeface="Arial"/>
              <a:buNone/>
            </a:pPr>
            <a:r>
              <a:rPr lang="en" sz="1200"/>
              <a:t>You will get a copy of this document on your Google Drive and will be able to edit, add or delete slides.</a:t>
            </a:r>
            <a:endParaRPr sz="1200"/>
          </a:p>
          <a:p>
            <a:pPr marL="0" lvl="0" indent="0" algn="l" rtl="0">
              <a:spcBef>
                <a:spcPts val="800"/>
              </a:spcBef>
              <a:spcAft>
                <a:spcPts val="800"/>
              </a:spcAft>
              <a:buClr>
                <a:schemeClr val="dk1"/>
              </a:buClr>
              <a:buSzPts val="1100"/>
              <a:buFont typeface="Arial"/>
              <a:buNone/>
            </a:pPr>
            <a:r>
              <a:rPr lang="en" sz="1200" b="1"/>
              <a:t>You have to be signed in to your Google account.</a:t>
            </a:r>
            <a:endParaRPr/>
          </a:p>
        </p:txBody>
      </p:sp>
      <p:sp>
        <p:nvSpPr>
          <p:cNvPr id="109" name="Google Shape;109;p12"/>
          <p:cNvSpPr txBox="1">
            <a:spLocks noGrp="1"/>
          </p:cNvSpPr>
          <p:nvPr>
            <p:ph type="body" idx="2"/>
          </p:nvPr>
        </p:nvSpPr>
        <p:spPr>
          <a:xfrm>
            <a:off x="855300" y="3753525"/>
            <a:ext cx="7433400" cy="654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200" b="1">
                <a:solidFill>
                  <a:schemeClr val="accent2"/>
                </a:solidFill>
              </a:rPr>
              <a:t>More info on how to use this template at </a:t>
            </a:r>
            <a:r>
              <a:rPr lang="en" sz="1200" b="1" u="sng">
                <a:solidFill>
                  <a:schemeClr val="accent2"/>
                </a:solidFill>
                <a:hlinkClick r:id="rId4">
                  <a:extLst>
                    <a:ext uri="{A12FA001-AC4F-418D-AE19-62706E023703}">
                      <ahyp:hlinkClr xmlns:ahyp="http://schemas.microsoft.com/office/drawing/2018/hyperlinkcolor" val="tx"/>
                    </a:ext>
                  </a:extLst>
                </a:hlinkClick>
              </a:rPr>
              <a:t>slidescarnival.com/help-use-presentation-template</a:t>
            </a:r>
            <a:endParaRPr sz="1200" b="1">
              <a:solidFill>
                <a:schemeClr val="accent2"/>
              </a:solidFill>
            </a:endParaRPr>
          </a:p>
          <a:p>
            <a:pPr marL="0" lvl="0" indent="0" algn="l" rtl="0">
              <a:spcBef>
                <a:spcPts val="0"/>
              </a:spcBef>
              <a:spcAft>
                <a:spcPts val="0"/>
              </a:spcAft>
              <a:buClr>
                <a:schemeClr val="dk1"/>
              </a:buClr>
              <a:buSzPts val="1100"/>
              <a:buFont typeface="Arial"/>
              <a:buNone/>
            </a:pPr>
            <a:r>
              <a:rPr lang="en" sz="1200">
                <a:solidFill>
                  <a:schemeClr val="accent2"/>
                </a:solidFill>
              </a:rPr>
              <a:t>This template is free to use under </a:t>
            </a:r>
            <a:r>
              <a:rPr lang="en" sz="1200" u="sng">
                <a:solidFill>
                  <a:schemeClr val="accent2"/>
                </a:solidFill>
                <a:hlinkClick r:id="rId5">
                  <a:extLst>
                    <a:ext uri="{A12FA001-AC4F-418D-AE19-62706E023703}">
                      <ahyp:hlinkClr xmlns:ahyp="http://schemas.microsoft.com/office/drawing/2018/hyperlinkcolor" val="tx"/>
                    </a:ext>
                  </a:extLst>
                </a:hlinkClick>
              </a:rPr>
              <a:t>Creative Commons Attribution license</a:t>
            </a:r>
            <a:r>
              <a:rPr lang="en" sz="1200">
                <a:solidFill>
                  <a:schemeClr val="accent2"/>
                </a:solidFill>
              </a:rPr>
              <a:t>. You can keep the Credits slide or mention SlidesCarnival and other resources used in a slide footer.</a:t>
            </a:r>
            <a:endParaRPr sz="1200">
              <a:solidFill>
                <a:schemeClr val="accent2"/>
              </a:solidFill>
            </a:endParaRPr>
          </a:p>
          <a:p>
            <a:pPr marL="0" lvl="0" indent="0" algn="l" rtl="0">
              <a:spcBef>
                <a:spcPts val="0"/>
              </a:spcBef>
              <a:spcAft>
                <a:spcPts val="0"/>
              </a:spcAft>
              <a:buClr>
                <a:schemeClr val="dk1"/>
              </a:buClr>
              <a:buSzPts val="1100"/>
              <a:buFont typeface="Arial"/>
              <a:buNone/>
            </a:pPr>
            <a:endParaRPr sz="1200">
              <a:solidFill>
                <a:schemeClr val="accent2"/>
              </a:solidFill>
            </a:endParaRPr>
          </a:p>
          <a:p>
            <a:pPr marL="0" lvl="0" indent="0" algn="l" rtl="0">
              <a:spcBef>
                <a:spcPts val="0"/>
              </a:spcBef>
              <a:spcAft>
                <a:spcPts val="0"/>
              </a:spcAft>
              <a:buNone/>
            </a:pPr>
            <a:endParaRPr sz="1200">
              <a:solidFill>
                <a:schemeClr val="accent2"/>
              </a:solidFill>
            </a:endParaRPr>
          </a:p>
        </p:txBody>
      </p:sp>
      <p:sp>
        <p:nvSpPr>
          <p:cNvPr id="110" name="Google Shape;110;p12"/>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30"/>
          <p:cNvSpPr txBox="1">
            <a:spLocks noGrp="1"/>
          </p:cNvSpPr>
          <p:nvPr>
            <p:ph type="body" idx="4294967295"/>
          </p:nvPr>
        </p:nvSpPr>
        <p:spPr>
          <a:xfrm>
            <a:off x="855300" y="373650"/>
            <a:ext cx="1601700" cy="4396200"/>
          </a:xfrm>
          <a:prstGeom prst="rect">
            <a:avLst/>
          </a:prstGeom>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 sz="2600" b="1">
                <a:solidFill>
                  <a:schemeClr val="accent1"/>
                </a:solidFill>
                <a:latin typeface="Barlow"/>
                <a:ea typeface="Barlow"/>
                <a:cs typeface="Barlow"/>
                <a:sym typeface="Barlow"/>
              </a:rPr>
              <a:t>MOBILE PROJECT</a:t>
            </a:r>
            <a:endParaRPr sz="2600"/>
          </a:p>
        </p:txBody>
      </p:sp>
      <p:sp>
        <p:nvSpPr>
          <p:cNvPr id="430" name="Google Shape;430;p30"/>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20</a:t>
            </a:fld>
            <a:endParaRPr/>
          </a:p>
        </p:txBody>
      </p:sp>
      <p:grpSp>
        <p:nvGrpSpPr>
          <p:cNvPr id="431" name="Google Shape;431;p30"/>
          <p:cNvGrpSpPr/>
          <p:nvPr/>
        </p:nvGrpSpPr>
        <p:grpSpPr>
          <a:xfrm>
            <a:off x="5962800" y="373572"/>
            <a:ext cx="2119546" cy="4396359"/>
            <a:chOff x="2547150" y="238125"/>
            <a:chExt cx="2525675" cy="5238750"/>
          </a:xfrm>
        </p:grpSpPr>
        <p:sp>
          <p:nvSpPr>
            <p:cNvPr id="432" name="Google Shape;432;p30"/>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0"/>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0"/>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0"/>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36" name="Google Shape;436;p30"/>
          <p:cNvPicPr preferRelativeResize="0"/>
          <p:nvPr/>
        </p:nvPicPr>
        <p:blipFill rotWithShape="1">
          <a:blip r:embed="rId3">
            <a:alphaModFix/>
          </a:blip>
          <a:srcRect b="23786"/>
          <a:stretch/>
        </p:blipFill>
        <p:spPr>
          <a:xfrm>
            <a:off x="6009125" y="756087"/>
            <a:ext cx="2025525" cy="3631750"/>
          </a:xfrm>
          <a:prstGeom prst="rect">
            <a:avLst/>
          </a:prstGeom>
          <a:noFill/>
          <a:ln>
            <a:noFill/>
          </a:ln>
        </p:spPr>
      </p:pic>
      <p:sp>
        <p:nvSpPr>
          <p:cNvPr id="437" name="Google Shape;437;p30"/>
          <p:cNvSpPr txBox="1">
            <a:spLocks noGrp="1"/>
          </p:cNvSpPr>
          <p:nvPr>
            <p:ph type="body" idx="4294967295"/>
          </p:nvPr>
        </p:nvSpPr>
        <p:spPr>
          <a:xfrm>
            <a:off x="2737000" y="373650"/>
            <a:ext cx="2282400" cy="4396200"/>
          </a:xfrm>
          <a:prstGeom prst="rect">
            <a:avLst/>
          </a:prstGeom>
        </p:spPr>
        <p:txBody>
          <a:bodyPr spcFirstLastPara="1" wrap="square" lIns="0" tIns="0" rIns="0" bIns="0" anchor="ctr" anchorCtr="0">
            <a:noAutofit/>
          </a:bodyPr>
          <a:lstStyle/>
          <a:p>
            <a:pPr marL="0" lvl="0" indent="0" algn="l" rtl="0">
              <a:spcBef>
                <a:spcPts val="0"/>
              </a:spcBef>
              <a:spcAft>
                <a:spcPts val="800"/>
              </a:spcAft>
              <a:buNone/>
            </a:pPr>
            <a:r>
              <a:rPr lang="en" sz="1800"/>
              <a:t>Show and explain your web, app or software projects using these gadget templates.</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31"/>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21</a:t>
            </a:fld>
            <a:endParaRPr/>
          </a:p>
        </p:txBody>
      </p:sp>
      <p:grpSp>
        <p:nvGrpSpPr>
          <p:cNvPr id="443" name="Google Shape;443;p31"/>
          <p:cNvGrpSpPr/>
          <p:nvPr/>
        </p:nvGrpSpPr>
        <p:grpSpPr>
          <a:xfrm>
            <a:off x="5468902" y="465959"/>
            <a:ext cx="2736410" cy="4222433"/>
            <a:chOff x="2112475" y="238125"/>
            <a:chExt cx="3395050" cy="5238750"/>
          </a:xfrm>
        </p:grpSpPr>
        <p:sp>
          <p:nvSpPr>
            <p:cNvPr id="444" name="Google Shape;444;p31"/>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1"/>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1"/>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1"/>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48" name="Google Shape;448;p31"/>
          <p:cNvPicPr preferRelativeResize="0"/>
          <p:nvPr/>
        </p:nvPicPr>
        <p:blipFill>
          <a:blip r:embed="rId3">
            <a:alphaModFix/>
          </a:blip>
          <a:stretch>
            <a:fillRect/>
          </a:stretch>
        </p:blipFill>
        <p:spPr>
          <a:xfrm>
            <a:off x="5536488" y="839688"/>
            <a:ext cx="2597800" cy="3463726"/>
          </a:xfrm>
          <a:prstGeom prst="rect">
            <a:avLst/>
          </a:prstGeom>
          <a:noFill/>
          <a:ln>
            <a:noFill/>
          </a:ln>
        </p:spPr>
      </p:pic>
      <p:sp>
        <p:nvSpPr>
          <p:cNvPr id="449" name="Google Shape;449;p31"/>
          <p:cNvSpPr txBox="1">
            <a:spLocks noGrp="1"/>
          </p:cNvSpPr>
          <p:nvPr>
            <p:ph type="body" idx="4294967295"/>
          </p:nvPr>
        </p:nvSpPr>
        <p:spPr>
          <a:xfrm>
            <a:off x="855300" y="373650"/>
            <a:ext cx="1601700" cy="4396200"/>
          </a:xfrm>
          <a:prstGeom prst="rect">
            <a:avLst/>
          </a:prstGeom>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 sz="2600" b="1">
                <a:solidFill>
                  <a:schemeClr val="accent1"/>
                </a:solidFill>
                <a:latin typeface="Barlow"/>
                <a:ea typeface="Barlow"/>
                <a:cs typeface="Barlow"/>
                <a:sym typeface="Barlow"/>
              </a:rPr>
              <a:t>TABLET PROJECT</a:t>
            </a:r>
            <a:endParaRPr sz="2600"/>
          </a:p>
        </p:txBody>
      </p:sp>
      <p:sp>
        <p:nvSpPr>
          <p:cNvPr id="450" name="Google Shape;450;p31"/>
          <p:cNvSpPr txBox="1">
            <a:spLocks noGrp="1"/>
          </p:cNvSpPr>
          <p:nvPr>
            <p:ph type="body" idx="4294967295"/>
          </p:nvPr>
        </p:nvSpPr>
        <p:spPr>
          <a:xfrm>
            <a:off x="2737000" y="373650"/>
            <a:ext cx="2282400" cy="4396200"/>
          </a:xfrm>
          <a:prstGeom prst="rect">
            <a:avLst/>
          </a:prstGeom>
        </p:spPr>
        <p:txBody>
          <a:bodyPr spcFirstLastPara="1" wrap="square" lIns="0" tIns="0" rIns="0" bIns="0" anchor="ctr" anchorCtr="0">
            <a:noAutofit/>
          </a:bodyPr>
          <a:lstStyle/>
          <a:p>
            <a:pPr marL="0" lvl="0" indent="0" algn="l" rtl="0">
              <a:spcBef>
                <a:spcPts val="0"/>
              </a:spcBef>
              <a:spcAft>
                <a:spcPts val="800"/>
              </a:spcAft>
              <a:buNone/>
            </a:pPr>
            <a:r>
              <a:rPr lang="en" sz="1800"/>
              <a:t>Show and explain your web, app or software projects using these gadget templates.</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32"/>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22</a:t>
            </a:fld>
            <a:endParaRPr/>
          </a:p>
        </p:txBody>
      </p:sp>
      <p:grpSp>
        <p:nvGrpSpPr>
          <p:cNvPr id="456" name="Google Shape;456;p32"/>
          <p:cNvGrpSpPr/>
          <p:nvPr/>
        </p:nvGrpSpPr>
        <p:grpSpPr>
          <a:xfrm>
            <a:off x="4243174" y="1241129"/>
            <a:ext cx="4542205" cy="2661224"/>
            <a:chOff x="4243174" y="1241129"/>
            <a:chExt cx="4542205" cy="2661224"/>
          </a:xfrm>
        </p:grpSpPr>
        <p:sp>
          <p:nvSpPr>
            <p:cNvPr id="457" name="Google Shape;457;p32"/>
            <p:cNvSpPr/>
            <p:nvPr/>
          </p:nvSpPr>
          <p:spPr>
            <a:xfrm>
              <a:off x="4614624" y="1241129"/>
              <a:ext cx="3797910" cy="2542169"/>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rgbClr val="FFFFFF">
                    <a:alpha val="29803"/>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32"/>
            <p:cNvSpPr/>
            <p:nvPr/>
          </p:nvSpPr>
          <p:spPr>
            <a:xfrm>
              <a:off x="4243174" y="3832321"/>
              <a:ext cx="4542205" cy="70032"/>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32"/>
            <p:cNvSpPr/>
            <p:nvPr/>
          </p:nvSpPr>
          <p:spPr>
            <a:xfrm>
              <a:off x="4243174" y="3776295"/>
              <a:ext cx="4541505" cy="56025"/>
            </a:xfrm>
            <a:custGeom>
              <a:avLst/>
              <a:gdLst/>
              <a:ahLst/>
              <a:cxnLst/>
              <a:rect l="l" t="t" r="r" b="b"/>
              <a:pathLst>
                <a:path w="6172200" h="76142" extrusionOk="0">
                  <a:moveTo>
                    <a:pt x="0" y="76143"/>
                  </a:moveTo>
                  <a:lnTo>
                    <a:pt x="6172200" y="76143"/>
                  </a:lnTo>
                  <a:lnTo>
                    <a:pt x="6172200" y="0"/>
                  </a:lnTo>
                  <a:lnTo>
                    <a:pt x="0" y="0"/>
                  </a:ln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32"/>
            <p:cNvSpPr/>
            <p:nvPr/>
          </p:nvSpPr>
          <p:spPr>
            <a:xfrm>
              <a:off x="6177518" y="3776295"/>
              <a:ext cx="665106" cy="35016"/>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461" name="Google Shape;461;p32"/>
          <p:cNvPicPr preferRelativeResize="0"/>
          <p:nvPr/>
        </p:nvPicPr>
        <p:blipFill rotWithShape="1">
          <a:blip r:embed="rId3">
            <a:alphaModFix/>
          </a:blip>
          <a:srcRect b="6620"/>
          <a:stretch/>
        </p:blipFill>
        <p:spPr>
          <a:xfrm>
            <a:off x="4750350" y="1387850"/>
            <a:ext cx="3530550" cy="2242675"/>
          </a:xfrm>
          <a:prstGeom prst="rect">
            <a:avLst/>
          </a:prstGeom>
          <a:noFill/>
          <a:ln>
            <a:noFill/>
          </a:ln>
        </p:spPr>
      </p:pic>
      <p:sp>
        <p:nvSpPr>
          <p:cNvPr id="462" name="Google Shape;462;p32"/>
          <p:cNvSpPr txBox="1">
            <a:spLocks noGrp="1"/>
          </p:cNvSpPr>
          <p:nvPr>
            <p:ph type="body" idx="4294967295"/>
          </p:nvPr>
        </p:nvSpPr>
        <p:spPr>
          <a:xfrm>
            <a:off x="855300" y="373650"/>
            <a:ext cx="1601700" cy="4396200"/>
          </a:xfrm>
          <a:prstGeom prst="rect">
            <a:avLst/>
          </a:prstGeom>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 sz="2600" b="1">
                <a:solidFill>
                  <a:schemeClr val="accent1"/>
                </a:solidFill>
                <a:latin typeface="Barlow"/>
                <a:ea typeface="Barlow"/>
                <a:cs typeface="Barlow"/>
                <a:sym typeface="Barlow"/>
              </a:rPr>
              <a:t>DESKTOP PROJECT</a:t>
            </a:r>
            <a:endParaRPr sz="2600"/>
          </a:p>
        </p:txBody>
      </p:sp>
      <p:sp>
        <p:nvSpPr>
          <p:cNvPr id="463" name="Google Shape;463;p32"/>
          <p:cNvSpPr txBox="1">
            <a:spLocks noGrp="1"/>
          </p:cNvSpPr>
          <p:nvPr>
            <p:ph type="body" idx="4294967295"/>
          </p:nvPr>
        </p:nvSpPr>
        <p:spPr>
          <a:xfrm>
            <a:off x="2737000" y="373650"/>
            <a:ext cx="1842000" cy="4396200"/>
          </a:xfrm>
          <a:prstGeom prst="rect">
            <a:avLst/>
          </a:prstGeom>
        </p:spPr>
        <p:txBody>
          <a:bodyPr spcFirstLastPara="1" wrap="square" lIns="0" tIns="0" rIns="0" bIns="0" anchor="ctr" anchorCtr="0">
            <a:noAutofit/>
          </a:bodyPr>
          <a:lstStyle/>
          <a:p>
            <a:pPr marL="0" lvl="0" indent="0" algn="l" rtl="0">
              <a:spcBef>
                <a:spcPts val="0"/>
              </a:spcBef>
              <a:spcAft>
                <a:spcPts val="800"/>
              </a:spcAft>
              <a:buNone/>
            </a:pPr>
            <a:r>
              <a:rPr lang="en" sz="1800"/>
              <a:t>Show and explain your web, app or software projects using these gadget templates.</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pic>
        <p:nvPicPr>
          <p:cNvPr id="468" name="Google Shape;468;p33"/>
          <p:cNvPicPr preferRelativeResize="0"/>
          <p:nvPr/>
        </p:nvPicPr>
        <p:blipFill>
          <a:blip r:embed="rId3">
            <a:alphaModFix amt="50000"/>
          </a:blip>
          <a:stretch>
            <a:fillRect/>
          </a:stretch>
        </p:blipFill>
        <p:spPr>
          <a:xfrm>
            <a:off x="0" y="0"/>
            <a:ext cx="9144000" cy="5143500"/>
          </a:xfrm>
          <a:prstGeom prst="rect">
            <a:avLst/>
          </a:prstGeom>
          <a:noFill/>
          <a:ln>
            <a:noFill/>
          </a:ln>
        </p:spPr>
      </p:pic>
      <p:sp>
        <p:nvSpPr>
          <p:cNvPr id="469" name="Google Shape;469;p33"/>
          <p:cNvSpPr txBox="1">
            <a:spLocks noGrp="1"/>
          </p:cNvSpPr>
          <p:nvPr>
            <p:ph type="ctrTitle" idx="4294967295"/>
          </p:nvPr>
        </p:nvSpPr>
        <p:spPr>
          <a:xfrm>
            <a:off x="855300" y="1991850"/>
            <a:ext cx="26067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a:t>THANKS!</a:t>
            </a:r>
            <a:endParaRPr sz="4800"/>
          </a:p>
        </p:txBody>
      </p:sp>
      <p:sp>
        <p:nvSpPr>
          <p:cNvPr id="470" name="Google Shape;470;p33"/>
          <p:cNvSpPr txBox="1">
            <a:spLocks noGrp="1"/>
          </p:cNvSpPr>
          <p:nvPr>
            <p:ph type="subTitle" idx="4294967295"/>
          </p:nvPr>
        </p:nvSpPr>
        <p:spPr>
          <a:xfrm>
            <a:off x="3548950" y="1740600"/>
            <a:ext cx="2339100" cy="1662300"/>
          </a:xfrm>
          <a:prstGeom prst="rect">
            <a:avLst/>
          </a:prstGeom>
        </p:spPr>
        <p:txBody>
          <a:bodyPr spcFirstLastPara="1" wrap="square" lIns="0" tIns="0" rIns="0" bIns="0" anchor="ctr" anchorCtr="0">
            <a:noAutofit/>
          </a:bodyPr>
          <a:lstStyle/>
          <a:p>
            <a:pPr marL="0" lvl="0" indent="0" algn="l" rtl="0">
              <a:spcBef>
                <a:spcPts val="0"/>
              </a:spcBef>
              <a:spcAft>
                <a:spcPts val="800"/>
              </a:spcAft>
              <a:buNone/>
            </a:pPr>
            <a:r>
              <a:rPr lang="en" sz="1800">
                <a:solidFill>
                  <a:schemeClr val="accent2"/>
                </a:solidFill>
              </a:rPr>
              <a:t>Any questions? You can find me at @username &amp; user@mail.me</a:t>
            </a:r>
            <a:endParaRPr sz="1800">
              <a:solidFill>
                <a:schemeClr val="accent2"/>
              </a:solidFill>
            </a:endParaRPr>
          </a:p>
        </p:txBody>
      </p:sp>
      <p:sp>
        <p:nvSpPr>
          <p:cNvPr id="471" name="Google Shape;471;p33"/>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34"/>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CREDITS</a:t>
            </a:r>
            <a:endParaRPr/>
          </a:p>
        </p:txBody>
      </p:sp>
      <p:sp>
        <p:nvSpPr>
          <p:cNvPr id="477" name="Google Shape;477;p34"/>
          <p:cNvSpPr txBox="1">
            <a:spLocks noGrp="1"/>
          </p:cNvSpPr>
          <p:nvPr>
            <p:ph type="body" idx="1"/>
          </p:nvPr>
        </p:nvSpPr>
        <p:spPr>
          <a:xfrm>
            <a:off x="855300" y="1353950"/>
            <a:ext cx="6763800" cy="3033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400"/>
              <a:t>Special thanks to all the people who made and released these awesome resources for free:</a:t>
            </a:r>
            <a:endParaRPr sz="2400"/>
          </a:p>
          <a:p>
            <a:pPr marL="457200" lvl="0" indent="-381000" algn="l" rtl="0">
              <a:lnSpc>
                <a:spcPct val="115000"/>
              </a:lnSpc>
              <a:spcBef>
                <a:spcPts val="800"/>
              </a:spcBef>
              <a:spcAft>
                <a:spcPts val="0"/>
              </a:spcAft>
              <a:buSzPts val="2400"/>
              <a:buChar char="╸"/>
            </a:pPr>
            <a:r>
              <a:rPr lang="en" sz="2400"/>
              <a:t>Presentation template by </a:t>
            </a:r>
            <a:r>
              <a:rPr lang="en" sz="2400" u="sng">
                <a:solidFill>
                  <a:schemeClr val="hlink"/>
                </a:solidFill>
                <a:hlinkClick r:id="rId3"/>
              </a:rPr>
              <a:t>SlidesCarnival</a:t>
            </a:r>
            <a:endParaRPr sz="2400"/>
          </a:p>
          <a:p>
            <a:pPr marL="457200" lvl="0" indent="-381000" algn="l" rtl="0">
              <a:lnSpc>
                <a:spcPct val="115000"/>
              </a:lnSpc>
              <a:spcBef>
                <a:spcPts val="0"/>
              </a:spcBef>
              <a:spcAft>
                <a:spcPts val="0"/>
              </a:spcAft>
              <a:buSzPts val="2400"/>
              <a:buChar char="╸"/>
            </a:pPr>
            <a:r>
              <a:rPr lang="en" sz="2400"/>
              <a:t>Photographs by </a:t>
            </a:r>
            <a:r>
              <a:rPr lang="en" sz="2400" u="sng">
                <a:solidFill>
                  <a:schemeClr val="hlink"/>
                </a:solidFill>
                <a:hlinkClick r:id="rId4"/>
              </a:rPr>
              <a:t>Unsplash</a:t>
            </a:r>
            <a:endParaRPr/>
          </a:p>
          <a:p>
            <a:pPr marL="457200" lvl="0" indent="-381000" algn="l" rtl="0">
              <a:lnSpc>
                <a:spcPct val="115000"/>
              </a:lnSpc>
              <a:spcBef>
                <a:spcPts val="0"/>
              </a:spcBef>
              <a:spcAft>
                <a:spcPts val="0"/>
              </a:spcAft>
              <a:buSzPts val="2400"/>
              <a:buChar char="╸"/>
            </a:pPr>
            <a:r>
              <a:rPr lang="en"/>
              <a:t>Illustrations by </a:t>
            </a:r>
            <a:r>
              <a:rPr lang="en" u="sng">
                <a:solidFill>
                  <a:schemeClr val="hlink"/>
                </a:solidFill>
                <a:hlinkClick r:id="rId5"/>
              </a:rPr>
              <a:t>Pixsellz</a:t>
            </a:r>
            <a:endParaRPr/>
          </a:p>
        </p:txBody>
      </p:sp>
      <p:sp>
        <p:nvSpPr>
          <p:cNvPr id="478" name="Google Shape;478;p34"/>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35"/>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PRESENTATION DESIGN</a:t>
            </a:r>
            <a:endParaRPr/>
          </a:p>
        </p:txBody>
      </p:sp>
      <p:sp>
        <p:nvSpPr>
          <p:cNvPr id="484" name="Google Shape;484;p35"/>
          <p:cNvSpPr txBox="1">
            <a:spLocks noGrp="1"/>
          </p:cNvSpPr>
          <p:nvPr>
            <p:ph type="body" idx="1"/>
          </p:nvPr>
        </p:nvSpPr>
        <p:spPr>
          <a:xfrm>
            <a:off x="855300" y="1353949"/>
            <a:ext cx="7433400" cy="236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800"/>
              <a:t>This presentation uses the following typographies:</a:t>
            </a:r>
            <a:endParaRPr sz="1800"/>
          </a:p>
          <a:p>
            <a:pPr marL="457200" lvl="0" indent="-342900" algn="l" rtl="0">
              <a:lnSpc>
                <a:spcPct val="115000"/>
              </a:lnSpc>
              <a:spcBef>
                <a:spcPts val="800"/>
              </a:spcBef>
              <a:spcAft>
                <a:spcPts val="0"/>
              </a:spcAft>
              <a:buSzPts val="1800"/>
              <a:buChar char="╸"/>
            </a:pPr>
            <a:r>
              <a:rPr lang="en" sz="1800"/>
              <a:t>Titles: Barlow Bold</a:t>
            </a:r>
            <a:endParaRPr sz="1800"/>
          </a:p>
          <a:p>
            <a:pPr marL="457200" lvl="0" indent="-342900" algn="l" rtl="0">
              <a:lnSpc>
                <a:spcPct val="115000"/>
              </a:lnSpc>
              <a:spcBef>
                <a:spcPts val="0"/>
              </a:spcBef>
              <a:spcAft>
                <a:spcPts val="0"/>
              </a:spcAft>
              <a:buSzPts val="1800"/>
              <a:buChar char="╸"/>
            </a:pPr>
            <a:r>
              <a:rPr lang="en" sz="1800"/>
              <a:t>Body copy: Barlow Light</a:t>
            </a:r>
            <a:endParaRPr sz="1800"/>
          </a:p>
          <a:p>
            <a:pPr marL="0" lvl="0" indent="0" algn="l" rtl="0">
              <a:lnSpc>
                <a:spcPct val="115000"/>
              </a:lnSpc>
              <a:spcBef>
                <a:spcPts val="800"/>
              </a:spcBef>
              <a:spcAft>
                <a:spcPts val="0"/>
              </a:spcAft>
              <a:buNone/>
            </a:pPr>
            <a:r>
              <a:rPr lang="en" sz="1800"/>
              <a:t>Download for free at:</a:t>
            </a:r>
            <a:br>
              <a:rPr lang="en" sz="1800"/>
            </a:br>
            <a:r>
              <a:rPr lang="en" sz="1800" u="sng">
                <a:solidFill>
                  <a:schemeClr val="hlink"/>
                </a:solidFill>
                <a:hlinkClick r:id="rId3"/>
              </a:rPr>
              <a:t>https://www.fontsquirrel.com/fonts/barlow</a:t>
            </a:r>
            <a:endParaRPr sz="1800"/>
          </a:p>
          <a:p>
            <a:pPr marL="0" lvl="0" indent="0" algn="l" rtl="0">
              <a:lnSpc>
                <a:spcPct val="115000"/>
              </a:lnSpc>
              <a:spcBef>
                <a:spcPts val="800"/>
              </a:spcBef>
              <a:spcAft>
                <a:spcPts val="800"/>
              </a:spcAft>
              <a:buNone/>
            </a:pPr>
            <a:endParaRPr sz="1800"/>
          </a:p>
        </p:txBody>
      </p:sp>
      <p:sp>
        <p:nvSpPr>
          <p:cNvPr id="485" name="Google Shape;485;p35"/>
          <p:cNvSpPr txBox="1"/>
          <p:nvPr/>
        </p:nvSpPr>
        <p:spPr>
          <a:xfrm>
            <a:off x="855300" y="4104575"/>
            <a:ext cx="7433400" cy="5379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0"/>
              </a:spcAft>
              <a:buNone/>
            </a:pPr>
            <a:r>
              <a:rPr lang="en" sz="1000">
                <a:solidFill>
                  <a:schemeClr val="accent2"/>
                </a:solidFill>
                <a:latin typeface="Barlow Light"/>
                <a:ea typeface="Barlow Light"/>
                <a:cs typeface="Barlow Light"/>
                <a:sym typeface="Barlow Light"/>
              </a:rPr>
              <a:t>You don’t need to keep this slide in your presentation. It’s only here to serve you as a design guide if you need to create new slides or download the fonts to edit the presentation in PowerPoint®</a:t>
            </a:r>
            <a:endParaRPr sz="1000">
              <a:solidFill>
                <a:schemeClr val="accent2"/>
              </a:solidFill>
              <a:latin typeface="Barlow Light"/>
              <a:ea typeface="Barlow Light"/>
              <a:cs typeface="Barlow Light"/>
              <a:sym typeface="Barlow Light"/>
            </a:endParaRPr>
          </a:p>
          <a:p>
            <a:pPr marL="0" marR="0" lvl="0" indent="0" algn="l" rtl="0">
              <a:lnSpc>
                <a:spcPct val="115000"/>
              </a:lnSpc>
              <a:spcBef>
                <a:spcPts val="800"/>
              </a:spcBef>
              <a:spcAft>
                <a:spcPts val="0"/>
              </a:spcAft>
              <a:buNone/>
            </a:pPr>
            <a:endParaRPr sz="1000">
              <a:solidFill>
                <a:schemeClr val="accent2"/>
              </a:solidFill>
              <a:latin typeface="Barlow Light"/>
              <a:ea typeface="Barlow Light"/>
              <a:cs typeface="Barlow Light"/>
              <a:sym typeface="Barlow Light"/>
            </a:endParaRPr>
          </a:p>
          <a:p>
            <a:pPr marL="0" marR="0" lvl="0" indent="0" algn="l" rtl="0">
              <a:lnSpc>
                <a:spcPct val="115000"/>
              </a:lnSpc>
              <a:spcBef>
                <a:spcPts val="800"/>
              </a:spcBef>
              <a:spcAft>
                <a:spcPts val="800"/>
              </a:spcAft>
              <a:buNone/>
            </a:pPr>
            <a:endParaRPr sz="1000">
              <a:solidFill>
                <a:schemeClr val="accent2"/>
              </a:solidFill>
              <a:latin typeface="Barlow Light"/>
              <a:ea typeface="Barlow Light"/>
              <a:cs typeface="Barlow Light"/>
              <a:sym typeface="Barlow Light"/>
            </a:endParaRPr>
          </a:p>
        </p:txBody>
      </p:sp>
      <p:sp>
        <p:nvSpPr>
          <p:cNvPr id="486" name="Google Shape;486;p35"/>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36"/>
          <p:cNvSpPr txBox="1">
            <a:spLocks noGrp="1"/>
          </p:cNvSpPr>
          <p:nvPr>
            <p:ph type="ctrTitle"/>
          </p:nvPr>
        </p:nvSpPr>
        <p:spPr>
          <a:xfrm>
            <a:off x="855300" y="1534047"/>
            <a:ext cx="51108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2. EXTRA RESOURCES</a:t>
            </a:r>
            <a:endParaRPr/>
          </a:p>
        </p:txBody>
      </p:sp>
      <p:sp>
        <p:nvSpPr>
          <p:cNvPr id="492" name="Google Shape;492;p36"/>
          <p:cNvSpPr txBox="1">
            <a:spLocks noGrp="1"/>
          </p:cNvSpPr>
          <p:nvPr>
            <p:ph type="subTitle" idx="1"/>
          </p:nvPr>
        </p:nvSpPr>
        <p:spPr>
          <a:xfrm>
            <a:off x="855300" y="2714552"/>
            <a:ext cx="5110800" cy="4281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
              <a:t>For Business Plans, Marketing Plans, Project Proposals, Lessons, etc</a:t>
            </a:r>
            <a:endParaRPr/>
          </a:p>
        </p:txBody>
      </p:sp>
      <p:grpSp>
        <p:nvGrpSpPr>
          <p:cNvPr id="54" name="Grupo 53">
            <a:extLst>
              <a:ext uri="{FF2B5EF4-FFF2-40B4-BE49-F238E27FC236}">
                <a16:creationId xmlns:a16="http://schemas.microsoft.com/office/drawing/2014/main" id="{C1C0CF39-E114-3949-A27F-1C46512C1BF9}"/>
              </a:ext>
            </a:extLst>
          </p:cNvPr>
          <p:cNvGrpSpPr/>
          <p:nvPr/>
        </p:nvGrpSpPr>
        <p:grpSpPr>
          <a:xfrm>
            <a:off x="5051577" y="597671"/>
            <a:ext cx="3378214" cy="3959923"/>
            <a:chOff x="7017258" y="4131327"/>
            <a:chExt cx="583504" cy="683980"/>
          </a:xfrm>
        </p:grpSpPr>
        <p:sp>
          <p:nvSpPr>
            <p:cNvPr id="55" name="Google Shape;1160;p46">
              <a:extLst>
                <a:ext uri="{FF2B5EF4-FFF2-40B4-BE49-F238E27FC236}">
                  <a16:creationId xmlns:a16="http://schemas.microsoft.com/office/drawing/2014/main" id="{0B46D6C6-9873-6D47-AAD1-DB7F3E676FA1}"/>
                </a:ext>
              </a:extLst>
            </p:cNvPr>
            <p:cNvSpPr/>
            <p:nvPr/>
          </p:nvSpPr>
          <p:spPr>
            <a:xfrm>
              <a:off x="7315814" y="4178415"/>
              <a:ext cx="150241" cy="410597"/>
            </a:xfrm>
            <a:custGeom>
              <a:avLst/>
              <a:gdLst/>
              <a:ahLst/>
              <a:cxnLst/>
              <a:rect l="l" t="t" r="r" b="b"/>
              <a:pathLst>
                <a:path w="1502409" h="4105966" extrusionOk="0">
                  <a:moveTo>
                    <a:pt x="0" y="0"/>
                  </a:moveTo>
                  <a:lnTo>
                    <a:pt x="1502410" y="868091"/>
                  </a:lnTo>
                  <a:lnTo>
                    <a:pt x="1502410" y="4105966"/>
                  </a:lnTo>
                  <a:lnTo>
                    <a:pt x="0" y="323867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 name="Google Shape;1161;p46">
              <a:extLst>
                <a:ext uri="{FF2B5EF4-FFF2-40B4-BE49-F238E27FC236}">
                  <a16:creationId xmlns:a16="http://schemas.microsoft.com/office/drawing/2014/main" id="{DA490056-2149-524D-843B-0B23B4A63343}"/>
                </a:ext>
              </a:extLst>
            </p:cNvPr>
            <p:cNvSpPr/>
            <p:nvPr/>
          </p:nvSpPr>
          <p:spPr>
            <a:xfrm>
              <a:off x="7320563" y="4281056"/>
              <a:ext cx="70592" cy="94782"/>
            </a:xfrm>
            <a:custGeom>
              <a:avLst/>
              <a:gdLst/>
              <a:ahLst/>
              <a:cxnLst/>
              <a:rect l="l" t="t" r="r" b="b"/>
              <a:pathLst>
                <a:path w="705920" h="947817" extrusionOk="0">
                  <a:moveTo>
                    <a:pt x="352852" y="947818"/>
                  </a:moveTo>
                  <a:cubicBezTo>
                    <a:pt x="-335753" y="51620"/>
                    <a:pt x="162642" y="-272810"/>
                    <a:pt x="352852" y="252381"/>
                  </a:cubicBezTo>
                  <a:cubicBezTo>
                    <a:pt x="543863" y="-49564"/>
                    <a:pt x="1041456" y="855467"/>
                    <a:pt x="352852" y="947818"/>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7" name="Google Shape;1162;p46">
              <a:extLst>
                <a:ext uri="{FF2B5EF4-FFF2-40B4-BE49-F238E27FC236}">
                  <a16:creationId xmlns:a16="http://schemas.microsoft.com/office/drawing/2014/main" id="{3C5EE54E-1191-F64D-B370-D9B5C3978D8F}"/>
                </a:ext>
              </a:extLst>
            </p:cNvPr>
            <p:cNvSpPr/>
            <p:nvPr/>
          </p:nvSpPr>
          <p:spPr>
            <a:xfrm>
              <a:off x="7077193" y="4326164"/>
              <a:ext cx="134029" cy="147278"/>
            </a:xfrm>
            <a:custGeom>
              <a:avLst/>
              <a:gdLst/>
              <a:ahLst/>
              <a:cxnLst/>
              <a:rect l="l" t="t" r="r" b="b"/>
              <a:pathLst>
                <a:path w="1340290" h="1472783" extrusionOk="0">
                  <a:moveTo>
                    <a:pt x="1340291" y="774135"/>
                  </a:moveTo>
                  <a:lnTo>
                    <a:pt x="0" y="0"/>
                  </a:lnTo>
                  <a:lnTo>
                    <a:pt x="0" y="698649"/>
                  </a:lnTo>
                  <a:lnTo>
                    <a:pt x="1340291" y="1472784"/>
                  </a:lnTo>
                  <a:lnTo>
                    <a:pt x="1340291" y="774135"/>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8" name="Google Shape;1163;p46">
              <a:extLst>
                <a:ext uri="{FF2B5EF4-FFF2-40B4-BE49-F238E27FC236}">
                  <a16:creationId xmlns:a16="http://schemas.microsoft.com/office/drawing/2014/main" id="{BA083FF7-428D-C24A-B881-36F5DB395AF1}"/>
                </a:ext>
              </a:extLst>
            </p:cNvPr>
            <p:cNvSpPr/>
            <p:nvPr/>
          </p:nvSpPr>
          <p:spPr>
            <a:xfrm>
              <a:off x="7089116" y="4349542"/>
              <a:ext cx="15249" cy="22656"/>
            </a:xfrm>
            <a:custGeom>
              <a:avLst/>
              <a:gdLst/>
              <a:ahLst/>
              <a:cxnLst/>
              <a:rect l="l" t="t" r="r" b="b"/>
              <a:pathLst>
                <a:path w="152488" h="226558" extrusionOk="0">
                  <a:moveTo>
                    <a:pt x="152488" y="157447"/>
                  </a:moveTo>
                  <a:cubicBezTo>
                    <a:pt x="152488" y="215266"/>
                    <a:pt x="118780" y="241767"/>
                    <a:pt x="76244" y="217675"/>
                  </a:cubicBezTo>
                  <a:cubicBezTo>
                    <a:pt x="34510" y="193584"/>
                    <a:pt x="0" y="126931"/>
                    <a:pt x="0" y="69112"/>
                  </a:cubicBezTo>
                  <a:cubicBezTo>
                    <a:pt x="0" y="11293"/>
                    <a:pt x="33708" y="-15208"/>
                    <a:pt x="76244" y="8884"/>
                  </a:cubicBezTo>
                  <a:cubicBezTo>
                    <a:pt x="118780" y="32975"/>
                    <a:pt x="152488" y="99628"/>
                    <a:pt x="152488" y="1574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 name="Google Shape;1164;p46">
              <a:extLst>
                <a:ext uri="{FF2B5EF4-FFF2-40B4-BE49-F238E27FC236}">
                  <a16:creationId xmlns:a16="http://schemas.microsoft.com/office/drawing/2014/main" id="{839367E8-6B3B-B741-86D0-942ABD040E64}"/>
                </a:ext>
              </a:extLst>
            </p:cNvPr>
            <p:cNvSpPr/>
            <p:nvPr/>
          </p:nvSpPr>
          <p:spPr>
            <a:xfrm>
              <a:off x="7111362" y="4360598"/>
              <a:ext cx="48876" cy="39108"/>
            </a:xfrm>
            <a:custGeom>
              <a:avLst/>
              <a:gdLst/>
              <a:ahLst/>
              <a:cxnLst/>
              <a:rect l="l" t="t" r="r" b="b"/>
              <a:pathLst>
                <a:path w="488764" h="391082" extrusionOk="0">
                  <a:moveTo>
                    <a:pt x="0" y="0"/>
                  </a:moveTo>
                  <a:lnTo>
                    <a:pt x="488765" y="281869"/>
                  </a:lnTo>
                  <a:lnTo>
                    <a:pt x="488765" y="391083"/>
                  </a:lnTo>
                  <a:lnTo>
                    <a:pt x="0" y="11001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1165;p46">
              <a:extLst>
                <a:ext uri="{FF2B5EF4-FFF2-40B4-BE49-F238E27FC236}">
                  <a16:creationId xmlns:a16="http://schemas.microsoft.com/office/drawing/2014/main" id="{A7B9A1FD-47D5-2949-A8F7-750BB12601C5}"/>
                </a:ext>
              </a:extLst>
            </p:cNvPr>
            <p:cNvSpPr/>
            <p:nvPr/>
          </p:nvSpPr>
          <p:spPr>
            <a:xfrm>
              <a:off x="7111442" y="4383982"/>
              <a:ext cx="85875" cy="60469"/>
            </a:xfrm>
            <a:custGeom>
              <a:avLst/>
              <a:gdLst/>
              <a:ahLst/>
              <a:cxnLst/>
              <a:rect l="l" t="t" r="r" b="b"/>
              <a:pathLst>
                <a:path w="858749" h="604692" extrusionOk="0">
                  <a:moveTo>
                    <a:pt x="0" y="0"/>
                  </a:moveTo>
                  <a:lnTo>
                    <a:pt x="858749" y="495479"/>
                  </a:lnTo>
                  <a:lnTo>
                    <a:pt x="858749" y="604692"/>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1166;p46">
              <a:extLst>
                <a:ext uri="{FF2B5EF4-FFF2-40B4-BE49-F238E27FC236}">
                  <a16:creationId xmlns:a16="http://schemas.microsoft.com/office/drawing/2014/main" id="{5FEC3C0A-4C02-A64E-9743-92B4501C194D}"/>
                </a:ext>
              </a:extLst>
            </p:cNvPr>
            <p:cNvSpPr/>
            <p:nvPr/>
          </p:nvSpPr>
          <p:spPr>
            <a:xfrm>
              <a:off x="7281165" y="4207564"/>
              <a:ext cx="150241" cy="410597"/>
            </a:xfrm>
            <a:custGeom>
              <a:avLst/>
              <a:gdLst/>
              <a:ahLst/>
              <a:cxnLst/>
              <a:rect l="l" t="t" r="r" b="b"/>
              <a:pathLst>
                <a:path w="1502410" h="4105966" extrusionOk="0">
                  <a:moveTo>
                    <a:pt x="0" y="0"/>
                  </a:moveTo>
                  <a:lnTo>
                    <a:pt x="1502410" y="868091"/>
                  </a:lnTo>
                  <a:lnTo>
                    <a:pt x="1502410" y="4105967"/>
                  </a:lnTo>
                  <a:lnTo>
                    <a:pt x="0" y="3238679"/>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1167;p46">
              <a:extLst>
                <a:ext uri="{FF2B5EF4-FFF2-40B4-BE49-F238E27FC236}">
                  <a16:creationId xmlns:a16="http://schemas.microsoft.com/office/drawing/2014/main" id="{245CFDBC-B787-F140-A27C-8FE8AEB99F24}"/>
                </a:ext>
              </a:extLst>
            </p:cNvPr>
            <p:cNvSpPr/>
            <p:nvPr/>
          </p:nvSpPr>
          <p:spPr>
            <a:xfrm>
              <a:off x="7295649" y="4387505"/>
              <a:ext cx="120706" cy="80626"/>
            </a:xfrm>
            <a:custGeom>
              <a:avLst/>
              <a:gdLst/>
              <a:ahLst/>
              <a:cxnLst/>
              <a:rect l="l" t="t" r="r" b="b"/>
              <a:pathLst>
                <a:path w="1207064" h="806256" extrusionOk="0">
                  <a:moveTo>
                    <a:pt x="0" y="0"/>
                  </a:moveTo>
                  <a:lnTo>
                    <a:pt x="1207064" y="697043"/>
                  </a:lnTo>
                  <a:lnTo>
                    <a:pt x="1207064" y="806257"/>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1168;p46">
              <a:extLst>
                <a:ext uri="{FF2B5EF4-FFF2-40B4-BE49-F238E27FC236}">
                  <a16:creationId xmlns:a16="http://schemas.microsoft.com/office/drawing/2014/main" id="{68B13998-FD80-8345-BC29-F5B03C07C4E8}"/>
                </a:ext>
              </a:extLst>
            </p:cNvPr>
            <p:cNvSpPr/>
            <p:nvPr/>
          </p:nvSpPr>
          <p:spPr>
            <a:xfrm>
              <a:off x="7304051" y="4414012"/>
              <a:ext cx="103772" cy="70909"/>
            </a:xfrm>
            <a:custGeom>
              <a:avLst/>
              <a:gdLst/>
              <a:ahLst/>
              <a:cxnLst/>
              <a:rect l="l" t="t" r="r" b="b"/>
              <a:pathLst>
                <a:path w="1037722" h="709088" extrusionOk="0">
                  <a:moveTo>
                    <a:pt x="0" y="0"/>
                  </a:moveTo>
                  <a:lnTo>
                    <a:pt x="1037722" y="599874"/>
                  </a:lnTo>
                  <a:lnTo>
                    <a:pt x="1037722" y="709088"/>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1169;p46">
              <a:extLst>
                <a:ext uri="{FF2B5EF4-FFF2-40B4-BE49-F238E27FC236}">
                  <a16:creationId xmlns:a16="http://schemas.microsoft.com/office/drawing/2014/main" id="{551BFB32-2776-2F40-8765-7EFBDACFAF4D}"/>
                </a:ext>
              </a:extLst>
            </p:cNvPr>
            <p:cNvSpPr/>
            <p:nvPr/>
          </p:nvSpPr>
          <p:spPr>
            <a:xfrm>
              <a:off x="7242035" y="4420419"/>
              <a:ext cx="88684" cy="87371"/>
            </a:xfrm>
            <a:custGeom>
              <a:avLst/>
              <a:gdLst/>
              <a:ahLst/>
              <a:cxnLst/>
              <a:rect l="l" t="t" r="r" b="b"/>
              <a:pathLst>
                <a:path w="886839" h="873712" extrusionOk="0">
                  <a:moveTo>
                    <a:pt x="0" y="361370"/>
                  </a:moveTo>
                  <a:lnTo>
                    <a:pt x="0" y="0"/>
                  </a:lnTo>
                  <a:lnTo>
                    <a:pt x="886839" y="512342"/>
                  </a:lnTo>
                  <a:lnTo>
                    <a:pt x="886839" y="873712"/>
                  </a:lnTo>
                  <a:lnTo>
                    <a:pt x="0" y="361370"/>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1170;p46">
              <a:extLst>
                <a:ext uri="{FF2B5EF4-FFF2-40B4-BE49-F238E27FC236}">
                  <a16:creationId xmlns:a16="http://schemas.microsoft.com/office/drawing/2014/main" id="{94624E01-92BA-314D-8E1B-36A9576598AD}"/>
                </a:ext>
              </a:extLst>
            </p:cNvPr>
            <p:cNvSpPr/>
            <p:nvPr/>
          </p:nvSpPr>
          <p:spPr>
            <a:xfrm>
              <a:off x="7521147" y="4436256"/>
              <a:ext cx="79615" cy="187933"/>
            </a:xfrm>
            <a:custGeom>
              <a:avLst/>
              <a:gdLst/>
              <a:ahLst/>
              <a:cxnLst/>
              <a:rect l="l" t="t" r="r" b="b"/>
              <a:pathLst>
                <a:path w="796148" h="1879329" extrusionOk="0">
                  <a:moveTo>
                    <a:pt x="294543" y="125463"/>
                  </a:moveTo>
                  <a:cubicBezTo>
                    <a:pt x="225522" y="15446"/>
                    <a:pt x="130016" y="991"/>
                    <a:pt x="126003" y="188"/>
                  </a:cubicBezTo>
                  <a:cubicBezTo>
                    <a:pt x="116373" y="-1418"/>
                    <a:pt x="110754" y="7416"/>
                    <a:pt x="110754" y="20264"/>
                  </a:cubicBezTo>
                  <a:lnTo>
                    <a:pt x="110754" y="310967"/>
                  </a:lnTo>
                  <a:cubicBezTo>
                    <a:pt x="110754" y="409741"/>
                    <a:pt x="77046" y="473182"/>
                    <a:pt x="10433" y="500485"/>
                  </a:cubicBezTo>
                  <a:cubicBezTo>
                    <a:pt x="4013" y="502894"/>
                    <a:pt x="0" y="510122"/>
                    <a:pt x="0" y="519758"/>
                  </a:cubicBezTo>
                  <a:cubicBezTo>
                    <a:pt x="0" y="659488"/>
                    <a:pt x="2408" y="1259362"/>
                    <a:pt x="3210" y="1446472"/>
                  </a:cubicBezTo>
                  <a:cubicBezTo>
                    <a:pt x="3210" y="1477790"/>
                    <a:pt x="24879" y="1514731"/>
                    <a:pt x="51364" y="1529988"/>
                  </a:cubicBezTo>
                  <a:cubicBezTo>
                    <a:pt x="194222" y="1612702"/>
                    <a:pt x="604335" y="1849600"/>
                    <a:pt x="604335" y="1849600"/>
                  </a:cubicBezTo>
                  <a:cubicBezTo>
                    <a:pt x="713484" y="1913040"/>
                    <a:pt x="783308" y="1873691"/>
                    <a:pt x="795346" y="1743598"/>
                  </a:cubicBezTo>
                  <a:lnTo>
                    <a:pt x="796149" y="1167815"/>
                  </a:lnTo>
                  <a:cubicBezTo>
                    <a:pt x="796149" y="1080283"/>
                    <a:pt x="780900" y="990342"/>
                    <a:pt x="732746" y="915659"/>
                  </a:cubicBezTo>
                  <a:cubicBezTo>
                    <a:pt x="705458" y="873098"/>
                    <a:pt x="673355" y="840173"/>
                    <a:pt x="639648" y="820900"/>
                  </a:cubicBezTo>
                  <a:lnTo>
                    <a:pt x="359551" y="659488"/>
                  </a:lnTo>
                  <a:lnTo>
                    <a:pt x="359551" y="389665"/>
                  </a:lnTo>
                  <a:cubicBezTo>
                    <a:pt x="360353" y="283663"/>
                    <a:pt x="337882" y="195328"/>
                    <a:pt x="294543" y="125463"/>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1171;p46">
              <a:extLst>
                <a:ext uri="{FF2B5EF4-FFF2-40B4-BE49-F238E27FC236}">
                  <a16:creationId xmlns:a16="http://schemas.microsoft.com/office/drawing/2014/main" id="{10DE90FF-48AC-4A4F-88ED-74F8C32263B8}"/>
                </a:ext>
              </a:extLst>
            </p:cNvPr>
            <p:cNvSpPr/>
            <p:nvPr/>
          </p:nvSpPr>
          <p:spPr>
            <a:xfrm>
              <a:off x="7483777" y="4463342"/>
              <a:ext cx="31300" cy="120537"/>
            </a:xfrm>
            <a:custGeom>
              <a:avLst/>
              <a:gdLst/>
              <a:ahLst/>
              <a:cxnLst/>
              <a:rect l="l" t="t" r="r" b="b"/>
              <a:pathLst>
                <a:path w="313002" h="1205369" extrusionOk="0">
                  <a:moveTo>
                    <a:pt x="0" y="0"/>
                  </a:moveTo>
                  <a:lnTo>
                    <a:pt x="313002" y="180685"/>
                  </a:lnTo>
                  <a:lnTo>
                    <a:pt x="313002" y="1205370"/>
                  </a:lnTo>
                  <a:lnTo>
                    <a:pt x="0" y="1024685"/>
                  </a:lnTo>
                  <a:lnTo>
                    <a:pt x="0" y="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1172;p46">
              <a:extLst>
                <a:ext uri="{FF2B5EF4-FFF2-40B4-BE49-F238E27FC236}">
                  <a16:creationId xmlns:a16="http://schemas.microsoft.com/office/drawing/2014/main" id="{E4318164-AB54-A341-AF90-6E36AA2C4788}"/>
                </a:ext>
              </a:extLst>
            </p:cNvPr>
            <p:cNvSpPr/>
            <p:nvPr/>
          </p:nvSpPr>
          <p:spPr>
            <a:xfrm>
              <a:off x="7017258" y="4131327"/>
              <a:ext cx="238925" cy="281547"/>
            </a:xfrm>
            <a:custGeom>
              <a:avLst/>
              <a:gdLst/>
              <a:ahLst/>
              <a:cxnLst/>
              <a:rect l="l" t="t" r="r" b="b"/>
              <a:pathLst>
                <a:path w="2389249" h="2815474" extrusionOk="0">
                  <a:moveTo>
                    <a:pt x="2388447" y="1379631"/>
                  </a:moveTo>
                  <a:lnTo>
                    <a:pt x="0" y="0"/>
                  </a:lnTo>
                  <a:lnTo>
                    <a:pt x="803" y="1245522"/>
                  </a:lnTo>
                  <a:lnTo>
                    <a:pt x="2178173" y="2503090"/>
                  </a:lnTo>
                  <a:lnTo>
                    <a:pt x="2389249" y="2815474"/>
                  </a:lnTo>
                  <a:lnTo>
                    <a:pt x="2388447" y="137963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1173;p46">
              <a:extLst>
                <a:ext uri="{FF2B5EF4-FFF2-40B4-BE49-F238E27FC236}">
                  <a16:creationId xmlns:a16="http://schemas.microsoft.com/office/drawing/2014/main" id="{933A2D64-80DC-6746-9B59-2085AEAAEC6E}"/>
                </a:ext>
              </a:extLst>
            </p:cNvPr>
            <p:cNvSpPr/>
            <p:nvPr/>
          </p:nvSpPr>
          <p:spPr>
            <a:xfrm>
              <a:off x="7142010" y="4233590"/>
              <a:ext cx="52327" cy="41116"/>
            </a:xfrm>
            <a:custGeom>
              <a:avLst/>
              <a:gdLst/>
              <a:ahLst/>
              <a:cxnLst/>
              <a:rect l="l" t="t" r="r" b="b"/>
              <a:pathLst>
                <a:path w="523275" h="411158" extrusionOk="0">
                  <a:moveTo>
                    <a:pt x="523275" y="301945"/>
                  </a:moveTo>
                  <a:lnTo>
                    <a:pt x="0" y="0"/>
                  </a:lnTo>
                  <a:lnTo>
                    <a:pt x="0" y="109214"/>
                  </a:lnTo>
                  <a:lnTo>
                    <a:pt x="523275" y="411159"/>
                  </a:lnTo>
                  <a:lnTo>
                    <a:pt x="523275" y="301945"/>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1174;p46">
              <a:extLst>
                <a:ext uri="{FF2B5EF4-FFF2-40B4-BE49-F238E27FC236}">
                  <a16:creationId xmlns:a16="http://schemas.microsoft.com/office/drawing/2014/main" id="{3F4E65C5-7F7E-0F4F-B2C6-80E93D82C7E8}"/>
                </a:ext>
              </a:extLst>
            </p:cNvPr>
            <p:cNvSpPr/>
            <p:nvPr/>
          </p:nvSpPr>
          <p:spPr>
            <a:xfrm>
              <a:off x="7064950" y="4210927"/>
              <a:ext cx="129615" cy="85765"/>
            </a:xfrm>
            <a:custGeom>
              <a:avLst/>
              <a:gdLst/>
              <a:ahLst/>
              <a:cxnLst/>
              <a:rect l="l" t="t" r="r" b="b"/>
              <a:pathLst>
                <a:path w="1296149" h="857651" extrusionOk="0">
                  <a:moveTo>
                    <a:pt x="1296150" y="748438"/>
                  </a:moveTo>
                  <a:lnTo>
                    <a:pt x="0" y="0"/>
                  </a:lnTo>
                  <a:lnTo>
                    <a:pt x="0" y="109214"/>
                  </a:lnTo>
                  <a:lnTo>
                    <a:pt x="1296150" y="857652"/>
                  </a:lnTo>
                  <a:lnTo>
                    <a:pt x="1296150" y="74843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1175;p46">
              <a:extLst>
                <a:ext uri="{FF2B5EF4-FFF2-40B4-BE49-F238E27FC236}">
                  <a16:creationId xmlns:a16="http://schemas.microsoft.com/office/drawing/2014/main" id="{3EF8805A-AE6F-D343-BD55-33C408985582}"/>
                </a:ext>
              </a:extLst>
            </p:cNvPr>
            <p:cNvSpPr/>
            <p:nvPr/>
          </p:nvSpPr>
          <p:spPr>
            <a:xfrm>
              <a:off x="7038303" y="4217334"/>
              <a:ext cx="156340" cy="101264"/>
            </a:xfrm>
            <a:custGeom>
              <a:avLst/>
              <a:gdLst/>
              <a:ahLst/>
              <a:cxnLst/>
              <a:rect l="l" t="t" r="r" b="b"/>
              <a:pathLst>
                <a:path w="1563405" h="1012639" extrusionOk="0">
                  <a:moveTo>
                    <a:pt x="1563405" y="903425"/>
                  </a:moveTo>
                  <a:lnTo>
                    <a:pt x="0" y="0"/>
                  </a:lnTo>
                  <a:lnTo>
                    <a:pt x="0" y="109214"/>
                  </a:lnTo>
                  <a:lnTo>
                    <a:pt x="1563405" y="1012639"/>
                  </a:lnTo>
                  <a:lnTo>
                    <a:pt x="1563405" y="903425"/>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1176;p46">
              <a:extLst>
                <a:ext uri="{FF2B5EF4-FFF2-40B4-BE49-F238E27FC236}">
                  <a16:creationId xmlns:a16="http://schemas.microsoft.com/office/drawing/2014/main" id="{DB85EE08-57AA-304F-9281-620E4F00D77F}"/>
                </a:ext>
              </a:extLst>
            </p:cNvPr>
            <p:cNvSpPr/>
            <p:nvPr/>
          </p:nvSpPr>
          <p:spPr>
            <a:xfrm>
              <a:off x="7206986" y="4270200"/>
              <a:ext cx="27127" cy="40368"/>
            </a:xfrm>
            <a:custGeom>
              <a:avLst/>
              <a:gdLst/>
              <a:ahLst/>
              <a:cxnLst/>
              <a:rect l="l" t="t" r="r" b="b"/>
              <a:pathLst>
                <a:path w="271268" h="403680" extrusionOk="0">
                  <a:moveTo>
                    <a:pt x="0" y="123544"/>
                  </a:moveTo>
                  <a:cubicBezTo>
                    <a:pt x="0" y="226333"/>
                    <a:pt x="60995" y="344381"/>
                    <a:pt x="135634" y="387745"/>
                  </a:cubicBezTo>
                  <a:cubicBezTo>
                    <a:pt x="210273" y="431110"/>
                    <a:pt x="271268" y="382927"/>
                    <a:pt x="271268" y="280137"/>
                  </a:cubicBezTo>
                  <a:cubicBezTo>
                    <a:pt x="271268" y="177347"/>
                    <a:pt x="210273" y="59300"/>
                    <a:pt x="135634" y="15935"/>
                  </a:cubicBezTo>
                  <a:cubicBezTo>
                    <a:pt x="60995" y="-27429"/>
                    <a:pt x="0" y="20754"/>
                    <a:pt x="0" y="123544"/>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1177;p46">
              <a:extLst>
                <a:ext uri="{FF2B5EF4-FFF2-40B4-BE49-F238E27FC236}">
                  <a16:creationId xmlns:a16="http://schemas.microsoft.com/office/drawing/2014/main" id="{C5EFC99A-B8D7-484E-85C4-BC9519430A52}"/>
                </a:ext>
              </a:extLst>
            </p:cNvPr>
            <p:cNvSpPr/>
            <p:nvPr/>
          </p:nvSpPr>
          <p:spPr>
            <a:xfrm>
              <a:off x="7358065" y="4552792"/>
              <a:ext cx="238925" cy="262515"/>
            </a:xfrm>
            <a:custGeom>
              <a:avLst/>
              <a:gdLst/>
              <a:ahLst/>
              <a:cxnLst/>
              <a:rect l="l" t="t" r="r" b="b"/>
              <a:pathLst>
                <a:path w="2389248" h="2625152" extrusionOk="0">
                  <a:moveTo>
                    <a:pt x="0" y="0"/>
                  </a:moveTo>
                  <a:lnTo>
                    <a:pt x="2388447" y="1379630"/>
                  </a:lnTo>
                  <a:lnTo>
                    <a:pt x="2389249" y="2625153"/>
                  </a:lnTo>
                  <a:lnTo>
                    <a:pt x="211076" y="1367585"/>
                  </a:lnTo>
                  <a:lnTo>
                    <a:pt x="803" y="1436647"/>
                  </a:lnTo>
                  <a:lnTo>
                    <a:pt x="0" y="0"/>
                  </a:lnTo>
                  <a:close/>
                </a:path>
              </a:pathLst>
            </a:custGeom>
            <a:gradFill>
              <a:gsLst>
                <a:gs pos="0">
                  <a:srgbClr val="FFFFFF">
                    <a:alpha val="29803"/>
                    <a:alpha val="29800"/>
                  </a:srgbClr>
                </a:gs>
                <a:gs pos="99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1178;p46">
              <a:extLst>
                <a:ext uri="{FF2B5EF4-FFF2-40B4-BE49-F238E27FC236}">
                  <a16:creationId xmlns:a16="http://schemas.microsoft.com/office/drawing/2014/main" id="{17F6C43F-8D1C-C94E-B682-D8A2B4723403}"/>
                </a:ext>
              </a:extLst>
            </p:cNvPr>
            <p:cNvSpPr/>
            <p:nvPr/>
          </p:nvSpPr>
          <p:spPr>
            <a:xfrm>
              <a:off x="7419281" y="4618458"/>
              <a:ext cx="52327" cy="41116"/>
            </a:xfrm>
            <a:custGeom>
              <a:avLst/>
              <a:gdLst/>
              <a:ahLst/>
              <a:cxnLst/>
              <a:rect l="l" t="t" r="r" b="b"/>
              <a:pathLst>
                <a:path w="523275" h="411158" extrusionOk="0">
                  <a:moveTo>
                    <a:pt x="0" y="0"/>
                  </a:moveTo>
                  <a:lnTo>
                    <a:pt x="523275" y="301945"/>
                  </a:lnTo>
                  <a:lnTo>
                    <a:pt x="523275" y="411159"/>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1179;p46">
              <a:extLst>
                <a:ext uri="{FF2B5EF4-FFF2-40B4-BE49-F238E27FC236}">
                  <a16:creationId xmlns:a16="http://schemas.microsoft.com/office/drawing/2014/main" id="{8239D188-FF10-B144-BBCA-B1C91E8B82D2}"/>
                </a:ext>
              </a:extLst>
            </p:cNvPr>
            <p:cNvSpPr/>
            <p:nvPr/>
          </p:nvSpPr>
          <p:spPr>
            <a:xfrm>
              <a:off x="7419281" y="4640240"/>
              <a:ext cx="94462" cy="65448"/>
            </a:xfrm>
            <a:custGeom>
              <a:avLst/>
              <a:gdLst/>
              <a:ahLst/>
              <a:cxnLst/>
              <a:rect l="l" t="t" r="r" b="b"/>
              <a:pathLst>
                <a:path w="944624" h="654481" extrusionOk="0">
                  <a:moveTo>
                    <a:pt x="0" y="0"/>
                  </a:moveTo>
                  <a:lnTo>
                    <a:pt x="944624" y="545267"/>
                  </a:lnTo>
                  <a:lnTo>
                    <a:pt x="944624" y="654481"/>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1180;p46">
              <a:extLst>
                <a:ext uri="{FF2B5EF4-FFF2-40B4-BE49-F238E27FC236}">
                  <a16:creationId xmlns:a16="http://schemas.microsoft.com/office/drawing/2014/main" id="{F103420C-D8B8-3B4C-BE84-631DD6D8C9B9}"/>
                </a:ext>
              </a:extLst>
            </p:cNvPr>
            <p:cNvSpPr/>
            <p:nvPr/>
          </p:nvSpPr>
          <p:spPr>
            <a:xfrm>
              <a:off x="7419281" y="4662102"/>
              <a:ext cx="122231" cy="81509"/>
            </a:xfrm>
            <a:custGeom>
              <a:avLst/>
              <a:gdLst/>
              <a:ahLst/>
              <a:cxnLst/>
              <a:rect l="l" t="t" r="r" b="b"/>
              <a:pathLst>
                <a:path w="1222313" h="815090" extrusionOk="0">
                  <a:moveTo>
                    <a:pt x="0" y="0"/>
                  </a:moveTo>
                  <a:lnTo>
                    <a:pt x="1222313" y="705876"/>
                  </a:lnTo>
                  <a:lnTo>
                    <a:pt x="1222313" y="815090"/>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1181;p46">
              <a:extLst>
                <a:ext uri="{FF2B5EF4-FFF2-40B4-BE49-F238E27FC236}">
                  <a16:creationId xmlns:a16="http://schemas.microsoft.com/office/drawing/2014/main" id="{13CE0265-F5AC-B742-9206-C9DA29FF50A9}"/>
                </a:ext>
              </a:extLst>
            </p:cNvPr>
            <p:cNvSpPr/>
            <p:nvPr/>
          </p:nvSpPr>
          <p:spPr>
            <a:xfrm>
              <a:off x="7379431" y="4594446"/>
              <a:ext cx="27127" cy="40368"/>
            </a:xfrm>
            <a:custGeom>
              <a:avLst/>
              <a:gdLst/>
              <a:ahLst/>
              <a:cxnLst/>
              <a:rect l="l" t="t" r="r" b="b"/>
              <a:pathLst>
                <a:path w="271268" h="403680" extrusionOk="0">
                  <a:moveTo>
                    <a:pt x="271268" y="280137"/>
                  </a:moveTo>
                  <a:cubicBezTo>
                    <a:pt x="271268" y="382927"/>
                    <a:pt x="210273" y="431109"/>
                    <a:pt x="135634" y="387745"/>
                  </a:cubicBezTo>
                  <a:cubicBezTo>
                    <a:pt x="60995" y="344381"/>
                    <a:pt x="0" y="226333"/>
                    <a:pt x="0" y="123544"/>
                  </a:cubicBezTo>
                  <a:cubicBezTo>
                    <a:pt x="0" y="20754"/>
                    <a:pt x="60995" y="-27429"/>
                    <a:pt x="135634" y="15935"/>
                  </a:cubicBezTo>
                  <a:cubicBezTo>
                    <a:pt x="210273" y="59300"/>
                    <a:pt x="270466" y="177348"/>
                    <a:pt x="271268" y="28013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1182;p46">
              <a:extLst>
                <a:ext uri="{FF2B5EF4-FFF2-40B4-BE49-F238E27FC236}">
                  <a16:creationId xmlns:a16="http://schemas.microsoft.com/office/drawing/2014/main" id="{D7467D72-ACF1-564E-9A83-E042225F0309}"/>
                </a:ext>
              </a:extLst>
            </p:cNvPr>
            <p:cNvSpPr/>
            <p:nvPr/>
          </p:nvSpPr>
          <p:spPr>
            <a:xfrm>
              <a:off x="7242195" y="4530298"/>
              <a:ext cx="67095" cy="91494"/>
            </a:xfrm>
            <a:custGeom>
              <a:avLst/>
              <a:gdLst/>
              <a:ahLst/>
              <a:cxnLst/>
              <a:rect l="l" t="t" r="r" b="b"/>
              <a:pathLst>
                <a:path w="670948" h="914939" extrusionOk="0">
                  <a:moveTo>
                    <a:pt x="335474" y="11956"/>
                  </a:moveTo>
                  <a:cubicBezTo>
                    <a:pt x="383628" y="39259"/>
                    <a:pt x="422152" y="106715"/>
                    <a:pt x="422152" y="162125"/>
                  </a:cubicBezTo>
                  <a:lnTo>
                    <a:pt x="422152" y="407054"/>
                  </a:lnTo>
                  <a:lnTo>
                    <a:pt x="584270" y="500207"/>
                  </a:lnTo>
                  <a:cubicBezTo>
                    <a:pt x="632425" y="527511"/>
                    <a:pt x="670948" y="594966"/>
                    <a:pt x="670948" y="650376"/>
                  </a:cubicBezTo>
                  <a:cubicBezTo>
                    <a:pt x="670948" y="705786"/>
                    <a:pt x="632425" y="728272"/>
                    <a:pt x="584270" y="700968"/>
                  </a:cubicBezTo>
                  <a:lnTo>
                    <a:pt x="422152" y="607815"/>
                  </a:lnTo>
                  <a:lnTo>
                    <a:pt x="422152" y="852744"/>
                  </a:lnTo>
                  <a:cubicBezTo>
                    <a:pt x="422152" y="908153"/>
                    <a:pt x="383628" y="930639"/>
                    <a:pt x="335474" y="903335"/>
                  </a:cubicBezTo>
                  <a:cubicBezTo>
                    <a:pt x="287320" y="876032"/>
                    <a:pt x="248797" y="808576"/>
                    <a:pt x="248797" y="753166"/>
                  </a:cubicBezTo>
                  <a:lnTo>
                    <a:pt x="248797" y="508237"/>
                  </a:lnTo>
                  <a:lnTo>
                    <a:pt x="86677" y="415084"/>
                  </a:lnTo>
                  <a:cubicBezTo>
                    <a:pt x="38523" y="387781"/>
                    <a:pt x="0" y="320325"/>
                    <a:pt x="0" y="264915"/>
                  </a:cubicBezTo>
                  <a:cubicBezTo>
                    <a:pt x="0" y="209505"/>
                    <a:pt x="38523" y="187020"/>
                    <a:pt x="86677" y="214323"/>
                  </a:cubicBezTo>
                  <a:lnTo>
                    <a:pt x="248797" y="307476"/>
                  </a:lnTo>
                  <a:lnTo>
                    <a:pt x="248797" y="62548"/>
                  </a:lnTo>
                  <a:cubicBezTo>
                    <a:pt x="247994" y="7138"/>
                    <a:pt x="287320" y="-16151"/>
                    <a:pt x="335474" y="11956"/>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1183;p46">
              <a:extLst>
                <a:ext uri="{FF2B5EF4-FFF2-40B4-BE49-F238E27FC236}">
                  <a16:creationId xmlns:a16="http://schemas.microsoft.com/office/drawing/2014/main" id="{0823111E-A1B1-8046-B70A-000E2CE8F7DD}"/>
                </a:ext>
              </a:extLst>
            </p:cNvPr>
            <p:cNvSpPr/>
            <p:nvPr/>
          </p:nvSpPr>
          <p:spPr>
            <a:xfrm>
              <a:off x="7304559" y="4297072"/>
              <a:ext cx="70592" cy="94782"/>
            </a:xfrm>
            <a:custGeom>
              <a:avLst/>
              <a:gdLst/>
              <a:ahLst/>
              <a:cxnLst/>
              <a:rect l="l" t="t" r="r" b="b"/>
              <a:pathLst>
                <a:path w="705920" h="947817" extrusionOk="0">
                  <a:moveTo>
                    <a:pt x="352852" y="947818"/>
                  </a:moveTo>
                  <a:cubicBezTo>
                    <a:pt x="-335753" y="51620"/>
                    <a:pt x="162642" y="-272810"/>
                    <a:pt x="352852" y="252381"/>
                  </a:cubicBezTo>
                  <a:cubicBezTo>
                    <a:pt x="543863" y="-49564"/>
                    <a:pt x="1041456" y="855467"/>
                    <a:pt x="352852" y="947818"/>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37"/>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TIMELINE</a:t>
            </a:r>
            <a:endParaRPr/>
          </a:p>
        </p:txBody>
      </p:sp>
      <p:sp>
        <p:nvSpPr>
          <p:cNvPr id="523" name="Google Shape;523;p3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27</a:t>
            </a:fld>
            <a:endParaRPr/>
          </a:p>
        </p:txBody>
      </p:sp>
      <p:sp>
        <p:nvSpPr>
          <p:cNvPr id="524" name="Google Shape;524;p37"/>
          <p:cNvSpPr/>
          <p:nvPr/>
        </p:nvSpPr>
        <p:spPr>
          <a:xfrm>
            <a:off x="7735208" y="27559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Barlow Light"/>
                <a:ea typeface="Barlow Light"/>
                <a:cs typeface="Barlow Light"/>
                <a:sym typeface="Barlow Light"/>
              </a:rPr>
              <a:t>DEC</a:t>
            </a:r>
            <a:endParaRPr sz="1000">
              <a:solidFill>
                <a:schemeClr val="dk1"/>
              </a:solidFill>
              <a:latin typeface="Barlow Light"/>
              <a:ea typeface="Barlow Light"/>
              <a:cs typeface="Barlow Light"/>
              <a:sym typeface="Barlow Light"/>
            </a:endParaRPr>
          </a:p>
        </p:txBody>
      </p:sp>
      <p:sp>
        <p:nvSpPr>
          <p:cNvPr id="525" name="Google Shape;525;p37"/>
          <p:cNvSpPr/>
          <p:nvPr/>
        </p:nvSpPr>
        <p:spPr>
          <a:xfrm>
            <a:off x="7075124" y="27559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Barlow Light"/>
                <a:ea typeface="Barlow Light"/>
                <a:cs typeface="Barlow Light"/>
                <a:sym typeface="Barlow Light"/>
              </a:rPr>
              <a:t>NOV</a:t>
            </a:r>
            <a:endParaRPr sz="1000">
              <a:solidFill>
                <a:schemeClr val="dk1"/>
              </a:solidFill>
              <a:latin typeface="Barlow Light"/>
              <a:ea typeface="Barlow Light"/>
              <a:cs typeface="Barlow Light"/>
              <a:sym typeface="Barlow Light"/>
            </a:endParaRPr>
          </a:p>
        </p:txBody>
      </p:sp>
      <p:sp>
        <p:nvSpPr>
          <p:cNvPr id="526" name="Google Shape;526;p37"/>
          <p:cNvSpPr/>
          <p:nvPr/>
        </p:nvSpPr>
        <p:spPr>
          <a:xfrm>
            <a:off x="6415040" y="27559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Barlow Light"/>
                <a:ea typeface="Barlow Light"/>
                <a:cs typeface="Barlow Light"/>
                <a:sym typeface="Barlow Light"/>
              </a:rPr>
              <a:t>OCT</a:t>
            </a:r>
            <a:endParaRPr sz="1000">
              <a:solidFill>
                <a:schemeClr val="dk1"/>
              </a:solidFill>
              <a:latin typeface="Barlow Light"/>
              <a:ea typeface="Barlow Light"/>
              <a:cs typeface="Barlow Light"/>
              <a:sym typeface="Barlow Light"/>
            </a:endParaRPr>
          </a:p>
        </p:txBody>
      </p:sp>
      <p:sp>
        <p:nvSpPr>
          <p:cNvPr id="527" name="Google Shape;527;p37"/>
          <p:cNvSpPr/>
          <p:nvPr/>
        </p:nvSpPr>
        <p:spPr>
          <a:xfrm>
            <a:off x="5754956" y="27559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Barlow Light"/>
                <a:ea typeface="Barlow Light"/>
                <a:cs typeface="Barlow Light"/>
                <a:sym typeface="Barlow Light"/>
              </a:rPr>
              <a:t>SEP</a:t>
            </a:r>
            <a:endParaRPr sz="1000">
              <a:solidFill>
                <a:schemeClr val="dk1"/>
              </a:solidFill>
              <a:latin typeface="Barlow Light"/>
              <a:ea typeface="Barlow Light"/>
              <a:cs typeface="Barlow Light"/>
              <a:sym typeface="Barlow Light"/>
            </a:endParaRPr>
          </a:p>
        </p:txBody>
      </p:sp>
      <p:sp>
        <p:nvSpPr>
          <p:cNvPr id="528" name="Google Shape;528;p37"/>
          <p:cNvSpPr/>
          <p:nvPr/>
        </p:nvSpPr>
        <p:spPr>
          <a:xfrm>
            <a:off x="5094872" y="27559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Barlow Light"/>
                <a:ea typeface="Barlow Light"/>
                <a:cs typeface="Barlow Light"/>
                <a:sym typeface="Barlow Light"/>
              </a:rPr>
              <a:t>AUG</a:t>
            </a:r>
            <a:endParaRPr sz="1000">
              <a:solidFill>
                <a:schemeClr val="dk1"/>
              </a:solidFill>
              <a:latin typeface="Barlow Light"/>
              <a:ea typeface="Barlow Light"/>
              <a:cs typeface="Barlow Light"/>
              <a:sym typeface="Barlow Light"/>
            </a:endParaRPr>
          </a:p>
        </p:txBody>
      </p:sp>
      <p:sp>
        <p:nvSpPr>
          <p:cNvPr id="529" name="Google Shape;529;p37"/>
          <p:cNvSpPr/>
          <p:nvPr/>
        </p:nvSpPr>
        <p:spPr>
          <a:xfrm>
            <a:off x="4434788" y="27559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Barlow Light"/>
                <a:ea typeface="Barlow Light"/>
                <a:cs typeface="Barlow Light"/>
                <a:sym typeface="Barlow Light"/>
              </a:rPr>
              <a:t>JUL</a:t>
            </a:r>
            <a:endParaRPr sz="1000">
              <a:solidFill>
                <a:schemeClr val="dk1"/>
              </a:solidFill>
              <a:latin typeface="Barlow Light"/>
              <a:ea typeface="Barlow Light"/>
              <a:cs typeface="Barlow Light"/>
              <a:sym typeface="Barlow Light"/>
            </a:endParaRPr>
          </a:p>
        </p:txBody>
      </p:sp>
      <p:sp>
        <p:nvSpPr>
          <p:cNvPr id="530" name="Google Shape;530;p37"/>
          <p:cNvSpPr/>
          <p:nvPr/>
        </p:nvSpPr>
        <p:spPr>
          <a:xfrm>
            <a:off x="3774704" y="27559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Barlow Light"/>
                <a:ea typeface="Barlow Light"/>
                <a:cs typeface="Barlow Light"/>
                <a:sym typeface="Barlow Light"/>
              </a:rPr>
              <a:t>JUN</a:t>
            </a:r>
            <a:endParaRPr sz="1000">
              <a:solidFill>
                <a:schemeClr val="dk1"/>
              </a:solidFill>
              <a:latin typeface="Barlow Light"/>
              <a:ea typeface="Barlow Light"/>
              <a:cs typeface="Barlow Light"/>
              <a:sym typeface="Barlow Light"/>
            </a:endParaRPr>
          </a:p>
        </p:txBody>
      </p:sp>
      <p:sp>
        <p:nvSpPr>
          <p:cNvPr id="531" name="Google Shape;531;p37"/>
          <p:cNvSpPr/>
          <p:nvPr/>
        </p:nvSpPr>
        <p:spPr>
          <a:xfrm>
            <a:off x="3114619" y="27559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Barlow Light"/>
                <a:ea typeface="Barlow Light"/>
                <a:cs typeface="Barlow Light"/>
                <a:sym typeface="Barlow Light"/>
              </a:rPr>
              <a:t>MAY</a:t>
            </a:r>
            <a:endParaRPr sz="1000">
              <a:solidFill>
                <a:schemeClr val="dk1"/>
              </a:solidFill>
              <a:latin typeface="Barlow Light"/>
              <a:ea typeface="Barlow Light"/>
              <a:cs typeface="Barlow Light"/>
              <a:sym typeface="Barlow Light"/>
            </a:endParaRPr>
          </a:p>
        </p:txBody>
      </p:sp>
      <p:sp>
        <p:nvSpPr>
          <p:cNvPr id="532" name="Google Shape;532;p37"/>
          <p:cNvSpPr/>
          <p:nvPr/>
        </p:nvSpPr>
        <p:spPr>
          <a:xfrm>
            <a:off x="2454535" y="27559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Barlow Light"/>
                <a:ea typeface="Barlow Light"/>
                <a:cs typeface="Barlow Light"/>
                <a:sym typeface="Barlow Light"/>
              </a:rPr>
              <a:t>APR</a:t>
            </a:r>
            <a:endParaRPr sz="1000">
              <a:solidFill>
                <a:schemeClr val="dk1"/>
              </a:solidFill>
              <a:latin typeface="Barlow Light"/>
              <a:ea typeface="Barlow Light"/>
              <a:cs typeface="Barlow Light"/>
              <a:sym typeface="Barlow Light"/>
            </a:endParaRPr>
          </a:p>
        </p:txBody>
      </p:sp>
      <p:sp>
        <p:nvSpPr>
          <p:cNvPr id="533" name="Google Shape;533;p37"/>
          <p:cNvSpPr/>
          <p:nvPr/>
        </p:nvSpPr>
        <p:spPr>
          <a:xfrm>
            <a:off x="1794451" y="27559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Barlow Light"/>
                <a:ea typeface="Barlow Light"/>
                <a:cs typeface="Barlow Light"/>
                <a:sym typeface="Barlow Light"/>
              </a:rPr>
              <a:t>MAR</a:t>
            </a:r>
            <a:endParaRPr sz="1000">
              <a:solidFill>
                <a:schemeClr val="dk1"/>
              </a:solidFill>
              <a:latin typeface="Barlow Light"/>
              <a:ea typeface="Barlow Light"/>
              <a:cs typeface="Barlow Light"/>
              <a:sym typeface="Barlow Light"/>
            </a:endParaRPr>
          </a:p>
        </p:txBody>
      </p:sp>
      <p:sp>
        <p:nvSpPr>
          <p:cNvPr id="534" name="Google Shape;534;p37"/>
          <p:cNvSpPr/>
          <p:nvPr/>
        </p:nvSpPr>
        <p:spPr>
          <a:xfrm>
            <a:off x="1134367" y="27559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Barlow Light"/>
                <a:ea typeface="Barlow Light"/>
                <a:cs typeface="Barlow Light"/>
                <a:sym typeface="Barlow Light"/>
              </a:rPr>
              <a:t>FEB</a:t>
            </a:r>
            <a:endParaRPr sz="1000">
              <a:solidFill>
                <a:schemeClr val="dk1"/>
              </a:solidFill>
              <a:latin typeface="Barlow Light"/>
              <a:ea typeface="Barlow Light"/>
              <a:cs typeface="Barlow Light"/>
              <a:sym typeface="Barlow Light"/>
            </a:endParaRPr>
          </a:p>
        </p:txBody>
      </p:sp>
      <p:sp>
        <p:nvSpPr>
          <p:cNvPr id="535" name="Google Shape;535;p37"/>
          <p:cNvSpPr/>
          <p:nvPr/>
        </p:nvSpPr>
        <p:spPr>
          <a:xfrm>
            <a:off x="474283" y="27559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Barlow Light"/>
                <a:ea typeface="Barlow Light"/>
                <a:cs typeface="Barlow Light"/>
                <a:sym typeface="Barlow Light"/>
              </a:rPr>
              <a:t>JAN</a:t>
            </a:r>
            <a:endParaRPr sz="1000">
              <a:solidFill>
                <a:schemeClr val="dk1"/>
              </a:solidFill>
              <a:latin typeface="Barlow Light"/>
              <a:ea typeface="Barlow Light"/>
              <a:cs typeface="Barlow Light"/>
              <a:sym typeface="Barlow Light"/>
            </a:endParaRPr>
          </a:p>
        </p:txBody>
      </p:sp>
      <p:sp>
        <p:nvSpPr>
          <p:cNvPr id="536" name="Google Shape;536;p37"/>
          <p:cNvSpPr/>
          <p:nvPr/>
        </p:nvSpPr>
        <p:spPr>
          <a:xfrm>
            <a:off x="0" y="2755950"/>
            <a:ext cx="637200" cy="393600"/>
          </a:xfrm>
          <a:prstGeom prst="homePlate">
            <a:avLst>
              <a:gd name="adj" fmla="val 32030"/>
            </a:avLst>
          </a:prstGeom>
          <a:gradFill>
            <a:gsLst>
              <a:gs pos="0">
                <a:schemeClr val="accent6"/>
              </a:gs>
              <a:gs pos="100000">
                <a:schemeClr val="accent5"/>
              </a:gs>
            </a:gsLst>
            <a:lin ang="2700006" scaled="0"/>
          </a:gra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537" name="Google Shape;537;p37"/>
          <p:cNvCxnSpPr/>
          <p:nvPr/>
        </p:nvCxnSpPr>
        <p:spPr>
          <a:xfrm rot="10800000">
            <a:off x="768923"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538" name="Google Shape;538;p37"/>
          <p:cNvSpPr txBox="1"/>
          <p:nvPr/>
        </p:nvSpPr>
        <p:spPr>
          <a:xfrm>
            <a:off x="727900"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Barlow Light"/>
                <a:ea typeface="Barlow Light"/>
                <a:cs typeface="Barlow Light"/>
                <a:sym typeface="Barlow Light"/>
              </a:rPr>
              <a:t>Blue is the colour of the clear sky and the deep sea</a:t>
            </a:r>
            <a:endParaRPr sz="900">
              <a:solidFill>
                <a:schemeClr val="dk2"/>
              </a:solidFill>
              <a:latin typeface="Barlow Light"/>
              <a:ea typeface="Barlow Light"/>
              <a:cs typeface="Barlow Light"/>
              <a:sym typeface="Barlow Light"/>
            </a:endParaRPr>
          </a:p>
        </p:txBody>
      </p:sp>
      <p:cxnSp>
        <p:nvCxnSpPr>
          <p:cNvPr id="539" name="Google Shape;539;p37"/>
          <p:cNvCxnSpPr/>
          <p:nvPr/>
        </p:nvCxnSpPr>
        <p:spPr>
          <a:xfrm rot="10800000">
            <a:off x="2090158"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540" name="Google Shape;540;p37"/>
          <p:cNvSpPr txBox="1"/>
          <p:nvPr/>
        </p:nvSpPr>
        <p:spPr>
          <a:xfrm>
            <a:off x="2050642"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Barlow Light"/>
                <a:ea typeface="Barlow Light"/>
                <a:cs typeface="Barlow Light"/>
                <a:sym typeface="Barlow Light"/>
              </a:rPr>
              <a:t>Red is the colour of danger and courage</a:t>
            </a:r>
            <a:endParaRPr sz="900">
              <a:solidFill>
                <a:schemeClr val="dk2"/>
              </a:solidFill>
              <a:latin typeface="Barlow Light"/>
              <a:ea typeface="Barlow Light"/>
              <a:cs typeface="Barlow Light"/>
              <a:sym typeface="Barlow Light"/>
            </a:endParaRPr>
          </a:p>
        </p:txBody>
      </p:sp>
      <p:cxnSp>
        <p:nvCxnSpPr>
          <p:cNvPr id="541" name="Google Shape;541;p37"/>
          <p:cNvCxnSpPr/>
          <p:nvPr/>
        </p:nvCxnSpPr>
        <p:spPr>
          <a:xfrm rot="10800000">
            <a:off x="3411393"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542" name="Google Shape;542;p37"/>
          <p:cNvSpPr txBox="1"/>
          <p:nvPr/>
        </p:nvSpPr>
        <p:spPr>
          <a:xfrm>
            <a:off x="3373384"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Barlow Light"/>
                <a:ea typeface="Barlow Light"/>
                <a:cs typeface="Barlow Light"/>
                <a:sym typeface="Barlow Light"/>
              </a:rPr>
              <a:t>Black is the color of ebony and of outer space</a:t>
            </a:r>
            <a:endParaRPr sz="900">
              <a:solidFill>
                <a:schemeClr val="dk2"/>
              </a:solidFill>
              <a:latin typeface="Barlow Light"/>
              <a:ea typeface="Barlow Light"/>
              <a:cs typeface="Barlow Light"/>
              <a:sym typeface="Barlow Light"/>
            </a:endParaRPr>
          </a:p>
        </p:txBody>
      </p:sp>
      <p:cxnSp>
        <p:nvCxnSpPr>
          <p:cNvPr id="543" name="Google Shape;543;p37"/>
          <p:cNvCxnSpPr/>
          <p:nvPr/>
        </p:nvCxnSpPr>
        <p:spPr>
          <a:xfrm rot="10800000">
            <a:off x="4732628"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544" name="Google Shape;544;p37"/>
          <p:cNvSpPr txBox="1"/>
          <p:nvPr/>
        </p:nvSpPr>
        <p:spPr>
          <a:xfrm>
            <a:off x="4696126"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Barlow Light"/>
                <a:ea typeface="Barlow Light"/>
                <a:cs typeface="Barlow Light"/>
                <a:sym typeface="Barlow Light"/>
              </a:rPr>
              <a:t>Yellow is the color of gold, butter and ripe lemons</a:t>
            </a:r>
            <a:endParaRPr sz="900">
              <a:solidFill>
                <a:schemeClr val="dk2"/>
              </a:solidFill>
              <a:latin typeface="Barlow Light"/>
              <a:ea typeface="Barlow Light"/>
              <a:cs typeface="Barlow Light"/>
              <a:sym typeface="Barlow Light"/>
            </a:endParaRPr>
          </a:p>
        </p:txBody>
      </p:sp>
      <p:cxnSp>
        <p:nvCxnSpPr>
          <p:cNvPr id="545" name="Google Shape;545;p37"/>
          <p:cNvCxnSpPr/>
          <p:nvPr/>
        </p:nvCxnSpPr>
        <p:spPr>
          <a:xfrm rot="10800000">
            <a:off x="6053863"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546" name="Google Shape;546;p37"/>
          <p:cNvSpPr txBox="1"/>
          <p:nvPr/>
        </p:nvSpPr>
        <p:spPr>
          <a:xfrm>
            <a:off x="6018868"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Barlow Light"/>
                <a:ea typeface="Barlow Light"/>
                <a:cs typeface="Barlow Light"/>
                <a:sym typeface="Barlow Light"/>
              </a:rPr>
              <a:t>White is the color of milk and fresh snow</a:t>
            </a:r>
            <a:endParaRPr sz="900">
              <a:solidFill>
                <a:schemeClr val="dk2"/>
              </a:solidFill>
              <a:latin typeface="Barlow Light"/>
              <a:ea typeface="Barlow Light"/>
              <a:cs typeface="Barlow Light"/>
              <a:sym typeface="Barlow Light"/>
            </a:endParaRPr>
          </a:p>
        </p:txBody>
      </p:sp>
      <p:cxnSp>
        <p:nvCxnSpPr>
          <p:cNvPr id="547" name="Google Shape;547;p37"/>
          <p:cNvCxnSpPr/>
          <p:nvPr/>
        </p:nvCxnSpPr>
        <p:spPr>
          <a:xfrm rot="10800000">
            <a:off x="7375098"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548" name="Google Shape;548;p37"/>
          <p:cNvSpPr txBox="1"/>
          <p:nvPr/>
        </p:nvSpPr>
        <p:spPr>
          <a:xfrm>
            <a:off x="7341610"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Barlow Light"/>
                <a:ea typeface="Barlow Light"/>
                <a:cs typeface="Barlow Light"/>
                <a:sym typeface="Barlow Light"/>
              </a:rPr>
              <a:t>Blue is the colour of the clear sky and the deep sea</a:t>
            </a:r>
            <a:endParaRPr sz="900">
              <a:solidFill>
                <a:schemeClr val="dk2"/>
              </a:solidFill>
              <a:latin typeface="Barlow Light"/>
              <a:ea typeface="Barlow Light"/>
              <a:cs typeface="Barlow Light"/>
              <a:sym typeface="Barlow Light"/>
            </a:endParaRPr>
          </a:p>
        </p:txBody>
      </p:sp>
      <p:cxnSp>
        <p:nvCxnSpPr>
          <p:cNvPr id="549" name="Google Shape;549;p37"/>
          <p:cNvCxnSpPr/>
          <p:nvPr/>
        </p:nvCxnSpPr>
        <p:spPr>
          <a:xfrm rot="10800000">
            <a:off x="1439687"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550" name="Google Shape;550;p37"/>
          <p:cNvSpPr txBox="1"/>
          <p:nvPr/>
        </p:nvSpPr>
        <p:spPr>
          <a:xfrm>
            <a:off x="1369548" y="36481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Barlow Light"/>
                <a:ea typeface="Barlow Light"/>
                <a:cs typeface="Barlow Light"/>
                <a:sym typeface="Barlow Light"/>
              </a:rPr>
              <a:t>Yellow is the color of gold, butter and ripe lemons</a:t>
            </a:r>
            <a:endParaRPr sz="900">
              <a:solidFill>
                <a:schemeClr val="dk2"/>
              </a:solidFill>
              <a:latin typeface="Barlow Light"/>
              <a:ea typeface="Barlow Light"/>
              <a:cs typeface="Barlow Light"/>
              <a:sym typeface="Barlow Light"/>
            </a:endParaRPr>
          </a:p>
        </p:txBody>
      </p:sp>
      <p:cxnSp>
        <p:nvCxnSpPr>
          <p:cNvPr id="551" name="Google Shape;551;p37"/>
          <p:cNvCxnSpPr/>
          <p:nvPr/>
        </p:nvCxnSpPr>
        <p:spPr>
          <a:xfrm rot="10800000">
            <a:off x="2760922"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552" name="Google Shape;552;p37"/>
          <p:cNvSpPr txBox="1"/>
          <p:nvPr/>
        </p:nvSpPr>
        <p:spPr>
          <a:xfrm>
            <a:off x="2699944" y="36481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Barlow Light"/>
                <a:ea typeface="Barlow Light"/>
                <a:cs typeface="Barlow Light"/>
                <a:sym typeface="Barlow Light"/>
              </a:rPr>
              <a:t>White is the color of milk and fresh snow</a:t>
            </a:r>
            <a:endParaRPr sz="900">
              <a:solidFill>
                <a:schemeClr val="dk2"/>
              </a:solidFill>
              <a:latin typeface="Barlow Light"/>
              <a:ea typeface="Barlow Light"/>
              <a:cs typeface="Barlow Light"/>
              <a:sym typeface="Barlow Light"/>
            </a:endParaRPr>
          </a:p>
        </p:txBody>
      </p:sp>
      <p:cxnSp>
        <p:nvCxnSpPr>
          <p:cNvPr id="553" name="Google Shape;553;p37"/>
          <p:cNvCxnSpPr/>
          <p:nvPr/>
        </p:nvCxnSpPr>
        <p:spPr>
          <a:xfrm rot="10800000">
            <a:off x="4082157"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554" name="Google Shape;554;p37"/>
          <p:cNvSpPr txBox="1"/>
          <p:nvPr/>
        </p:nvSpPr>
        <p:spPr>
          <a:xfrm>
            <a:off x="4030339" y="36481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Barlow Light"/>
                <a:ea typeface="Barlow Light"/>
                <a:cs typeface="Barlow Light"/>
                <a:sym typeface="Barlow Light"/>
              </a:rPr>
              <a:t>Blue is the colour of the clear sky and the deep sea</a:t>
            </a:r>
            <a:endParaRPr sz="900">
              <a:solidFill>
                <a:schemeClr val="dk2"/>
              </a:solidFill>
              <a:latin typeface="Barlow Light"/>
              <a:ea typeface="Barlow Light"/>
              <a:cs typeface="Barlow Light"/>
              <a:sym typeface="Barlow Light"/>
            </a:endParaRPr>
          </a:p>
        </p:txBody>
      </p:sp>
      <p:cxnSp>
        <p:nvCxnSpPr>
          <p:cNvPr id="555" name="Google Shape;555;p37"/>
          <p:cNvCxnSpPr/>
          <p:nvPr/>
        </p:nvCxnSpPr>
        <p:spPr>
          <a:xfrm rot="10800000">
            <a:off x="5403392"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556" name="Google Shape;556;p37"/>
          <p:cNvSpPr txBox="1"/>
          <p:nvPr/>
        </p:nvSpPr>
        <p:spPr>
          <a:xfrm>
            <a:off x="5360735" y="36481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Barlow Light"/>
                <a:ea typeface="Barlow Light"/>
                <a:cs typeface="Barlow Light"/>
                <a:sym typeface="Barlow Light"/>
              </a:rPr>
              <a:t>Red is the colour of danger and courage</a:t>
            </a:r>
            <a:endParaRPr sz="900">
              <a:solidFill>
                <a:schemeClr val="dk2"/>
              </a:solidFill>
              <a:latin typeface="Barlow Light"/>
              <a:ea typeface="Barlow Light"/>
              <a:cs typeface="Barlow Light"/>
              <a:sym typeface="Barlow Light"/>
            </a:endParaRPr>
          </a:p>
        </p:txBody>
      </p:sp>
      <p:cxnSp>
        <p:nvCxnSpPr>
          <p:cNvPr id="557" name="Google Shape;557;p37"/>
          <p:cNvCxnSpPr/>
          <p:nvPr/>
        </p:nvCxnSpPr>
        <p:spPr>
          <a:xfrm rot="10800000">
            <a:off x="6724627"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558" name="Google Shape;558;p37"/>
          <p:cNvSpPr txBox="1"/>
          <p:nvPr/>
        </p:nvSpPr>
        <p:spPr>
          <a:xfrm>
            <a:off x="6691131" y="36481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Barlow Light"/>
                <a:ea typeface="Barlow Light"/>
                <a:cs typeface="Barlow Light"/>
                <a:sym typeface="Barlow Light"/>
              </a:rPr>
              <a:t>Black is the color of ebony and of outer space</a:t>
            </a:r>
            <a:endParaRPr sz="900">
              <a:solidFill>
                <a:schemeClr val="dk2"/>
              </a:solidFill>
              <a:latin typeface="Barlow Light"/>
              <a:ea typeface="Barlow Light"/>
              <a:cs typeface="Barlow Light"/>
              <a:sym typeface="Barlow Light"/>
            </a:endParaRPr>
          </a:p>
        </p:txBody>
      </p:sp>
      <p:cxnSp>
        <p:nvCxnSpPr>
          <p:cNvPr id="559" name="Google Shape;559;p37"/>
          <p:cNvCxnSpPr/>
          <p:nvPr/>
        </p:nvCxnSpPr>
        <p:spPr>
          <a:xfrm rot="10800000">
            <a:off x="8045862"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560" name="Google Shape;560;p37"/>
          <p:cNvSpPr txBox="1"/>
          <p:nvPr/>
        </p:nvSpPr>
        <p:spPr>
          <a:xfrm>
            <a:off x="8008073" y="3648150"/>
            <a:ext cx="10347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Barlow Light"/>
                <a:ea typeface="Barlow Light"/>
                <a:cs typeface="Barlow Light"/>
                <a:sym typeface="Barlow Light"/>
              </a:rPr>
              <a:t>Yellow is the color of gold, butter and ripe lemons</a:t>
            </a:r>
            <a:endParaRPr sz="900">
              <a:solidFill>
                <a:schemeClr val="dk2"/>
              </a:solidFill>
              <a:latin typeface="Barlow Light"/>
              <a:ea typeface="Barlow Light"/>
              <a:cs typeface="Barlow Light"/>
              <a:sym typeface="Barlow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38"/>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ROADMAP</a:t>
            </a:r>
            <a:endParaRPr/>
          </a:p>
        </p:txBody>
      </p:sp>
      <p:sp>
        <p:nvSpPr>
          <p:cNvPr id="566" name="Google Shape;566;p3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28</a:t>
            </a:fld>
            <a:endParaRPr/>
          </a:p>
        </p:txBody>
      </p:sp>
      <p:sp>
        <p:nvSpPr>
          <p:cNvPr id="567" name="Google Shape;567;p38"/>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38"/>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dk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569" name="Google Shape;569;p38"/>
          <p:cNvGrpSpPr/>
          <p:nvPr/>
        </p:nvGrpSpPr>
        <p:grpSpPr>
          <a:xfrm>
            <a:off x="1786339" y="1703401"/>
            <a:ext cx="473400" cy="473400"/>
            <a:chOff x="1786339" y="1703401"/>
            <a:chExt cx="473400" cy="473400"/>
          </a:xfrm>
        </p:grpSpPr>
        <p:sp>
          <p:nvSpPr>
            <p:cNvPr id="570" name="Google Shape;570;p38"/>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8"/>
            <p:cNvSpPr/>
            <p:nvPr/>
          </p:nvSpPr>
          <p:spPr>
            <a:xfrm>
              <a:off x="1957702" y="1866499"/>
              <a:ext cx="134100" cy="134100"/>
            </a:xfrm>
            <a:prstGeom prst="ellipse">
              <a:avLst/>
            </a:prstGeom>
            <a:solidFill>
              <a:srgbClr val="FFFFFF">
                <a:alpha val="29800"/>
              </a:srgbClr>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Barlow Light"/>
                  <a:ea typeface="Barlow Light"/>
                  <a:cs typeface="Barlow Light"/>
                  <a:sym typeface="Barlow Light"/>
                </a:rPr>
                <a:t>1</a:t>
              </a:r>
              <a:endParaRPr sz="600">
                <a:solidFill>
                  <a:schemeClr val="dk1"/>
                </a:solidFill>
                <a:latin typeface="Barlow Light"/>
                <a:ea typeface="Barlow Light"/>
                <a:cs typeface="Barlow Light"/>
                <a:sym typeface="Barlow Light"/>
              </a:endParaRPr>
            </a:p>
          </p:txBody>
        </p:sp>
      </p:grpSp>
      <p:grpSp>
        <p:nvGrpSpPr>
          <p:cNvPr id="572" name="Google Shape;572;p38"/>
          <p:cNvGrpSpPr/>
          <p:nvPr/>
        </p:nvGrpSpPr>
        <p:grpSpPr>
          <a:xfrm>
            <a:off x="3814414" y="1703401"/>
            <a:ext cx="473400" cy="473400"/>
            <a:chOff x="3814414" y="1703401"/>
            <a:chExt cx="473400" cy="473400"/>
          </a:xfrm>
        </p:grpSpPr>
        <p:sp>
          <p:nvSpPr>
            <p:cNvPr id="573" name="Google Shape;573;p38"/>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8"/>
            <p:cNvSpPr/>
            <p:nvPr/>
          </p:nvSpPr>
          <p:spPr>
            <a:xfrm>
              <a:off x="3985777" y="1866499"/>
              <a:ext cx="134100" cy="134100"/>
            </a:xfrm>
            <a:prstGeom prst="ellipse">
              <a:avLst/>
            </a:prstGeom>
            <a:solidFill>
              <a:srgbClr val="FFFFFF">
                <a:alpha val="29800"/>
              </a:srgbClr>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Barlow Light"/>
                  <a:ea typeface="Barlow Light"/>
                  <a:cs typeface="Barlow Light"/>
                  <a:sym typeface="Barlow Light"/>
                </a:rPr>
                <a:t>3</a:t>
              </a:r>
              <a:endParaRPr sz="600">
                <a:solidFill>
                  <a:schemeClr val="dk1"/>
                </a:solidFill>
                <a:latin typeface="Barlow Light"/>
                <a:ea typeface="Barlow Light"/>
                <a:cs typeface="Barlow Light"/>
                <a:sym typeface="Barlow Light"/>
              </a:endParaRPr>
            </a:p>
          </p:txBody>
        </p:sp>
      </p:grpSp>
      <p:grpSp>
        <p:nvGrpSpPr>
          <p:cNvPr id="575" name="Google Shape;575;p38"/>
          <p:cNvGrpSpPr/>
          <p:nvPr/>
        </p:nvGrpSpPr>
        <p:grpSpPr>
          <a:xfrm>
            <a:off x="5842489" y="1703401"/>
            <a:ext cx="473400" cy="473400"/>
            <a:chOff x="5842489" y="1703401"/>
            <a:chExt cx="473400" cy="473400"/>
          </a:xfrm>
        </p:grpSpPr>
        <p:sp>
          <p:nvSpPr>
            <p:cNvPr id="576" name="Google Shape;576;p38"/>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8"/>
            <p:cNvSpPr/>
            <p:nvPr/>
          </p:nvSpPr>
          <p:spPr>
            <a:xfrm>
              <a:off x="6013852" y="1866499"/>
              <a:ext cx="134100" cy="134100"/>
            </a:xfrm>
            <a:prstGeom prst="ellipse">
              <a:avLst/>
            </a:prstGeom>
            <a:solidFill>
              <a:srgbClr val="FFFFFF">
                <a:alpha val="29800"/>
              </a:srgbClr>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Barlow Light"/>
                  <a:ea typeface="Barlow Light"/>
                  <a:cs typeface="Barlow Light"/>
                  <a:sym typeface="Barlow Light"/>
                </a:rPr>
                <a:t>5</a:t>
              </a:r>
              <a:endParaRPr sz="600">
                <a:solidFill>
                  <a:schemeClr val="dk1"/>
                </a:solidFill>
                <a:latin typeface="Barlow Light"/>
                <a:ea typeface="Barlow Light"/>
                <a:cs typeface="Barlow Light"/>
                <a:sym typeface="Barlow Light"/>
              </a:endParaRPr>
            </a:p>
          </p:txBody>
        </p:sp>
      </p:grpSp>
      <p:grpSp>
        <p:nvGrpSpPr>
          <p:cNvPr id="578" name="Google Shape;578;p38"/>
          <p:cNvGrpSpPr/>
          <p:nvPr/>
        </p:nvGrpSpPr>
        <p:grpSpPr>
          <a:xfrm>
            <a:off x="6880814" y="3576300"/>
            <a:ext cx="473400" cy="473400"/>
            <a:chOff x="6880814" y="3576300"/>
            <a:chExt cx="473400" cy="473400"/>
          </a:xfrm>
        </p:grpSpPr>
        <p:sp>
          <p:nvSpPr>
            <p:cNvPr id="579" name="Google Shape;579;p38"/>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8"/>
            <p:cNvSpPr/>
            <p:nvPr/>
          </p:nvSpPr>
          <p:spPr>
            <a:xfrm flipH="1">
              <a:off x="7052177" y="3752502"/>
              <a:ext cx="134100" cy="134100"/>
            </a:xfrm>
            <a:prstGeom prst="ellipse">
              <a:avLst/>
            </a:prstGeom>
            <a:solidFill>
              <a:srgbClr val="FFFFFF">
                <a:alpha val="29800"/>
              </a:srgbClr>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Barlow Light"/>
                  <a:ea typeface="Barlow Light"/>
                  <a:cs typeface="Barlow Light"/>
                  <a:sym typeface="Barlow Light"/>
                </a:rPr>
                <a:t>6</a:t>
              </a:r>
              <a:endParaRPr sz="600">
                <a:solidFill>
                  <a:schemeClr val="dk1"/>
                </a:solidFill>
                <a:latin typeface="Barlow Light"/>
                <a:ea typeface="Barlow Light"/>
                <a:cs typeface="Barlow Light"/>
                <a:sym typeface="Barlow Light"/>
              </a:endParaRPr>
            </a:p>
          </p:txBody>
        </p:sp>
      </p:grpSp>
      <p:grpSp>
        <p:nvGrpSpPr>
          <p:cNvPr id="581" name="Google Shape;581;p38"/>
          <p:cNvGrpSpPr/>
          <p:nvPr/>
        </p:nvGrpSpPr>
        <p:grpSpPr>
          <a:xfrm>
            <a:off x="4852739" y="3576300"/>
            <a:ext cx="473400" cy="473400"/>
            <a:chOff x="4852739" y="3576300"/>
            <a:chExt cx="473400" cy="473400"/>
          </a:xfrm>
        </p:grpSpPr>
        <p:sp>
          <p:nvSpPr>
            <p:cNvPr id="582" name="Google Shape;582;p38"/>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8"/>
            <p:cNvSpPr/>
            <p:nvPr/>
          </p:nvSpPr>
          <p:spPr>
            <a:xfrm flipH="1">
              <a:off x="5024102" y="3752502"/>
              <a:ext cx="134100" cy="134100"/>
            </a:xfrm>
            <a:prstGeom prst="ellipse">
              <a:avLst/>
            </a:prstGeom>
            <a:solidFill>
              <a:srgbClr val="FFFFFF">
                <a:alpha val="29800"/>
              </a:srgbClr>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Barlow Light"/>
                  <a:ea typeface="Barlow Light"/>
                  <a:cs typeface="Barlow Light"/>
                  <a:sym typeface="Barlow Light"/>
                </a:rPr>
                <a:t>4</a:t>
              </a:r>
              <a:endParaRPr sz="600">
                <a:solidFill>
                  <a:schemeClr val="dk1"/>
                </a:solidFill>
                <a:latin typeface="Barlow Light"/>
                <a:ea typeface="Barlow Light"/>
                <a:cs typeface="Barlow Light"/>
                <a:sym typeface="Barlow Light"/>
              </a:endParaRPr>
            </a:p>
          </p:txBody>
        </p:sp>
      </p:grpSp>
      <p:grpSp>
        <p:nvGrpSpPr>
          <p:cNvPr id="584" name="Google Shape;584;p38"/>
          <p:cNvGrpSpPr/>
          <p:nvPr/>
        </p:nvGrpSpPr>
        <p:grpSpPr>
          <a:xfrm>
            <a:off x="2824664" y="3576300"/>
            <a:ext cx="473400" cy="473400"/>
            <a:chOff x="2824664" y="3576300"/>
            <a:chExt cx="473400" cy="473400"/>
          </a:xfrm>
        </p:grpSpPr>
        <p:sp>
          <p:nvSpPr>
            <p:cNvPr id="585" name="Google Shape;585;p38"/>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8"/>
            <p:cNvSpPr/>
            <p:nvPr/>
          </p:nvSpPr>
          <p:spPr>
            <a:xfrm flipH="1">
              <a:off x="2996027" y="3752502"/>
              <a:ext cx="134100" cy="134100"/>
            </a:xfrm>
            <a:prstGeom prst="ellipse">
              <a:avLst/>
            </a:prstGeom>
            <a:solidFill>
              <a:srgbClr val="FFFFFF">
                <a:alpha val="29800"/>
              </a:srgbClr>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Barlow Light"/>
                  <a:ea typeface="Barlow Light"/>
                  <a:cs typeface="Barlow Light"/>
                  <a:sym typeface="Barlow Light"/>
                </a:rPr>
                <a:t>2</a:t>
              </a:r>
              <a:endParaRPr sz="600">
                <a:solidFill>
                  <a:schemeClr val="dk1"/>
                </a:solidFill>
                <a:latin typeface="Barlow Light"/>
                <a:ea typeface="Barlow Light"/>
                <a:cs typeface="Barlow Light"/>
                <a:sym typeface="Barlow Light"/>
              </a:endParaRPr>
            </a:p>
          </p:txBody>
        </p:sp>
      </p:grpSp>
      <p:sp>
        <p:nvSpPr>
          <p:cNvPr id="587" name="Google Shape;587;p38"/>
          <p:cNvSpPr txBox="1"/>
          <p:nvPr/>
        </p:nvSpPr>
        <p:spPr>
          <a:xfrm>
            <a:off x="1381563"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Barlow Light"/>
                <a:ea typeface="Barlow Light"/>
                <a:cs typeface="Barlow Light"/>
                <a:sym typeface="Barlow Light"/>
              </a:rPr>
              <a:t>Blue is the colour of the clear sky and the deep sea</a:t>
            </a:r>
            <a:endParaRPr sz="900">
              <a:solidFill>
                <a:schemeClr val="dk2"/>
              </a:solidFill>
              <a:latin typeface="Barlow Light"/>
              <a:ea typeface="Barlow Light"/>
              <a:cs typeface="Barlow Light"/>
              <a:sym typeface="Barlow Light"/>
            </a:endParaRPr>
          </a:p>
        </p:txBody>
      </p:sp>
      <p:sp>
        <p:nvSpPr>
          <p:cNvPr id="588" name="Google Shape;588;p38"/>
          <p:cNvSpPr txBox="1"/>
          <p:nvPr/>
        </p:nvSpPr>
        <p:spPr>
          <a:xfrm>
            <a:off x="3378918"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Barlow Light"/>
                <a:ea typeface="Barlow Light"/>
                <a:cs typeface="Barlow Light"/>
                <a:sym typeface="Barlow Light"/>
              </a:rPr>
              <a:t>Red is the colour of danger and courage</a:t>
            </a:r>
            <a:endParaRPr sz="900">
              <a:solidFill>
                <a:schemeClr val="dk2"/>
              </a:solidFill>
              <a:latin typeface="Barlow Light"/>
              <a:ea typeface="Barlow Light"/>
              <a:cs typeface="Barlow Light"/>
              <a:sym typeface="Barlow Light"/>
            </a:endParaRPr>
          </a:p>
        </p:txBody>
      </p:sp>
      <p:sp>
        <p:nvSpPr>
          <p:cNvPr id="589" name="Google Shape;589;p38"/>
          <p:cNvSpPr txBox="1"/>
          <p:nvPr/>
        </p:nvSpPr>
        <p:spPr>
          <a:xfrm>
            <a:off x="5437723"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Barlow Light"/>
                <a:ea typeface="Barlow Light"/>
                <a:cs typeface="Barlow Light"/>
                <a:sym typeface="Barlow Light"/>
              </a:rPr>
              <a:t>Black is the color of ebony and of outer space</a:t>
            </a:r>
            <a:endParaRPr sz="900">
              <a:solidFill>
                <a:schemeClr val="dk2"/>
              </a:solidFill>
              <a:latin typeface="Barlow Light"/>
              <a:ea typeface="Barlow Light"/>
              <a:cs typeface="Barlow Light"/>
              <a:sym typeface="Barlow Light"/>
            </a:endParaRPr>
          </a:p>
        </p:txBody>
      </p:sp>
      <p:sp>
        <p:nvSpPr>
          <p:cNvPr id="590" name="Google Shape;590;p38"/>
          <p:cNvSpPr txBox="1"/>
          <p:nvPr/>
        </p:nvSpPr>
        <p:spPr>
          <a:xfrm>
            <a:off x="2419888"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Barlow Light"/>
                <a:ea typeface="Barlow Light"/>
                <a:cs typeface="Barlow Light"/>
                <a:sym typeface="Barlow Light"/>
              </a:rPr>
              <a:t>Yellow is the color of gold, butter and ripe lemons</a:t>
            </a:r>
            <a:endParaRPr sz="900">
              <a:solidFill>
                <a:schemeClr val="dk2"/>
              </a:solidFill>
              <a:latin typeface="Barlow Light"/>
              <a:ea typeface="Barlow Light"/>
              <a:cs typeface="Barlow Light"/>
              <a:sym typeface="Barlow Light"/>
            </a:endParaRPr>
          </a:p>
        </p:txBody>
      </p:sp>
      <p:sp>
        <p:nvSpPr>
          <p:cNvPr id="591" name="Google Shape;591;p38"/>
          <p:cNvSpPr txBox="1"/>
          <p:nvPr/>
        </p:nvSpPr>
        <p:spPr>
          <a:xfrm>
            <a:off x="4447968"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Barlow Light"/>
                <a:ea typeface="Barlow Light"/>
                <a:cs typeface="Barlow Light"/>
                <a:sym typeface="Barlow Light"/>
              </a:rPr>
              <a:t>White is the color of milk and fresh snow</a:t>
            </a:r>
            <a:endParaRPr sz="900">
              <a:solidFill>
                <a:schemeClr val="dk2"/>
              </a:solidFill>
              <a:latin typeface="Barlow Light"/>
              <a:ea typeface="Barlow Light"/>
              <a:cs typeface="Barlow Light"/>
              <a:sym typeface="Barlow Light"/>
            </a:endParaRPr>
          </a:p>
        </p:txBody>
      </p:sp>
      <p:sp>
        <p:nvSpPr>
          <p:cNvPr id="592" name="Google Shape;592;p38"/>
          <p:cNvSpPr txBox="1"/>
          <p:nvPr/>
        </p:nvSpPr>
        <p:spPr>
          <a:xfrm>
            <a:off x="6476048"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Barlow Light"/>
                <a:ea typeface="Barlow Light"/>
                <a:cs typeface="Barlow Light"/>
                <a:sym typeface="Barlow Light"/>
              </a:rPr>
              <a:t>Blue is the colour of the clear sky and the deep sea</a:t>
            </a:r>
            <a:endParaRPr sz="900">
              <a:solidFill>
                <a:schemeClr val="dk2"/>
              </a:solidFill>
              <a:latin typeface="Barlow Light"/>
              <a:ea typeface="Barlow Light"/>
              <a:cs typeface="Barlow Light"/>
              <a:sym typeface="Barlow 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39"/>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GANTT CHART</a:t>
            </a:r>
            <a:endParaRPr/>
          </a:p>
        </p:txBody>
      </p:sp>
      <p:sp>
        <p:nvSpPr>
          <p:cNvPr id="598" name="Google Shape;598;p39"/>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29</a:t>
            </a:fld>
            <a:endParaRPr/>
          </a:p>
        </p:txBody>
      </p:sp>
      <p:graphicFrame>
        <p:nvGraphicFramePr>
          <p:cNvPr id="599" name="Google Shape;599;p39"/>
          <p:cNvGraphicFramePr/>
          <p:nvPr/>
        </p:nvGraphicFramePr>
        <p:xfrm>
          <a:off x="855475" y="1564481"/>
          <a:ext cx="7919650" cy="3197750"/>
        </p:xfrm>
        <a:graphic>
          <a:graphicData uri="http://schemas.openxmlformats.org/drawingml/2006/table">
            <a:tbl>
              <a:tblPr>
                <a:noFill/>
                <a:tableStyleId>{511C7EFF-B079-44CD-85B6-E6D3598932AC}</a:tableStyleId>
              </a:tblPr>
              <a:tblGrid>
                <a:gridCol w="1363800">
                  <a:extLst>
                    <a:ext uri="{9D8B030D-6E8A-4147-A177-3AD203B41FA5}">
                      <a16:colId xmlns:a16="http://schemas.microsoft.com/office/drawing/2014/main" val="20000"/>
                    </a:ext>
                  </a:extLst>
                </a:gridCol>
                <a:gridCol w="468275">
                  <a:extLst>
                    <a:ext uri="{9D8B030D-6E8A-4147-A177-3AD203B41FA5}">
                      <a16:colId xmlns:a16="http://schemas.microsoft.com/office/drawing/2014/main" val="20001"/>
                    </a:ext>
                  </a:extLst>
                </a:gridCol>
                <a:gridCol w="468275">
                  <a:extLst>
                    <a:ext uri="{9D8B030D-6E8A-4147-A177-3AD203B41FA5}">
                      <a16:colId xmlns:a16="http://schemas.microsoft.com/office/drawing/2014/main" val="20002"/>
                    </a:ext>
                  </a:extLst>
                </a:gridCol>
                <a:gridCol w="468275">
                  <a:extLst>
                    <a:ext uri="{9D8B030D-6E8A-4147-A177-3AD203B41FA5}">
                      <a16:colId xmlns:a16="http://schemas.microsoft.com/office/drawing/2014/main" val="20003"/>
                    </a:ext>
                  </a:extLst>
                </a:gridCol>
                <a:gridCol w="468275">
                  <a:extLst>
                    <a:ext uri="{9D8B030D-6E8A-4147-A177-3AD203B41FA5}">
                      <a16:colId xmlns:a16="http://schemas.microsoft.com/office/drawing/2014/main" val="20004"/>
                    </a:ext>
                  </a:extLst>
                </a:gridCol>
                <a:gridCol w="468275">
                  <a:extLst>
                    <a:ext uri="{9D8B030D-6E8A-4147-A177-3AD203B41FA5}">
                      <a16:colId xmlns:a16="http://schemas.microsoft.com/office/drawing/2014/main" val="20005"/>
                    </a:ext>
                  </a:extLst>
                </a:gridCol>
                <a:gridCol w="468275">
                  <a:extLst>
                    <a:ext uri="{9D8B030D-6E8A-4147-A177-3AD203B41FA5}">
                      <a16:colId xmlns:a16="http://schemas.microsoft.com/office/drawing/2014/main" val="20006"/>
                    </a:ext>
                  </a:extLst>
                </a:gridCol>
                <a:gridCol w="468275">
                  <a:extLst>
                    <a:ext uri="{9D8B030D-6E8A-4147-A177-3AD203B41FA5}">
                      <a16:colId xmlns:a16="http://schemas.microsoft.com/office/drawing/2014/main" val="20007"/>
                    </a:ext>
                  </a:extLst>
                </a:gridCol>
                <a:gridCol w="468275">
                  <a:extLst>
                    <a:ext uri="{9D8B030D-6E8A-4147-A177-3AD203B41FA5}">
                      <a16:colId xmlns:a16="http://schemas.microsoft.com/office/drawing/2014/main" val="20008"/>
                    </a:ext>
                  </a:extLst>
                </a:gridCol>
                <a:gridCol w="468275">
                  <a:extLst>
                    <a:ext uri="{9D8B030D-6E8A-4147-A177-3AD203B41FA5}">
                      <a16:colId xmlns:a16="http://schemas.microsoft.com/office/drawing/2014/main" val="20009"/>
                    </a:ext>
                  </a:extLst>
                </a:gridCol>
                <a:gridCol w="468275">
                  <a:extLst>
                    <a:ext uri="{9D8B030D-6E8A-4147-A177-3AD203B41FA5}">
                      <a16:colId xmlns:a16="http://schemas.microsoft.com/office/drawing/2014/main" val="20010"/>
                    </a:ext>
                  </a:extLst>
                </a:gridCol>
                <a:gridCol w="468275">
                  <a:extLst>
                    <a:ext uri="{9D8B030D-6E8A-4147-A177-3AD203B41FA5}">
                      <a16:colId xmlns:a16="http://schemas.microsoft.com/office/drawing/2014/main" val="20011"/>
                    </a:ext>
                  </a:extLst>
                </a:gridCol>
                <a:gridCol w="468275">
                  <a:extLst>
                    <a:ext uri="{9D8B030D-6E8A-4147-A177-3AD203B41FA5}">
                      <a16:colId xmlns:a16="http://schemas.microsoft.com/office/drawing/2014/main" val="20012"/>
                    </a:ext>
                  </a:extLst>
                </a:gridCol>
                <a:gridCol w="468275">
                  <a:extLst>
                    <a:ext uri="{9D8B030D-6E8A-4147-A177-3AD203B41FA5}">
                      <a16:colId xmlns:a16="http://schemas.microsoft.com/office/drawing/2014/main" val="20013"/>
                    </a:ext>
                  </a:extLst>
                </a:gridCol>
                <a:gridCol w="468275">
                  <a:extLst>
                    <a:ext uri="{9D8B030D-6E8A-4147-A177-3AD203B41FA5}">
                      <a16:colId xmlns:a16="http://schemas.microsoft.com/office/drawing/2014/main" val="20014"/>
                    </a:ext>
                  </a:extLst>
                </a:gridCol>
              </a:tblGrid>
              <a:tr h="319775">
                <a:tc>
                  <a:txBody>
                    <a:bodyPr/>
                    <a:lstStyle/>
                    <a:p>
                      <a:pPr marL="0" lvl="0" indent="0" algn="l"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800">
                          <a:solidFill>
                            <a:schemeClr val="dk1"/>
                          </a:solidFill>
                          <a:latin typeface="Barlow Light"/>
                          <a:ea typeface="Barlow Light"/>
                          <a:cs typeface="Barlow Light"/>
                          <a:sym typeface="Barlow Light"/>
                        </a:rPr>
                        <a:t>Week 1</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dk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gridSpan="7">
                  <a:txBody>
                    <a:bodyPr/>
                    <a:lstStyle/>
                    <a:p>
                      <a:pPr marL="0" lvl="0" indent="0" algn="ctr" rtl="0">
                        <a:spcBef>
                          <a:spcPts val="0"/>
                        </a:spcBef>
                        <a:spcAft>
                          <a:spcPts val="0"/>
                        </a:spcAft>
                        <a:buNone/>
                      </a:pPr>
                      <a:r>
                        <a:rPr lang="en" sz="800">
                          <a:solidFill>
                            <a:schemeClr val="dk1"/>
                          </a:solidFill>
                          <a:latin typeface="Barlow Light"/>
                          <a:ea typeface="Barlow Light"/>
                          <a:cs typeface="Barlow Light"/>
                          <a:sym typeface="Barlow Light"/>
                        </a:rPr>
                        <a:t>Week 2</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0"/>
                  </a:ext>
                </a:extLst>
              </a:tr>
              <a:tr h="319775">
                <a:tc>
                  <a:txBody>
                    <a:bodyPr/>
                    <a:lstStyle/>
                    <a:p>
                      <a:pPr marL="0" lvl="0" indent="0" algn="l"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Light"/>
                          <a:ea typeface="Barlow Light"/>
                          <a:cs typeface="Barlow Light"/>
                          <a:sym typeface="Barlow Light"/>
                        </a:rPr>
                        <a:t>1</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dk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800">
                          <a:solidFill>
                            <a:schemeClr val="dk1"/>
                          </a:solidFill>
                          <a:latin typeface="Barlow Light"/>
                          <a:ea typeface="Barlow Light"/>
                          <a:cs typeface="Barlow Light"/>
                          <a:sym typeface="Barlow Light"/>
                        </a:rPr>
                        <a:t>2</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800">
                          <a:solidFill>
                            <a:schemeClr val="dk1"/>
                          </a:solidFill>
                          <a:latin typeface="Barlow Light"/>
                          <a:ea typeface="Barlow Light"/>
                          <a:cs typeface="Barlow Light"/>
                          <a:sym typeface="Barlow Light"/>
                        </a:rPr>
                        <a:t>3</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800">
                          <a:solidFill>
                            <a:schemeClr val="dk1"/>
                          </a:solidFill>
                          <a:latin typeface="Barlow Light"/>
                          <a:ea typeface="Barlow Light"/>
                          <a:cs typeface="Barlow Light"/>
                          <a:sym typeface="Barlow Light"/>
                        </a:rPr>
                        <a:t>4</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800">
                          <a:solidFill>
                            <a:schemeClr val="dk1"/>
                          </a:solidFill>
                          <a:latin typeface="Barlow Light"/>
                          <a:ea typeface="Barlow Light"/>
                          <a:cs typeface="Barlow Light"/>
                          <a:sym typeface="Barlow Light"/>
                        </a:rPr>
                        <a:t>5</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800">
                          <a:solidFill>
                            <a:schemeClr val="dk1"/>
                          </a:solidFill>
                          <a:latin typeface="Barlow Light"/>
                          <a:ea typeface="Barlow Light"/>
                          <a:cs typeface="Barlow Light"/>
                          <a:sym typeface="Barlow Light"/>
                        </a:rPr>
                        <a:t>6</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800">
                          <a:solidFill>
                            <a:schemeClr val="dk1"/>
                          </a:solidFill>
                          <a:latin typeface="Barlow Light"/>
                          <a:ea typeface="Barlow Light"/>
                          <a:cs typeface="Barlow Light"/>
                          <a:sym typeface="Barlow Light"/>
                        </a:rPr>
                        <a:t>7</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800">
                          <a:solidFill>
                            <a:schemeClr val="dk1"/>
                          </a:solidFill>
                          <a:latin typeface="Barlow Light"/>
                          <a:ea typeface="Barlow Light"/>
                          <a:cs typeface="Barlow Light"/>
                          <a:sym typeface="Barlow Light"/>
                        </a:rPr>
                        <a:t>8</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800">
                          <a:solidFill>
                            <a:schemeClr val="dk1"/>
                          </a:solidFill>
                          <a:latin typeface="Barlow Light"/>
                          <a:ea typeface="Barlow Light"/>
                          <a:cs typeface="Barlow Light"/>
                          <a:sym typeface="Barlow Light"/>
                        </a:rPr>
                        <a:t>9</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800">
                          <a:solidFill>
                            <a:schemeClr val="dk1"/>
                          </a:solidFill>
                          <a:latin typeface="Barlow Light"/>
                          <a:ea typeface="Barlow Light"/>
                          <a:cs typeface="Barlow Light"/>
                          <a:sym typeface="Barlow Light"/>
                        </a:rPr>
                        <a:t>10</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800">
                          <a:solidFill>
                            <a:schemeClr val="dk1"/>
                          </a:solidFill>
                          <a:latin typeface="Barlow Light"/>
                          <a:ea typeface="Barlow Light"/>
                          <a:cs typeface="Barlow Light"/>
                          <a:sym typeface="Barlow Light"/>
                        </a:rPr>
                        <a:t>11</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800">
                          <a:solidFill>
                            <a:schemeClr val="dk1"/>
                          </a:solidFill>
                          <a:latin typeface="Barlow Light"/>
                          <a:ea typeface="Barlow Light"/>
                          <a:cs typeface="Barlow Light"/>
                          <a:sym typeface="Barlow Light"/>
                        </a:rPr>
                        <a:t>12</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800">
                          <a:solidFill>
                            <a:schemeClr val="dk1"/>
                          </a:solidFill>
                          <a:latin typeface="Barlow Light"/>
                          <a:ea typeface="Barlow Light"/>
                          <a:cs typeface="Barlow Light"/>
                          <a:sym typeface="Barlow Light"/>
                        </a:rPr>
                        <a:t>13</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800">
                          <a:solidFill>
                            <a:schemeClr val="dk1"/>
                          </a:solidFill>
                          <a:latin typeface="Barlow Light"/>
                          <a:ea typeface="Barlow Light"/>
                          <a:cs typeface="Barlow Light"/>
                          <a:sym typeface="Barlow Light"/>
                        </a:rPr>
                        <a:t>14</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extLst>
                  <a:ext uri="{0D108BD9-81ED-4DB2-BD59-A6C34878D82A}">
                    <a16:rowId xmlns:a16="http://schemas.microsoft.com/office/drawing/2014/main" val="10001"/>
                  </a:ext>
                </a:extLst>
              </a:tr>
              <a:tr h="319775">
                <a:tc>
                  <a:txBody>
                    <a:bodyPr/>
                    <a:lstStyle/>
                    <a:p>
                      <a:pPr marL="0" lvl="0" indent="0" algn="r" rtl="0">
                        <a:spcBef>
                          <a:spcPts val="0"/>
                        </a:spcBef>
                        <a:spcAft>
                          <a:spcPts val="0"/>
                        </a:spcAft>
                        <a:buNone/>
                      </a:pPr>
                      <a:r>
                        <a:rPr lang="en" sz="800">
                          <a:solidFill>
                            <a:schemeClr val="dk1"/>
                          </a:solidFill>
                          <a:latin typeface="Barlow Light"/>
                          <a:ea typeface="Barlow Light"/>
                          <a:cs typeface="Barlow Light"/>
                          <a:sym typeface="Barlow Light"/>
                        </a:rPr>
                        <a:t>Task 1</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rgbClr val="FFFFFF"/>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319775">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Barlow Light"/>
                          <a:ea typeface="Barlow Light"/>
                          <a:cs typeface="Barlow Light"/>
                          <a:sym typeface="Barlow Light"/>
                        </a:rPr>
                        <a:t>Task 2</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rgbClr val="FFFFFF"/>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dk1"/>
                          </a:solidFill>
                          <a:latin typeface="Barlow Light"/>
                          <a:ea typeface="Barlow Light"/>
                          <a:cs typeface="Barlow Light"/>
                          <a:sym typeface="Barlow Light"/>
                        </a:rPr>
                        <a:t>◆</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extLst>
                  <a:ext uri="{0D108BD9-81ED-4DB2-BD59-A6C34878D82A}">
                    <a16:rowId xmlns:a16="http://schemas.microsoft.com/office/drawing/2014/main" val="10003"/>
                  </a:ext>
                </a:extLst>
              </a:tr>
              <a:tr h="319775">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Barlow Light"/>
                          <a:ea typeface="Barlow Light"/>
                          <a:cs typeface="Barlow Light"/>
                          <a:sym typeface="Barlow Light"/>
                        </a:rPr>
                        <a:t>Task 3</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rgbClr val="FFFFFF"/>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4"/>
                  </a:ext>
                </a:extLst>
              </a:tr>
              <a:tr h="319775">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Barlow Light"/>
                          <a:ea typeface="Barlow Light"/>
                          <a:cs typeface="Barlow Light"/>
                          <a:sym typeface="Barlow Light"/>
                        </a:rPr>
                        <a:t>Task 4</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rgbClr val="FFFFFF"/>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l"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l"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l"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800">
                          <a:solidFill>
                            <a:schemeClr val="dk1"/>
                          </a:solidFill>
                          <a:latin typeface="Barlow Light"/>
                          <a:ea typeface="Barlow Light"/>
                          <a:cs typeface="Barlow Light"/>
                          <a:sym typeface="Barlow Light"/>
                        </a:rPr>
                        <a:t>◆</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extLst>
                  <a:ext uri="{0D108BD9-81ED-4DB2-BD59-A6C34878D82A}">
                    <a16:rowId xmlns:a16="http://schemas.microsoft.com/office/drawing/2014/main" val="10005"/>
                  </a:ext>
                </a:extLst>
              </a:tr>
              <a:tr h="319775">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Barlow Light"/>
                          <a:ea typeface="Barlow Light"/>
                          <a:cs typeface="Barlow Light"/>
                          <a:sym typeface="Barlow Light"/>
                        </a:rPr>
                        <a:t>Task 5</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rgbClr val="FFFFFF"/>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dk1"/>
                          </a:solidFill>
                          <a:latin typeface="Barlow Light"/>
                          <a:ea typeface="Barlow Light"/>
                          <a:cs typeface="Barlow Light"/>
                          <a:sym typeface="Barlow Light"/>
                        </a:rPr>
                        <a:t>◆</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6"/>
                  </a:ext>
                </a:extLst>
              </a:tr>
              <a:tr h="319775">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Barlow Light"/>
                          <a:ea typeface="Barlow Light"/>
                          <a:cs typeface="Barlow Light"/>
                          <a:sym typeface="Barlow Light"/>
                        </a:rPr>
                        <a:t>Task 6</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rgbClr val="FFFFFF"/>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l"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l"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l"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extLst>
                  <a:ext uri="{0D108BD9-81ED-4DB2-BD59-A6C34878D82A}">
                    <a16:rowId xmlns:a16="http://schemas.microsoft.com/office/drawing/2014/main" val="10007"/>
                  </a:ext>
                </a:extLst>
              </a:tr>
              <a:tr h="319775">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Barlow Light"/>
                          <a:ea typeface="Barlow Light"/>
                          <a:cs typeface="Barlow Light"/>
                          <a:sym typeface="Barlow Light"/>
                        </a:rPr>
                        <a:t>Task 7</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rgbClr val="FFFFFF"/>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extLst>
                  <a:ext uri="{0D108BD9-81ED-4DB2-BD59-A6C34878D82A}">
                    <a16:rowId xmlns:a16="http://schemas.microsoft.com/office/drawing/2014/main" val="10008"/>
                  </a:ext>
                </a:extLst>
              </a:tr>
              <a:tr h="319775">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Barlow Light"/>
                          <a:ea typeface="Barlow Light"/>
                          <a:cs typeface="Barlow Light"/>
                          <a:sym typeface="Barlow Light"/>
                        </a:rPr>
                        <a:t>Task 8</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rgbClr val="FFFFFF"/>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13"/>
          <p:cNvPicPr preferRelativeResize="0"/>
          <p:nvPr/>
        </p:nvPicPr>
        <p:blipFill>
          <a:blip r:embed="rId3">
            <a:alphaModFix amt="50000"/>
          </a:blip>
          <a:stretch>
            <a:fillRect/>
          </a:stretch>
        </p:blipFill>
        <p:spPr>
          <a:xfrm>
            <a:off x="0" y="0"/>
            <a:ext cx="9144000" cy="5143500"/>
          </a:xfrm>
          <a:prstGeom prst="rect">
            <a:avLst/>
          </a:prstGeom>
          <a:noFill/>
          <a:ln>
            <a:noFill/>
          </a:ln>
        </p:spPr>
      </p:pic>
      <p:sp>
        <p:nvSpPr>
          <p:cNvPr id="116" name="Google Shape;116;p13"/>
          <p:cNvSpPr txBox="1">
            <a:spLocks noGrp="1"/>
          </p:cNvSpPr>
          <p:nvPr>
            <p:ph type="ctrTitle" idx="4294967295"/>
          </p:nvPr>
        </p:nvSpPr>
        <p:spPr>
          <a:xfrm>
            <a:off x="855300" y="1991850"/>
            <a:ext cx="21927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a:t>HELLO!</a:t>
            </a:r>
            <a:endParaRPr sz="4800"/>
          </a:p>
        </p:txBody>
      </p:sp>
      <p:sp>
        <p:nvSpPr>
          <p:cNvPr id="117" name="Google Shape;117;p13"/>
          <p:cNvSpPr txBox="1">
            <a:spLocks noGrp="1"/>
          </p:cNvSpPr>
          <p:nvPr>
            <p:ph type="subTitle" idx="4294967295"/>
          </p:nvPr>
        </p:nvSpPr>
        <p:spPr>
          <a:xfrm>
            <a:off x="3048000" y="1740600"/>
            <a:ext cx="2840100" cy="1662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1800">
                <a:solidFill>
                  <a:schemeClr val="accent2"/>
                </a:solidFill>
              </a:rPr>
              <a:t>I am Jayden Smith</a:t>
            </a:r>
            <a:endParaRPr sz="1800">
              <a:solidFill>
                <a:schemeClr val="accent2"/>
              </a:solidFill>
            </a:endParaRPr>
          </a:p>
          <a:p>
            <a:pPr marL="0" lvl="0" indent="0" algn="l" rtl="0">
              <a:spcBef>
                <a:spcPts val="800"/>
              </a:spcBef>
              <a:spcAft>
                <a:spcPts val="0"/>
              </a:spcAft>
              <a:buClr>
                <a:schemeClr val="dk1"/>
              </a:buClr>
              <a:buSzPts val="1100"/>
              <a:buFont typeface="Arial"/>
              <a:buNone/>
            </a:pPr>
            <a:r>
              <a:rPr lang="en" sz="1800">
                <a:solidFill>
                  <a:schemeClr val="accent2"/>
                </a:solidFill>
              </a:rPr>
              <a:t>I am here because I love to give presentations. </a:t>
            </a:r>
            <a:endParaRPr sz="1800">
              <a:solidFill>
                <a:schemeClr val="accent2"/>
              </a:solidFill>
            </a:endParaRPr>
          </a:p>
          <a:p>
            <a:pPr marL="0" lvl="0" indent="0" algn="l" rtl="0">
              <a:spcBef>
                <a:spcPts val="800"/>
              </a:spcBef>
              <a:spcAft>
                <a:spcPts val="800"/>
              </a:spcAft>
              <a:buClr>
                <a:schemeClr val="dk1"/>
              </a:buClr>
              <a:buSzPts val="1100"/>
              <a:buFont typeface="Arial"/>
              <a:buNone/>
            </a:pPr>
            <a:r>
              <a:rPr lang="en" sz="1800">
                <a:solidFill>
                  <a:schemeClr val="accent2"/>
                </a:solidFill>
              </a:rPr>
              <a:t>You can find me at @username</a:t>
            </a:r>
            <a:endParaRPr sz="1800">
              <a:solidFill>
                <a:schemeClr val="accent2"/>
              </a:solidFill>
            </a:endParaRPr>
          </a:p>
        </p:txBody>
      </p:sp>
      <p:sp>
        <p:nvSpPr>
          <p:cNvPr id="118" name="Google Shape;118;p13"/>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40"/>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SWOT ANALYSIS</a:t>
            </a:r>
            <a:endParaRPr/>
          </a:p>
        </p:txBody>
      </p:sp>
      <p:sp>
        <p:nvSpPr>
          <p:cNvPr id="605" name="Google Shape;605;p40"/>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30</a:t>
            </a:fld>
            <a:endParaRPr/>
          </a:p>
        </p:txBody>
      </p:sp>
      <p:sp>
        <p:nvSpPr>
          <p:cNvPr id="606" name="Google Shape;606;p40"/>
          <p:cNvSpPr/>
          <p:nvPr/>
        </p:nvSpPr>
        <p:spPr>
          <a:xfrm>
            <a:off x="855300" y="1363400"/>
            <a:ext cx="3649200" cy="1584600"/>
          </a:xfrm>
          <a:prstGeom prst="rect">
            <a:avLst/>
          </a:prstGeom>
          <a:gradFill>
            <a:gsLst>
              <a:gs pos="0">
                <a:srgbClr val="FFFFFF">
                  <a:alpha val="29803"/>
                </a:srgbClr>
              </a:gs>
              <a:gs pos="100000">
                <a:srgbClr val="FFFFFF">
                  <a:alpha val="0"/>
                </a:srgbClr>
              </a:gs>
            </a:gsLst>
            <a:lin ang="0" scaled="0"/>
          </a:gra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
                <a:solidFill>
                  <a:schemeClr val="dk1"/>
                </a:solidFill>
                <a:latin typeface="Barlow Light"/>
                <a:ea typeface="Barlow Light"/>
                <a:cs typeface="Barlow Light"/>
                <a:sym typeface="Barlow Light"/>
              </a:rPr>
              <a:t>STRENGTHS</a:t>
            </a:r>
            <a:endParaRPr>
              <a:solidFill>
                <a:schemeClr val="dk1"/>
              </a:solidFill>
              <a:latin typeface="Barlow Light"/>
              <a:ea typeface="Barlow Light"/>
              <a:cs typeface="Barlow Light"/>
              <a:sym typeface="Barlow Light"/>
            </a:endParaRPr>
          </a:p>
          <a:p>
            <a:pPr marL="0" lvl="0" indent="0" algn="l" rtl="0">
              <a:spcBef>
                <a:spcPts val="600"/>
              </a:spcBef>
              <a:spcAft>
                <a:spcPts val="600"/>
              </a:spcAft>
              <a:buNone/>
            </a:pPr>
            <a:r>
              <a:rPr lang="en">
                <a:solidFill>
                  <a:schemeClr val="dk1"/>
                </a:solidFill>
                <a:latin typeface="Barlow Light"/>
                <a:ea typeface="Barlow Light"/>
                <a:cs typeface="Barlow Light"/>
                <a:sym typeface="Barlow Light"/>
              </a:rPr>
              <a:t>Blue is the colour of the clear sky and the deep sea</a:t>
            </a:r>
            <a:endParaRPr>
              <a:solidFill>
                <a:schemeClr val="dk1"/>
              </a:solidFill>
              <a:latin typeface="Barlow Light"/>
              <a:ea typeface="Barlow Light"/>
              <a:cs typeface="Barlow Light"/>
              <a:sym typeface="Barlow Light"/>
            </a:endParaRPr>
          </a:p>
        </p:txBody>
      </p:sp>
      <p:sp>
        <p:nvSpPr>
          <p:cNvPr id="607" name="Google Shape;607;p40"/>
          <p:cNvSpPr/>
          <p:nvPr/>
        </p:nvSpPr>
        <p:spPr>
          <a:xfrm>
            <a:off x="4655554" y="1363400"/>
            <a:ext cx="3649200" cy="15846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a:solidFill>
                  <a:schemeClr val="dk1"/>
                </a:solidFill>
                <a:latin typeface="Barlow Light"/>
                <a:ea typeface="Barlow Light"/>
                <a:cs typeface="Barlow Light"/>
                <a:sym typeface="Barlow Light"/>
              </a:rPr>
              <a:t>WEAKNESSES</a:t>
            </a:r>
            <a:endParaRPr>
              <a:solidFill>
                <a:schemeClr val="dk1"/>
              </a:solidFill>
              <a:latin typeface="Barlow Light"/>
              <a:ea typeface="Barlow Light"/>
              <a:cs typeface="Barlow Light"/>
              <a:sym typeface="Barlow Light"/>
            </a:endParaRPr>
          </a:p>
          <a:p>
            <a:pPr marL="0" lvl="0" indent="0" algn="r" rtl="0">
              <a:spcBef>
                <a:spcPts val="600"/>
              </a:spcBef>
              <a:spcAft>
                <a:spcPts val="600"/>
              </a:spcAft>
              <a:buNone/>
            </a:pPr>
            <a:r>
              <a:rPr lang="en">
                <a:solidFill>
                  <a:schemeClr val="dk1"/>
                </a:solidFill>
                <a:latin typeface="Barlow Light"/>
                <a:ea typeface="Barlow Light"/>
                <a:cs typeface="Barlow Light"/>
                <a:sym typeface="Barlow Light"/>
              </a:rPr>
              <a:t>Yellow is the color of gold, butter and ripe lemons</a:t>
            </a:r>
            <a:endParaRPr>
              <a:solidFill>
                <a:schemeClr val="dk1"/>
              </a:solidFill>
              <a:latin typeface="Barlow Light"/>
              <a:ea typeface="Barlow Light"/>
              <a:cs typeface="Barlow Light"/>
              <a:sym typeface="Barlow Light"/>
            </a:endParaRPr>
          </a:p>
        </p:txBody>
      </p:sp>
      <p:sp>
        <p:nvSpPr>
          <p:cNvPr id="608" name="Google Shape;608;p40"/>
          <p:cNvSpPr/>
          <p:nvPr/>
        </p:nvSpPr>
        <p:spPr>
          <a:xfrm>
            <a:off x="855300" y="3121900"/>
            <a:ext cx="3649200" cy="1584600"/>
          </a:xfrm>
          <a:prstGeom prst="rect">
            <a:avLst/>
          </a:prstGeom>
          <a:gradFill>
            <a:gsLst>
              <a:gs pos="0">
                <a:srgbClr val="FFFFFF">
                  <a:alpha val="29803"/>
                </a:srgbClr>
              </a:gs>
              <a:gs pos="100000">
                <a:srgbClr val="FFFFFF">
                  <a:alpha val="0"/>
                </a:srgbClr>
              </a:gs>
            </a:gsLst>
            <a:lin ang="0" scaled="0"/>
          </a:gra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a:solidFill>
                <a:schemeClr val="dk1"/>
              </a:solidFill>
              <a:latin typeface="Barlow Light"/>
              <a:ea typeface="Barlow Light"/>
              <a:cs typeface="Barlow Light"/>
              <a:sym typeface="Barlow Light"/>
            </a:endParaRPr>
          </a:p>
          <a:p>
            <a:pPr marL="0" lvl="0" indent="0" algn="l" rtl="0">
              <a:spcBef>
                <a:spcPts val="600"/>
              </a:spcBef>
              <a:spcAft>
                <a:spcPts val="0"/>
              </a:spcAft>
              <a:buClr>
                <a:schemeClr val="dk1"/>
              </a:buClr>
              <a:buSzPts val="1100"/>
              <a:buFont typeface="Arial"/>
              <a:buNone/>
            </a:pPr>
            <a:r>
              <a:rPr lang="en">
                <a:solidFill>
                  <a:schemeClr val="dk1"/>
                </a:solidFill>
                <a:latin typeface="Barlow Light"/>
                <a:ea typeface="Barlow Light"/>
                <a:cs typeface="Barlow Light"/>
                <a:sym typeface="Barlow Light"/>
              </a:rPr>
              <a:t>Black is the color of ebony and of outer space</a:t>
            </a:r>
            <a:endParaRPr>
              <a:solidFill>
                <a:schemeClr val="dk1"/>
              </a:solidFill>
              <a:latin typeface="Barlow Light"/>
              <a:ea typeface="Barlow Light"/>
              <a:cs typeface="Barlow Light"/>
              <a:sym typeface="Barlow Light"/>
            </a:endParaRPr>
          </a:p>
          <a:p>
            <a:pPr marL="0" lvl="0" indent="0" algn="l" rtl="0">
              <a:spcBef>
                <a:spcPts val="600"/>
              </a:spcBef>
              <a:spcAft>
                <a:spcPts val="600"/>
              </a:spcAft>
              <a:buClr>
                <a:schemeClr val="dk1"/>
              </a:buClr>
              <a:buSzPts val="1100"/>
              <a:buFont typeface="Arial"/>
              <a:buNone/>
            </a:pPr>
            <a:r>
              <a:rPr lang="en">
                <a:solidFill>
                  <a:schemeClr val="dk1"/>
                </a:solidFill>
                <a:latin typeface="Barlow Light"/>
                <a:ea typeface="Barlow Light"/>
                <a:cs typeface="Barlow Light"/>
                <a:sym typeface="Barlow Light"/>
              </a:rPr>
              <a:t>OPPORTUNITIES</a:t>
            </a:r>
            <a:endParaRPr>
              <a:solidFill>
                <a:schemeClr val="dk1"/>
              </a:solidFill>
              <a:latin typeface="Barlow Light"/>
              <a:ea typeface="Barlow Light"/>
              <a:cs typeface="Barlow Light"/>
              <a:sym typeface="Barlow Light"/>
            </a:endParaRPr>
          </a:p>
        </p:txBody>
      </p:sp>
      <p:sp>
        <p:nvSpPr>
          <p:cNvPr id="609" name="Google Shape;609;p40"/>
          <p:cNvSpPr/>
          <p:nvPr/>
        </p:nvSpPr>
        <p:spPr>
          <a:xfrm>
            <a:off x="4655554" y="3121900"/>
            <a:ext cx="3649200" cy="15846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
                <a:solidFill>
                  <a:schemeClr val="dk1"/>
                </a:solidFill>
                <a:latin typeface="Barlow Light"/>
                <a:ea typeface="Barlow Light"/>
                <a:cs typeface="Barlow Light"/>
                <a:sym typeface="Barlow Light"/>
              </a:rPr>
              <a:t>White is the color of milk and fresh snow</a:t>
            </a:r>
            <a:endParaRPr>
              <a:solidFill>
                <a:schemeClr val="dk1"/>
              </a:solidFill>
              <a:latin typeface="Barlow Light"/>
              <a:ea typeface="Barlow Light"/>
              <a:cs typeface="Barlow Light"/>
              <a:sym typeface="Barlow Light"/>
            </a:endParaRPr>
          </a:p>
          <a:p>
            <a:pPr marL="0" lvl="0" indent="0" algn="r" rtl="0">
              <a:spcBef>
                <a:spcPts val="600"/>
              </a:spcBef>
              <a:spcAft>
                <a:spcPts val="600"/>
              </a:spcAft>
              <a:buNone/>
            </a:pPr>
            <a:r>
              <a:rPr lang="en">
                <a:solidFill>
                  <a:schemeClr val="dk1"/>
                </a:solidFill>
                <a:latin typeface="Barlow Light"/>
                <a:ea typeface="Barlow Light"/>
                <a:cs typeface="Barlow Light"/>
                <a:sym typeface="Barlow Light"/>
              </a:rPr>
              <a:t>THREATS</a:t>
            </a:r>
            <a:endParaRPr>
              <a:solidFill>
                <a:schemeClr val="dk1"/>
              </a:solidFill>
              <a:latin typeface="Barlow Light"/>
              <a:ea typeface="Barlow Light"/>
              <a:cs typeface="Barlow Light"/>
              <a:sym typeface="Barlow Light"/>
            </a:endParaRPr>
          </a:p>
        </p:txBody>
      </p:sp>
      <p:sp>
        <p:nvSpPr>
          <p:cNvPr id="610" name="Google Shape;610;p40"/>
          <p:cNvSpPr/>
          <p:nvPr/>
        </p:nvSpPr>
        <p:spPr>
          <a:xfrm>
            <a:off x="3298034" y="1738389"/>
            <a:ext cx="2417100" cy="24171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0"/>
          <p:cNvSpPr/>
          <p:nvPr/>
        </p:nvSpPr>
        <p:spPr>
          <a:xfrm rot="5400000">
            <a:off x="3447470" y="1738389"/>
            <a:ext cx="2417100" cy="24171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0"/>
          <p:cNvSpPr/>
          <p:nvPr/>
        </p:nvSpPr>
        <p:spPr>
          <a:xfrm rot="10800000">
            <a:off x="3447470" y="1914006"/>
            <a:ext cx="2417100" cy="24171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0"/>
          <p:cNvSpPr/>
          <p:nvPr/>
        </p:nvSpPr>
        <p:spPr>
          <a:xfrm rot="-5400000">
            <a:off x="3298034" y="1914006"/>
            <a:ext cx="2417100" cy="24171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0"/>
          <p:cNvSpPr/>
          <p:nvPr/>
        </p:nvSpPr>
        <p:spPr>
          <a:xfrm>
            <a:off x="3842100" y="2242577"/>
            <a:ext cx="321776" cy="442202"/>
          </a:xfrm>
          <a:prstGeom prst="rect">
            <a:avLst/>
          </a:prstGeom>
        </p:spPr>
        <p:txBody>
          <a:bodyPr>
            <a:prstTxWarp prst="textPlain">
              <a:avLst/>
            </a:prstTxWarp>
          </a:bodyPr>
          <a:lstStyle/>
          <a:p>
            <a:pPr lvl="0" algn="ctr"/>
            <a:r>
              <a:rPr b="1" i="0">
                <a:ln>
                  <a:noFill/>
                </a:ln>
                <a:solidFill>
                  <a:schemeClr val="dk1"/>
                </a:solidFill>
                <a:latin typeface="Barlow"/>
              </a:rPr>
              <a:t>S</a:t>
            </a:r>
          </a:p>
        </p:txBody>
      </p:sp>
      <p:sp>
        <p:nvSpPr>
          <p:cNvPr id="615" name="Google Shape;615;p40"/>
          <p:cNvSpPr/>
          <p:nvPr/>
        </p:nvSpPr>
        <p:spPr>
          <a:xfrm>
            <a:off x="4857720" y="2250297"/>
            <a:ext cx="513236" cy="432320"/>
          </a:xfrm>
          <a:prstGeom prst="rect">
            <a:avLst/>
          </a:prstGeom>
        </p:spPr>
        <p:txBody>
          <a:bodyPr>
            <a:prstTxWarp prst="textPlain">
              <a:avLst/>
            </a:prstTxWarp>
          </a:bodyPr>
          <a:lstStyle/>
          <a:p>
            <a:pPr lvl="0" algn="ctr"/>
            <a:r>
              <a:rPr b="1" i="0">
                <a:ln>
                  <a:noFill/>
                </a:ln>
                <a:solidFill>
                  <a:schemeClr val="dk1"/>
                </a:solidFill>
                <a:latin typeface="Barlow"/>
              </a:rPr>
              <a:t>W</a:t>
            </a:r>
          </a:p>
        </p:txBody>
      </p:sp>
      <p:sp>
        <p:nvSpPr>
          <p:cNvPr id="616" name="Google Shape;616;p40"/>
          <p:cNvSpPr/>
          <p:nvPr/>
        </p:nvSpPr>
        <p:spPr>
          <a:xfrm>
            <a:off x="3807513" y="3348952"/>
            <a:ext cx="325482" cy="444054"/>
          </a:xfrm>
          <a:prstGeom prst="rect">
            <a:avLst/>
          </a:prstGeom>
        </p:spPr>
        <p:txBody>
          <a:bodyPr>
            <a:prstTxWarp prst="textPlain">
              <a:avLst/>
            </a:prstTxWarp>
          </a:bodyPr>
          <a:lstStyle/>
          <a:p>
            <a:pPr lvl="0" algn="ctr"/>
            <a:r>
              <a:rPr b="1" i="0">
                <a:ln>
                  <a:noFill/>
                </a:ln>
                <a:solidFill>
                  <a:schemeClr val="dk1"/>
                </a:solidFill>
                <a:latin typeface="Barlow"/>
              </a:rPr>
              <a:t>O</a:t>
            </a:r>
          </a:p>
        </p:txBody>
      </p:sp>
      <p:sp>
        <p:nvSpPr>
          <p:cNvPr id="617" name="Google Shape;617;p40"/>
          <p:cNvSpPr/>
          <p:nvPr/>
        </p:nvSpPr>
        <p:spPr>
          <a:xfrm>
            <a:off x="4971979" y="3356672"/>
            <a:ext cx="326099" cy="432320"/>
          </a:xfrm>
          <a:prstGeom prst="rect">
            <a:avLst/>
          </a:prstGeom>
        </p:spPr>
        <p:txBody>
          <a:bodyPr>
            <a:prstTxWarp prst="textPlain">
              <a:avLst/>
            </a:prstTxWarp>
          </a:bodyPr>
          <a:lstStyle/>
          <a:p>
            <a:pPr lvl="0" algn="ctr"/>
            <a:r>
              <a:rPr b="1" i="0">
                <a:ln>
                  <a:noFill/>
                </a:ln>
                <a:solidFill>
                  <a:schemeClr val="dk1"/>
                </a:solidFill>
                <a:latin typeface="Barlow"/>
              </a:rPr>
              <a:t>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41"/>
          <p:cNvSpPr txBox="1">
            <a:spLocks noGrp="1"/>
          </p:cNvSpPr>
          <p:nvPr>
            <p:ph type="title" idx="4294967295"/>
          </p:nvPr>
        </p:nvSpPr>
        <p:spPr>
          <a:xfrm>
            <a:off x="262200" y="0"/>
            <a:ext cx="8619600" cy="46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1200"/>
              <a:t>BUSINESS MODEL CANVAS</a:t>
            </a:r>
            <a:endParaRPr sz="1200"/>
          </a:p>
        </p:txBody>
      </p:sp>
      <p:sp>
        <p:nvSpPr>
          <p:cNvPr id="623" name="Google Shape;623;p41"/>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31</a:t>
            </a:fld>
            <a:endParaRPr/>
          </a:p>
        </p:txBody>
      </p:sp>
      <p:sp>
        <p:nvSpPr>
          <p:cNvPr id="624" name="Google Shape;624;p41"/>
          <p:cNvSpPr txBox="1"/>
          <p:nvPr/>
        </p:nvSpPr>
        <p:spPr>
          <a:xfrm>
            <a:off x="1986120" y="467025"/>
            <a:ext cx="1723800" cy="1594500"/>
          </a:xfrm>
          <a:prstGeom prst="rect">
            <a:avLst/>
          </a:prstGeom>
          <a:solidFill>
            <a:srgbClr val="FFFFFF">
              <a:alpha val="9800"/>
            </a:srgbClr>
          </a:solid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latin typeface="Barlow Light"/>
                <a:ea typeface="Barlow Light"/>
                <a:cs typeface="Barlow Light"/>
                <a:sym typeface="Barlow Light"/>
              </a:rPr>
              <a:t>Key Activities</a:t>
            </a:r>
            <a:endParaRPr sz="900">
              <a:solidFill>
                <a:schemeClr val="dk1"/>
              </a:solidFill>
              <a:latin typeface="Barlow Light"/>
              <a:ea typeface="Barlow Light"/>
              <a:cs typeface="Barlow Light"/>
              <a:sym typeface="Barlow Light"/>
            </a:endParaRPr>
          </a:p>
          <a:p>
            <a:pPr marL="0" lvl="0" indent="0" algn="l" rtl="0">
              <a:spcBef>
                <a:spcPts val="400"/>
              </a:spcBef>
              <a:spcAft>
                <a:spcPts val="400"/>
              </a:spcAft>
              <a:buClr>
                <a:schemeClr val="dk1"/>
              </a:buClr>
              <a:buSzPts val="1100"/>
              <a:buFont typeface="Arial"/>
              <a:buNone/>
            </a:pPr>
            <a:r>
              <a:rPr lang="en" sz="800">
                <a:solidFill>
                  <a:schemeClr val="dk2"/>
                </a:solidFill>
                <a:latin typeface="Barlow Light"/>
                <a:ea typeface="Barlow Light"/>
                <a:cs typeface="Barlow Light"/>
                <a:sym typeface="Barlow Light"/>
              </a:rPr>
              <a:t>Insert your content</a:t>
            </a:r>
            <a:endParaRPr sz="800">
              <a:solidFill>
                <a:schemeClr val="dk2"/>
              </a:solidFill>
              <a:latin typeface="Barlow Light"/>
              <a:ea typeface="Barlow Light"/>
              <a:cs typeface="Barlow Light"/>
              <a:sym typeface="Barlow Light"/>
            </a:endParaRPr>
          </a:p>
        </p:txBody>
      </p:sp>
      <p:sp>
        <p:nvSpPr>
          <p:cNvPr id="625" name="Google Shape;625;p41"/>
          <p:cNvSpPr txBox="1"/>
          <p:nvPr/>
        </p:nvSpPr>
        <p:spPr>
          <a:xfrm>
            <a:off x="1986120" y="2061694"/>
            <a:ext cx="1723800" cy="1594500"/>
          </a:xfrm>
          <a:prstGeom prst="rect">
            <a:avLst/>
          </a:prstGeom>
          <a:solidFill>
            <a:srgbClr val="FFFFFF">
              <a:alpha val="9800"/>
            </a:srgbClr>
          </a:solid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latin typeface="Barlow Light"/>
                <a:ea typeface="Barlow Light"/>
                <a:cs typeface="Barlow Light"/>
                <a:sym typeface="Barlow Light"/>
              </a:rPr>
              <a:t>Key Resources</a:t>
            </a:r>
            <a:endParaRPr sz="900">
              <a:solidFill>
                <a:schemeClr val="dk1"/>
              </a:solidFill>
              <a:latin typeface="Barlow Light"/>
              <a:ea typeface="Barlow Light"/>
              <a:cs typeface="Barlow Light"/>
              <a:sym typeface="Barlow Light"/>
            </a:endParaRPr>
          </a:p>
          <a:p>
            <a:pPr marL="0" lvl="0" indent="0" algn="l" rtl="0">
              <a:spcBef>
                <a:spcPts val="400"/>
              </a:spcBef>
              <a:spcAft>
                <a:spcPts val="400"/>
              </a:spcAft>
              <a:buClr>
                <a:schemeClr val="dk1"/>
              </a:buClr>
              <a:buSzPts val="1100"/>
              <a:buFont typeface="Arial"/>
              <a:buNone/>
            </a:pPr>
            <a:r>
              <a:rPr lang="en" sz="800">
                <a:solidFill>
                  <a:schemeClr val="dk2"/>
                </a:solidFill>
                <a:latin typeface="Barlow Light"/>
                <a:ea typeface="Barlow Light"/>
                <a:cs typeface="Barlow Light"/>
                <a:sym typeface="Barlow Light"/>
              </a:rPr>
              <a:t>Insert your content</a:t>
            </a:r>
            <a:endParaRPr sz="900">
              <a:solidFill>
                <a:schemeClr val="dk1"/>
              </a:solidFill>
              <a:latin typeface="Barlow Light"/>
              <a:ea typeface="Barlow Light"/>
              <a:cs typeface="Barlow Light"/>
              <a:sym typeface="Barlow Light"/>
            </a:endParaRPr>
          </a:p>
        </p:txBody>
      </p:sp>
      <p:sp>
        <p:nvSpPr>
          <p:cNvPr id="626" name="Google Shape;626;p41"/>
          <p:cNvSpPr txBox="1"/>
          <p:nvPr/>
        </p:nvSpPr>
        <p:spPr>
          <a:xfrm>
            <a:off x="3710040" y="467025"/>
            <a:ext cx="1723800" cy="3189300"/>
          </a:xfrm>
          <a:prstGeom prst="rect">
            <a:avLst/>
          </a:prstGeom>
          <a:solidFill>
            <a:srgbClr val="FFFFFF">
              <a:alpha val="9800"/>
            </a:srgbClr>
          </a:solid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latin typeface="Barlow Light"/>
                <a:ea typeface="Barlow Light"/>
                <a:cs typeface="Barlow Light"/>
                <a:sym typeface="Barlow Light"/>
              </a:rPr>
              <a:t>Value Propositions</a:t>
            </a:r>
            <a:endParaRPr sz="900">
              <a:solidFill>
                <a:schemeClr val="dk1"/>
              </a:solidFill>
              <a:latin typeface="Barlow Light"/>
              <a:ea typeface="Barlow Light"/>
              <a:cs typeface="Barlow Light"/>
              <a:sym typeface="Barlow Light"/>
            </a:endParaRPr>
          </a:p>
          <a:p>
            <a:pPr marL="0" lvl="0" indent="0" algn="l" rtl="0">
              <a:spcBef>
                <a:spcPts val="400"/>
              </a:spcBef>
              <a:spcAft>
                <a:spcPts val="400"/>
              </a:spcAft>
              <a:buClr>
                <a:schemeClr val="dk1"/>
              </a:buClr>
              <a:buSzPts val="1100"/>
              <a:buFont typeface="Arial"/>
              <a:buNone/>
            </a:pPr>
            <a:r>
              <a:rPr lang="en" sz="800">
                <a:solidFill>
                  <a:schemeClr val="dk2"/>
                </a:solidFill>
                <a:latin typeface="Barlow Light"/>
                <a:ea typeface="Barlow Light"/>
                <a:cs typeface="Barlow Light"/>
                <a:sym typeface="Barlow Light"/>
              </a:rPr>
              <a:t>Insert your content</a:t>
            </a:r>
            <a:endParaRPr sz="900">
              <a:solidFill>
                <a:schemeClr val="dk1"/>
              </a:solidFill>
              <a:latin typeface="Barlow Light"/>
              <a:ea typeface="Barlow Light"/>
              <a:cs typeface="Barlow Light"/>
              <a:sym typeface="Barlow Light"/>
            </a:endParaRPr>
          </a:p>
        </p:txBody>
      </p:sp>
      <p:sp>
        <p:nvSpPr>
          <p:cNvPr id="627" name="Google Shape;627;p41"/>
          <p:cNvSpPr txBox="1"/>
          <p:nvPr/>
        </p:nvSpPr>
        <p:spPr>
          <a:xfrm>
            <a:off x="5433959" y="467025"/>
            <a:ext cx="1723800" cy="1594500"/>
          </a:xfrm>
          <a:prstGeom prst="rect">
            <a:avLst/>
          </a:prstGeom>
          <a:solidFill>
            <a:srgbClr val="FFFFFF">
              <a:alpha val="9800"/>
            </a:srgbClr>
          </a:solid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latin typeface="Barlow Light"/>
                <a:ea typeface="Barlow Light"/>
                <a:cs typeface="Barlow Light"/>
                <a:sym typeface="Barlow Light"/>
              </a:rPr>
              <a:t>Customer Relationships</a:t>
            </a:r>
            <a:endParaRPr sz="900">
              <a:solidFill>
                <a:schemeClr val="dk1"/>
              </a:solidFill>
              <a:latin typeface="Barlow Light"/>
              <a:ea typeface="Barlow Light"/>
              <a:cs typeface="Barlow Light"/>
              <a:sym typeface="Barlow Light"/>
            </a:endParaRPr>
          </a:p>
          <a:p>
            <a:pPr marL="0" lvl="0" indent="0" algn="l" rtl="0">
              <a:spcBef>
                <a:spcPts val="400"/>
              </a:spcBef>
              <a:spcAft>
                <a:spcPts val="400"/>
              </a:spcAft>
              <a:buClr>
                <a:schemeClr val="dk1"/>
              </a:buClr>
              <a:buSzPts val="1100"/>
              <a:buFont typeface="Arial"/>
              <a:buNone/>
            </a:pPr>
            <a:r>
              <a:rPr lang="en" sz="800">
                <a:solidFill>
                  <a:schemeClr val="dk2"/>
                </a:solidFill>
                <a:latin typeface="Barlow Light"/>
                <a:ea typeface="Barlow Light"/>
                <a:cs typeface="Barlow Light"/>
                <a:sym typeface="Barlow Light"/>
              </a:rPr>
              <a:t>Insert your content</a:t>
            </a:r>
            <a:endParaRPr sz="900">
              <a:solidFill>
                <a:schemeClr val="dk1"/>
              </a:solidFill>
              <a:latin typeface="Barlow Light"/>
              <a:ea typeface="Barlow Light"/>
              <a:cs typeface="Barlow Light"/>
              <a:sym typeface="Barlow Light"/>
            </a:endParaRPr>
          </a:p>
        </p:txBody>
      </p:sp>
      <p:sp>
        <p:nvSpPr>
          <p:cNvPr id="628" name="Google Shape;628;p41"/>
          <p:cNvSpPr txBox="1"/>
          <p:nvPr/>
        </p:nvSpPr>
        <p:spPr>
          <a:xfrm>
            <a:off x="5433959" y="2061694"/>
            <a:ext cx="1723800" cy="1594500"/>
          </a:xfrm>
          <a:prstGeom prst="rect">
            <a:avLst/>
          </a:prstGeom>
          <a:solidFill>
            <a:srgbClr val="FFFFFF">
              <a:alpha val="9800"/>
            </a:srgbClr>
          </a:solid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latin typeface="Barlow Light"/>
                <a:ea typeface="Barlow Light"/>
                <a:cs typeface="Barlow Light"/>
                <a:sym typeface="Barlow Light"/>
              </a:rPr>
              <a:t>Channels</a:t>
            </a:r>
            <a:endParaRPr sz="900">
              <a:solidFill>
                <a:schemeClr val="dk1"/>
              </a:solidFill>
              <a:latin typeface="Barlow Light"/>
              <a:ea typeface="Barlow Light"/>
              <a:cs typeface="Barlow Light"/>
              <a:sym typeface="Barlow Light"/>
            </a:endParaRPr>
          </a:p>
          <a:p>
            <a:pPr marL="0" lvl="0" indent="0" algn="l" rtl="0">
              <a:spcBef>
                <a:spcPts val="400"/>
              </a:spcBef>
              <a:spcAft>
                <a:spcPts val="400"/>
              </a:spcAft>
              <a:buClr>
                <a:schemeClr val="dk1"/>
              </a:buClr>
              <a:buSzPts val="1100"/>
              <a:buFont typeface="Arial"/>
              <a:buNone/>
            </a:pPr>
            <a:r>
              <a:rPr lang="en" sz="800">
                <a:solidFill>
                  <a:schemeClr val="dk2"/>
                </a:solidFill>
                <a:latin typeface="Barlow Light"/>
                <a:ea typeface="Barlow Light"/>
                <a:cs typeface="Barlow Light"/>
                <a:sym typeface="Barlow Light"/>
              </a:rPr>
              <a:t>Insert your content</a:t>
            </a:r>
            <a:endParaRPr sz="900">
              <a:solidFill>
                <a:schemeClr val="dk1"/>
              </a:solidFill>
              <a:latin typeface="Barlow Light"/>
              <a:ea typeface="Barlow Light"/>
              <a:cs typeface="Barlow Light"/>
              <a:sym typeface="Barlow Light"/>
            </a:endParaRPr>
          </a:p>
        </p:txBody>
      </p:sp>
      <p:sp>
        <p:nvSpPr>
          <p:cNvPr id="629" name="Google Shape;629;p41"/>
          <p:cNvSpPr txBox="1"/>
          <p:nvPr/>
        </p:nvSpPr>
        <p:spPr>
          <a:xfrm>
            <a:off x="7157879" y="467025"/>
            <a:ext cx="1723800" cy="3189300"/>
          </a:xfrm>
          <a:prstGeom prst="rect">
            <a:avLst/>
          </a:prstGeom>
          <a:solidFill>
            <a:srgbClr val="FFFFFF">
              <a:alpha val="9800"/>
            </a:srgbClr>
          </a:solid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latin typeface="Barlow Light"/>
                <a:ea typeface="Barlow Light"/>
                <a:cs typeface="Barlow Light"/>
                <a:sym typeface="Barlow Light"/>
              </a:rPr>
              <a:t>Customer Segments</a:t>
            </a:r>
            <a:endParaRPr sz="900">
              <a:solidFill>
                <a:schemeClr val="dk1"/>
              </a:solidFill>
              <a:latin typeface="Barlow Light"/>
              <a:ea typeface="Barlow Light"/>
              <a:cs typeface="Barlow Light"/>
              <a:sym typeface="Barlow Light"/>
            </a:endParaRPr>
          </a:p>
          <a:p>
            <a:pPr marL="0" lvl="0" indent="0" algn="l" rtl="0">
              <a:spcBef>
                <a:spcPts val="400"/>
              </a:spcBef>
              <a:spcAft>
                <a:spcPts val="400"/>
              </a:spcAft>
              <a:buClr>
                <a:schemeClr val="dk1"/>
              </a:buClr>
              <a:buSzPts val="1100"/>
              <a:buFont typeface="Arial"/>
              <a:buNone/>
            </a:pPr>
            <a:r>
              <a:rPr lang="en" sz="800">
                <a:solidFill>
                  <a:schemeClr val="dk2"/>
                </a:solidFill>
                <a:latin typeface="Barlow Light"/>
                <a:ea typeface="Barlow Light"/>
                <a:cs typeface="Barlow Light"/>
                <a:sym typeface="Barlow Light"/>
              </a:rPr>
              <a:t>Insert your content</a:t>
            </a:r>
            <a:endParaRPr sz="900">
              <a:solidFill>
                <a:schemeClr val="dk1"/>
              </a:solidFill>
              <a:latin typeface="Barlow Light"/>
              <a:ea typeface="Barlow Light"/>
              <a:cs typeface="Barlow Light"/>
              <a:sym typeface="Barlow Light"/>
            </a:endParaRPr>
          </a:p>
        </p:txBody>
      </p:sp>
      <p:sp>
        <p:nvSpPr>
          <p:cNvPr id="630" name="Google Shape;630;p41"/>
          <p:cNvSpPr txBox="1"/>
          <p:nvPr/>
        </p:nvSpPr>
        <p:spPr>
          <a:xfrm>
            <a:off x="262200" y="467025"/>
            <a:ext cx="1723800" cy="3189300"/>
          </a:xfrm>
          <a:prstGeom prst="rect">
            <a:avLst/>
          </a:prstGeom>
          <a:solidFill>
            <a:srgbClr val="FFFFFF">
              <a:alpha val="9800"/>
            </a:srgbClr>
          </a:solid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latin typeface="Barlow Light"/>
                <a:ea typeface="Barlow Light"/>
                <a:cs typeface="Barlow Light"/>
                <a:sym typeface="Barlow Light"/>
              </a:rPr>
              <a:t>Key Partners</a:t>
            </a:r>
            <a:endParaRPr sz="900">
              <a:solidFill>
                <a:schemeClr val="dk1"/>
              </a:solidFill>
              <a:latin typeface="Barlow Light"/>
              <a:ea typeface="Barlow Light"/>
              <a:cs typeface="Barlow Light"/>
              <a:sym typeface="Barlow Light"/>
            </a:endParaRPr>
          </a:p>
          <a:p>
            <a:pPr marL="0" lvl="0" indent="0" algn="l" rtl="0">
              <a:spcBef>
                <a:spcPts val="400"/>
              </a:spcBef>
              <a:spcAft>
                <a:spcPts val="400"/>
              </a:spcAft>
              <a:buNone/>
            </a:pPr>
            <a:r>
              <a:rPr lang="en" sz="800">
                <a:solidFill>
                  <a:schemeClr val="dk2"/>
                </a:solidFill>
                <a:latin typeface="Barlow Light"/>
                <a:ea typeface="Barlow Light"/>
                <a:cs typeface="Barlow Light"/>
                <a:sym typeface="Barlow Light"/>
              </a:rPr>
              <a:t>Insert your content</a:t>
            </a:r>
            <a:endParaRPr sz="800">
              <a:solidFill>
                <a:schemeClr val="dk2"/>
              </a:solidFill>
              <a:latin typeface="Barlow Light"/>
              <a:ea typeface="Barlow Light"/>
              <a:cs typeface="Barlow Light"/>
              <a:sym typeface="Barlow Light"/>
            </a:endParaRPr>
          </a:p>
        </p:txBody>
      </p:sp>
      <p:sp>
        <p:nvSpPr>
          <p:cNvPr id="631" name="Google Shape;631;p41"/>
          <p:cNvSpPr txBox="1"/>
          <p:nvPr/>
        </p:nvSpPr>
        <p:spPr>
          <a:xfrm>
            <a:off x="262200" y="3656363"/>
            <a:ext cx="4309800" cy="1235100"/>
          </a:xfrm>
          <a:prstGeom prst="rect">
            <a:avLst/>
          </a:prstGeom>
          <a:solidFill>
            <a:srgbClr val="FFFFFF">
              <a:alpha val="9800"/>
            </a:srgbClr>
          </a:solid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latin typeface="Barlow Light"/>
                <a:ea typeface="Barlow Light"/>
                <a:cs typeface="Barlow Light"/>
                <a:sym typeface="Barlow Light"/>
              </a:rPr>
              <a:t>Cost Structure</a:t>
            </a:r>
            <a:endParaRPr sz="900">
              <a:solidFill>
                <a:schemeClr val="dk1"/>
              </a:solidFill>
              <a:latin typeface="Barlow Light"/>
              <a:ea typeface="Barlow Light"/>
              <a:cs typeface="Barlow Light"/>
              <a:sym typeface="Barlow Light"/>
            </a:endParaRPr>
          </a:p>
          <a:p>
            <a:pPr marL="0" lvl="0" indent="0" algn="l" rtl="0">
              <a:spcBef>
                <a:spcPts val="400"/>
              </a:spcBef>
              <a:spcAft>
                <a:spcPts val="400"/>
              </a:spcAft>
              <a:buClr>
                <a:schemeClr val="dk1"/>
              </a:buClr>
              <a:buSzPts val="1100"/>
              <a:buFont typeface="Arial"/>
              <a:buNone/>
            </a:pPr>
            <a:r>
              <a:rPr lang="en" sz="800">
                <a:solidFill>
                  <a:schemeClr val="dk2"/>
                </a:solidFill>
                <a:latin typeface="Barlow Light"/>
                <a:ea typeface="Barlow Light"/>
                <a:cs typeface="Barlow Light"/>
                <a:sym typeface="Barlow Light"/>
              </a:rPr>
              <a:t>Insert your content</a:t>
            </a:r>
            <a:endParaRPr sz="900">
              <a:solidFill>
                <a:schemeClr val="dk1"/>
              </a:solidFill>
              <a:latin typeface="Barlow Light"/>
              <a:ea typeface="Barlow Light"/>
              <a:cs typeface="Barlow Light"/>
              <a:sym typeface="Barlow Light"/>
            </a:endParaRPr>
          </a:p>
        </p:txBody>
      </p:sp>
      <p:sp>
        <p:nvSpPr>
          <p:cNvPr id="632" name="Google Shape;632;p41"/>
          <p:cNvSpPr txBox="1"/>
          <p:nvPr/>
        </p:nvSpPr>
        <p:spPr>
          <a:xfrm>
            <a:off x="4571999" y="3656363"/>
            <a:ext cx="4309800" cy="1235100"/>
          </a:xfrm>
          <a:prstGeom prst="rect">
            <a:avLst/>
          </a:prstGeom>
          <a:solidFill>
            <a:srgbClr val="FFFFFF">
              <a:alpha val="9800"/>
            </a:srgbClr>
          </a:solid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latin typeface="Barlow Light"/>
                <a:ea typeface="Barlow Light"/>
                <a:cs typeface="Barlow Light"/>
                <a:sym typeface="Barlow Light"/>
              </a:rPr>
              <a:t>Revenue Streams</a:t>
            </a:r>
            <a:endParaRPr sz="900">
              <a:solidFill>
                <a:schemeClr val="dk1"/>
              </a:solidFill>
              <a:latin typeface="Barlow Light"/>
              <a:ea typeface="Barlow Light"/>
              <a:cs typeface="Barlow Light"/>
              <a:sym typeface="Barlow Light"/>
            </a:endParaRPr>
          </a:p>
          <a:p>
            <a:pPr marL="0" lvl="0" indent="0" algn="l" rtl="0">
              <a:spcBef>
                <a:spcPts val="400"/>
              </a:spcBef>
              <a:spcAft>
                <a:spcPts val="400"/>
              </a:spcAft>
              <a:buClr>
                <a:schemeClr val="dk1"/>
              </a:buClr>
              <a:buSzPts val="1100"/>
              <a:buFont typeface="Arial"/>
              <a:buNone/>
            </a:pPr>
            <a:r>
              <a:rPr lang="en" sz="800">
                <a:solidFill>
                  <a:schemeClr val="dk2"/>
                </a:solidFill>
                <a:latin typeface="Barlow Light"/>
                <a:ea typeface="Barlow Light"/>
                <a:cs typeface="Barlow Light"/>
                <a:sym typeface="Barlow Light"/>
              </a:rPr>
              <a:t>Insert your content</a:t>
            </a:r>
            <a:endParaRPr sz="900">
              <a:solidFill>
                <a:schemeClr val="dk1"/>
              </a:solidFill>
              <a:latin typeface="Barlow Light"/>
              <a:ea typeface="Barlow Light"/>
              <a:cs typeface="Barlow Light"/>
              <a:sym typeface="Barlow Light"/>
            </a:endParaRPr>
          </a:p>
        </p:txBody>
      </p:sp>
      <p:sp>
        <p:nvSpPr>
          <p:cNvPr id="633" name="Google Shape;633;p41"/>
          <p:cNvSpPr/>
          <p:nvPr/>
        </p:nvSpPr>
        <p:spPr>
          <a:xfrm>
            <a:off x="4279907" y="3732570"/>
            <a:ext cx="215901" cy="214638"/>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34" name="Google Shape;634;p41"/>
          <p:cNvSpPr/>
          <p:nvPr/>
        </p:nvSpPr>
        <p:spPr>
          <a:xfrm>
            <a:off x="6866281" y="543303"/>
            <a:ext cx="215257" cy="193236"/>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35" name="Google Shape;635;p41"/>
          <p:cNvSpPr/>
          <p:nvPr/>
        </p:nvSpPr>
        <p:spPr>
          <a:xfrm>
            <a:off x="1702716" y="543215"/>
            <a:ext cx="207088" cy="207075"/>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36" name="Google Shape;636;p41"/>
          <p:cNvSpPr/>
          <p:nvPr/>
        </p:nvSpPr>
        <p:spPr>
          <a:xfrm>
            <a:off x="8608585" y="543301"/>
            <a:ext cx="197012" cy="207706"/>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637" name="Google Shape;637;p41"/>
          <p:cNvGrpSpPr/>
          <p:nvPr/>
        </p:nvGrpSpPr>
        <p:grpSpPr>
          <a:xfrm>
            <a:off x="8561977" y="3732397"/>
            <a:ext cx="233502" cy="171203"/>
            <a:chOff x="4610450" y="3703750"/>
            <a:chExt cx="453050" cy="332175"/>
          </a:xfrm>
        </p:grpSpPr>
        <p:sp>
          <p:nvSpPr>
            <p:cNvPr id="638" name="Google Shape;638;p41"/>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39" name="Google Shape;639;p41"/>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640" name="Google Shape;640;p41"/>
          <p:cNvSpPr/>
          <p:nvPr/>
        </p:nvSpPr>
        <p:spPr>
          <a:xfrm>
            <a:off x="3424268" y="543232"/>
            <a:ext cx="209587" cy="20960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641" name="Google Shape;641;p41"/>
          <p:cNvGrpSpPr/>
          <p:nvPr/>
        </p:nvGrpSpPr>
        <p:grpSpPr>
          <a:xfrm>
            <a:off x="5169556" y="543233"/>
            <a:ext cx="188198" cy="239803"/>
            <a:chOff x="1958100" y="4985350"/>
            <a:chExt cx="365150" cy="465275"/>
          </a:xfrm>
        </p:grpSpPr>
        <p:sp>
          <p:nvSpPr>
            <p:cNvPr id="642" name="Google Shape;642;p41"/>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43" name="Google Shape;643;p41"/>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44" name="Google Shape;644;p41"/>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645" name="Google Shape;645;p41"/>
          <p:cNvGrpSpPr/>
          <p:nvPr/>
        </p:nvGrpSpPr>
        <p:grpSpPr>
          <a:xfrm>
            <a:off x="3342459" y="2137720"/>
            <a:ext cx="283238" cy="257429"/>
            <a:chOff x="4562200" y="4968250"/>
            <a:chExt cx="549550" cy="499475"/>
          </a:xfrm>
        </p:grpSpPr>
        <p:sp>
          <p:nvSpPr>
            <p:cNvPr id="646" name="Google Shape;646;p41"/>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47" name="Google Shape;647;p41"/>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48" name="Google Shape;648;p41"/>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49" name="Google Shape;649;p41"/>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50" name="Google Shape;650;p41"/>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651" name="Google Shape;651;p41"/>
          <p:cNvGrpSpPr/>
          <p:nvPr/>
        </p:nvGrpSpPr>
        <p:grpSpPr>
          <a:xfrm>
            <a:off x="6790078" y="2139229"/>
            <a:ext cx="278200" cy="266861"/>
            <a:chOff x="5241175" y="4959100"/>
            <a:chExt cx="539775" cy="517775"/>
          </a:xfrm>
        </p:grpSpPr>
        <p:sp>
          <p:nvSpPr>
            <p:cNvPr id="652" name="Google Shape;652;p41"/>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53" name="Google Shape;653;p41"/>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54" name="Google Shape;654;p41"/>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55" name="Google Shape;655;p41"/>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56" name="Google Shape;656;p41"/>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57" name="Google Shape;657;p41"/>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42"/>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FUNNEL</a:t>
            </a:r>
            <a:endParaRPr/>
          </a:p>
        </p:txBody>
      </p:sp>
      <p:sp>
        <p:nvSpPr>
          <p:cNvPr id="663" name="Google Shape;663;p42"/>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32</a:t>
            </a:fld>
            <a:endParaRPr/>
          </a:p>
        </p:txBody>
      </p:sp>
      <p:grpSp>
        <p:nvGrpSpPr>
          <p:cNvPr id="664" name="Google Shape;664;p42"/>
          <p:cNvGrpSpPr/>
          <p:nvPr/>
        </p:nvGrpSpPr>
        <p:grpSpPr>
          <a:xfrm>
            <a:off x="855292" y="1413043"/>
            <a:ext cx="3608219" cy="3243858"/>
            <a:chOff x="855292" y="1413043"/>
            <a:chExt cx="3608219" cy="3243858"/>
          </a:xfrm>
        </p:grpSpPr>
        <p:sp>
          <p:nvSpPr>
            <p:cNvPr id="665" name="Google Shape;665;p42"/>
            <p:cNvSpPr/>
            <p:nvPr/>
          </p:nvSpPr>
          <p:spPr>
            <a:xfrm>
              <a:off x="1748547" y="3626620"/>
              <a:ext cx="1827373" cy="554243"/>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a:solidFill>
                    <a:schemeClr val="dk1"/>
                  </a:solidFill>
                  <a:latin typeface="Barlow Light"/>
                  <a:ea typeface="Barlow Light"/>
                  <a:cs typeface="Barlow Light"/>
                  <a:sym typeface="Barlow Light"/>
                </a:rPr>
                <a:t>PURCHASE</a:t>
              </a:r>
              <a:endParaRPr sz="1200" i="0" u="none" strike="noStrike" cap="none">
                <a:solidFill>
                  <a:schemeClr val="dk1"/>
                </a:solidFill>
                <a:latin typeface="Barlow Light"/>
                <a:ea typeface="Barlow Light"/>
                <a:cs typeface="Barlow Light"/>
                <a:sym typeface="Barlow Light"/>
              </a:endParaRPr>
            </a:p>
          </p:txBody>
        </p:sp>
        <p:sp>
          <p:nvSpPr>
            <p:cNvPr id="666" name="Google Shape;666;p42"/>
            <p:cNvSpPr/>
            <p:nvPr/>
          </p:nvSpPr>
          <p:spPr>
            <a:xfrm>
              <a:off x="1974416" y="4115125"/>
              <a:ext cx="1377910" cy="541775"/>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a:solidFill>
                    <a:schemeClr val="dk1"/>
                  </a:solidFill>
                  <a:latin typeface="Barlow Light"/>
                  <a:ea typeface="Barlow Light"/>
                  <a:cs typeface="Barlow Light"/>
                  <a:sym typeface="Barlow Light"/>
                </a:rPr>
                <a:t>LOYALTY</a:t>
              </a:r>
              <a:endParaRPr sz="1200" i="0" u="none" strike="noStrike" cap="none">
                <a:solidFill>
                  <a:schemeClr val="dk1"/>
                </a:solidFill>
                <a:latin typeface="Barlow Light"/>
                <a:ea typeface="Barlow Light"/>
                <a:cs typeface="Barlow Light"/>
                <a:sym typeface="Barlow Light"/>
              </a:endParaRPr>
            </a:p>
          </p:txBody>
        </p:sp>
        <p:sp>
          <p:nvSpPr>
            <p:cNvPr id="667" name="Google Shape;667;p42"/>
            <p:cNvSpPr/>
            <p:nvPr/>
          </p:nvSpPr>
          <p:spPr>
            <a:xfrm>
              <a:off x="863236" y="1706600"/>
              <a:ext cx="3600274" cy="576911"/>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a:solidFill>
                    <a:schemeClr val="lt1"/>
                  </a:solidFill>
                  <a:latin typeface="Barlow Light"/>
                  <a:ea typeface="Barlow Light"/>
                  <a:cs typeface="Barlow Light"/>
                  <a:sym typeface="Barlow Light"/>
                </a:rPr>
                <a:t>AWARENESS</a:t>
              </a:r>
              <a:endParaRPr sz="1200" i="0" u="none" strike="noStrike" cap="none">
                <a:solidFill>
                  <a:schemeClr val="lt1"/>
                </a:solidFill>
                <a:latin typeface="Barlow Light"/>
                <a:ea typeface="Barlow Light"/>
                <a:cs typeface="Barlow Light"/>
                <a:sym typeface="Barlow Light"/>
              </a:endParaRPr>
            </a:p>
          </p:txBody>
        </p:sp>
        <p:sp>
          <p:nvSpPr>
            <p:cNvPr id="668" name="Google Shape;668;p42"/>
            <p:cNvSpPr/>
            <p:nvPr/>
          </p:nvSpPr>
          <p:spPr>
            <a:xfrm>
              <a:off x="1305892" y="2665477"/>
              <a:ext cx="2714957" cy="564446"/>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a:solidFill>
                    <a:schemeClr val="lt1"/>
                  </a:solidFill>
                  <a:latin typeface="Barlow Light"/>
                  <a:ea typeface="Barlow Light"/>
                  <a:cs typeface="Barlow Light"/>
                  <a:sym typeface="Barlow Light"/>
                </a:rPr>
                <a:t>EVALUATION</a:t>
              </a:r>
              <a:endParaRPr sz="1200" i="0" u="none" strike="noStrike" cap="none">
                <a:solidFill>
                  <a:schemeClr val="lt1"/>
                </a:solidFill>
                <a:latin typeface="Barlow Light"/>
                <a:ea typeface="Barlow Light"/>
                <a:cs typeface="Barlow Light"/>
                <a:sym typeface="Barlow Light"/>
              </a:endParaRPr>
            </a:p>
          </p:txBody>
        </p:sp>
        <p:sp>
          <p:nvSpPr>
            <p:cNvPr id="669" name="Google Shape;669;p42"/>
            <p:cNvSpPr/>
            <p:nvPr/>
          </p:nvSpPr>
          <p:spPr>
            <a:xfrm>
              <a:off x="1086835" y="2186038"/>
              <a:ext cx="3154201" cy="57124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a:solidFill>
                    <a:schemeClr val="lt1"/>
                  </a:solidFill>
                  <a:latin typeface="Barlow Light"/>
                  <a:ea typeface="Barlow Light"/>
                  <a:cs typeface="Barlow Light"/>
                  <a:sym typeface="Barlow Light"/>
                </a:rPr>
                <a:t>DISCOVERY</a:t>
              </a:r>
              <a:endParaRPr sz="1200" i="0" u="none" strike="noStrike" cap="none">
                <a:solidFill>
                  <a:schemeClr val="lt1"/>
                </a:solidFill>
                <a:latin typeface="Barlow Light"/>
                <a:ea typeface="Barlow Light"/>
                <a:cs typeface="Barlow Light"/>
                <a:sym typeface="Barlow Light"/>
              </a:endParaRPr>
            </a:p>
          </p:txBody>
        </p:sp>
        <p:sp>
          <p:nvSpPr>
            <p:cNvPr id="670" name="Google Shape;670;p42"/>
            <p:cNvSpPr/>
            <p:nvPr/>
          </p:nvSpPr>
          <p:spPr>
            <a:xfrm>
              <a:off x="1526085" y="3144914"/>
              <a:ext cx="2272296" cy="562177"/>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a:solidFill>
                    <a:schemeClr val="lt1"/>
                  </a:solidFill>
                  <a:latin typeface="Barlow Light"/>
                  <a:ea typeface="Barlow Light"/>
                  <a:cs typeface="Barlow Light"/>
                  <a:sym typeface="Barlow Light"/>
                </a:rPr>
                <a:t>INTENT</a:t>
              </a:r>
              <a:endParaRPr sz="1200" i="0" u="none" strike="noStrike" cap="none">
                <a:solidFill>
                  <a:schemeClr val="lt1"/>
                </a:solidFill>
                <a:latin typeface="Barlow Light"/>
                <a:ea typeface="Barlow Light"/>
                <a:cs typeface="Barlow Light"/>
                <a:sym typeface="Barlow Light"/>
              </a:endParaRPr>
            </a:p>
          </p:txBody>
        </p:sp>
        <p:sp>
          <p:nvSpPr>
            <p:cNvPr id="671" name="Google Shape;671;p42"/>
            <p:cNvSpPr/>
            <p:nvPr/>
          </p:nvSpPr>
          <p:spPr>
            <a:xfrm>
              <a:off x="855292" y="1413043"/>
              <a:ext cx="3602907" cy="396816"/>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Calibri"/>
                <a:ea typeface="Calibri"/>
                <a:cs typeface="Calibri"/>
                <a:sym typeface="Calibri"/>
              </a:endParaRPr>
            </a:p>
          </p:txBody>
        </p:sp>
      </p:grpSp>
      <p:cxnSp>
        <p:nvCxnSpPr>
          <p:cNvPr id="672" name="Google Shape;672;p42"/>
          <p:cNvCxnSpPr/>
          <p:nvPr/>
        </p:nvCxnSpPr>
        <p:spPr>
          <a:xfrm>
            <a:off x="4383550" y="1950075"/>
            <a:ext cx="1056900" cy="0"/>
          </a:xfrm>
          <a:prstGeom prst="straightConnector1">
            <a:avLst/>
          </a:prstGeom>
          <a:noFill/>
          <a:ln w="9525" cap="flat" cmpd="sng">
            <a:solidFill>
              <a:schemeClr val="accent1"/>
            </a:solidFill>
            <a:prstDash val="solid"/>
            <a:round/>
            <a:headEnd type="oval" w="med" len="med"/>
            <a:tailEnd type="oval" w="med" len="med"/>
          </a:ln>
        </p:spPr>
      </p:cxnSp>
      <p:sp>
        <p:nvSpPr>
          <p:cNvPr id="673" name="Google Shape;673;p42"/>
          <p:cNvSpPr txBox="1"/>
          <p:nvPr/>
        </p:nvSpPr>
        <p:spPr>
          <a:xfrm>
            <a:off x="5502050" y="1778025"/>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Barlow Light"/>
                <a:ea typeface="Barlow Light"/>
                <a:cs typeface="Barlow Light"/>
                <a:sym typeface="Barlow Light"/>
              </a:rPr>
              <a:t>Insert your content</a:t>
            </a:r>
            <a:endParaRPr sz="1000">
              <a:solidFill>
                <a:schemeClr val="dk2"/>
              </a:solidFill>
              <a:latin typeface="Barlow Light"/>
              <a:ea typeface="Barlow Light"/>
              <a:cs typeface="Barlow Light"/>
              <a:sym typeface="Barlow Light"/>
            </a:endParaRPr>
          </a:p>
        </p:txBody>
      </p:sp>
      <p:cxnSp>
        <p:nvCxnSpPr>
          <p:cNvPr id="674" name="Google Shape;674;p42"/>
          <p:cNvCxnSpPr/>
          <p:nvPr/>
        </p:nvCxnSpPr>
        <p:spPr>
          <a:xfrm>
            <a:off x="4227875" y="2431700"/>
            <a:ext cx="1212600" cy="0"/>
          </a:xfrm>
          <a:prstGeom prst="straightConnector1">
            <a:avLst/>
          </a:prstGeom>
          <a:noFill/>
          <a:ln w="9525" cap="flat" cmpd="sng">
            <a:solidFill>
              <a:schemeClr val="accent2"/>
            </a:solidFill>
            <a:prstDash val="solid"/>
            <a:round/>
            <a:headEnd type="oval" w="med" len="med"/>
            <a:tailEnd type="oval" w="med" len="med"/>
          </a:ln>
        </p:spPr>
      </p:cxnSp>
      <p:sp>
        <p:nvSpPr>
          <p:cNvPr id="675" name="Google Shape;675;p42"/>
          <p:cNvSpPr txBox="1"/>
          <p:nvPr/>
        </p:nvSpPr>
        <p:spPr>
          <a:xfrm>
            <a:off x="5502050" y="2259640"/>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Barlow Light"/>
                <a:ea typeface="Barlow Light"/>
                <a:cs typeface="Barlow Light"/>
                <a:sym typeface="Barlow Light"/>
              </a:rPr>
              <a:t>Insert your content</a:t>
            </a:r>
            <a:endParaRPr sz="1000">
              <a:solidFill>
                <a:schemeClr val="dk2"/>
              </a:solidFill>
              <a:latin typeface="Barlow Light"/>
              <a:ea typeface="Barlow Light"/>
              <a:cs typeface="Barlow Light"/>
              <a:sym typeface="Barlow Light"/>
            </a:endParaRPr>
          </a:p>
        </p:txBody>
      </p:sp>
      <p:cxnSp>
        <p:nvCxnSpPr>
          <p:cNvPr id="676" name="Google Shape;676;p42"/>
          <p:cNvCxnSpPr/>
          <p:nvPr/>
        </p:nvCxnSpPr>
        <p:spPr>
          <a:xfrm>
            <a:off x="4006650" y="2913325"/>
            <a:ext cx="1433700" cy="0"/>
          </a:xfrm>
          <a:prstGeom prst="straightConnector1">
            <a:avLst/>
          </a:prstGeom>
          <a:noFill/>
          <a:ln w="9525" cap="flat" cmpd="sng">
            <a:solidFill>
              <a:schemeClr val="accent3"/>
            </a:solidFill>
            <a:prstDash val="solid"/>
            <a:round/>
            <a:headEnd type="oval" w="med" len="med"/>
            <a:tailEnd type="oval" w="med" len="med"/>
          </a:ln>
        </p:spPr>
      </p:cxnSp>
      <p:sp>
        <p:nvSpPr>
          <p:cNvPr id="677" name="Google Shape;677;p42"/>
          <p:cNvSpPr txBox="1"/>
          <p:nvPr/>
        </p:nvSpPr>
        <p:spPr>
          <a:xfrm>
            <a:off x="5502050" y="2741255"/>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Barlow Light"/>
                <a:ea typeface="Barlow Light"/>
                <a:cs typeface="Barlow Light"/>
                <a:sym typeface="Barlow Light"/>
              </a:rPr>
              <a:t>Insert your content</a:t>
            </a:r>
            <a:endParaRPr sz="1000">
              <a:solidFill>
                <a:schemeClr val="dk2"/>
              </a:solidFill>
              <a:latin typeface="Barlow Light"/>
              <a:ea typeface="Barlow Light"/>
              <a:cs typeface="Barlow Light"/>
              <a:sym typeface="Barlow Light"/>
            </a:endParaRPr>
          </a:p>
        </p:txBody>
      </p:sp>
      <p:cxnSp>
        <p:nvCxnSpPr>
          <p:cNvPr id="678" name="Google Shape;678;p42"/>
          <p:cNvCxnSpPr/>
          <p:nvPr/>
        </p:nvCxnSpPr>
        <p:spPr>
          <a:xfrm>
            <a:off x="3818200" y="3394925"/>
            <a:ext cx="1622100" cy="0"/>
          </a:xfrm>
          <a:prstGeom prst="straightConnector1">
            <a:avLst/>
          </a:prstGeom>
          <a:noFill/>
          <a:ln w="9525" cap="flat" cmpd="sng">
            <a:solidFill>
              <a:schemeClr val="accent4"/>
            </a:solidFill>
            <a:prstDash val="solid"/>
            <a:round/>
            <a:headEnd type="oval" w="med" len="med"/>
            <a:tailEnd type="oval" w="med" len="med"/>
          </a:ln>
        </p:spPr>
      </p:cxnSp>
      <p:sp>
        <p:nvSpPr>
          <p:cNvPr id="679" name="Google Shape;679;p42"/>
          <p:cNvSpPr txBox="1"/>
          <p:nvPr/>
        </p:nvSpPr>
        <p:spPr>
          <a:xfrm>
            <a:off x="5502050" y="3222870"/>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Barlow Light"/>
                <a:ea typeface="Barlow Light"/>
                <a:cs typeface="Barlow Light"/>
                <a:sym typeface="Barlow Light"/>
              </a:rPr>
              <a:t>Insert your content</a:t>
            </a:r>
            <a:endParaRPr sz="1000">
              <a:solidFill>
                <a:schemeClr val="dk2"/>
              </a:solidFill>
              <a:latin typeface="Barlow Light"/>
              <a:ea typeface="Barlow Light"/>
              <a:cs typeface="Barlow Light"/>
              <a:sym typeface="Barlow Light"/>
            </a:endParaRPr>
          </a:p>
        </p:txBody>
      </p:sp>
      <p:cxnSp>
        <p:nvCxnSpPr>
          <p:cNvPr id="680" name="Google Shape;680;p42"/>
          <p:cNvCxnSpPr/>
          <p:nvPr/>
        </p:nvCxnSpPr>
        <p:spPr>
          <a:xfrm>
            <a:off x="3613350" y="3876550"/>
            <a:ext cx="1827000" cy="0"/>
          </a:xfrm>
          <a:prstGeom prst="straightConnector1">
            <a:avLst/>
          </a:prstGeom>
          <a:noFill/>
          <a:ln w="9525" cap="flat" cmpd="sng">
            <a:solidFill>
              <a:schemeClr val="accent5"/>
            </a:solidFill>
            <a:prstDash val="solid"/>
            <a:round/>
            <a:headEnd type="oval" w="med" len="med"/>
            <a:tailEnd type="oval" w="med" len="med"/>
          </a:ln>
        </p:spPr>
      </p:cxnSp>
      <p:sp>
        <p:nvSpPr>
          <p:cNvPr id="681" name="Google Shape;681;p42"/>
          <p:cNvSpPr txBox="1"/>
          <p:nvPr/>
        </p:nvSpPr>
        <p:spPr>
          <a:xfrm>
            <a:off x="5502050" y="3704485"/>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Barlow Light"/>
                <a:ea typeface="Barlow Light"/>
                <a:cs typeface="Barlow Light"/>
                <a:sym typeface="Barlow Light"/>
              </a:rPr>
              <a:t>Insert your content</a:t>
            </a:r>
            <a:endParaRPr sz="1000">
              <a:solidFill>
                <a:schemeClr val="dk2"/>
              </a:solidFill>
              <a:latin typeface="Barlow Light"/>
              <a:ea typeface="Barlow Light"/>
              <a:cs typeface="Barlow Light"/>
              <a:sym typeface="Barlow Light"/>
            </a:endParaRPr>
          </a:p>
        </p:txBody>
      </p:sp>
      <p:cxnSp>
        <p:nvCxnSpPr>
          <p:cNvPr id="682" name="Google Shape;682;p42"/>
          <p:cNvCxnSpPr/>
          <p:nvPr/>
        </p:nvCxnSpPr>
        <p:spPr>
          <a:xfrm>
            <a:off x="3400325" y="4358150"/>
            <a:ext cx="2031600" cy="0"/>
          </a:xfrm>
          <a:prstGeom prst="straightConnector1">
            <a:avLst/>
          </a:prstGeom>
          <a:noFill/>
          <a:ln w="9525" cap="flat" cmpd="sng">
            <a:solidFill>
              <a:schemeClr val="accent6"/>
            </a:solidFill>
            <a:prstDash val="solid"/>
            <a:round/>
            <a:headEnd type="oval" w="med" len="med"/>
            <a:tailEnd type="oval" w="med" len="med"/>
          </a:ln>
        </p:spPr>
      </p:cxnSp>
      <p:sp>
        <p:nvSpPr>
          <p:cNvPr id="683" name="Google Shape;683;p42"/>
          <p:cNvSpPr txBox="1"/>
          <p:nvPr/>
        </p:nvSpPr>
        <p:spPr>
          <a:xfrm>
            <a:off x="5502050" y="4186100"/>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Barlow Light"/>
                <a:ea typeface="Barlow Light"/>
                <a:cs typeface="Barlow Light"/>
                <a:sym typeface="Barlow Light"/>
              </a:rPr>
              <a:t>Insert your content</a:t>
            </a:r>
            <a:endParaRPr sz="1000">
              <a:solidFill>
                <a:schemeClr val="dk2"/>
              </a:solidFill>
              <a:latin typeface="Barlow Light"/>
              <a:ea typeface="Barlow Light"/>
              <a:cs typeface="Barlow Light"/>
              <a:sym typeface="Barlow 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43"/>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TEAM PRESENTATION</a:t>
            </a:r>
            <a:endParaRPr/>
          </a:p>
        </p:txBody>
      </p:sp>
      <p:sp>
        <p:nvSpPr>
          <p:cNvPr id="689" name="Google Shape;689;p43"/>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33</a:t>
            </a:fld>
            <a:endParaRPr/>
          </a:p>
        </p:txBody>
      </p:sp>
      <p:pic>
        <p:nvPicPr>
          <p:cNvPr id="690" name="Google Shape;690;p43"/>
          <p:cNvPicPr preferRelativeResize="0"/>
          <p:nvPr/>
        </p:nvPicPr>
        <p:blipFill rotWithShape="1">
          <a:blip r:embed="rId3">
            <a:alphaModFix/>
          </a:blip>
          <a:srcRect l="19633" t="9820" b="9812"/>
          <a:stretch/>
        </p:blipFill>
        <p:spPr>
          <a:xfrm>
            <a:off x="855300" y="1759975"/>
            <a:ext cx="1489200" cy="1489200"/>
          </a:xfrm>
          <a:prstGeom prst="ellipse">
            <a:avLst/>
          </a:prstGeom>
          <a:noFill/>
          <a:ln>
            <a:noFill/>
          </a:ln>
        </p:spPr>
      </p:pic>
      <p:sp>
        <p:nvSpPr>
          <p:cNvPr id="691" name="Google Shape;691;p43"/>
          <p:cNvSpPr txBox="1"/>
          <p:nvPr/>
        </p:nvSpPr>
        <p:spPr>
          <a:xfrm>
            <a:off x="86032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Barlow"/>
                <a:ea typeface="Barlow"/>
                <a:cs typeface="Barlow"/>
                <a:sym typeface="Barlow"/>
              </a:rPr>
              <a:t>Imani Jackson</a:t>
            </a:r>
            <a:br>
              <a:rPr lang="en">
                <a:latin typeface="Barlow"/>
                <a:ea typeface="Barlow"/>
                <a:cs typeface="Barlow"/>
                <a:sym typeface="Barlow"/>
              </a:rPr>
            </a:br>
            <a:r>
              <a:rPr lang="en" sz="800">
                <a:solidFill>
                  <a:schemeClr val="dk2"/>
                </a:solidFill>
                <a:latin typeface="Barlow"/>
                <a:ea typeface="Barlow"/>
                <a:cs typeface="Barlow"/>
                <a:sym typeface="Barlow"/>
              </a:rPr>
              <a:t>JOB TITLE</a:t>
            </a:r>
            <a:endParaRPr sz="800">
              <a:solidFill>
                <a:schemeClr val="dk2"/>
              </a:solidFill>
              <a:latin typeface="Barlow"/>
              <a:ea typeface="Barlow"/>
              <a:cs typeface="Barlow"/>
              <a:sym typeface="Barlow"/>
            </a:endParaRPr>
          </a:p>
          <a:p>
            <a:pPr marL="0" lvl="0" indent="0" algn="ctr" rtl="0">
              <a:spcBef>
                <a:spcPts val="400"/>
              </a:spcBef>
              <a:spcAft>
                <a:spcPts val="0"/>
              </a:spcAft>
              <a:buNone/>
            </a:pPr>
            <a:r>
              <a:rPr lang="en" sz="900">
                <a:solidFill>
                  <a:schemeClr val="dk2"/>
                </a:solidFill>
                <a:latin typeface="Barlow"/>
                <a:ea typeface="Barlow"/>
                <a:cs typeface="Barlow"/>
                <a:sym typeface="Barlow"/>
              </a:rPr>
              <a:t>Blue is the colour of the clear sky and the deep sea</a:t>
            </a:r>
            <a:endParaRPr>
              <a:latin typeface="Barlow"/>
              <a:ea typeface="Barlow"/>
              <a:cs typeface="Barlow"/>
              <a:sym typeface="Barlow"/>
            </a:endParaRPr>
          </a:p>
          <a:p>
            <a:pPr marL="0" lvl="0" indent="0" algn="ctr" rtl="0">
              <a:spcBef>
                <a:spcPts val="400"/>
              </a:spcBef>
              <a:spcAft>
                <a:spcPts val="400"/>
              </a:spcAft>
              <a:buNone/>
            </a:pPr>
            <a:endParaRPr>
              <a:latin typeface="Barlow"/>
              <a:ea typeface="Barlow"/>
              <a:cs typeface="Barlow"/>
              <a:sym typeface="Barlow"/>
            </a:endParaRPr>
          </a:p>
        </p:txBody>
      </p:sp>
      <p:pic>
        <p:nvPicPr>
          <p:cNvPr id="692" name="Google Shape;692;p43"/>
          <p:cNvPicPr preferRelativeResize="0"/>
          <p:nvPr/>
        </p:nvPicPr>
        <p:blipFill rotWithShape="1">
          <a:blip r:embed="rId4">
            <a:alphaModFix/>
          </a:blip>
          <a:srcRect/>
          <a:stretch/>
        </p:blipFill>
        <p:spPr>
          <a:xfrm>
            <a:off x="2835025" y="1759975"/>
            <a:ext cx="1489200" cy="1489200"/>
          </a:xfrm>
          <a:prstGeom prst="ellipse">
            <a:avLst/>
          </a:prstGeom>
          <a:noFill/>
          <a:ln>
            <a:noFill/>
          </a:ln>
        </p:spPr>
      </p:pic>
      <p:sp>
        <p:nvSpPr>
          <p:cNvPr id="693" name="Google Shape;693;p43"/>
          <p:cNvSpPr txBox="1"/>
          <p:nvPr/>
        </p:nvSpPr>
        <p:spPr>
          <a:xfrm>
            <a:off x="284005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Barlow"/>
                <a:ea typeface="Barlow"/>
                <a:cs typeface="Barlow"/>
                <a:sym typeface="Barlow"/>
              </a:rPr>
              <a:t>Marcos Galán</a:t>
            </a:r>
            <a:br>
              <a:rPr lang="en">
                <a:latin typeface="Barlow"/>
                <a:ea typeface="Barlow"/>
                <a:cs typeface="Barlow"/>
                <a:sym typeface="Barlow"/>
              </a:rPr>
            </a:br>
            <a:r>
              <a:rPr lang="en" sz="800">
                <a:solidFill>
                  <a:schemeClr val="dk2"/>
                </a:solidFill>
                <a:latin typeface="Barlow"/>
                <a:ea typeface="Barlow"/>
                <a:cs typeface="Barlow"/>
                <a:sym typeface="Barlow"/>
              </a:rPr>
              <a:t>JOB TITLE</a:t>
            </a:r>
            <a:endParaRPr sz="800">
              <a:solidFill>
                <a:schemeClr val="dk2"/>
              </a:solidFill>
              <a:latin typeface="Barlow"/>
              <a:ea typeface="Barlow"/>
              <a:cs typeface="Barlow"/>
              <a:sym typeface="Barlow"/>
            </a:endParaRPr>
          </a:p>
          <a:p>
            <a:pPr marL="0" lvl="0" indent="0" algn="ctr" rtl="0">
              <a:spcBef>
                <a:spcPts val="400"/>
              </a:spcBef>
              <a:spcAft>
                <a:spcPts val="0"/>
              </a:spcAft>
              <a:buNone/>
            </a:pPr>
            <a:r>
              <a:rPr lang="en" sz="900">
                <a:solidFill>
                  <a:schemeClr val="dk2"/>
                </a:solidFill>
                <a:latin typeface="Barlow"/>
                <a:ea typeface="Barlow"/>
                <a:cs typeface="Barlow"/>
                <a:sym typeface="Barlow"/>
              </a:rPr>
              <a:t>Blue is the colour of the clear sky and the deep sea</a:t>
            </a:r>
            <a:endParaRPr>
              <a:latin typeface="Barlow"/>
              <a:ea typeface="Barlow"/>
              <a:cs typeface="Barlow"/>
              <a:sym typeface="Barlow"/>
            </a:endParaRPr>
          </a:p>
          <a:p>
            <a:pPr marL="0" lvl="0" indent="0" algn="ctr" rtl="0">
              <a:spcBef>
                <a:spcPts val="400"/>
              </a:spcBef>
              <a:spcAft>
                <a:spcPts val="400"/>
              </a:spcAft>
              <a:buNone/>
            </a:pPr>
            <a:endParaRPr>
              <a:latin typeface="Barlow"/>
              <a:ea typeface="Barlow"/>
              <a:cs typeface="Barlow"/>
              <a:sym typeface="Barlow"/>
            </a:endParaRPr>
          </a:p>
        </p:txBody>
      </p:sp>
      <p:pic>
        <p:nvPicPr>
          <p:cNvPr id="694" name="Google Shape;694;p43"/>
          <p:cNvPicPr preferRelativeResize="0"/>
          <p:nvPr/>
        </p:nvPicPr>
        <p:blipFill rotWithShape="1">
          <a:blip r:embed="rId5">
            <a:alphaModFix/>
          </a:blip>
          <a:srcRect l="47271" t="22330" b="24940"/>
          <a:stretch/>
        </p:blipFill>
        <p:spPr>
          <a:xfrm>
            <a:off x="4814750" y="1759975"/>
            <a:ext cx="1489200" cy="1489200"/>
          </a:xfrm>
          <a:prstGeom prst="ellipse">
            <a:avLst/>
          </a:prstGeom>
          <a:noFill/>
          <a:ln>
            <a:noFill/>
          </a:ln>
        </p:spPr>
      </p:pic>
      <p:sp>
        <p:nvSpPr>
          <p:cNvPr id="695" name="Google Shape;695;p43"/>
          <p:cNvSpPr txBox="1"/>
          <p:nvPr/>
        </p:nvSpPr>
        <p:spPr>
          <a:xfrm>
            <a:off x="481977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Barlow"/>
                <a:ea typeface="Barlow"/>
                <a:cs typeface="Barlow"/>
                <a:sym typeface="Barlow"/>
              </a:rPr>
              <a:t>Ixchel Valdía</a:t>
            </a:r>
            <a:br>
              <a:rPr lang="en">
                <a:latin typeface="Barlow"/>
                <a:ea typeface="Barlow"/>
                <a:cs typeface="Barlow"/>
                <a:sym typeface="Barlow"/>
              </a:rPr>
            </a:br>
            <a:r>
              <a:rPr lang="en" sz="800">
                <a:solidFill>
                  <a:schemeClr val="dk2"/>
                </a:solidFill>
                <a:latin typeface="Barlow"/>
                <a:ea typeface="Barlow"/>
                <a:cs typeface="Barlow"/>
                <a:sym typeface="Barlow"/>
              </a:rPr>
              <a:t>JOB TITLE</a:t>
            </a:r>
            <a:endParaRPr sz="800">
              <a:solidFill>
                <a:schemeClr val="dk2"/>
              </a:solidFill>
              <a:latin typeface="Barlow"/>
              <a:ea typeface="Barlow"/>
              <a:cs typeface="Barlow"/>
              <a:sym typeface="Barlow"/>
            </a:endParaRPr>
          </a:p>
          <a:p>
            <a:pPr marL="0" lvl="0" indent="0" algn="ctr" rtl="0">
              <a:spcBef>
                <a:spcPts val="400"/>
              </a:spcBef>
              <a:spcAft>
                <a:spcPts val="0"/>
              </a:spcAft>
              <a:buNone/>
            </a:pPr>
            <a:r>
              <a:rPr lang="en" sz="900">
                <a:solidFill>
                  <a:schemeClr val="dk2"/>
                </a:solidFill>
                <a:latin typeface="Barlow"/>
                <a:ea typeface="Barlow"/>
                <a:cs typeface="Barlow"/>
                <a:sym typeface="Barlow"/>
              </a:rPr>
              <a:t>Blue is the colour of the clear sky and the deep sea</a:t>
            </a:r>
            <a:endParaRPr>
              <a:latin typeface="Barlow"/>
              <a:ea typeface="Barlow"/>
              <a:cs typeface="Barlow"/>
              <a:sym typeface="Barlow"/>
            </a:endParaRPr>
          </a:p>
          <a:p>
            <a:pPr marL="0" lvl="0" indent="0" algn="ctr" rtl="0">
              <a:spcBef>
                <a:spcPts val="400"/>
              </a:spcBef>
              <a:spcAft>
                <a:spcPts val="400"/>
              </a:spcAft>
              <a:buNone/>
            </a:pPr>
            <a:endParaRPr>
              <a:latin typeface="Barlow"/>
              <a:ea typeface="Barlow"/>
              <a:cs typeface="Barlow"/>
              <a:sym typeface="Barlow"/>
            </a:endParaRPr>
          </a:p>
        </p:txBody>
      </p:sp>
      <p:pic>
        <p:nvPicPr>
          <p:cNvPr id="696" name="Google Shape;696;p43"/>
          <p:cNvPicPr preferRelativeResize="0"/>
          <p:nvPr/>
        </p:nvPicPr>
        <p:blipFill rotWithShape="1">
          <a:blip r:embed="rId6">
            <a:alphaModFix/>
          </a:blip>
          <a:srcRect t="3926" b="29406"/>
          <a:stretch/>
        </p:blipFill>
        <p:spPr>
          <a:xfrm>
            <a:off x="6794475" y="1759975"/>
            <a:ext cx="1489200" cy="1489200"/>
          </a:xfrm>
          <a:prstGeom prst="ellipse">
            <a:avLst/>
          </a:prstGeom>
          <a:noFill/>
          <a:ln>
            <a:noFill/>
          </a:ln>
        </p:spPr>
      </p:pic>
      <p:sp>
        <p:nvSpPr>
          <p:cNvPr id="697" name="Google Shape;697;p43"/>
          <p:cNvSpPr txBox="1"/>
          <p:nvPr/>
        </p:nvSpPr>
        <p:spPr>
          <a:xfrm>
            <a:off x="679950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Barlow"/>
                <a:ea typeface="Barlow"/>
                <a:cs typeface="Barlow"/>
                <a:sym typeface="Barlow"/>
              </a:rPr>
              <a:t>Nils Årud</a:t>
            </a:r>
            <a:br>
              <a:rPr lang="en">
                <a:latin typeface="Barlow"/>
                <a:ea typeface="Barlow"/>
                <a:cs typeface="Barlow"/>
                <a:sym typeface="Barlow"/>
              </a:rPr>
            </a:br>
            <a:r>
              <a:rPr lang="en" sz="800">
                <a:solidFill>
                  <a:schemeClr val="dk2"/>
                </a:solidFill>
                <a:latin typeface="Barlow"/>
                <a:ea typeface="Barlow"/>
                <a:cs typeface="Barlow"/>
                <a:sym typeface="Barlow"/>
              </a:rPr>
              <a:t>JOB TITLE</a:t>
            </a:r>
            <a:endParaRPr sz="800">
              <a:solidFill>
                <a:schemeClr val="dk2"/>
              </a:solidFill>
              <a:latin typeface="Barlow"/>
              <a:ea typeface="Barlow"/>
              <a:cs typeface="Barlow"/>
              <a:sym typeface="Barlow"/>
            </a:endParaRPr>
          </a:p>
          <a:p>
            <a:pPr marL="0" lvl="0" indent="0" algn="ctr" rtl="0">
              <a:spcBef>
                <a:spcPts val="400"/>
              </a:spcBef>
              <a:spcAft>
                <a:spcPts val="0"/>
              </a:spcAft>
              <a:buNone/>
            </a:pPr>
            <a:r>
              <a:rPr lang="en" sz="900">
                <a:solidFill>
                  <a:schemeClr val="dk2"/>
                </a:solidFill>
                <a:latin typeface="Barlow"/>
                <a:ea typeface="Barlow"/>
                <a:cs typeface="Barlow"/>
                <a:sym typeface="Barlow"/>
              </a:rPr>
              <a:t>Blue is the colour of the clear sky and the deep sea</a:t>
            </a:r>
            <a:endParaRPr>
              <a:latin typeface="Barlow"/>
              <a:ea typeface="Barlow"/>
              <a:cs typeface="Barlow"/>
              <a:sym typeface="Barlow"/>
            </a:endParaRPr>
          </a:p>
          <a:p>
            <a:pPr marL="0" lvl="0" indent="0" algn="ctr" rtl="0">
              <a:spcBef>
                <a:spcPts val="400"/>
              </a:spcBef>
              <a:spcAft>
                <a:spcPts val="400"/>
              </a:spcAft>
              <a:buNone/>
            </a:pPr>
            <a:endParaRPr>
              <a:latin typeface="Barlow"/>
              <a:ea typeface="Barlow"/>
              <a:cs typeface="Barlow"/>
              <a:sym typeface="Barlow"/>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44"/>
          <p:cNvSpPr txBox="1">
            <a:spLocks noGrp="1"/>
          </p:cNvSpPr>
          <p:nvPr>
            <p:ph type="title" idx="4294967295"/>
          </p:nvPr>
        </p:nvSpPr>
        <p:spPr>
          <a:xfrm>
            <a:off x="467100" y="0"/>
            <a:ext cx="8209800" cy="46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1200"/>
              <a:t>COMPETITOR MATRIX</a:t>
            </a:r>
            <a:endParaRPr sz="1200"/>
          </a:p>
        </p:txBody>
      </p:sp>
      <p:sp>
        <p:nvSpPr>
          <p:cNvPr id="703" name="Google Shape;703;p44"/>
          <p:cNvSpPr/>
          <p:nvPr/>
        </p:nvSpPr>
        <p:spPr>
          <a:xfrm>
            <a:off x="467100" y="467100"/>
            <a:ext cx="8209800" cy="4209000"/>
          </a:xfrm>
          <a:prstGeom prst="rect">
            <a:avLst/>
          </a:prstGeom>
          <a:solidFill>
            <a:srgbClr val="FFFFFF">
              <a:alpha val="9800"/>
            </a:srgb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4" name="Google Shape;704;p44"/>
          <p:cNvGrpSpPr/>
          <p:nvPr/>
        </p:nvGrpSpPr>
        <p:grpSpPr>
          <a:xfrm>
            <a:off x="638150" y="467111"/>
            <a:ext cx="7867750" cy="4209098"/>
            <a:chOff x="638138" y="467100"/>
            <a:chExt cx="7867750" cy="4194000"/>
          </a:xfrm>
        </p:grpSpPr>
        <p:cxnSp>
          <p:nvCxnSpPr>
            <p:cNvPr id="705" name="Google Shape;705;p44"/>
            <p:cNvCxnSpPr/>
            <p:nvPr/>
          </p:nvCxnSpPr>
          <p:spPr>
            <a:xfrm>
              <a:off x="6381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06" name="Google Shape;706;p44"/>
            <p:cNvCxnSpPr/>
            <p:nvPr/>
          </p:nvCxnSpPr>
          <p:spPr>
            <a:xfrm>
              <a:off x="8091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07" name="Google Shape;707;p44"/>
            <p:cNvCxnSpPr/>
            <p:nvPr/>
          </p:nvCxnSpPr>
          <p:spPr>
            <a:xfrm>
              <a:off x="9802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08" name="Google Shape;708;p44"/>
            <p:cNvCxnSpPr/>
            <p:nvPr/>
          </p:nvCxnSpPr>
          <p:spPr>
            <a:xfrm>
              <a:off x="11512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09" name="Google Shape;709;p44"/>
            <p:cNvCxnSpPr/>
            <p:nvPr/>
          </p:nvCxnSpPr>
          <p:spPr>
            <a:xfrm>
              <a:off x="13222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10" name="Google Shape;710;p44"/>
            <p:cNvCxnSpPr/>
            <p:nvPr/>
          </p:nvCxnSpPr>
          <p:spPr>
            <a:xfrm>
              <a:off x="14933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11" name="Google Shape;711;p44"/>
            <p:cNvCxnSpPr/>
            <p:nvPr/>
          </p:nvCxnSpPr>
          <p:spPr>
            <a:xfrm>
              <a:off x="16643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12" name="Google Shape;712;p44"/>
            <p:cNvCxnSpPr/>
            <p:nvPr/>
          </p:nvCxnSpPr>
          <p:spPr>
            <a:xfrm>
              <a:off x="18354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13" name="Google Shape;713;p44"/>
            <p:cNvCxnSpPr/>
            <p:nvPr/>
          </p:nvCxnSpPr>
          <p:spPr>
            <a:xfrm>
              <a:off x="20064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14" name="Google Shape;714;p44"/>
            <p:cNvCxnSpPr/>
            <p:nvPr/>
          </p:nvCxnSpPr>
          <p:spPr>
            <a:xfrm>
              <a:off x="21774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15" name="Google Shape;715;p44"/>
            <p:cNvCxnSpPr/>
            <p:nvPr/>
          </p:nvCxnSpPr>
          <p:spPr>
            <a:xfrm>
              <a:off x="23485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16" name="Google Shape;716;p44"/>
            <p:cNvCxnSpPr/>
            <p:nvPr/>
          </p:nvCxnSpPr>
          <p:spPr>
            <a:xfrm>
              <a:off x="25195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17" name="Google Shape;717;p44"/>
            <p:cNvCxnSpPr/>
            <p:nvPr/>
          </p:nvCxnSpPr>
          <p:spPr>
            <a:xfrm>
              <a:off x="26905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18" name="Google Shape;718;p44"/>
            <p:cNvCxnSpPr/>
            <p:nvPr/>
          </p:nvCxnSpPr>
          <p:spPr>
            <a:xfrm>
              <a:off x="28616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19" name="Google Shape;719;p44"/>
            <p:cNvCxnSpPr/>
            <p:nvPr/>
          </p:nvCxnSpPr>
          <p:spPr>
            <a:xfrm>
              <a:off x="30326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20" name="Google Shape;720;p44"/>
            <p:cNvCxnSpPr/>
            <p:nvPr/>
          </p:nvCxnSpPr>
          <p:spPr>
            <a:xfrm>
              <a:off x="32037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21" name="Google Shape;721;p44"/>
            <p:cNvCxnSpPr/>
            <p:nvPr/>
          </p:nvCxnSpPr>
          <p:spPr>
            <a:xfrm>
              <a:off x="33747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22" name="Google Shape;722;p44"/>
            <p:cNvCxnSpPr/>
            <p:nvPr/>
          </p:nvCxnSpPr>
          <p:spPr>
            <a:xfrm>
              <a:off x="35457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23" name="Google Shape;723;p44"/>
            <p:cNvCxnSpPr/>
            <p:nvPr/>
          </p:nvCxnSpPr>
          <p:spPr>
            <a:xfrm>
              <a:off x="37168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24" name="Google Shape;724;p44"/>
            <p:cNvCxnSpPr/>
            <p:nvPr/>
          </p:nvCxnSpPr>
          <p:spPr>
            <a:xfrm>
              <a:off x="38878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25" name="Google Shape;725;p44"/>
            <p:cNvCxnSpPr/>
            <p:nvPr/>
          </p:nvCxnSpPr>
          <p:spPr>
            <a:xfrm>
              <a:off x="40588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26" name="Google Shape;726;p44"/>
            <p:cNvCxnSpPr/>
            <p:nvPr/>
          </p:nvCxnSpPr>
          <p:spPr>
            <a:xfrm>
              <a:off x="42299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27" name="Google Shape;727;p44"/>
            <p:cNvCxnSpPr/>
            <p:nvPr/>
          </p:nvCxnSpPr>
          <p:spPr>
            <a:xfrm>
              <a:off x="44009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28" name="Google Shape;728;p44"/>
            <p:cNvCxnSpPr/>
            <p:nvPr/>
          </p:nvCxnSpPr>
          <p:spPr>
            <a:xfrm>
              <a:off x="47430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29" name="Google Shape;729;p44"/>
            <p:cNvCxnSpPr/>
            <p:nvPr/>
          </p:nvCxnSpPr>
          <p:spPr>
            <a:xfrm>
              <a:off x="49141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30" name="Google Shape;730;p44"/>
            <p:cNvCxnSpPr/>
            <p:nvPr/>
          </p:nvCxnSpPr>
          <p:spPr>
            <a:xfrm>
              <a:off x="50851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31" name="Google Shape;731;p44"/>
            <p:cNvCxnSpPr/>
            <p:nvPr/>
          </p:nvCxnSpPr>
          <p:spPr>
            <a:xfrm>
              <a:off x="52561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32" name="Google Shape;732;p44"/>
            <p:cNvCxnSpPr/>
            <p:nvPr/>
          </p:nvCxnSpPr>
          <p:spPr>
            <a:xfrm>
              <a:off x="54272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33" name="Google Shape;733;p44"/>
            <p:cNvCxnSpPr/>
            <p:nvPr/>
          </p:nvCxnSpPr>
          <p:spPr>
            <a:xfrm>
              <a:off x="55982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34" name="Google Shape;734;p44"/>
            <p:cNvCxnSpPr/>
            <p:nvPr/>
          </p:nvCxnSpPr>
          <p:spPr>
            <a:xfrm>
              <a:off x="57692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35" name="Google Shape;735;p44"/>
            <p:cNvCxnSpPr/>
            <p:nvPr/>
          </p:nvCxnSpPr>
          <p:spPr>
            <a:xfrm>
              <a:off x="59403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36" name="Google Shape;736;p44"/>
            <p:cNvCxnSpPr/>
            <p:nvPr/>
          </p:nvCxnSpPr>
          <p:spPr>
            <a:xfrm>
              <a:off x="61113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37" name="Google Shape;737;p44"/>
            <p:cNvCxnSpPr/>
            <p:nvPr/>
          </p:nvCxnSpPr>
          <p:spPr>
            <a:xfrm>
              <a:off x="62824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38" name="Google Shape;738;p44"/>
            <p:cNvCxnSpPr/>
            <p:nvPr/>
          </p:nvCxnSpPr>
          <p:spPr>
            <a:xfrm>
              <a:off x="64534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39" name="Google Shape;739;p44"/>
            <p:cNvCxnSpPr/>
            <p:nvPr/>
          </p:nvCxnSpPr>
          <p:spPr>
            <a:xfrm>
              <a:off x="66244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40" name="Google Shape;740;p44"/>
            <p:cNvCxnSpPr/>
            <p:nvPr/>
          </p:nvCxnSpPr>
          <p:spPr>
            <a:xfrm>
              <a:off x="67955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41" name="Google Shape;741;p44"/>
            <p:cNvCxnSpPr/>
            <p:nvPr/>
          </p:nvCxnSpPr>
          <p:spPr>
            <a:xfrm>
              <a:off x="69665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42" name="Google Shape;742;p44"/>
            <p:cNvCxnSpPr/>
            <p:nvPr/>
          </p:nvCxnSpPr>
          <p:spPr>
            <a:xfrm>
              <a:off x="71375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43" name="Google Shape;743;p44"/>
            <p:cNvCxnSpPr/>
            <p:nvPr/>
          </p:nvCxnSpPr>
          <p:spPr>
            <a:xfrm>
              <a:off x="73086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44" name="Google Shape;744;p44"/>
            <p:cNvCxnSpPr/>
            <p:nvPr/>
          </p:nvCxnSpPr>
          <p:spPr>
            <a:xfrm>
              <a:off x="74796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45" name="Google Shape;745;p44"/>
            <p:cNvCxnSpPr/>
            <p:nvPr/>
          </p:nvCxnSpPr>
          <p:spPr>
            <a:xfrm>
              <a:off x="76507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46" name="Google Shape;746;p44"/>
            <p:cNvCxnSpPr/>
            <p:nvPr/>
          </p:nvCxnSpPr>
          <p:spPr>
            <a:xfrm>
              <a:off x="78217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47" name="Google Shape;747;p44"/>
            <p:cNvCxnSpPr/>
            <p:nvPr/>
          </p:nvCxnSpPr>
          <p:spPr>
            <a:xfrm>
              <a:off x="79927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48" name="Google Shape;748;p44"/>
            <p:cNvCxnSpPr/>
            <p:nvPr/>
          </p:nvCxnSpPr>
          <p:spPr>
            <a:xfrm>
              <a:off x="81638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49" name="Google Shape;749;p44"/>
            <p:cNvCxnSpPr/>
            <p:nvPr/>
          </p:nvCxnSpPr>
          <p:spPr>
            <a:xfrm>
              <a:off x="83348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50" name="Google Shape;750;p44"/>
            <p:cNvCxnSpPr/>
            <p:nvPr/>
          </p:nvCxnSpPr>
          <p:spPr>
            <a:xfrm>
              <a:off x="8505888" y="467100"/>
              <a:ext cx="0" cy="4194000"/>
            </a:xfrm>
            <a:prstGeom prst="straightConnector1">
              <a:avLst/>
            </a:prstGeom>
            <a:noFill/>
            <a:ln w="9525" cap="flat" cmpd="sng">
              <a:solidFill>
                <a:schemeClr val="lt2"/>
              </a:solidFill>
              <a:prstDash val="solid"/>
              <a:round/>
              <a:headEnd type="none" w="med" len="med"/>
              <a:tailEnd type="none" w="med" len="med"/>
            </a:ln>
          </p:spPr>
        </p:cxnSp>
      </p:grpSp>
      <p:sp>
        <p:nvSpPr>
          <p:cNvPr id="751" name="Google Shape;751;p44"/>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34</a:t>
            </a:fld>
            <a:endParaRPr/>
          </a:p>
        </p:txBody>
      </p:sp>
      <p:cxnSp>
        <p:nvCxnSpPr>
          <p:cNvPr id="775" name="Google Shape;775;p44"/>
          <p:cNvCxnSpPr/>
          <p:nvPr/>
        </p:nvCxnSpPr>
        <p:spPr>
          <a:xfrm>
            <a:off x="4572000" y="467100"/>
            <a:ext cx="0" cy="4209000"/>
          </a:xfrm>
          <a:prstGeom prst="straightConnector1">
            <a:avLst/>
          </a:prstGeom>
          <a:noFill/>
          <a:ln w="19050" cap="flat" cmpd="sng">
            <a:solidFill>
              <a:schemeClr val="dk1"/>
            </a:solidFill>
            <a:prstDash val="solid"/>
            <a:round/>
            <a:headEnd type="triangle" w="sm" len="sm"/>
            <a:tailEnd type="triangle" w="sm" len="sm"/>
          </a:ln>
        </p:spPr>
      </p:cxnSp>
      <p:cxnSp>
        <p:nvCxnSpPr>
          <p:cNvPr id="776" name="Google Shape;776;p44"/>
          <p:cNvCxnSpPr/>
          <p:nvPr/>
        </p:nvCxnSpPr>
        <p:spPr>
          <a:xfrm>
            <a:off x="467100" y="2571600"/>
            <a:ext cx="8209800" cy="0"/>
          </a:xfrm>
          <a:prstGeom prst="straightConnector1">
            <a:avLst/>
          </a:prstGeom>
          <a:noFill/>
          <a:ln w="19050" cap="flat" cmpd="sng">
            <a:solidFill>
              <a:schemeClr val="dk1"/>
            </a:solidFill>
            <a:prstDash val="solid"/>
            <a:round/>
            <a:headEnd type="triangle" w="sm" len="sm"/>
            <a:tailEnd type="triangle" w="sm" len="sm"/>
          </a:ln>
        </p:spPr>
      </p:cxnSp>
      <p:sp>
        <p:nvSpPr>
          <p:cNvPr id="777" name="Google Shape;777;p44"/>
          <p:cNvSpPr txBox="1"/>
          <p:nvPr/>
        </p:nvSpPr>
        <p:spPr>
          <a:xfrm rot="-5400000">
            <a:off x="-258750" y="2488938"/>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Barlow Light"/>
                <a:ea typeface="Barlow Light"/>
                <a:cs typeface="Barlow Light"/>
                <a:sym typeface="Barlow Light"/>
              </a:rPr>
              <a:t>LOW VALUE 1</a:t>
            </a:r>
            <a:endParaRPr sz="800">
              <a:solidFill>
                <a:schemeClr val="dk2"/>
              </a:solidFill>
              <a:latin typeface="Barlow Light"/>
              <a:ea typeface="Barlow Light"/>
              <a:cs typeface="Barlow Light"/>
              <a:sym typeface="Barlow Light"/>
            </a:endParaRPr>
          </a:p>
        </p:txBody>
      </p:sp>
      <p:sp>
        <p:nvSpPr>
          <p:cNvPr id="778" name="Google Shape;778;p44"/>
          <p:cNvSpPr txBox="1"/>
          <p:nvPr/>
        </p:nvSpPr>
        <p:spPr>
          <a:xfrm rot="5400000">
            <a:off x="8116400" y="2488925"/>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Barlow Light"/>
                <a:ea typeface="Barlow Light"/>
                <a:cs typeface="Barlow Light"/>
                <a:sym typeface="Barlow Light"/>
              </a:rPr>
              <a:t>HIGH VALUE 1</a:t>
            </a:r>
            <a:endParaRPr sz="800">
              <a:solidFill>
                <a:schemeClr val="dk2"/>
              </a:solidFill>
              <a:latin typeface="Barlow Light"/>
              <a:ea typeface="Barlow Light"/>
              <a:cs typeface="Barlow Light"/>
              <a:sym typeface="Barlow Light"/>
            </a:endParaRPr>
          </a:p>
        </p:txBody>
      </p:sp>
      <p:sp>
        <p:nvSpPr>
          <p:cNvPr id="779" name="Google Shape;779;p44"/>
          <p:cNvSpPr txBox="1"/>
          <p:nvPr/>
        </p:nvSpPr>
        <p:spPr>
          <a:xfrm>
            <a:off x="3928825" y="4676063"/>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Barlow Light"/>
                <a:ea typeface="Barlow Light"/>
                <a:cs typeface="Barlow Light"/>
                <a:sym typeface="Barlow Light"/>
              </a:rPr>
              <a:t>LOW VALUE 2</a:t>
            </a:r>
            <a:endParaRPr sz="800">
              <a:solidFill>
                <a:schemeClr val="dk2"/>
              </a:solidFill>
              <a:latin typeface="Barlow Light"/>
              <a:ea typeface="Barlow Light"/>
              <a:cs typeface="Barlow Light"/>
              <a:sym typeface="Barlow Light"/>
            </a:endParaRPr>
          </a:p>
        </p:txBody>
      </p:sp>
      <p:sp>
        <p:nvSpPr>
          <p:cNvPr id="780" name="Google Shape;780;p44"/>
          <p:cNvSpPr txBox="1"/>
          <p:nvPr/>
        </p:nvSpPr>
        <p:spPr>
          <a:xfrm>
            <a:off x="3928775" y="301788"/>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Barlow Light"/>
                <a:ea typeface="Barlow Light"/>
                <a:cs typeface="Barlow Light"/>
                <a:sym typeface="Barlow Light"/>
              </a:rPr>
              <a:t>HIGH VALUE 2</a:t>
            </a:r>
            <a:endParaRPr sz="800">
              <a:solidFill>
                <a:schemeClr val="dk2"/>
              </a:solidFill>
              <a:latin typeface="Barlow Light"/>
              <a:ea typeface="Barlow Light"/>
              <a:cs typeface="Barlow Light"/>
              <a:sym typeface="Barlow Light"/>
            </a:endParaRPr>
          </a:p>
        </p:txBody>
      </p:sp>
      <p:sp>
        <p:nvSpPr>
          <p:cNvPr id="781" name="Google Shape;781;p44"/>
          <p:cNvSpPr/>
          <p:nvPr/>
        </p:nvSpPr>
        <p:spPr>
          <a:xfrm>
            <a:off x="7012800" y="826250"/>
            <a:ext cx="1000200" cy="10002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Barlow Light"/>
                <a:ea typeface="Barlow Light"/>
                <a:cs typeface="Barlow Light"/>
                <a:sym typeface="Barlow Light"/>
              </a:rPr>
              <a:t>Our company</a:t>
            </a:r>
            <a:endParaRPr sz="800">
              <a:solidFill>
                <a:schemeClr val="lt1"/>
              </a:solidFill>
              <a:latin typeface="Barlow Light"/>
              <a:ea typeface="Barlow Light"/>
              <a:cs typeface="Barlow Light"/>
              <a:sym typeface="Barlow Light"/>
            </a:endParaRPr>
          </a:p>
        </p:txBody>
      </p:sp>
      <p:sp>
        <p:nvSpPr>
          <p:cNvPr id="782" name="Google Shape;782;p44"/>
          <p:cNvSpPr/>
          <p:nvPr/>
        </p:nvSpPr>
        <p:spPr>
          <a:xfrm>
            <a:off x="3130425" y="1295125"/>
            <a:ext cx="876000" cy="876000"/>
          </a:xfrm>
          <a:prstGeom prst="ellipse">
            <a:avLst/>
          </a:prstGeom>
          <a:solidFill>
            <a:schemeClr val="accent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Barlow Light"/>
                <a:ea typeface="Barlow Light"/>
                <a:cs typeface="Barlow Light"/>
                <a:sym typeface="Barlow Light"/>
              </a:rPr>
              <a:t>Competitor</a:t>
            </a:r>
            <a:endParaRPr sz="800">
              <a:solidFill>
                <a:schemeClr val="lt1"/>
              </a:solidFill>
              <a:latin typeface="Barlow Light"/>
              <a:ea typeface="Barlow Light"/>
              <a:cs typeface="Barlow Light"/>
              <a:sym typeface="Barlow Light"/>
            </a:endParaRPr>
          </a:p>
        </p:txBody>
      </p:sp>
      <p:sp>
        <p:nvSpPr>
          <p:cNvPr id="783" name="Google Shape;783;p44"/>
          <p:cNvSpPr/>
          <p:nvPr/>
        </p:nvSpPr>
        <p:spPr>
          <a:xfrm>
            <a:off x="1382875" y="3471600"/>
            <a:ext cx="730500" cy="7305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Barlow Light"/>
                <a:ea typeface="Barlow Light"/>
                <a:cs typeface="Barlow Light"/>
                <a:sym typeface="Barlow Light"/>
              </a:rPr>
              <a:t>Competitor</a:t>
            </a:r>
            <a:endParaRPr sz="800">
              <a:solidFill>
                <a:schemeClr val="lt1"/>
              </a:solidFill>
              <a:latin typeface="Barlow Light"/>
              <a:ea typeface="Barlow Light"/>
              <a:cs typeface="Barlow Light"/>
              <a:sym typeface="Barlow Light"/>
            </a:endParaRPr>
          </a:p>
        </p:txBody>
      </p:sp>
      <p:sp>
        <p:nvSpPr>
          <p:cNvPr id="784" name="Google Shape;784;p44"/>
          <p:cNvSpPr/>
          <p:nvPr/>
        </p:nvSpPr>
        <p:spPr>
          <a:xfrm>
            <a:off x="5626925" y="2948000"/>
            <a:ext cx="730500" cy="730500"/>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Barlow Light"/>
                <a:ea typeface="Barlow Light"/>
                <a:cs typeface="Barlow Light"/>
                <a:sym typeface="Barlow Light"/>
              </a:rPr>
              <a:t>Competitor</a:t>
            </a:r>
            <a:endParaRPr sz="800">
              <a:solidFill>
                <a:schemeClr val="lt1"/>
              </a:solidFill>
              <a:latin typeface="Barlow Light"/>
              <a:ea typeface="Barlow Light"/>
              <a:cs typeface="Barlow Light"/>
              <a:sym typeface="Barlow Light"/>
            </a:endParaRPr>
          </a:p>
        </p:txBody>
      </p:sp>
      <p:sp>
        <p:nvSpPr>
          <p:cNvPr id="785" name="Google Shape;785;p44"/>
          <p:cNvSpPr/>
          <p:nvPr/>
        </p:nvSpPr>
        <p:spPr>
          <a:xfrm>
            <a:off x="6527700" y="3398850"/>
            <a:ext cx="876000" cy="8760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dk2"/>
                </a:solidFill>
                <a:latin typeface="Barlow Light"/>
                <a:ea typeface="Barlow Light"/>
                <a:cs typeface="Barlow Light"/>
                <a:sym typeface="Barlow Light"/>
              </a:rPr>
              <a:t>Competitor</a:t>
            </a:r>
            <a:endParaRPr sz="800">
              <a:solidFill>
                <a:schemeClr val="dk2"/>
              </a:solidFill>
              <a:latin typeface="Barlow Light"/>
              <a:ea typeface="Barlow Light"/>
              <a:cs typeface="Barlow Light"/>
              <a:sym typeface="Barlow Light"/>
            </a:endParaRPr>
          </a:p>
        </p:txBody>
      </p:sp>
      <p:sp>
        <p:nvSpPr>
          <p:cNvPr id="786" name="Google Shape;786;p44"/>
          <p:cNvSpPr/>
          <p:nvPr/>
        </p:nvSpPr>
        <p:spPr>
          <a:xfrm>
            <a:off x="4768850" y="564625"/>
            <a:ext cx="730500" cy="7305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Barlow Light"/>
                <a:ea typeface="Barlow Light"/>
                <a:cs typeface="Barlow Light"/>
                <a:sym typeface="Barlow Light"/>
              </a:rPr>
              <a:t>Competitor</a:t>
            </a:r>
            <a:endParaRPr sz="800">
              <a:solidFill>
                <a:schemeClr val="lt1"/>
              </a:solidFill>
              <a:latin typeface="Barlow Light"/>
              <a:ea typeface="Barlow Light"/>
              <a:cs typeface="Barlow Light"/>
              <a:sym typeface="Barlow Light"/>
            </a:endParaRPr>
          </a:p>
        </p:txBody>
      </p:sp>
      <p:sp>
        <p:nvSpPr>
          <p:cNvPr id="787" name="Google Shape;787;p44"/>
          <p:cNvSpPr/>
          <p:nvPr/>
        </p:nvSpPr>
        <p:spPr>
          <a:xfrm>
            <a:off x="1114225" y="947475"/>
            <a:ext cx="467100" cy="4671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dk2"/>
                </a:solidFill>
                <a:latin typeface="Barlow Light"/>
                <a:ea typeface="Barlow Light"/>
                <a:cs typeface="Barlow Light"/>
                <a:sym typeface="Barlow Light"/>
              </a:rPr>
              <a:t>Competitor</a:t>
            </a:r>
            <a:endParaRPr sz="800">
              <a:solidFill>
                <a:schemeClr val="dk2"/>
              </a:solidFill>
              <a:latin typeface="Barlow Light"/>
              <a:ea typeface="Barlow Light"/>
              <a:cs typeface="Barlow Light"/>
              <a:sym typeface="Barlow 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45"/>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WEEKLY PLANNER</a:t>
            </a:r>
            <a:endParaRPr/>
          </a:p>
        </p:txBody>
      </p:sp>
      <p:sp>
        <p:nvSpPr>
          <p:cNvPr id="793" name="Google Shape;793;p45"/>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35</a:t>
            </a:fld>
            <a:endParaRPr/>
          </a:p>
        </p:txBody>
      </p:sp>
      <p:graphicFrame>
        <p:nvGraphicFramePr>
          <p:cNvPr id="794" name="Google Shape;794;p45"/>
          <p:cNvGraphicFramePr/>
          <p:nvPr/>
        </p:nvGraphicFramePr>
        <p:xfrm>
          <a:off x="855300" y="1474725"/>
          <a:ext cx="7530600" cy="2986825"/>
        </p:xfrm>
        <a:graphic>
          <a:graphicData uri="http://schemas.openxmlformats.org/drawingml/2006/table">
            <a:tbl>
              <a:tblPr>
                <a:noFill/>
                <a:tableStyleId>{01CDC246-CD5F-43C5-B557-0B5EE2D38672}</a:tableStyleId>
              </a:tblPr>
              <a:tblGrid>
                <a:gridCol w="834575">
                  <a:extLst>
                    <a:ext uri="{9D8B030D-6E8A-4147-A177-3AD203B41FA5}">
                      <a16:colId xmlns:a16="http://schemas.microsoft.com/office/drawing/2014/main" val="20000"/>
                    </a:ext>
                  </a:extLst>
                </a:gridCol>
                <a:gridCol w="956575">
                  <a:extLst>
                    <a:ext uri="{9D8B030D-6E8A-4147-A177-3AD203B41FA5}">
                      <a16:colId xmlns:a16="http://schemas.microsoft.com/office/drawing/2014/main" val="20001"/>
                    </a:ext>
                  </a:extLst>
                </a:gridCol>
                <a:gridCol w="956575">
                  <a:extLst>
                    <a:ext uri="{9D8B030D-6E8A-4147-A177-3AD203B41FA5}">
                      <a16:colId xmlns:a16="http://schemas.microsoft.com/office/drawing/2014/main" val="20002"/>
                    </a:ext>
                  </a:extLst>
                </a:gridCol>
                <a:gridCol w="956575">
                  <a:extLst>
                    <a:ext uri="{9D8B030D-6E8A-4147-A177-3AD203B41FA5}">
                      <a16:colId xmlns:a16="http://schemas.microsoft.com/office/drawing/2014/main" val="20003"/>
                    </a:ext>
                  </a:extLst>
                </a:gridCol>
                <a:gridCol w="956575">
                  <a:extLst>
                    <a:ext uri="{9D8B030D-6E8A-4147-A177-3AD203B41FA5}">
                      <a16:colId xmlns:a16="http://schemas.microsoft.com/office/drawing/2014/main" val="20004"/>
                    </a:ext>
                  </a:extLst>
                </a:gridCol>
                <a:gridCol w="956575">
                  <a:extLst>
                    <a:ext uri="{9D8B030D-6E8A-4147-A177-3AD203B41FA5}">
                      <a16:colId xmlns:a16="http://schemas.microsoft.com/office/drawing/2014/main" val="20005"/>
                    </a:ext>
                  </a:extLst>
                </a:gridCol>
                <a:gridCol w="956575">
                  <a:extLst>
                    <a:ext uri="{9D8B030D-6E8A-4147-A177-3AD203B41FA5}">
                      <a16:colId xmlns:a16="http://schemas.microsoft.com/office/drawing/2014/main" val="20006"/>
                    </a:ext>
                  </a:extLst>
                </a:gridCol>
                <a:gridCol w="956575">
                  <a:extLst>
                    <a:ext uri="{9D8B030D-6E8A-4147-A177-3AD203B41FA5}">
                      <a16:colId xmlns:a16="http://schemas.microsoft.com/office/drawing/2014/main" val="20007"/>
                    </a:ext>
                  </a:extLst>
                </a:gridCol>
              </a:tblGrid>
              <a:tr h="304775">
                <a:tc>
                  <a:txBody>
                    <a:bodyPr/>
                    <a:lstStyle/>
                    <a:p>
                      <a:pPr marL="0" lvl="0" indent="0" algn="r" rtl="0">
                        <a:spcBef>
                          <a:spcPts val="0"/>
                        </a:spcBef>
                        <a:spcAft>
                          <a:spcPts val="0"/>
                        </a:spcAft>
                        <a:buNone/>
                      </a:pPr>
                      <a:endParaRPr sz="800">
                        <a:solidFill>
                          <a:schemeClr val="dk2"/>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700">
                          <a:solidFill>
                            <a:schemeClr val="lt1"/>
                          </a:solidFill>
                          <a:latin typeface="Barlow"/>
                          <a:ea typeface="Barlow"/>
                          <a:cs typeface="Barlow"/>
                          <a:sym typeface="Barlow"/>
                        </a:rPr>
                        <a:t>SUNDAY</a:t>
                      </a:r>
                      <a:endParaRPr sz="700">
                        <a:solidFill>
                          <a:schemeClr val="lt1"/>
                        </a:solidFill>
                        <a:latin typeface="Barlow"/>
                        <a:ea typeface="Barlow"/>
                        <a:cs typeface="Barlow"/>
                        <a:sym typeface="Barlow"/>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Barlow"/>
                          <a:ea typeface="Barlow"/>
                          <a:cs typeface="Barlow"/>
                          <a:sym typeface="Barlow"/>
                        </a:rPr>
                        <a:t>MONDAY</a:t>
                      </a:r>
                      <a:endParaRPr sz="700">
                        <a:solidFill>
                          <a:schemeClr val="lt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Barlow"/>
                          <a:ea typeface="Barlow"/>
                          <a:cs typeface="Barlow"/>
                          <a:sym typeface="Barlow"/>
                        </a:rPr>
                        <a:t>TUESDAY</a:t>
                      </a:r>
                      <a:endParaRPr sz="700">
                        <a:solidFill>
                          <a:schemeClr val="lt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Barlow"/>
                          <a:ea typeface="Barlow"/>
                          <a:cs typeface="Barlow"/>
                          <a:sym typeface="Barlow"/>
                        </a:rPr>
                        <a:t>WEDNESDAY</a:t>
                      </a:r>
                      <a:endParaRPr sz="700">
                        <a:solidFill>
                          <a:schemeClr val="lt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Barlow"/>
                          <a:ea typeface="Barlow"/>
                          <a:cs typeface="Barlow"/>
                          <a:sym typeface="Barlow"/>
                        </a:rPr>
                        <a:t>THURSDAY</a:t>
                      </a:r>
                      <a:endParaRPr sz="700">
                        <a:solidFill>
                          <a:schemeClr val="lt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Barlow"/>
                          <a:ea typeface="Barlow"/>
                          <a:cs typeface="Barlow"/>
                          <a:sym typeface="Barlow"/>
                        </a:rPr>
                        <a:t>FRIDAY</a:t>
                      </a:r>
                      <a:endParaRPr sz="700">
                        <a:solidFill>
                          <a:schemeClr val="lt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Barlow"/>
                          <a:ea typeface="Barlow"/>
                          <a:cs typeface="Barlow"/>
                          <a:sym typeface="Barlow"/>
                        </a:rPr>
                        <a:t>SATURDAY</a:t>
                      </a:r>
                      <a:endParaRPr sz="700">
                        <a:solidFill>
                          <a:schemeClr val="lt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383150">
                <a:tc>
                  <a:txBody>
                    <a:bodyPr/>
                    <a:lstStyle/>
                    <a:p>
                      <a:pPr marL="0" lvl="0" indent="0" algn="r" rtl="0">
                        <a:spcBef>
                          <a:spcPts val="0"/>
                        </a:spcBef>
                        <a:spcAft>
                          <a:spcPts val="0"/>
                        </a:spcAft>
                        <a:buNone/>
                      </a:pPr>
                      <a:r>
                        <a:rPr lang="en" sz="800">
                          <a:solidFill>
                            <a:schemeClr val="dk2"/>
                          </a:solidFill>
                          <a:latin typeface="Barlow"/>
                          <a:ea typeface="Barlow"/>
                          <a:cs typeface="Barlow"/>
                          <a:sym typeface="Barlow"/>
                        </a:rPr>
                        <a:t>09:00 - 09:45</a:t>
                      </a:r>
                      <a:endParaRPr sz="800">
                        <a:solidFill>
                          <a:schemeClr val="dk2"/>
                        </a:solidFill>
                        <a:latin typeface="Barlow"/>
                        <a:ea typeface="Barlow"/>
                        <a:cs typeface="Barlow"/>
                        <a:sym typeface="Barlow"/>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383150">
                <a:tc>
                  <a:txBody>
                    <a:bodyPr/>
                    <a:lstStyle/>
                    <a:p>
                      <a:pPr marL="0" lvl="0" indent="0" algn="r" rtl="0">
                        <a:spcBef>
                          <a:spcPts val="0"/>
                        </a:spcBef>
                        <a:spcAft>
                          <a:spcPts val="0"/>
                        </a:spcAft>
                        <a:buNone/>
                      </a:pPr>
                      <a:r>
                        <a:rPr lang="en" sz="800">
                          <a:solidFill>
                            <a:schemeClr val="dk2"/>
                          </a:solidFill>
                          <a:latin typeface="Barlow"/>
                          <a:ea typeface="Barlow"/>
                          <a:cs typeface="Barlow"/>
                          <a:sym typeface="Barlow"/>
                        </a:rPr>
                        <a:t>10:00 - 10:45</a:t>
                      </a:r>
                      <a:endParaRPr sz="800">
                        <a:solidFill>
                          <a:schemeClr val="dk2"/>
                        </a:solidFill>
                        <a:latin typeface="Barlow"/>
                        <a:ea typeface="Barlow"/>
                        <a:cs typeface="Barlow"/>
                        <a:sym typeface="Barlow"/>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383150">
                <a:tc>
                  <a:txBody>
                    <a:bodyPr/>
                    <a:lstStyle/>
                    <a:p>
                      <a:pPr marL="0" lvl="0" indent="0" algn="r" rtl="0">
                        <a:spcBef>
                          <a:spcPts val="0"/>
                        </a:spcBef>
                        <a:spcAft>
                          <a:spcPts val="0"/>
                        </a:spcAft>
                        <a:buNone/>
                      </a:pPr>
                      <a:r>
                        <a:rPr lang="en" sz="800">
                          <a:solidFill>
                            <a:schemeClr val="dk2"/>
                          </a:solidFill>
                          <a:latin typeface="Barlow"/>
                          <a:ea typeface="Barlow"/>
                          <a:cs typeface="Barlow"/>
                          <a:sym typeface="Barlow"/>
                        </a:rPr>
                        <a:t>11:00 - 11:45</a:t>
                      </a:r>
                      <a:endParaRPr sz="800">
                        <a:solidFill>
                          <a:schemeClr val="dk2"/>
                        </a:solidFill>
                        <a:latin typeface="Barlow"/>
                        <a:ea typeface="Barlow"/>
                        <a:cs typeface="Barlow"/>
                        <a:sym typeface="Barlow"/>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383150">
                <a:tc>
                  <a:txBody>
                    <a:bodyPr/>
                    <a:lstStyle/>
                    <a:p>
                      <a:pPr marL="0" lvl="0" indent="0" algn="r" rtl="0">
                        <a:spcBef>
                          <a:spcPts val="0"/>
                        </a:spcBef>
                        <a:spcAft>
                          <a:spcPts val="0"/>
                        </a:spcAft>
                        <a:buNone/>
                      </a:pPr>
                      <a:r>
                        <a:rPr lang="en" sz="800">
                          <a:solidFill>
                            <a:schemeClr val="dk2"/>
                          </a:solidFill>
                          <a:latin typeface="Barlow"/>
                          <a:ea typeface="Barlow"/>
                          <a:cs typeface="Barlow"/>
                          <a:sym typeface="Barlow"/>
                        </a:rPr>
                        <a:t>12:00 - 13:15</a:t>
                      </a:r>
                      <a:endParaRPr sz="800">
                        <a:solidFill>
                          <a:schemeClr val="dk2"/>
                        </a:solidFill>
                        <a:latin typeface="Barlow"/>
                        <a:ea typeface="Barlow"/>
                        <a:cs typeface="Barlow"/>
                        <a:sym typeface="Barlow"/>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 Free time</a:t>
                      </a:r>
                      <a:endParaRPr sz="800">
                        <a:solidFill>
                          <a:schemeClr val="dk1"/>
                        </a:solidFill>
                        <a:latin typeface="Barlow"/>
                        <a:ea typeface="Barlow"/>
                        <a:cs typeface="Barlow"/>
                        <a:sym typeface="Barlow"/>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 Free time</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 Free time</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 Free time</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 Free time</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 Free time</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 Free time</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extLst>
                  <a:ext uri="{0D108BD9-81ED-4DB2-BD59-A6C34878D82A}">
                    <a16:rowId xmlns:a16="http://schemas.microsoft.com/office/drawing/2014/main" val="10004"/>
                  </a:ext>
                </a:extLst>
              </a:tr>
              <a:tr h="383150">
                <a:tc>
                  <a:txBody>
                    <a:bodyPr/>
                    <a:lstStyle/>
                    <a:p>
                      <a:pPr marL="0" lvl="0" indent="0" algn="r" rtl="0">
                        <a:spcBef>
                          <a:spcPts val="0"/>
                        </a:spcBef>
                        <a:spcAft>
                          <a:spcPts val="0"/>
                        </a:spcAft>
                        <a:buNone/>
                      </a:pPr>
                      <a:r>
                        <a:rPr lang="en" sz="800">
                          <a:solidFill>
                            <a:schemeClr val="dk2"/>
                          </a:solidFill>
                          <a:latin typeface="Barlow"/>
                          <a:ea typeface="Barlow"/>
                          <a:cs typeface="Barlow"/>
                          <a:sym typeface="Barlow"/>
                        </a:rPr>
                        <a:t>13:30 - 14:15</a:t>
                      </a:r>
                      <a:endParaRPr sz="800">
                        <a:solidFill>
                          <a:schemeClr val="dk2"/>
                        </a:solidFill>
                        <a:latin typeface="Barlow"/>
                        <a:ea typeface="Barlow"/>
                        <a:cs typeface="Barlow"/>
                        <a:sym typeface="Barlow"/>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5"/>
                  </a:ext>
                </a:extLst>
              </a:tr>
              <a:tr h="383150">
                <a:tc>
                  <a:txBody>
                    <a:bodyPr/>
                    <a:lstStyle/>
                    <a:p>
                      <a:pPr marL="0" lvl="0" indent="0" algn="r" rtl="0">
                        <a:spcBef>
                          <a:spcPts val="0"/>
                        </a:spcBef>
                        <a:spcAft>
                          <a:spcPts val="0"/>
                        </a:spcAft>
                        <a:buNone/>
                      </a:pPr>
                      <a:r>
                        <a:rPr lang="en" sz="800">
                          <a:solidFill>
                            <a:schemeClr val="dk2"/>
                          </a:solidFill>
                          <a:latin typeface="Barlow"/>
                          <a:ea typeface="Barlow"/>
                          <a:cs typeface="Barlow"/>
                          <a:sym typeface="Barlow"/>
                        </a:rPr>
                        <a:t>14:30 - 15:15</a:t>
                      </a:r>
                      <a:endParaRPr sz="800">
                        <a:solidFill>
                          <a:schemeClr val="dk2"/>
                        </a:solidFill>
                        <a:latin typeface="Barlow"/>
                        <a:ea typeface="Barlow"/>
                        <a:cs typeface="Barlow"/>
                        <a:sym typeface="Barlow"/>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6"/>
                  </a:ext>
                </a:extLst>
              </a:tr>
              <a:tr h="383150">
                <a:tc>
                  <a:txBody>
                    <a:bodyPr/>
                    <a:lstStyle/>
                    <a:p>
                      <a:pPr marL="0" lvl="0" indent="0" algn="r" rtl="0">
                        <a:spcBef>
                          <a:spcPts val="0"/>
                        </a:spcBef>
                        <a:spcAft>
                          <a:spcPts val="0"/>
                        </a:spcAft>
                        <a:buNone/>
                      </a:pPr>
                      <a:r>
                        <a:rPr lang="en" sz="800">
                          <a:solidFill>
                            <a:schemeClr val="dk2"/>
                          </a:solidFill>
                          <a:latin typeface="Barlow"/>
                          <a:ea typeface="Barlow"/>
                          <a:cs typeface="Barlow"/>
                          <a:sym typeface="Barlow"/>
                        </a:rPr>
                        <a:t>15:30 - 16:15</a:t>
                      </a:r>
                      <a:endParaRPr sz="800">
                        <a:solidFill>
                          <a:schemeClr val="dk2"/>
                        </a:solidFill>
                        <a:latin typeface="Barlow"/>
                        <a:ea typeface="Barlow"/>
                        <a:cs typeface="Barlow"/>
                        <a:sym typeface="Barlow"/>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grpSp>
        <p:nvGrpSpPr>
          <p:cNvPr id="6" name="Grupo 5">
            <a:extLst>
              <a:ext uri="{FF2B5EF4-FFF2-40B4-BE49-F238E27FC236}">
                <a16:creationId xmlns:a16="http://schemas.microsoft.com/office/drawing/2014/main" id="{DE3B477B-3969-814E-BB4B-2D3D7263E983}"/>
              </a:ext>
            </a:extLst>
          </p:cNvPr>
          <p:cNvGrpSpPr/>
          <p:nvPr/>
        </p:nvGrpSpPr>
        <p:grpSpPr>
          <a:xfrm>
            <a:off x="7013192" y="1552381"/>
            <a:ext cx="592428" cy="684156"/>
            <a:chOff x="7013192" y="1552381"/>
            <a:chExt cx="592428" cy="684156"/>
          </a:xfrm>
        </p:grpSpPr>
        <p:sp>
          <p:nvSpPr>
            <p:cNvPr id="800" name="Google Shape;800;p46"/>
            <p:cNvSpPr/>
            <p:nvPr/>
          </p:nvSpPr>
          <p:spPr>
            <a:xfrm>
              <a:off x="7259907" y="1552381"/>
              <a:ext cx="345713" cy="382954"/>
            </a:xfrm>
            <a:custGeom>
              <a:avLst/>
              <a:gdLst/>
              <a:ahLst/>
              <a:cxnLst/>
              <a:rect l="l" t="t" r="r" b="b"/>
              <a:pathLst>
                <a:path w="3457125" h="3829538" extrusionOk="0">
                  <a:moveTo>
                    <a:pt x="48155" y="16063"/>
                  </a:moveTo>
                  <a:lnTo>
                    <a:pt x="3457126" y="3829538"/>
                  </a:lnTo>
                  <a:lnTo>
                    <a:pt x="47392" y="3707483"/>
                  </a:lnTo>
                  <a:cubicBezTo>
                    <a:pt x="22220" y="3706720"/>
                    <a:pt x="-5241" y="3665526"/>
                    <a:pt x="861" y="3638063"/>
                  </a:cubicBezTo>
                  <a:lnTo>
                    <a:pt x="344123" y="2113894"/>
                  </a:lnTo>
                  <a:lnTo>
                    <a:pt x="2061958" y="2974386"/>
                  </a:lnTo>
                  <a:lnTo>
                    <a:pt x="323527" y="1838506"/>
                  </a:lnTo>
                  <a:lnTo>
                    <a:pt x="1624" y="32846"/>
                  </a:lnTo>
                  <a:cubicBezTo>
                    <a:pt x="-4478" y="-2245"/>
                    <a:pt x="22983" y="-11400"/>
                    <a:pt x="48155" y="16063"/>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1" name="Google Shape;801;p46"/>
            <p:cNvSpPr/>
            <p:nvPr/>
          </p:nvSpPr>
          <p:spPr>
            <a:xfrm>
              <a:off x="7233820" y="1571322"/>
              <a:ext cx="345713" cy="382954"/>
            </a:xfrm>
            <a:custGeom>
              <a:avLst/>
              <a:gdLst/>
              <a:ahLst/>
              <a:cxnLst/>
              <a:rect l="l" t="t" r="r" b="b"/>
              <a:pathLst>
                <a:path w="3457125" h="3829538" extrusionOk="0">
                  <a:moveTo>
                    <a:pt x="48155" y="16063"/>
                  </a:moveTo>
                  <a:lnTo>
                    <a:pt x="3457126" y="3829538"/>
                  </a:lnTo>
                  <a:lnTo>
                    <a:pt x="47392" y="3707483"/>
                  </a:lnTo>
                  <a:cubicBezTo>
                    <a:pt x="22220" y="3706720"/>
                    <a:pt x="-5241" y="3665526"/>
                    <a:pt x="861" y="3638063"/>
                  </a:cubicBezTo>
                  <a:lnTo>
                    <a:pt x="343360" y="2114657"/>
                  </a:lnTo>
                  <a:lnTo>
                    <a:pt x="2061195" y="2975149"/>
                  </a:lnTo>
                  <a:lnTo>
                    <a:pt x="324290" y="1838506"/>
                  </a:lnTo>
                  <a:lnTo>
                    <a:pt x="1624" y="32846"/>
                  </a:lnTo>
                  <a:cubicBezTo>
                    <a:pt x="-4478" y="-2245"/>
                    <a:pt x="22983" y="-11400"/>
                    <a:pt x="48155" y="16063"/>
                  </a:cubicBezTo>
                  <a:close/>
                </a:path>
              </a:pathLst>
            </a:custGeom>
            <a:gradFill>
              <a:gsLst>
                <a:gs pos="0">
                  <a:srgbClr val="FFFFFF">
                    <a:alpha val="40000"/>
                  </a:srgbClr>
                </a:gs>
                <a:gs pos="100000">
                  <a:srgbClr val="FFFFFF">
                    <a:alpha val="1000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2" name="Google Shape;802;p46"/>
            <p:cNvSpPr/>
            <p:nvPr/>
          </p:nvSpPr>
          <p:spPr>
            <a:xfrm>
              <a:off x="7037302" y="1843970"/>
              <a:ext cx="227087" cy="267454"/>
            </a:xfrm>
            <a:custGeom>
              <a:avLst/>
              <a:gdLst/>
              <a:ahLst/>
              <a:cxnLst/>
              <a:rect l="l" t="t" r="r" b="b"/>
              <a:pathLst>
                <a:path w="2270867" h="2674543" extrusionOk="0">
                  <a:moveTo>
                    <a:pt x="2270105" y="1310572"/>
                  </a:moveTo>
                  <a:lnTo>
                    <a:pt x="0" y="0"/>
                  </a:lnTo>
                  <a:lnTo>
                    <a:pt x="763" y="1183177"/>
                  </a:lnTo>
                  <a:lnTo>
                    <a:pt x="2070250" y="2377796"/>
                  </a:lnTo>
                  <a:lnTo>
                    <a:pt x="2270868" y="2674544"/>
                  </a:lnTo>
                  <a:lnTo>
                    <a:pt x="2270105" y="1310572"/>
                  </a:lnTo>
                  <a:close/>
                </a:path>
              </a:pathLst>
            </a:custGeom>
            <a:gradFill>
              <a:gsLst>
                <a:gs pos="0">
                  <a:srgbClr val="FFFFFF">
                    <a:alpha val="29803"/>
                    <a:alpha val="29800"/>
                  </a:srgbClr>
                </a:gs>
                <a:gs pos="100000">
                  <a:srgbClr val="FFFFFF">
                    <a:alpha val="0"/>
                  </a:srgbClr>
                </a:gs>
              </a:gsLst>
              <a:lin ang="10800025"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3" name="Google Shape;803;p46"/>
            <p:cNvSpPr/>
            <p:nvPr/>
          </p:nvSpPr>
          <p:spPr>
            <a:xfrm>
              <a:off x="7013192" y="1857967"/>
              <a:ext cx="85663" cy="81548"/>
            </a:xfrm>
            <a:custGeom>
              <a:avLst/>
              <a:gdLst/>
              <a:ahLst/>
              <a:cxnLst/>
              <a:rect l="l" t="t" r="r" b="b"/>
              <a:pathLst>
                <a:path w="856628" h="815484" extrusionOk="0">
                  <a:moveTo>
                    <a:pt x="0" y="321159"/>
                  </a:moveTo>
                  <a:lnTo>
                    <a:pt x="0" y="0"/>
                  </a:lnTo>
                  <a:lnTo>
                    <a:pt x="856629" y="494325"/>
                  </a:lnTo>
                  <a:lnTo>
                    <a:pt x="856629" y="815484"/>
                  </a:lnTo>
                  <a:lnTo>
                    <a:pt x="0" y="321159"/>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4" name="Google Shape;804;p46"/>
            <p:cNvSpPr/>
            <p:nvPr/>
          </p:nvSpPr>
          <p:spPr>
            <a:xfrm>
              <a:off x="7155873" y="1941190"/>
              <a:ext cx="49735" cy="39058"/>
            </a:xfrm>
            <a:custGeom>
              <a:avLst/>
              <a:gdLst/>
              <a:ahLst/>
              <a:cxnLst/>
              <a:rect l="l" t="t" r="r" b="b"/>
              <a:pathLst>
                <a:path w="497348" h="390578" extrusionOk="0">
                  <a:moveTo>
                    <a:pt x="497348" y="286831"/>
                  </a:moveTo>
                  <a:lnTo>
                    <a:pt x="0" y="0"/>
                  </a:lnTo>
                  <a:lnTo>
                    <a:pt x="0" y="103747"/>
                  </a:lnTo>
                  <a:lnTo>
                    <a:pt x="497348" y="390578"/>
                  </a:lnTo>
                  <a:lnTo>
                    <a:pt x="497348" y="28683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5" name="Google Shape;805;p46"/>
            <p:cNvSpPr/>
            <p:nvPr/>
          </p:nvSpPr>
          <p:spPr>
            <a:xfrm>
              <a:off x="7109859" y="1935332"/>
              <a:ext cx="95884" cy="65681"/>
            </a:xfrm>
            <a:custGeom>
              <a:avLst/>
              <a:gdLst/>
              <a:ahLst/>
              <a:cxnLst/>
              <a:rect l="l" t="t" r="r" b="b"/>
              <a:pathLst>
                <a:path w="958844" h="656811" extrusionOk="0">
                  <a:moveTo>
                    <a:pt x="958845" y="553065"/>
                  </a:moveTo>
                  <a:lnTo>
                    <a:pt x="0" y="0"/>
                  </a:lnTo>
                  <a:lnTo>
                    <a:pt x="0" y="103747"/>
                  </a:lnTo>
                  <a:lnTo>
                    <a:pt x="958845" y="656812"/>
                  </a:lnTo>
                  <a:lnTo>
                    <a:pt x="958845" y="553065"/>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6" name="Google Shape;806;p46"/>
            <p:cNvSpPr/>
            <p:nvPr/>
          </p:nvSpPr>
          <p:spPr>
            <a:xfrm>
              <a:off x="7089704" y="1944385"/>
              <a:ext cx="116175" cy="77429"/>
            </a:xfrm>
            <a:custGeom>
              <a:avLst/>
              <a:gdLst/>
              <a:ahLst/>
              <a:cxnLst/>
              <a:rect l="l" t="t" r="r" b="b"/>
              <a:pathLst>
                <a:path w="1161750" h="774290" extrusionOk="0">
                  <a:moveTo>
                    <a:pt x="1161750" y="670543"/>
                  </a:moveTo>
                  <a:lnTo>
                    <a:pt x="0" y="0"/>
                  </a:lnTo>
                  <a:lnTo>
                    <a:pt x="0" y="103747"/>
                  </a:lnTo>
                  <a:lnTo>
                    <a:pt x="1161750" y="774290"/>
                  </a:lnTo>
                  <a:lnTo>
                    <a:pt x="1161750" y="67054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7" name="Google Shape;807;p46"/>
            <p:cNvSpPr/>
            <p:nvPr/>
          </p:nvSpPr>
          <p:spPr>
            <a:xfrm>
              <a:off x="7217706" y="1975891"/>
              <a:ext cx="25783" cy="38347"/>
            </a:xfrm>
            <a:custGeom>
              <a:avLst/>
              <a:gdLst/>
              <a:ahLst/>
              <a:cxnLst/>
              <a:rect l="l" t="t" r="r" b="b"/>
              <a:pathLst>
                <a:path w="257827" h="383473" extrusionOk="0">
                  <a:moveTo>
                    <a:pt x="0" y="117359"/>
                  </a:moveTo>
                  <a:cubicBezTo>
                    <a:pt x="0" y="215004"/>
                    <a:pt x="57973" y="327143"/>
                    <a:pt x="128914" y="368336"/>
                  </a:cubicBezTo>
                  <a:cubicBezTo>
                    <a:pt x="199855" y="409530"/>
                    <a:pt x="257828" y="363759"/>
                    <a:pt x="257828" y="266115"/>
                  </a:cubicBezTo>
                  <a:cubicBezTo>
                    <a:pt x="257828" y="168470"/>
                    <a:pt x="199855" y="56332"/>
                    <a:pt x="128914" y="15138"/>
                  </a:cubicBezTo>
                  <a:cubicBezTo>
                    <a:pt x="57210" y="-26056"/>
                    <a:pt x="0" y="19715"/>
                    <a:pt x="0" y="117359"/>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8" name="Google Shape;808;p46"/>
            <p:cNvSpPr/>
            <p:nvPr/>
          </p:nvSpPr>
          <p:spPr>
            <a:xfrm>
              <a:off x="7283190" y="1877213"/>
              <a:ext cx="227087" cy="249375"/>
            </a:xfrm>
            <a:custGeom>
              <a:avLst/>
              <a:gdLst/>
              <a:ahLst/>
              <a:cxnLst/>
              <a:rect l="l" t="t" r="r" b="b"/>
              <a:pathLst>
                <a:path w="2270867" h="2493748" extrusionOk="0">
                  <a:moveTo>
                    <a:pt x="0" y="0"/>
                  </a:moveTo>
                  <a:lnTo>
                    <a:pt x="2270105" y="1310572"/>
                  </a:lnTo>
                  <a:lnTo>
                    <a:pt x="2270868" y="2493749"/>
                  </a:lnTo>
                  <a:lnTo>
                    <a:pt x="200617" y="1298367"/>
                  </a:lnTo>
                  <a:lnTo>
                    <a:pt x="763" y="1363972"/>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9" name="Google Shape;809;p46"/>
            <p:cNvSpPr/>
            <p:nvPr/>
          </p:nvSpPr>
          <p:spPr>
            <a:xfrm>
              <a:off x="7443667" y="1996647"/>
              <a:ext cx="85663" cy="81548"/>
            </a:xfrm>
            <a:custGeom>
              <a:avLst/>
              <a:gdLst/>
              <a:ahLst/>
              <a:cxnLst/>
              <a:rect l="l" t="t" r="r" b="b"/>
              <a:pathLst>
                <a:path w="856628" h="815484" extrusionOk="0">
                  <a:moveTo>
                    <a:pt x="0" y="321159"/>
                  </a:moveTo>
                  <a:lnTo>
                    <a:pt x="0" y="0"/>
                  </a:lnTo>
                  <a:lnTo>
                    <a:pt x="856629" y="494326"/>
                  </a:lnTo>
                  <a:lnTo>
                    <a:pt x="856629" y="815484"/>
                  </a:lnTo>
                  <a:lnTo>
                    <a:pt x="0" y="321159"/>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0" name="Google Shape;810;p46"/>
            <p:cNvSpPr/>
            <p:nvPr/>
          </p:nvSpPr>
          <p:spPr>
            <a:xfrm>
              <a:off x="7341373" y="1939516"/>
              <a:ext cx="49735" cy="39058"/>
            </a:xfrm>
            <a:custGeom>
              <a:avLst/>
              <a:gdLst/>
              <a:ahLst/>
              <a:cxnLst/>
              <a:rect l="l" t="t" r="r" b="b"/>
              <a:pathLst>
                <a:path w="497348" h="390578" extrusionOk="0">
                  <a:moveTo>
                    <a:pt x="0" y="0"/>
                  </a:moveTo>
                  <a:lnTo>
                    <a:pt x="497348" y="286831"/>
                  </a:lnTo>
                  <a:lnTo>
                    <a:pt x="497348" y="390578"/>
                  </a:lnTo>
                  <a:lnTo>
                    <a:pt x="0" y="10374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1" name="Google Shape;811;p46"/>
            <p:cNvSpPr/>
            <p:nvPr/>
          </p:nvSpPr>
          <p:spPr>
            <a:xfrm>
              <a:off x="7341373" y="1960284"/>
              <a:ext cx="89782" cy="62172"/>
            </a:xfrm>
            <a:custGeom>
              <a:avLst/>
              <a:gdLst/>
              <a:ahLst/>
              <a:cxnLst/>
              <a:rect l="l" t="t" r="r" b="b"/>
              <a:pathLst>
                <a:path w="897820" h="621720" extrusionOk="0">
                  <a:moveTo>
                    <a:pt x="0" y="0"/>
                  </a:moveTo>
                  <a:lnTo>
                    <a:pt x="897820" y="517974"/>
                  </a:lnTo>
                  <a:lnTo>
                    <a:pt x="897820" y="621721"/>
                  </a:lnTo>
                  <a:lnTo>
                    <a:pt x="0" y="103748"/>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2" name="Google Shape;812;p46"/>
            <p:cNvSpPr/>
            <p:nvPr/>
          </p:nvSpPr>
          <p:spPr>
            <a:xfrm>
              <a:off x="7341449" y="1980976"/>
              <a:ext cx="116175" cy="77429"/>
            </a:xfrm>
            <a:custGeom>
              <a:avLst/>
              <a:gdLst/>
              <a:ahLst/>
              <a:cxnLst/>
              <a:rect l="l" t="t" r="r" b="b"/>
              <a:pathLst>
                <a:path w="1161750" h="774290" extrusionOk="0">
                  <a:moveTo>
                    <a:pt x="0" y="0"/>
                  </a:moveTo>
                  <a:lnTo>
                    <a:pt x="1161751" y="670543"/>
                  </a:lnTo>
                  <a:lnTo>
                    <a:pt x="1161751" y="774290"/>
                  </a:lnTo>
                  <a:lnTo>
                    <a:pt x="0" y="10374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3" name="Google Shape;813;p46"/>
            <p:cNvSpPr/>
            <p:nvPr/>
          </p:nvSpPr>
          <p:spPr>
            <a:xfrm>
              <a:off x="7303497" y="1916707"/>
              <a:ext cx="25783" cy="38347"/>
            </a:xfrm>
            <a:custGeom>
              <a:avLst/>
              <a:gdLst/>
              <a:ahLst/>
              <a:cxnLst/>
              <a:rect l="l" t="t" r="r" b="b"/>
              <a:pathLst>
                <a:path w="257827" h="383474" extrusionOk="0">
                  <a:moveTo>
                    <a:pt x="257828" y="266115"/>
                  </a:moveTo>
                  <a:cubicBezTo>
                    <a:pt x="257828" y="363759"/>
                    <a:pt x="199855" y="409530"/>
                    <a:pt x="128914" y="368336"/>
                  </a:cubicBezTo>
                  <a:cubicBezTo>
                    <a:pt x="57973" y="327143"/>
                    <a:pt x="0" y="215004"/>
                    <a:pt x="0" y="117359"/>
                  </a:cubicBezTo>
                  <a:cubicBezTo>
                    <a:pt x="0" y="19715"/>
                    <a:pt x="57973" y="-26056"/>
                    <a:pt x="128914" y="15138"/>
                  </a:cubicBezTo>
                  <a:cubicBezTo>
                    <a:pt x="199855" y="56332"/>
                    <a:pt x="257828" y="169233"/>
                    <a:pt x="257828" y="26611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4" name="Google Shape;814;p46"/>
            <p:cNvSpPr/>
            <p:nvPr/>
          </p:nvSpPr>
          <p:spPr>
            <a:xfrm>
              <a:off x="7405335" y="2087629"/>
              <a:ext cx="135550" cy="148908"/>
            </a:xfrm>
            <a:custGeom>
              <a:avLst/>
              <a:gdLst/>
              <a:ahLst/>
              <a:cxnLst/>
              <a:rect l="l" t="t" r="r" b="b"/>
              <a:pathLst>
                <a:path w="1355502" h="1489078" extrusionOk="0">
                  <a:moveTo>
                    <a:pt x="1355503" y="782681"/>
                  </a:moveTo>
                  <a:lnTo>
                    <a:pt x="0" y="0"/>
                  </a:lnTo>
                  <a:lnTo>
                    <a:pt x="0" y="706397"/>
                  </a:lnTo>
                  <a:lnTo>
                    <a:pt x="1355503" y="1489079"/>
                  </a:lnTo>
                  <a:lnTo>
                    <a:pt x="1355503" y="782681"/>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5" name="Google Shape;815;p46"/>
            <p:cNvSpPr/>
            <p:nvPr/>
          </p:nvSpPr>
          <p:spPr>
            <a:xfrm>
              <a:off x="7439941" y="2124600"/>
              <a:ext cx="40734" cy="32040"/>
            </a:xfrm>
            <a:custGeom>
              <a:avLst/>
              <a:gdLst/>
              <a:ahLst/>
              <a:cxnLst/>
              <a:rect l="l" t="t" r="r" b="b"/>
              <a:pathLst>
                <a:path w="407337" h="320395" extrusionOk="0">
                  <a:moveTo>
                    <a:pt x="0" y="0"/>
                  </a:moveTo>
                  <a:lnTo>
                    <a:pt x="407338" y="235720"/>
                  </a:lnTo>
                  <a:lnTo>
                    <a:pt x="407338" y="320396"/>
                  </a:lnTo>
                  <a:lnTo>
                    <a:pt x="0" y="84676"/>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6" name="Google Shape;816;p46"/>
            <p:cNvSpPr/>
            <p:nvPr/>
          </p:nvSpPr>
          <p:spPr>
            <a:xfrm>
              <a:off x="7439941" y="2141564"/>
              <a:ext cx="86807" cy="58739"/>
            </a:xfrm>
            <a:custGeom>
              <a:avLst/>
              <a:gdLst/>
              <a:ahLst/>
              <a:cxnLst/>
              <a:rect l="l" t="t" r="r" b="b"/>
              <a:pathLst>
                <a:path w="868071" h="587392" extrusionOk="0">
                  <a:moveTo>
                    <a:pt x="0" y="0"/>
                  </a:moveTo>
                  <a:lnTo>
                    <a:pt x="868071" y="501191"/>
                  </a:lnTo>
                  <a:lnTo>
                    <a:pt x="868071" y="587393"/>
                  </a:lnTo>
                  <a:lnTo>
                    <a:pt x="0" y="862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7" name="Google Shape;817;p46"/>
            <p:cNvSpPr/>
            <p:nvPr/>
          </p:nvSpPr>
          <p:spPr>
            <a:xfrm>
              <a:off x="7417428" y="2111311"/>
              <a:ext cx="15409" cy="22838"/>
            </a:xfrm>
            <a:custGeom>
              <a:avLst/>
              <a:gdLst/>
              <a:ahLst/>
              <a:cxnLst/>
              <a:rect l="l" t="t" r="r" b="b"/>
              <a:pathLst>
                <a:path w="154086" h="228378" extrusionOk="0">
                  <a:moveTo>
                    <a:pt x="154087" y="158434"/>
                  </a:moveTo>
                  <a:cubicBezTo>
                    <a:pt x="154087" y="216411"/>
                    <a:pt x="119760" y="243873"/>
                    <a:pt x="77043" y="219462"/>
                  </a:cubicBezTo>
                  <a:cubicBezTo>
                    <a:pt x="34326" y="195051"/>
                    <a:pt x="0" y="127920"/>
                    <a:pt x="0" y="69944"/>
                  </a:cubicBezTo>
                  <a:cubicBezTo>
                    <a:pt x="0" y="11968"/>
                    <a:pt x="34326" y="-15495"/>
                    <a:pt x="77043" y="8916"/>
                  </a:cubicBezTo>
                  <a:cubicBezTo>
                    <a:pt x="119760" y="33328"/>
                    <a:pt x="154087" y="100458"/>
                    <a:pt x="154087" y="15843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8" name="Google Shape;818;p46"/>
            <p:cNvSpPr/>
            <p:nvPr/>
          </p:nvSpPr>
          <p:spPr>
            <a:xfrm>
              <a:off x="7031141" y="1979606"/>
              <a:ext cx="135550" cy="148908"/>
            </a:xfrm>
            <a:custGeom>
              <a:avLst/>
              <a:gdLst/>
              <a:ahLst/>
              <a:cxnLst/>
              <a:rect l="l" t="t" r="r" b="b"/>
              <a:pathLst>
                <a:path w="1355502" h="1489078" extrusionOk="0">
                  <a:moveTo>
                    <a:pt x="1355503" y="782681"/>
                  </a:moveTo>
                  <a:lnTo>
                    <a:pt x="0" y="0"/>
                  </a:lnTo>
                  <a:lnTo>
                    <a:pt x="0" y="706397"/>
                  </a:lnTo>
                  <a:lnTo>
                    <a:pt x="1355503" y="1489079"/>
                  </a:lnTo>
                  <a:lnTo>
                    <a:pt x="1355503" y="782681"/>
                  </a:lnTo>
                  <a:close/>
                </a:path>
              </a:pathLst>
            </a:custGeom>
            <a:gradFill>
              <a:gsLst>
                <a:gs pos="0">
                  <a:srgbClr val="FFFFFF">
                    <a:alpha val="29803"/>
                    <a:alpha val="29800"/>
                  </a:srgbClr>
                </a:gs>
                <a:gs pos="100000">
                  <a:srgbClr val="FFFFFF">
                    <a:alpha val="0"/>
                  </a:srgbClr>
                </a:gs>
              </a:gsLst>
              <a:lin ang="10800025"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9" name="Google Shape;819;p46"/>
            <p:cNvSpPr/>
            <p:nvPr/>
          </p:nvSpPr>
          <p:spPr>
            <a:xfrm>
              <a:off x="7065747" y="2016577"/>
              <a:ext cx="40734" cy="32040"/>
            </a:xfrm>
            <a:custGeom>
              <a:avLst/>
              <a:gdLst/>
              <a:ahLst/>
              <a:cxnLst/>
              <a:rect l="l" t="t" r="r" b="b"/>
              <a:pathLst>
                <a:path w="407337" h="320395" extrusionOk="0">
                  <a:moveTo>
                    <a:pt x="0" y="0"/>
                  </a:moveTo>
                  <a:lnTo>
                    <a:pt x="407337" y="235720"/>
                  </a:lnTo>
                  <a:lnTo>
                    <a:pt x="407337" y="320396"/>
                  </a:lnTo>
                  <a:lnTo>
                    <a:pt x="0" y="84676"/>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0" name="Google Shape;820;p46"/>
            <p:cNvSpPr/>
            <p:nvPr/>
          </p:nvSpPr>
          <p:spPr>
            <a:xfrm>
              <a:off x="7065747" y="2033542"/>
              <a:ext cx="86807" cy="58739"/>
            </a:xfrm>
            <a:custGeom>
              <a:avLst/>
              <a:gdLst/>
              <a:ahLst/>
              <a:cxnLst/>
              <a:rect l="l" t="t" r="r" b="b"/>
              <a:pathLst>
                <a:path w="868070" h="587392" extrusionOk="0">
                  <a:moveTo>
                    <a:pt x="0" y="0"/>
                  </a:moveTo>
                  <a:lnTo>
                    <a:pt x="868071" y="501191"/>
                  </a:lnTo>
                  <a:lnTo>
                    <a:pt x="868071" y="587393"/>
                  </a:lnTo>
                  <a:lnTo>
                    <a:pt x="0" y="862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1" name="Google Shape;821;p46"/>
            <p:cNvSpPr/>
            <p:nvPr/>
          </p:nvSpPr>
          <p:spPr>
            <a:xfrm>
              <a:off x="7043234" y="2003289"/>
              <a:ext cx="15409" cy="22838"/>
            </a:xfrm>
            <a:custGeom>
              <a:avLst/>
              <a:gdLst/>
              <a:ahLst/>
              <a:cxnLst/>
              <a:rect l="l" t="t" r="r" b="b"/>
              <a:pathLst>
                <a:path w="154086" h="228378" extrusionOk="0">
                  <a:moveTo>
                    <a:pt x="154086" y="158434"/>
                  </a:moveTo>
                  <a:cubicBezTo>
                    <a:pt x="154086" y="216411"/>
                    <a:pt x="119760" y="243873"/>
                    <a:pt x="77043" y="219462"/>
                  </a:cubicBezTo>
                  <a:cubicBezTo>
                    <a:pt x="34326" y="195051"/>
                    <a:pt x="0" y="127920"/>
                    <a:pt x="0" y="69944"/>
                  </a:cubicBezTo>
                  <a:cubicBezTo>
                    <a:pt x="0" y="11968"/>
                    <a:pt x="34326" y="-15495"/>
                    <a:pt x="77043" y="8916"/>
                  </a:cubicBezTo>
                  <a:cubicBezTo>
                    <a:pt x="119760" y="33328"/>
                    <a:pt x="154086" y="100458"/>
                    <a:pt x="154086" y="158434"/>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2" name="Google Shape;822;p46"/>
            <p:cNvSpPr/>
            <p:nvPr/>
          </p:nvSpPr>
          <p:spPr>
            <a:xfrm>
              <a:off x="7153135" y="1803880"/>
              <a:ext cx="60185" cy="102450"/>
            </a:xfrm>
            <a:custGeom>
              <a:avLst/>
              <a:gdLst/>
              <a:ahLst/>
              <a:cxnLst/>
              <a:rect l="l" t="t" r="r" b="b"/>
              <a:pathLst>
                <a:path w="601852" h="1024504" extrusionOk="0">
                  <a:moveTo>
                    <a:pt x="326480" y="298273"/>
                  </a:moveTo>
                  <a:lnTo>
                    <a:pt x="0" y="109850"/>
                  </a:lnTo>
                  <a:lnTo>
                    <a:pt x="0" y="0"/>
                  </a:lnTo>
                  <a:lnTo>
                    <a:pt x="326480" y="188423"/>
                  </a:lnTo>
                  <a:cubicBezTo>
                    <a:pt x="353178" y="203680"/>
                    <a:pt x="392081" y="234957"/>
                    <a:pt x="424882" y="283016"/>
                  </a:cubicBezTo>
                  <a:cubicBezTo>
                    <a:pt x="460734" y="334127"/>
                    <a:pt x="485906" y="398969"/>
                    <a:pt x="485906" y="469151"/>
                  </a:cubicBezTo>
                  <a:cubicBezTo>
                    <a:pt x="485906" y="546962"/>
                    <a:pt x="466073" y="591207"/>
                    <a:pt x="428696" y="603412"/>
                  </a:cubicBezTo>
                  <a:cubicBezTo>
                    <a:pt x="393607" y="614855"/>
                    <a:pt x="351653" y="595021"/>
                    <a:pt x="326480" y="580527"/>
                  </a:cubicBezTo>
                  <a:lnTo>
                    <a:pt x="192227" y="502717"/>
                  </a:lnTo>
                  <a:lnTo>
                    <a:pt x="191464" y="501954"/>
                  </a:lnTo>
                  <a:cubicBezTo>
                    <a:pt x="180022" y="495088"/>
                    <a:pt x="161714" y="488222"/>
                    <a:pt x="147221" y="492799"/>
                  </a:cubicBezTo>
                  <a:cubicBezTo>
                    <a:pt x="135016" y="496614"/>
                    <a:pt x="122049" y="508056"/>
                    <a:pt x="122049" y="551539"/>
                  </a:cubicBezTo>
                  <a:cubicBezTo>
                    <a:pt x="122049" y="595021"/>
                    <a:pt x="135779" y="620958"/>
                    <a:pt x="146458" y="636978"/>
                  </a:cubicBezTo>
                  <a:cubicBezTo>
                    <a:pt x="160189" y="656812"/>
                    <a:pt x="178496" y="670543"/>
                    <a:pt x="189938" y="676646"/>
                  </a:cubicBezTo>
                  <a:lnTo>
                    <a:pt x="191464" y="677409"/>
                  </a:lnTo>
                  <a:lnTo>
                    <a:pt x="601852" y="914654"/>
                  </a:lnTo>
                  <a:lnTo>
                    <a:pt x="601852" y="1024504"/>
                  </a:lnTo>
                  <a:lnTo>
                    <a:pt x="193752" y="788784"/>
                  </a:lnTo>
                  <a:cubicBezTo>
                    <a:pt x="165528" y="774290"/>
                    <a:pt x="125100" y="743014"/>
                    <a:pt x="90011" y="694191"/>
                  </a:cubicBezTo>
                  <a:cubicBezTo>
                    <a:pt x="51871" y="640029"/>
                    <a:pt x="25935" y="572136"/>
                    <a:pt x="25935" y="496614"/>
                  </a:cubicBezTo>
                  <a:cubicBezTo>
                    <a:pt x="25935" y="421092"/>
                    <a:pt x="51871" y="382949"/>
                    <a:pt x="89248" y="372270"/>
                  </a:cubicBezTo>
                  <a:cubicBezTo>
                    <a:pt x="124337" y="362353"/>
                    <a:pt x="164766" y="376847"/>
                    <a:pt x="192989" y="393629"/>
                  </a:cubicBezTo>
                  <a:lnTo>
                    <a:pt x="325717" y="469914"/>
                  </a:lnTo>
                  <a:cubicBezTo>
                    <a:pt x="344787" y="481357"/>
                    <a:pt x="359281" y="485934"/>
                    <a:pt x="369197" y="482882"/>
                  </a:cubicBezTo>
                  <a:cubicBezTo>
                    <a:pt x="376825" y="480594"/>
                    <a:pt x="390556" y="469914"/>
                    <a:pt x="390556" y="414226"/>
                  </a:cubicBezTo>
                  <a:cubicBezTo>
                    <a:pt x="390556" y="377610"/>
                    <a:pt x="379114" y="353961"/>
                    <a:pt x="367672" y="338704"/>
                  </a:cubicBezTo>
                  <a:cubicBezTo>
                    <a:pt x="354704" y="318870"/>
                    <a:pt x="337159" y="304376"/>
                    <a:pt x="326480" y="298273"/>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3" name="Google Shape;823;p46"/>
            <p:cNvSpPr/>
            <p:nvPr/>
          </p:nvSpPr>
          <p:spPr>
            <a:xfrm>
              <a:off x="7133360" y="1785767"/>
              <a:ext cx="25783" cy="38692"/>
            </a:xfrm>
            <a:custGeom>
              <a:avLst/>
              <a:gdLst/>
              <a:ahLst/>
              <a:cxnLst/>
              <a:rect l="l" t="t" r="r" b="b"/>
              <a:pathLst>
                <a:path w="257827" h="386920" extrusionOk="0">
                  <a:moveTo>
                    <a:pt x="257828" y="267838"/>
                  </a:moveTo>
                  <a:cubicBezTo>
                    <a:pt x="257828" y="366245"/>
                    <a:pt x="199855" y="412779"/>
                    <a:pt x="128914" y="372348"/>
                  </a:cubicBezTo>
                  <a:cubicBezTo>
                    <a:pt x="57973" y="331154"/>
                    <a:pt x="0" y="218253"/>
                    <a:pt x="0" y="119083"/>
                  </a:cubicBezTo>
                  <a:cubicBezTo>
                    <a:pt x="0" y="20676"/>
                    <a:pt x="57973" y="-25858"/>
                    <a:pt x="128914" y="14573"/>
                  </a:cubicBezTo>
                  <a:cubicBezTo>
                    <a:pt x="199855" y="55767"/>
                    <a:pt x="257828" y="169431"/>
                    <a:pt x="257828" y="26783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4" name="Google Shape;824;p46"/>
            <p:cNvSpPr/>
            <p:nvPr/>
          </p:nvSpPr>
          <p:spPr>
            <a:xfrm>
              <a:off x="7204092" y="1883139"/>
              <a:ext cx="25783" cy="38692"/>
            </a:xfrm>
            <a:custGeom>
              <a:avLst/>
              <a:gdLst/>
              <a:ahLst/>
              <a:cxnLst/>
              <a:rect l="l" t="t" r="r" b="b"/>
              <a:pathLst>
                <a:path w="257827" h="386920" extrusionOk="0">
                  <a:moveTo>
                    <a:pt x="257828" y="267838"/>
                  </a:moveTo>
                  <a:cubicBezTo>
                    <a:pt x="257828" y="366245"/>
                    <a:pt x="199855" y="412779"/>
                    <a:pt x="128914" y="372348"/>
                  </a:cubicBezTo>
                  <a:cubicBezTo>
                    <a:pt x="57973" y="331154"/>
                    <a:pt x="0" y="218253"/>
                    <a:pt x="0" y="119083"/>
                  </a:cubicBezTo>
                  <a:cubicBezTo>
                    <a:pt x="0" y="20676"/>
                    <a:pt x="57973" y="-25858"/>
                    <a:pt x="128914" y="14573"/>
                  </a:cubicBezTo>
                  <a:cubicBezTo>
                    <a:pt x="199855" y="55767"/>
                    <a:pt x="257828" y="169431"/>
                    <a:pt x="257828" y="267838"/>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5" name="Google Shape;825;p46"/>
            <p:cNvSpPr/>
            <p:nvPr/>
          </p:nvSpPr>
          <p:spPr>
            <a:xfrm>
              <a:off x="7320153" y="2067089"/>
              <a:ext cx="33792" cy="84633"/>
            </a:xfrm>
            <a:custGeom>
              <a:avLst/>
              <a:gdLst/>
              <a:ahLst/>
              <a:cxnLst/>
              <a:rect l="l" t="t" r="r" b="b"/>
              <a:pathLst>
                <a:path w="337922" h="846332" extrusionOk="0">
                  <a:moveTo>
                    <a:pt x="0" y="0"/>
                  </a:moveTo>
                  <a:lnTo>
                    <a:pt x="0" y="643080"/>
                  </a:lnTo>
                  <a:cubicBezTo>
                    <a:pt x="0" y="649946"/>
                    <a:pt x="6865" y="657575"/>
                    <a:pt x="11442" y="655286"/>
                  </a:cubicBezTo>
                  <a:lnTo>
                    <a:pt x="161714" y="562981"/>
                  </a:lnTo>
                  <a:lnTo>
                    <a:pt x="315038" y="834555"/>
                  </a:lnTo>
                  <a:cubicBezTo>
                    <a:pt x="323429" y="849049"/>
                    <a:pt x="337922" y="850575"/>
                    <a:pt x="337922" y="836844"/>
                  </a:cubicBezTo>
                  <a:lnTo>
                    <a:pt x="337922" y="196052"/>
                  </a:lnTo>
                  <a:lnTo>
                    <a:pt x="0" y="0"/>
                  </a:lnTo>
                  <a:close/>
                </a:path>
              </a:pathLst>
            </a:custGeom>
            <a:gradFill>
              <a:gsLst>
                <a:gs pos="0">
                  <a:srgbClr val="FFFFFF">
                    <a:alpha val="29803"/>
                    <a:alpha val="29800"/>
                  </a:srgbClr>
                </a:gs>
                <a:gs pos="100000">
                  <a:srgbClr val="FFFFFF">
                    <a:alpha val="0"/>
                  </a:srgbClr>
                </a:gs>
              </a:gsLst>
              <a:lin ang="5400012"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 name="Grupo 2">
            <a:extLst>
              <a:ext uri="{FF2B5EF4-FFF2-40B4-BE49-F238E27FC236}">
                <a16:creationId xmlns:a16="http://schemas.microsoft.com/office/drawing/2014/main" id="{DBCEF1A5-30D2-5340-9BE9-934A6E1BF782}"/>
              </a:ext>
            </a:extLst>
          </p:cNvPr>
          <p:cNvGrpSpPr/>
          <p:nvPr/>
        </p:nvGrpSpPr>
        <p:grpSpPr>
          <a:xfrm>
            <a:off x="2391537" y="1496825"/>
            <a:ext cx="650771" cy="684242"/>
            <a:chOff x="2391537" y="1496825"/>
            <a:chExt cx="650771" cy="684242"/>
          </a:xfrm>
        </p:grpSpPr>
        <p:sp>
          <p:nvSpPr>
            <p:cNvPr id="827" name="Google Shape;827;p46"/>
            <p:cNvSpPr/>
            <p:nvPr/>
          </p:nvSpPr>
          <p:spPr>
            <a:xfrm>
              <a:off x="2716951" y="1496825"/>
              <a:ext cx="212909" cy="505686"/>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8" name="Google Shape;828;p46"/>
            <p:cNvSpPr/>
            <p:nvPr/>
          </p:nvSpPr>
          <p:spPr>
            <a:xfrm>
              <a:off x="2683255" y="1522123"/>
              <a:ext cx="212909" cy="505686"/>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gradFill>
              <a:gsLst>
                <a:gs pos="0">
                  <a:srgbClr val="FFFFFF">
                    <a:alpha val="40000"/>
                  </a:srgbClr>
                </a:gs>
                <a:gs pos="100000">
                  <a:srgbClr val="FFFFFF">
                    <a:alpha val="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9" name="Google Shape;829;p46"/>
            <p:cNvSpPr/>
            <p:nvPr/>
          </p:nvSpPr>
          <p:spPr>
            <a:xfrm>
              <a:off x="2573324" y="1793912"/>
              <a:ext cx="157907" cy="384082"/>
            </a:xfrm>
            <a:custGeom>
              <a:avLst/>
              <a:gdLst/>
              <a:ahLst/>
              <a:cxnLst/>
              <a:rect l="l" t="t" r="r" b="b"/>
              <a:pathLst>
                <a:path w="1579073" h="3840818" extrusionOk="0">
                  <a:moveTo>
                    <a:pt x="0" y="0"/>
                  </a:moveTo>
                  <a:lnTo>
                    <a:pt x="1579073" y="912427"/>
                  </a:lnTo>
                  <a:lnTo>
                    <a:pt x="1579073" y="3840818"/>
                  </a:lnTo>
                  <a:lnTo>
                    <a:pt x="0" y="2928391"/>
                  </a:lnTo>
                  <a:lnTo>
                    <a:pt x="0" y="0"/>
                  </a:lnTo>
                  <a:close/>
                </a:path>
              </a:pathLst>
            </a:custGeom>
            <a:gradFill>
              <a:gsLst>
                <a:gs pos="0">
                  <a:srgbClr val="FFFFFF">
                    <a:alpha val="29803"/>
                    <a:alpha val="29800"/>
                  </a:srgbClr>
                </a:gs>
                <a:gs pos="100000">
                  <a:srgbClr val="FFFFFF">
                    <a:alpha val="0"/>
                  </a:srgbClr>
                </a:gs>
              </a:gsLst>
              <a:lin ang="5400012"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0" name="Google Shape;830;p46"/>
            <p:cNvSpPr/>
            <p:nvPr/>
          </p:nvSpPr>
          <p:spPr>
            <a:xfrm>
              <a:off x="2598258" y="1979599"/>
              <a:ext cx="94119" cy="65874"/>
            </a:xfrm>
            <a:custGeom>
              <a:avLst/>
              <a:gdLst/>
              <a:ahLst/>
              <a:cxnLst/>
              <a:rect l="l" t="t" r="r" b="b"/>
              <a:pathLst>
                <a:path w="941191" h="658740" extrusionOk="0">
                  <a:moveTo>
                    <a:pt x="845" y="0"/>
                  </a:moveTo>
                  <a:lnTo>
                    <a:pt x="941192" y="543735"/>
                  </a:lnTo>
                  <a:lnTo>
                    <a:pt x="941192" y="658740"/>
                  </a:lnTo>
                  <a:lnTo>
                    <a:pt x="0" y="115004"/>
                  </a:lnTo>
                  <a:lnTo>
                    <a:pt x="84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1" name="Google Shape;831;p46"/>
            <p:cNvSpPr/>
            <p:nvPr/>
          </p:nvSpPr>
          <p:spPr>
            <a:xfrm>
              <a:off x="2608030" y="2008017"/>
              <a:ext cx="74603" cy="54543"/>
            </a:xfrm>
            <a:custGeom>
              <a:avLst/>
              <a:gdLst/>
              <a:ahLst/>
              <a:cxnLst/>
              <a:rect l="l" t="t" r="r" b="b"/>
              <a:pathLst>
                <a:path w="746025" h="545426" extrusionOk="0">
                  <a:moveTo>
                    <a:pt x="0" y="0"/>
                  </a:moveTo>
                  <a:lnTo>
                    <a:pt x="746025" y="430422"/>
                  </a:lnTo>
                  <a:lnTo>
                    <a:pt x="746025" y="545427"/>
                  </a:lnTo>
                  <a:lnTo>
                    <a:pt x="0" y="11500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2" name="Google Shape;832;p46"/>
            <p:cNvSpPr/>
            <p:nvPr/>
          </p:nvSpPr>
          <p:spPr>
            <a:xfrm>
              <a:off x="2523960" y="1996633"/>
              <a:ext cx="109834" cy="96232"/>
            </a:xfrm>
            <a:custGeom>
              <a:avLst/>
              <a:gdLst/>
              <a:ahLst/>
              <a:cxnLst/>
              <a:rect l="l" t="t" r="r" b="b"/>
              <a:pathLst>
                <a:path w="1098338" h="962318" extrusionOk="0">
                  <a:moveTo>
                    <a:pt x="1098339" y="635062"/>
                  </a:moveTo>
                  <a:lnTo>
                    <a:pt x="0" y="0"/>
                  </a:lnTo>
                  <a:lnTo>
                    <a:pt x="0" y="327256"/>
                  </a:lnTo>
                  <a:lnTo>
                    <a:pt x="1098339" y="962319"/>
                  </a:lnTo>
                  <a:lnTo>
                    <a:pt x="1098339" y="635062"/>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3" name="Google Shape;833;p46"/>
            <p:cNvSpPr/>
            <p:nvPr/>
          </p:nvSpPr>
          <p:spPr>
            <a:xfrm>
              <a:off x="2618055" y="1859771"/>
              <a:ext cx="60662" cy="103335"/>
            </a:xfrm>
            <a:custGeom>
              <a:avLst/>
              <a:gdLst/>
              <a:ahLst/>
              <a:cxnLst/>
              <a:rect l="l" t="t" r="r" b="b"/>
              <a:pathLst>
                <a:path w="606620" h="1033350" extrusionOk="0">
                  <a:moveTo>
                    <a:pt x="328657" y="301042"/>
                  </a:moveTo>
                  <a:lnTo>
                    <a:pt x="0" y="110777"/>
                  </a:lnTo>
                  <a:lnTo>
                    <a:pt x="0" y="0"/>
                  </a:lnTo>
                  <a:lnTo>
                    <a:pt x="328657" y="190265"/>
                  </a:lnTo>
                  <a:cubicBezTo>
                    <a:pt x="355693" y="205486"/>
                    <a:pt x="394557" y="237620"/>
                    <a:pt x="427507" y="285821"/>
                  </a:cubicBezTo>
                  <a:cubicBezTo>
                    <a:pt x="462992" y="337403"/>
                    <a:pt x="489183" y="402516"/>
                    <a:pt x="489183" y="473549"/>
                  </a:cubicBezTo>
                  <a:cubicBezTo>
                    <a:pt x="489183" y="551346"/>
                    <a:pt x="468906" y="596164"/>
                    <a:pt x="431732" y="608848"/>
                  </a:cubicBezTo>
                  <a:cubicBezTo>
                    <a:pt x="396247" y="620687"/>
                    <a:pt x="354003" y="600392"/>
                    <a:pt x="328657" y="585171"/>
                  </a:cubicBezTo>
                  <a:lnTo>
                    <a:pt x="193477" y="507374"/>
                  </a:lnTo>
                  <a:lnTo>
                    <a:pt x="192632" y="506528"/>
                  </a:lnTo>
                  <a:cubicBezTo>
                    <a:pt x="180803" y="499763"/>
                    <a:pt x="162216" y="492998"/>
                    <a:pt x="147853" y="497226"/>
                  </a:cubicBezTo>
                  <a:cubicBezTo>
                    <a:pt x="136025" y="500609"/>
                    <a:pt x="122507" y="512447"/>
                    <a:pt x="122507" y="556420"/>
                  </a:cubicBezTo>
                  <a:cubicBezTo>
                    <a:pt x="122507" y="599546"/>
                    <a:pt x="136025" y="626606"/>
                    <a:pt x="147008" y="642673"/>
                  </a:cubicBezTo>
                  <a:cubicBezTo>
                    <a:pt x="161371" y="662123"/>
                    <a:pt x="179114" y="676498"/>
                    <a:pt x="190942" y="682418"/>
                  </a:cubicBezTo>
                  <a:lnTo>
                    <a:pt x="192632" y="683263"/>
                  </a:lnTo>
                  <a:lnTo>
                    <a:pt x="606621" y="922574"/>
                  </a:lnTo>
                  <a:lnTo>
                    <a:pt x="606621" y="1033351"/>
                  </a:lnTo>
                  <a:lnTo>
                    <a:pt x="196011" y="795731"/>
                  </a:lnTo>
                  <a:cubicBezTo>
                    <a:pt x="168130" y="781355"/>
                    <a:pt x="126731" y="750067"/>
                    <a:pt x="92091" y="700176"/>
                  </a:cubicBezTo>
                  <a:cubicBezTo>
                    <a:pt x="53227" y="646056"/>
                    <a:pt x="27036" y="577560"/>
                    <a:pt x="27036" y="500609"/>
                  </a:cubicBezTo>
                  <a:cubicBezTo>
                    <a:pt x="27036" y="424503"/>
                    <a:pt x="53227" y="385604"/>
                    <a:pt x="91247" y="374611"/>
                  </a:cubicBezTo>
                  <a:cubicBezTo>
                    <a:pt x="126731" y="364463"/>
                    <a:pt x="167285" y="378839"/>
                    <a:pt x="195166" y="396597"/>
                  </a:cubicBezTo>
                  <a:lnTo>
                    <a:pt x="328657" y="474394"/>
                  </a:lnTo>
                  <a:cubicBezTo>
                    <a:pt x="348089" y="485387"/>
                    <a:pt x="362452" y="490461"/>
                    <a:pt x="372590" y="487079"/>
                  </a:cubicBezTo>
                  <a:cubicBezTo>
                    <a:pt x="380194" y="484542"/>
                    <a:pt x="393712" y="474394"/>
                    <a:pt x="393712" y="417738"/>
                  </a:cubicBezTo>
                  <a:cubicBezTo>
                    <a:pt x="393712" y="381376"/>
                    <a:pt x="381884" y="357699"/>
                    <a:pt x="370901" y="341632"/>
                  </a:cubicBezTo>
                  <a:cubicBezTo>
                    <a:pt x="357382" y="322182"/>
                    <a:pt x="339640" y="307807"/>
                    <a:pt x="328657" y="301042"/>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4" name="Google Shape;834;p46"/>
            <p:cNvSpPr/>
            <p:nvPr/>
          </p:nvSpPr>
          <p:spPr>
            <a:xfrm>
              <a:off x="2601207" y="1844331"/>
              <a:ext cx="28557" cy="42890"/>
            </a:xfrm>
            <a:custGeom>
              <a:avLst/>
              <a:gdLst/>
              <a:ahLst/>
              <a:cxnLst/>
              <a:rect l="l" t="t" r="r" b="b"/>
              <a:pathLst>
                <a:path w="285567" h="428904" extrusionOk="0">
                  <a:moveTo>
                    <a:pt x="285568" y="296901"/>
                  </a:moveTo>
                  <a:cubicBezTo>
                    <a:pt x="285568" y="405986"/>
                    <a:pt x="221357" y="457569"/>
                    <a:pt x="142784" y="412751"/>
                  </a:cubicBezTo>
                  <a:cubicBezTo>
                    <a:pt x="64211" y="367087"/>
                    <a:pt x="0" y="241935"/>
                    <a:pt x="0" y="132004"/>
                  </a:cubicBezTo>
                  <a:cubicBezTo>
                    <a:pt x="0" y="22919"/>
                    <a:pt x="64211" y="-28664"/>
                    <a:pt x="142784" y="16154"/>
                  </a:cubicBezTo>
                  <a:cubicBezTo>
                    <a:pt x="222202" y="61817"/>
                    <a:pt x="285568" y="187815"/>
                    <a:pt x="285568" y="29690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5" name="Google Shape;835;p46"/>
            <p:cNvSpPr/>
            <p:nvPr/>
          </p:nvSpPr>
          <p:spPr>
            <a:xfrm>
              <a:off x="2671125" y="1940463"/>
              <a:ext cx="28557" cy="42890"/>
            </a:xfrm>
            <a:custGeom>
              <a:avLst/>
              <a:gdLst/>
              <a:ahLst/>
              <a:cxnLst/>
              <a:rect l="l" t="t" r="r" b="b"/>
              <a:pathLst>
                <a:path w="285567" h="428904" extrusionOk="0">
                  <a:moveTo>
                    <a:pt x="285568" y="296901"/>
                  </a:moveTo>
                  <a:cubicBezTo>
                    <a:pt x="285568" y="405986"/>
                    <a:pt x="221357" y="457569"/>
                    <a:pt x="142784" y="412751"/>
                  </a:cubicBezTo>
                  <a:cubicBezTo>
                    <a:pt x="64211" y="367087"/>
                    <a:pt x="0" y="241935"/>
                    <a:pt x="0" y="132004"/>
                  </a:cubicBezTo>
                  <a:cubicBezTo>
                    <a:pt x="0" y="22919"/>
                    <a:pt x="64211" y="-28664"/>
                    <a:pt x="142784" y="16154"/>
                  </a:cubicBezTo>
                  <a:cubicBezTo>
                    <a:pt x="222202" y="61818"/>
                    <a:pt x="285568" y="187815"/>
                    <a:pt x="285568" y="29690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6" name="Google Shape;836;p46"/>
            <p:cNvSpPr/>
            <p:nvPr/>
          </p:nvSpPr>
          <p:spPr>
            <a:xfrm>
              <a:off x="2418240" y="1527861"/>
              <a:ext cx="251519" cy="296475"/>
            </a:xfrm>
            <a:custGeom>
              <a:avLst/>
              <a:gdLst/>
              <a:ahLst/>
              <a:cxnLst/>
              <a:rect l="l" t="t" r="r" b="b"/>
              <a:pathLst>
                <a:path w="2515195" h="2964753" extrusionOk="0">
                  <a:moveTo>
                    <a:pt x="2513506" y="1452780"/>
                  </a:moveTo>
                  <a:lnTo>
                    <a:pt x="0" y="0"/>
                  </a:lnTo>
                  <a:lnTo>
                    <a:pt x="845" y="1311561"/>
                  </a:lnTo>
                  <a:lnTo>
                    <a:pt x="2292993" y="2635806"/>
                  </a:lnTo>
                  <a:lnTo>
                    <a:pt x="2515196" y="2964753"/>
                  </a:lnTo>
                  <a:lnTo>
                    <a:pt x="2513506" y="1452780"/>
                  </a:lnTo>
                  <a:close/>
                </a:path>
              </a:pathLst>
            </a:custGeom>
            <a:gradFill>
              <a:gsLst>
                <a:gs pos="0">
                  <a:srgbClr val="FFFFFF">
                    <a:alpha val="29803"/>
                    <a:alpha val="29800"/>
                  </a:srgbClr>
                </a:gs>
                <a:gs pos="100000">
                  <a:srgbClr val="FFFFFF">
                    <a:alpha val="0"/>
                  </a:srgbClr>
                </a:gs>
              </a:gsLst>
              <a:lin ang="10800025"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7" name="Google Shape;837;p46"/>
            <p:cNvSpPr/>
            <p:nvPr/>
          </p:nvSpPr>
          <p:spPr>
            <a:xfrm>
              <a:off x="2391537" y="1543377"/>
              <a:ext cx="94879" cy="90397"/>
            </a:xfrm>
            <a:custGeom>
              <a:avLst/>
              <a:gdLst/>
              <a:ahLst/>
              <a:cxnLst/>
              <a:rect l="l" t="t" r="r" b="b"/>
              <a:pathLst>
                <a:path w="948795" h="903970" extrusionOk="0">
                  <a:moveTo>
                    <a:pt x="0" y="356007"/>
                  </a:moveTo>
                  <a:lnTo>
                    <a:pt x="0" y="0"/>
                  </a:lnTo>
                  <a:lnTo>
                    <a:pt x="948796" y="547964"/>
                  </a:lnTo>
                  <a:lnTo>
                    <a:pt x="948796" y="903971"/>
                  </a:lnTo>
                  <a:lnTo>
                    <a:pt x="0" y="356007"/>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8" name="Google Shape;838;p46"/>
            <p:cNvSpPr/>
            <p:nvPr/>
          </p:nvSpPr>
          <p:spPr>
            <a:xfrm>
              <a:off x="2549569" y="1635547"/>
              <a:ext cx="55086" cy="43296"/>
            </a:xfrm>
            <a:custGeom>
              <a:avLst/>
              <a:gdLst/>
              <a:ahLst/>
              <a:cxnLst/>
              <a:rect l="l" t="t" r="r" b="b"/>
              <a:pathLst>
                <a:path w="550859" h="432958" extrusionOk="0">
                  <a:moveTo>
                    <a:pt x="550859" y="318800"/>
                  </a:moveTo>
                  <a:lnTo>
                    <a:pt x="0" y="0"/>
                  </a:lnTo>
                  <a:lnTo>
                    <a:pt x="0" y="115005"/>
                  </a:lnTo>
                  <a:lnTo>
                    <a:pt x="550859" y="432959"/>
                  </a:lnTo>
                  <a:lnTo>
                    <a:pt x="550859" y="31880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9" name="Google Shape;839;p46"/>
            <p:cNvSpPr/>
            <p:nvPr/>
          </p:nvSpPr>
          <p:spPr>
            <a:xfrm>
              <a:off x="2498604" y="1629138"/>
              <a:ext cx="106201" cy="72893"/>
            </a:xfrm>
            <a:custGeom>
              <a:avLst/>
              <a:gdLst/>
              <a:ahLst/>
              <a:cxnLst/>
              <a:rect l="l" t="t" r="r" b="b"/>
              <a:pathLst>
                <a:path w="1062009" h="728926" extrusionOk="0">
                  <a:moveTo>
                    <a:pt x="1062009" y="613076"/>
                  </a:moveTo>
                  <a:lnTo>
                    <a:pt x="0" y="0"/>
                  </a:lnTo>
                  <a:lnTo>
                    <a:pt x="0" y="115005"/>
                  </a:lnTo>
                  <a:lnTo>
                    <a:pt x="1062009" y="728927"/>
                  </a:lnTo>
                  <a:lnTo>
                    <a:pt x="1062009" y="61307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0" name="Google Shape;840;p46"/>
            <p:cNvSpPr/>
            <p:nvPr/>
          </p:nvSpPr>
          <p:spPr>
            <a:xfrm>
              <a:off x="2476197" y="1639173"/>
              <a:ext cx="128675" cy="85915"/>
            </a:xfrm>
            <a:custGeom>
              <a:avLst/>
              <a:gdLst/>
              <a:ahLst/>
              <a:cxnLst/>
              <a:rect l="l" t="t" r="r" b="b"/>
              <a:pathLst>
                <a:path w="1286746" h="859152" extrusionOk="0">
                  <a:moveTo>
                    <a:pt x="1286746" y="743302"/>
                  </a:moveTo>
                  <a:lnTo>
                    <a:pt x="0" y="0"/>
                  </a:lnTo>
                  <a:lnTo>
                    <a:pt x="0" y="115005"/>
                  </a:lnTo>
                  <a:lnTo>
                    <a:pt x="1286746" y="859153"/>
                  </a:lnTo>
                  <a:lnTo>
                    <a:pt x="1286746" y="743302"/>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1" name="Google Shape;841;p46"/>
            <p:cNvSpPr/>
            <p:nvPr/>
          </p:nvSpPr>
          <p:spPr>
            <a:xfrm>
              <a:off x="2617970" y="1674144"/>
              <a:ext cx="28557" cy="42461"/>
            </a:xfrm>
            <a:custGeom>
              <a:avLst/>
              <a:gdLst/>
              <a:ahLst/>
              <a:cxnLst/>
              <a:rect l="l" t="t" r="r" b="b"/>
              <a:pathLst>
                <a:path w="285567" h="424610" extrusionOk="0">
                  <a:moveTo>
                    <a:pt x="0" y="129621"/>
                  </a:moveTo>
                  <a:cubicBezTo>
                    <a:pt x="0" y="237860"/>
                    <a:pt x="64211" y="362167"/>
                    <a:pt x="142784" y="407830"/>
                  </a:cubicBezTo>
                  <a:cubicBezTo>
                    <a:pt x="221358" y="453494"/>
                    <a:pt x="285568" y="402757"/>
                    <a:pt x="285568" y="294517"/>
                  </a:cubicBezTo>
                  <a:cubicBezTo>
                    <a:pt x="285568" y="186277"/>
                    <a:pt x="221358" y="61971"/>
                    <a:pt x="142784" y="16307"/>
                  </a:cubicBezTo>
                  <a:cubicBezTo>
                    <a:pt x="64211" y="-28511"/>
                    <a:pt x="0" y="22226"/>
                    <a:pt x="0" y="12962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2" name="Google Shape;842;p46"/>
            <p:cNvSpPr/>
            <p:nvPr/>
          </p:nvSpPr>
          <p:spPr>
            <a:xfrm>
              <a:off x="2769684" y="1904633"/>
              <a:ext cx="251519" cy="276434"/>
            </a:xfrm>
            <a:custGeom>
              <a:avLst/>
              <a:gdLst/>
              <a:ahLst/>
              <a:cxnLst/>
              <a:rect l="l" t="t" r="r" b="b"/>
              <a:pathLst>
                <a:path w="2515195" h="2764340" extrusionOk="0">
                  <a:moveTo>
                    <a:pt x="0" y="0"/>
                  </a:moveTo>
                  <a:lnTo>
                    <a:pt x="2514351" y="1452780"/>
                  </a:lnTo>
                  <a:lnTo>
                    <a:pt x="2515196" y="2764341"/>
                  </a:lnTo>
                  <a:lnTo>
                    <a:pt x="223047" y="1439250"/>
                  </a:lnTo>
                  <a:lnTo>
                    <a:pt x="1690" y="1511974"/>
                  </a:lnTo>
                  <a:lnTo>
                    <a:pt x="0" y="0"/>
                  </a:lnTo>
                  <a:close/>
                </a:path>
              </a:pathLst>
            </a:custGeom>
            <a:gradFill>
              <a:gsLst>
                <a:gs pos="0">
                  <a:srgbClr val="FFFFFF">
                    <a:alpha val="29803"/>
                    <a:alpha val="29800"/>
                  </a:srgbClr>
                </a:gs>
                <a:gs pos="100000">
                  <a:srgbClr val="FFFFFF">
                    <a:alpha val="0"/>
                    <a:alpha val="2980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3" name="Google Shape;843;p46"/>
            <p:cNvSpPr/>
            <p:nvPr/>
          </p:nvSpPr>
          <p:spPr>
            <a:xfrm>
              <a:off x="2947428" y="2037026"/>
              <a:ext cx="94880" cy="90397"/>
            </a:xfrm>
            <a:custGeom>
              <a:avLst/>
              <a:gdLst/>
              <a:ahLst/>
              <a:cxnLst/>
              <a:rect l="l" t="t" r="r" b="b"/>
              <a:pathLst>
                <a:path w="948796" h="903970" extrusionOk="0">
                  <a:moveTo>
                    <a:pt x="0" y="356007"/>
                  </a:moveTo>
                  <a:lnTo>
                    <a:pt x="0" y="0"/>
                  </a:lnTo>
                  <a:lnTo>
                    <a:pt x="948796" y="547964"/>
                  </a:lnTo>
                  <a:lnTo>
                    <a:pt x="948796" y="903971"/>
                  </a:lnTo>
                  <a:lnTo>
                    <a:pt x="0" y="356007"/>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4" name="Google Shape;844;p46"/>
            <p:cNvSpPr/>
            <p:nvPr/>
          </p:nvSpPr>
          <p:spPr>
            <a:xfrm>
              <a:off x="2834211" y="1973696"/>
              <a:ext cx="55086" cy="43296"/>
            </a:xfrm>
            <a:custGeom>
              <a:avLst/>
              <a:gdLst/>
              <a:ahLst/>
              <a:cxnLst/>
              <a:rect l="l" t="t" r="r" b="b"/>
              <a:pathLst>
                <a:path w="550859" h="432958" extrusionOk="0">
                  <a:moveTo>
                    <a:pt x="0" y="0"/>
                  </a:moveTo>
                  <a:lnTo>
                    <a:pt x="550859" y="317954"/>
                  </a:lnTo>
                  <a:lnTo>
                    <a:pt x="550859" y="432959"/>
                  </a:lnTo>
                  <a:lnTo>
                    <a:pt x="0" y="11500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5" name="Google Shape;845;p46"/>
            <p:cNvSpPr/>
            <p:nvPr/>
          </p:nvSpPr>
          <p:spPr>
            <a:xfrm>
              <a:off x="2834211" y="1996718"/>
              <a:ext cx="99442" cy="68918"/>
            </a:xfrm>
            <a:custGeom>
              <a:avLst/>
              <a:gdLst/>
              <a:ahLst/>
              <a:cxnLst/>
              <a:rect l="l" t="t" r="r" b="b"/>
              <a:pathLst>
                <a:path w="994419" h="689182" extrusionOk="0">
                  <a:moveTo>
                    <a:pt x="0" y="0"/>
                  </a:moveTo>
                  <a:lnTo>
                    <a:pt x="994419" y="574178"/>
                  </a:lnTo>
                  <a:lnTo>
                    <a:pt x="994419" y="689183"/>
                  </a:lnTo>
                  <a:lnTo>
                    <a:pt x="0" y="11500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6" name="Google Shape;846;p46"/>
            <p:cNvSpPr/>
            <p:nvPr/>
          </p:nvSpPr>
          <p:spPr>
            <a:xfrm>
              <a:off x="2834211" y="2019654"/>
              <a:ext cx="128674" cy="85831"/>
            </a:xfrm>
            <a:custGeom>
              <a:avLst/>
              <a:gdLst/>
              <a:ahLst/>
              <a:cxnLst/>
              <a:rect l="l" t="t" r="r" b="b"/>
              <a:pathLst>
                <a:path w="1286745" h="858307" extrusionOk="0">
                  <a:moveTo>
                    <a:pt x="0" y="0"/>
                  </a:moveTo>
                  <a:lnTo>
                    <a:pt x="1286746" y="743303"/>
                  </a:lnTo>
                  <a:lnTo>
                    <a:pt x="1286746" y="858307"/>
                  </a:lnTo>
                  <a:lnTo>
                    <a:pt x="0" y="11500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7" name="Google Shape;847;p46"/>
            <p:cNvSpPr/>
            <p:nvPr/>
          </p:nvSpPr>
          <p:spPr>
            <a:xfrm>
              <a:off x="2792176" y="1948412"/>
              <a:ext cx="28557" cy="42508"/>
            </a:xfrm>
            <a:custGeom>
              <a:avLst/>
              <a:gdLst/>
              <a:ahLst/>
              <a:cxnLst/>
              <a:rect l="l" t="t" r="r" b="b"/>
              <a:pathLst>
                <a:path w="285568" h="425084" extrusionOk="0">
                  <a:moveTo>
                    <a:pt x="285568" y="294991"/>
                  </a:moveTo>
                  <a:cubicBezTo>
                    <a:pt x="285568" y="403230"/>
                    <a:pt x="221358" y="453968"/>
                    <a:pt x="142784" y="408304"/>
                  </a:cubicBezTo>
                  <a:cubicBezTo>
                    <a:pt x="64211" y="362640"/>
                    <a:pt x="0" y="238334"/>
                    <a:pt x="0" y="130094"/>
                  </a:cubicBezTo>
                  <a:cubicBezTo>
                    <a:pt x="0" y="21854"/>
                    <a:pt x="64211" y="-28883"/>
                    <a:pt x="142784" y="16781"/>
                  </a:cubicBezTo>
                  <a:cubicBezTo>
                    <a:pt x="222203" y="62444"/>
                    <a:pt x="285568" y="187596"/>
                    <a:pt x="285568" y="29499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8" name="Google Shape;848;p46"/>
            <p:cNvSpPr/>
            <p:nvPr/>
          </p:nvSpPr>
          <p:spPr>
            <a:xfrm>
              <a:off x="2465627" y="1807865"/>
              <a:ext cx="58544" cy="77504"/>
            </a:xfrm>
            <a:custGeom>
              <a:avLst/>
              <a:gdLst/>
              <a:ahLst/>
              <a:cxnLst/>
              <a:rect l="l" t="t" r="r" b="b"/>
              <a:pathLst>
                <a:path w="585442" h="775041" extrusionOk="0">
                  <a:moveTo>
                    <a:pt x="292721" y="775042"/>
                  </a:moveTo>
                  <a:cubicBezTo>
                    <a:pt x="-278415" y="41041"/>
                    <a:pt x="134729" y="-222793"/>
                    <a:pt x="292721" y="206783"/>
                  </a:cubicBezTo>
                  <a:cubicBezTo>
                    <a:pt x="450713" y="-39293"/>
                    <a:pt x="863857" y="701472"/>
                    <a:pt x="292721" y="775042"/>
                  </a:cubicBezTo>
                  <a:close/>
                </a:path>
              </a:pathLst>
            </a:custGeom>
            <a:gradFill>
              <a:gsLst>
                <a:gs pos="0">
                  <a:srgbClr val="FFFFFF">
                    <a:alpha val="29803"/>
                    <a:alpha val="29800"/>
                  </a:srgbClr>
                </a:gs>
                <a:gs pos="100000">
                  <a:srgbClr val="FFFFFF">
                    <a:alpha val="0"/>
                  </a:srgbClr>
                </a:gs>
              </a:gsLst>
              <a:lin ang="5400012"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9" name="Google Shape;849;p46"/>
            <p:cNvSpPr/>
            <p:nvPr/>
          </p:nvSpPr>
          <p:spPr>
            <a:xfrm>
              <a:off x="2922409" y="1869735"/>
              <a:ext cx="88543" cy="93244"/>
            </a:xfrm>
            <a:custGeom>
              <a:avLst/>
              <a:gdLst/>
              <a:ahLst/>
              <a:cxnLst/>
              <a:rect l="l" t="t" r="r" b="b"/>
              <a:pathLst>
                <a:path w="885429" h="932441" extrusionOk="0">
                  <a:moveTo>
                    <a:pt x="885430" y="679748"/>
                  </a:moveTo>
                  <a:lnTo>
                    <a:pt x="585499" y="922442"/>
                  </a:lnTo>
                  <a:cubicBezTo>
                    <a:pt x="553394" y="948656"/>
                    <a:pt x="495097" y="921596"/>
                    <a:pt x="457078" y="861557"/>
                  </a:cubicBezTo>
                  <a:cubicBezTo>
                    <a:pt x="418214" y="801518"/>
                    <a:pt x="413144" y="732176"/>
                    <a:pt x="445249" y="705962"/>
                  </a:cubicBezTo>
                  <a:lnTo>
                    <a:pt x="571136" y="604488"/>
                  </a:lnTo>
                  <a:lnTo>
                    <a:pt x="91247" y="327123"/>
                  </a:lnTo>
                  <a:cubicBezTo>
                    <a:pt x="40554" y="297526"/>
                    <a:pt x="0" y="227340"/>
                    <a:pt x="0" y="168992"/>
                  </a:cubicBezTo>
                  <a:cubicBezTo>
                    <a:pt x="0" y="110644"/>
                    <a:pt x="40554" y="86966"/>
                    <a:pt x="91247" y="115717"/>
                  </a:cubicBezTo>
                  <a:lnTo>
                    <a:pt x="571136" y="393082"/>
                  </a:lnTo>
                  <a:lnTo>
                    <a:pt x="444405" y="145314"/>
                  </a:lnTo>
                  <a:cubicBezTo>
                    <a:pt x="412299" y="81893"/>
                    <a:pt x="417368" y="18471"/>
                    <a:pt x="456233" y="3250"/>
                  </a:cubicBezTo>
                  <a:cubicBezTo>
                    <a:pt x="495097" y="-11972"/>
                    <a:pt x="552549" y="27773"/>
                    <a:pt x="584654" y="91194"/>
                  </a:cubicBezTo>
                  <a:lnTo>
                    <a:pt x="885430" y="679748"/>
                  </a:lnTo>
                  <a:close/>
                </a:path>
              </a:pathLst>
            </a:custGeom>
            <a:gradFill>
              <a:gsLst>
                <a:gs pos="0">
                  <a:srgbClr val="FFFFFF">
                    <a:alpha val="29803"/>
                    <a:alpha val="29800"/>
                  </a:srgbClr>
                </a:gs>
                <a:gs pos="100000">
                  <a:srgbClr val="FFFFFF">
                    <a:alpha val="0"/>
                  </a:srgbClr>
                </a:gs>
              </a:gsLst>
              <a:lin ang="10800025"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5" name="Grupo 4">
            <a:extLst>
              <a:ext uri="{FF2B5EF4-FFF2-40B4-BE49-F238E27FC236}">
                <a16:creationId xmlns:a16="http://schemas.microsoft.com/office/drawing/2014/main" id="{2AE6A6C5-34D8-FA47-8911-3D1846DD863F}"/>
              </a:ext>
            </a:extLst>
          </p:cNvPr>
          <p:cNvGrpSpPr/>
          <p:nvPr/>
        </p:nvGrpSpPr>
        <p:grpSpPr>
          <a:xfrm>
            <a:off x="5427606" y="1552655"/>
            <a:ext cx="726137" cy="683768"/>
            <a:chOff x="5427606" y="1552655"/>
            <a:chExt cx="726137" cy="683768"/>
          </a:xfrm>
        </p:grpSpPr>
        <p:sp>
          <p:nvSpPr>
            <p:cNvPr id="851" name="Google Shape;851;p46"/>
            <p:cNvSpPr/>
            <p:nvPr/>
          </p:nvSpPr>
          <p:spPr>
            <a:xfrm>
              <a:off x="5572580" y="1632552"/>
              <a:ext cx="178456" cy="192551"/>
            </a:xfrm>
            <a:custGeom>
              <a:avLst/>
              <a:gdLst/>
              <a:ahLst/>
              <a:cxnLst/>
              <a:rect l="l" t="t" r="r" b="b"/>
              <a:pathLst>
                <a:path w="1784563" h="1925515" extrusionOk="0">
                  <a:moveTo>
                    <a:pt x="1784564" y="1004796"/>
                  </a:moveTo>
                  <a:lnTo>
                    <a:pt x="8243" y="0"/>
                  </a:lnTo>
                  <a:lnTo>
                    <a:pt x="0" y="920719"/>
                  </a:lnTo>
                  <a:lnTo>
                    <a:pt x="1776321" y="1925515"/>
                  </a:lnTo>
                  <a:lnTo>
                    <a:pt x="1784564" y="100479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2" name="Google Shape;852;p46"/>
            <p:cNvSpPr/>
            <p:nvPr/>
          </p:nvSpPr>
          <p:spPr>
            <a:xfrm>
              <a:off x="5618439" y="1680309"/>
              <a:ext cx="53496" cy="41296"/>
            </a:xfrm>
            <a:custGeom>
              <a:avLst/>
              <a:gdLst/>
              <a:ahLst/>
              <a:cxnLst/>
              <a:rect l="l" t="t" r="r" b="b"/>
              <a:pathLst>
                <a:path w="534957" h="412963" extrusionOk="0">
                  <a:moveTo>
                    <a:pt x="824" y="0"/>
                  </a:moveTo>
                  <a:lnTo>
                    <a:pt x="534957" y="302510"/>
                  </a:lnTo>
                  <a:lnTo>
                    <a:pt x="534133" y="412964"/>
                  </a:lnTo>
                  <a:lnTo>
                    <a:pt x="0" y="110453"/>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3" name="Google Shape;853;p46"/>
            <p:cNvSpPr/>
            <p:nvPr/>
          </p:nvSpPr>
          <p:spPr>
            <a:xfrm>
              <a:off x="5618275" y="1702420"/>
              <a:ext cx="113833" cy="75586"/>
            </a:xfrm>
            <a:custGeom>
              <a:avLst/>
              <a:gdLst/>
              <a:ahLst/>
              <a:cxnLst/>
              <a:rect l="l" t="t" r="r" b="b"/>
              <a:pathLst>
                <a:path w="1138329" h="755863" extrusionOk="0">
                  <a:moveTo>
                    <a:pt x="824" y="0"/>
                  </a:moveTo>
                  <a:lnTo>
                    <a:pt x="1138329" y="643762"/>
                  </a:lnTo>
                  <a:lnTo>
                    <a:pt x="1137505" y="755864"/>
                  </a:lnTo>
                  <a:lnTo>
                    <a:pt x="0" y="112102"/>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4" name="Google Shape;854;p46"/>
            <p:cNvSpPr/>
            <p:nvPr/>
          </p:nvSpPr>
          <p:spPr>
            <a:xfrm>
              <a:off x="5588934" y="166311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3"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5" name="Google Shape;855;p46"/>
            <p:cNvSpPr/>
            <p:nvPr/>
          </p:nvSpPr>
          <p:spPr>
            <a:xfrm>
              <a:off x="5975369" y="2043872"/>
              <a:ext cx="178374" cy="192551"/>
            </a:xfrm>
            <a:custGeom>
              <a:avLst/>
              <a:gdLst/>
              <a:ahLst/>
              <a:cxnLst/>
              <a:rect l="l" t="t" r="r" b="b"/>
              <a:pathLst>
                <a:path w="1783739" h="1925515" extrusionOk="0">
                  <a:moveTo>
                    <a:pt x="1783740" y="1004796"/>
                  </a:moveTo>
                  <a:lnTo>
                    <a:pt x="8243" y="0"/>
                  </a:lnTo>
                  <a:lnTo>
                    <a:pt x="0" y="920719"/>
                  </a:lnTo>
                  <a:lnTo>
                    <a:pt x="1776321" y="1925515"/>
                  </a:lnTo>
                  <a:lnTo>
                    <a:pt x="1783740" y="1004796"/>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6" name="Google Shape;856;p46"/>
            <p:cNvSpPr/>
            <p:nvPr/>
          </p:nvSpPr>
          <p:spPr>
            <a:xfrm>
              <a:off x="6021228" y="2091629"/>
              <a:ext cx="53496" cy="41296"/>
            </a:xfrm>
            <a:custGeom>
              <a:avLst/>
              <a:gdLst/>
              <a:ahLst/>
              <a:cxnLst/>
              <a:rect l="l" t="t" r="r" b="b"/>
              <a:pathLst>
                <a:path w="534957" h="412963" extrusionOk="0">
                  <a:moveTo>
                    <a:pt x="825" y="0"/>
                  </a:moveTo>
                  <a:lnTo>
                    <a:pt x="534957" y="302510"/>
                  </a:lnTo>
                  <a:lnTo>
                    <a:pt x="534133" y="412964"/>
                  </a:lnTo>
                  <a:lnTo>
                    <a:pt x="0" y="110454"/>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7" name="Google Shape;857;p46"/>
            <p:cNvSpPr/>
            <p:nvPr/>
          </p:nvSpPr>
          <p:spPr>
            <a:xfrm>
              <a:off x="6021064" y="2113740"/>
              <a:ext cx="113833" cy="75586"/>
            </a:xfrm>
            <a:custGeom>
              <a:avLst/>
              <a:gdLst/>
              <a:ahLst/>
              <a:cxnLst/>
              <a:rect l="l" t="t" r="r" b="b"/>
              <a:pathLst>
                <a:path w="1138329" h="755863" extrusionOk="0">
                  <a:moveTo>
                    <a:pt x="825" y="0"/>
                  </a:moveTo>
                  <a:lnTo>
                    <a:pt x="1138329" y="643762"/>
                  </a:lnTo>
                  <a:lnTo>
                    <a:pt x="1137505" y="755863"/>
                  </a:lnTo>
                  <a:lnTo>
                    <a:pt x="0" y="112102"/>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8" name="Google Shape;858;p46"/>
            <p:cNvSpPr/>
            <p:nvPr/>
          </p:nvSpPr>
          <p:spPr>
            <a:xfrm>
              <a:off x="5991723" y="207443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2"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9" name="Google Shape;859;p46"/>
            <p:cNvSpPr/>
            <p:nvPr/>
          </p:nvSpPr>
          <p:spPr>
            <a:xfrm>
              <a:off x="5805575" y="1552655"/>
              <a:ext cx="281739" cy="470993"/>
            </a:xfrm>
            <a:custGeom>
              <a:avLst/>
              <a:gdLst/>
              <a:ahLst/>
              <a:cxnLst/>
              <a:rect l="l" t="t" r="r" b="b"/>
              <a:pathLst>
                <a:path w="2817385" h="4709929" extrusionOk="0">
                  <a:moveTo>
                    <a:pt x="1415287" y="36268"/>
                  </a:moveTo>
                  <a:cubicBezTo>
                    <a:pt x="1080630" y="101386"/>
                    <a:pt x="328063" y="185463"/>
                    <a:pt x="0" y="0"/>
                  </a:cubicBezTo>
                  <a:cubicBezTo>
                    <a:pt x="2473" y="1312252"/>
                    <a:pt x="323942" y="3174298"/>
                    <a:pt x="1374897" y="4709930"/>
                  </a:cubicBezTo>
                  <a:cubicBezTo>
                    <a:pt x="2442338" y="4372799"/>
                    <a:pt x="2792657" y="2891570"/>
                    <a:pt x="2817385" y="1594980"/>
                  </a:cubicBezTo>
                  <a:cubicBezTo>
                    <a:pt x="2489322" y="1408693"/>
                    <a:pt x="1745823" y="478082"/>
                    <a:pt x="1415287" y="36268"/>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0" name="Google Shape;860;p46"/>
            <p:cNvSpPr/>
            <p:nvPr/>
          </p:nvSpPr>
          <p:spPr>
            <a:xfrm>
              <a:off x="5764811" y="1579780"/>
              <a:ext cx="281738" cy="470993"/>
            </a:xfrm>
            <a:custGeom>
              <a:avLst/>
              <a:gdLst/>
              <a:ahLst/>
              <a:cxnLst/>
              <a:rect l="l" t="t" r="r" b="b"/>
              <a:pathLst>
                <a:path w="2817384" h="4709929" extrusionOk="0">
                  <a:moveTo>
                    <a:pt x="1415287" y="36268"/>
                  </a:moveTo>
                  <a:cubicBezTo>
                    <a:pt x="1080630" y="101386"/>
                    <a:pt x="328063" y="185463"/>
                    <a:pt x="0" y="0"/>
                  </a:cubicBezTo>
                  <a:cubicBezTo>
                    <a:pt x="2473" y="1312252"/>
                    <a:pt x="323942" y="3174298"/>
                    <a:pt x="1374897" y="4709930"/>
                  </a:cubicBezTo>
                  <a:cubicBezTo>
                    <a:pt x="2442338" y="4372799"/>
                    <a:pt x="2792657" y="2890746"/>
                    <a:pt x="2817385" y="1594980"/>
                  </a:cubicBezTo>
                  <a:cubicBezTo>
                    <a:pt x="2489322" y="1408693"/>
                    <a:pt x="1745823" y="478082"/>
                    <a:pt x="1415287" y="36268"/>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1" name="Google Shape;861;p46"/>
            <p:cNvSpPr/>
            <p:nvPr/>
          </p:nvSpPr>
          <p:spPr>
            <a:xfrm>
              <a:off x="5901978" y="1583397"/>
              <a:ext cx="144249" cy="467284"/>
            </a:xfrm>
            <a:custGeom>
              <a:avLst/>
              <a:gdLst/>
              <a:ahLst/>
              <a:cxnLst/>
              <a:rect l="l" t="t" r="r" b="b"/>
              <a:pathLst>
                <a:path w="1442487" h="4672836" extrusionOk="0">
                  <a:moveTo>
                    <a:pt x="1442488" y="1557887"/>
                  </a:moveTo>
                  <a:cubicBezTo>
                    <a:pt x="1113601" y="1371600"/>
                    <a:pt x="370925" y="441813"/>
                    <a:pt x="40389" y="0"/>
                  </a:cubicBezTo>
                  <a:lnTo>
                    <a:pt x="0" y="4672837"/>
                  </a:lnTo>
                  <a:cubicBezTo>
                    <a:pt x="1066617" y="4336531"/>
                    <a:pt x="1416935" y="2854478"/>
                    <a:pt x="1442488" y="155788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2" name="Google Shape;862;p46"/>
            <p:cNvSpPr/>
            <p:nvPr/>
          </p:nvSpPr>
          <p:spPr>
            <a:xfrm>
              <a:off x="5727992" y="1830649"/>
              <a:ext cx="165515" cy="394994"/>
            </a:xfrm>
            <a:custGeom>
              <a:avLst/>
              <a:gdLst/>
              <a:ahLst/>
              <a:cxnLst/>
              <a:rect l="l" t="t" r="r" b="b"/>
              <a:pathLst>
                <a:path w="1655151" h="3949944" extrusionOk="0">
                  <a:moveTo>
                    <a:pt x="0" y="0"/>
                  </a:moveTo>
                  <a:lnTo>
                    <a:pt x="1654328" y="910828"/>
                  </a:lnTo>
                  <a:lnTo>
                    <a:pt x="1655152" y="3949944"/>
                  </a:lnTo>
                  <a:lnTo>
                    <a:pt x="824" y="3039940"/>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3" name="Google Shape;863;p46"/>
            <p:cNvSpPr/>
            <p:nvPr/>
          </p:nvSpPr>
          <p:spPr>
            <a:xfrm>
              <a:off x="5749360" y="2007787"/>
              <a:ext cx="125043" cy="177632"/>
            </a:xfrm>
            <a:custGeom>
              <a:avLst/>
              <a:gdLst/>
              <a:ahLst/>
              <a:cxnLst/>
              <a:rect l="l" t="t" r="r" b="b"/>
              <a:pathLst>
                <a:path w="1250431" h="1776320" extrusionOk="0">
                  <a:moveTo>
                    <a:pt x="0" y="0"/>
                  </a:moveTo>
                  <a:lnTo>
                    <a:pt x="1247134" y="686624"/>
                  </a:lnTo>
                  <a:lnTo>
                    <a:pt x="1250431" y="1776321"/>
                  </a:lnTo>
                  <a:lnTo>
                    <a:pt x="3297" y="108969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4" name="Google Shape;864;p46"/>
            <p:cNvSpPr/>
            <p:nvPr/>
          </p:nvSpPr>
          <p:spPr>
            <a:xfrm>
              <a:off x="5751579" y="1935452"/>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5" name="Google Shape;865;p46"/>
            <p:cNvSpPr/>
            <p:nvPr/>
          </p:nvSpPr>
          <p:spPr>
            <a:xfrm>
              <a:off x="5751826" y="1957646"/>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6" name="Google Shape;866;p46"/>
            <p:cNvSpPr/>
            <p:nvPr/>
          </p:nvSpPr>
          <p:spPr>
            <a:xfrm>
              <a:off x="5751744" y="1979017"/>
              <a:ext cx="109464" cy="71465"/>
            </a:xfrm>
            <a:custGeom>
              <a:avLst/>
              <a:gdLst/>
              <a:ahLst/>
              <a:cxnLst/>
              <a:rect l="l" t="t" r="r" b="b"/>
              <a:pathLst>
                <a:path w="1094642" h="714649" extrusionOk="0">
                  <a:moveTo>
                    <a:pt x="0" y="0"/>
                  </a:moveTo>
                  <a:lnTo>
                    <a:pt x="1094643" y="602548"/>
                  </a:lnTo>
                  <a:lnTo>
                    <a:pt x="1094643" y="714650"/>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7" name="Google Shape;867;p46"/>
            <p:cNvSpPr/>
            <p:nvPr/>
          </p:nvSpPr>
          <p:spPr>
            <a:xfrm>
              <a:off x="5727992" y="1830649"/>
              <a:ext cx="165598" cy="143589"/>
            </a:xfrm>
            <a:custGeom>
              <a:avLst/>
              <a:gdLst/>
              <a:ahLst/>
              <a:cxnLst/>
              <a:rect l="l" t="t" r="r" b="b"/>
              <a:pathLst>
                <a:path w="1655976" h="1435893" extrusionOk="0">
                  <a:moveTo>
                    <a:pt x="0" y="0"/>
                  </a:moveTo>
                  <a:lnTo>
                    <a:pt x="1654328" y="910828"/>
                  </a:lnTo>
                  <a:lnTo>
                    <a:pt x="1655976" y="1435894"/>
                  </a:lnTo>
                  <a:lnTo>
                    <a:pt x="824" y="5258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8" name="Google Shape;868;p46"/>
            <p:cNvSpPr/>
            <p:nvPr/>
          </p:nvSpPr>
          <p:spPr>
            <a:xfrm>
              <a:off x="5748292" y="1858619"/>
              <a:ext cx="21019" cy="31031"/>
            </a:xfrm>
            <a:custGeom>
              <a:avLst/>
              <a:gdLst/>
              <a:ahLst/>
              <a:cxnLst/>
              <a:rect l="l" t="t" r="r" b="b"/>
              <a:pathLst>
                <a:path w="210191" h="310309" extrusionOk="0">
                  <a:moveTo>
                    <a:pt x="210191" y="213266"/>
                  </a:moveTo>
                  <a:cubicBezTo>
                    <a:pt x="210191" y="292397"/>
                    <a:pt x="163207" y="331138"/>
                    <a:pt x="105508" y="298991"/>
                  </a:cubicBezTo>
                  <a:cubicBezTo>
                    <a:pt x="47808" y="266845"/>
                    <a:pt x="0" y="176998"/>
                    <a:pt x="0" y="97043"/>
                  </a:cubicBezTo>
                  <a:cubicBezTo>
                    <a:pt x="0" y="17912"/>
                    <a:pt x="46984" y="-20829"/>
                    <a:pt x="104683" y="11318"/>
                  </a:cubicBezTo>
                  <a:cubicBezTo>
                    <a:pt x="163207" y="43465"/>
                    <a:pt x="210191" y="134136"/>
                    <a:pt x="210191" y="213266"/>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9" name="Google Shape;869;p46"/>
            <p:cNvSpPr/>
            <p:nvPr/>
          </p:nvSpPr>
          <p:spPr>
            <a:xfrm>
              <a:off x="5825792" y="1961756"/>
              <a:ext cx="112349" cy="106909"/>
            </a:xfrm>
            <a:custGeom>
              <a:avLst/>
              <a:gdLst/>
              <a:ahLst/>
              <a:cxnLst/>
              <a:rect l="l" t="t" r="r" b="b"/>
              <a:pathLst>
                <a:path w="1123491" h="1069089" extrusionOk="0">
                  <a:moveTo>
                    <a:pt x="1649" y="451705"/>
                  </a:moveTo>
                  <a:lnTo>
                    <a:pt x="0" y="0"/>
                  </a:lnTo>
                  <a:lnTo>
                    <a:pt x="1121843" y="617385"/>
                  </a:lnTo>
                  <a:lnTo>
                    <a:pt x="1123492" y="1069090"/>
                  </a:lnTo>
                  <a:lnTo>
                    <a:pt x="1649" y="451705"/>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0" name="Google Shape;870;p46"/>
            <p:cNvSpPr/>
            <p:nvPr/>
          </p:nvSpPr>
          <p:spPr>
            <a:xfrm>
              <a:off x="5453658" y="1675459"/>
              <a:ext cx="245388" cy="288992"/>
            </a:xfrm>
            <a:custGeom>
              <a:avLst/>
              <a:gdLst/>
              <a:ahLst/>
              <a:cxnLst/>
              <a:rect l="l" t="t" r="r" b="b"/>
              <a:pathLst>
                <a:path w="2453878" h="2889921" extrusionOk="0">
                  <a:moveTo>
                    <a:pt x="2453054" y="1415287"/>
                  </a:moveTo>
                  <a:lnTo>
                    <a:pt x="0" y="0"/>
                  </a:lnTo>
                  <a:lnTo>
                    <a:pt x="824" y="1278456"/>
                  </a:lnTo>
                  <a:lnTo>
                    <a:pt x="2237093" y="2569277"/>
                  </a:lnTo>
                  <a:lnTo>
                    <a:pt x="2453878" y="2889922"/>
                  </a:lnTo>
                  <a:lnTo>
                    <a:pt x="2453054" y="14152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1" name="Google Shape;871;p46"/>
            <p:cNvSpPr/>
            <p:nvPr/>
          </p:nvSpPr>
          <p:spPr>
            <a:xfrm>
              <a:off x="5427606" y="1690501"/>
              <a:ext cx="92567" cy="88115"/>
            </a:xfrm>
            <a:custGeom>
              <a:avLst/>
              <a:gdLst/>
              <a:ahLst/>
              <a:cxnLst/>
              <a:rect l="l" t="t" r="r" b="b"/>
              <a:pathLst>
                <a:path w="925665" h="881154" extrusionOk="0">
                  <a:moveTo>
                    <a:pt x="0" y="347021"/>
                  </a:moveTo>
                  <a:lnTo>
                    <a:pt x="0" y="0"/>
                  </a:lnTo>
                  <a:lnTo>
                    <a:pt x="925665" y="534133"/>
                  </a:lnTo>
                  <a:lnTo>
                    <a:pt x="925665" y="881154"/>
                  </a:lnTo>
                  <a:lnTo>
                    <a:pt x="0" y="34702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2" name="Google Shape;872;p46"/>
            <p:cNvSpPr/>
            <p:nvPr/>
          </p:nvSpPr>
          <p:spPr>
            <a:xfrm>
              <a:off x="5581785" y="1780426"/>
              <a:ext cx="53743" cy="42203"/>
            </a:xfrm>
            <a:custGeom>
              <a:avLst/>
              <a:gdLst/>
              <a:ahLst/>
              <a:cxnLst/>
              <a:rect l="l" t="t" r="r" b="b"/>
              <a:pathLst>
                <a:path w="537429" h="422030" extrusionOk="0">
                  <a:moveTo>
                    <a:pt x="537430" y="309929"/>
                  </a:moveTo>
                  <a:lnTo>
                    <a:pt x="0" y="0"/>
                  </a:lnTo>
                  <a:lnTo>
                    <a:pt x="0" y="112102"/>
                  </a:lnTo>
                  <a:lnTo>
                    <a:pt x="537430" y="422031"/>
                  </a:lnTo>
                  <a:lnTo>
                    <a:pt x="537430" y="309929"/>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3" name="Google Shape;873;p46"/>
            <p:cNvSpPr/>
            <p:nvPr/>
          </p:nvSpPr>
          <p:spPr>
            <a:xfrm>
              <a:off x="5532063" y="1774179"/>
              <a:ext cx="103612" cy="70970"/>
            </a:xfrm>
            <a:custGeom>
              <a:avLst/>
              <a:gdLst/>
              <a:ahLst/>
              <a:cxnLst/>
              <a:rect l="l" t="t" r="r" b="b"/>
              <a:pathLst>
                <a:path w="1036118" h="709704" extrusionOk="0">
                  <a:moveTo>
                    <a:pt x="1036119" y="597602"/>
                  </a:moveTo>
                  <a:lnTo>
                    <a:pt x="0" y="0"/>
                  </a:lnTo>
                  <a:lnTo>
                    <a:pt x="0" y="112102"/>
                  </a:lnTo>
                  <a:lnTo>
                    <a:pt x="1036119" y="709704"/>
                  </a:lnTo>
                  <a:lnTo>
                    <a:pt x="1036119" y="597602"/>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4" name="Google Shape;874;p46"/>
            <p:cNvSpPr/>
            <p:nvPr/>
          </p:nvSpPr>
          <p:spPr>
            <a:xfrm>
              <a:off x="5510202" y="1783879"/>
              <a:ext cx="125538" cy="83664"/>
            </a:xfrm>
            <a:custGeom>
              <a:avLst/>
              <a:gdLst/>
              <a:ahLst/>
              <a:cxnLst/>
              <a:rect l="l" t="t" r="r" b="b"/>
              <a:pathLst>
                <a:path w="1255376" h="836643" extrusionOk="0">
                  <a:moveTo>
                    <a:pt x="1255377" y="724541"/>
                  </a:moveTo>
                  <a:lnTo>
                    <a:pt x="0" y="0"/>
                  </a:lnTo>
                  <a:lnTo>
                    <a:pt x="0" y="112102"/>
                  </a:lnTo>
                  <a:lnTo>
                    <a:pt x="1255377" y="836643"/>
                  </a:lnTo>
                  <a:lnTo>
                    <a:pt x="1255377" y="72454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5" name="Google Shape;875;p46"/>
            <p:cNvSpPr/>
            <p:nvPr/>
          </p:nvSpPr>
          <p:spPr>
            <a:xfrm>
              <a:off x="5648519" y="1818004"/>
              <a:ext cx="27861" cy="41435"/>
            </a:xfrm>
            <a:custGeom>
              <a:avLst/>
              <a:gdLst/>
              <a:ahLst/>
              <a:cxnLst/>
              <a:rect l="l" t="t" r="r" b="b"/>
              <a:pathLst>
                <a:path w="278606" h="414354" extrusionOk="0">
                  <a:moveTo>
                    <a:pt x="0" y="126810"/>
                  </a:moveTo>
                  <a:cubicBezTo>
                    <a:pt x="0" y="232318"/>
                    <a:pt x="62645" y="353487"/>
                    <a:pt x="139303" y="397998"/>
                  </a:cubicBezTo>
                  <a:cubicBezTo>
                    <a:pt x="215961" y="442509"/>
                    <a:pt x="278606" y="393052"/>
                    <a:pt x="278606" y="287545"/>
                  </a:cubicBezTo>
                  <a:cubicBezTo>
                    <a:pt x="278606" y="182037"/>
                    <a:pt x="215961" y="60868"/>
                    <a:pt x="139303" y="16357"/>
                  </a:cubicBezTo>
                  <a:cubicBezTo>
                    <a:pt x="62645" y="-28154"/>
                    <a:pt x="0" y="21303"/>
                    <a:pt x="0" y="12681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6" name="Google Shape;876;p46"/>
            <p:cNvSpPr/>
            <p:nvPr/>
          </p:nvSpPr>
          <p:spPr>
            <a:xfrm>
              <a:off x="5585154" y="1946757"/>
              <a:ext cx="68910" cy="93879"/>
            </a:xfrm>
            <a:custGeom>
              <a:avLst/>
              <a:gdLst/>
              <a:ahLst/>
              <a:cxnLst/>
              <a:rect l="l" t="t" r="r" b="b"/>
              <a:pathLst>
                <a:path w="689097" h="938791" extrusionOk="0">
                  <a:moveTo>
                    <a:pt x="344549" y="11931"/>
                  </a:moveTo>
                  <a:cubicBezTo>
                    <a:pt x="394005" y="39956"/>
                    <a:pt x="433571" y="109196"/>
                    <a:pt x="433571" y="166071"/>
                  </a:cubicBezTo>
                  <a:lnTo>
                    <a:pt x="433571" y="417476"/>
                  </a:lnTo>
                  <a:lnTo>
                    <a:pt x="600075" y="513092"/>
                  </a:lnTo>
                  <a:cubicBezTo>
                    <a:pt x="649532" y="541118"/>
                    <a:pt x="689097" y="610357"/>
                    <a:pt x="689097" y="667233"/>
                  </a:cubicBezTo>
                  <a:cubicBezTo>
                    <a:pt x="689097" y="724107"/>
                    <a:pt x="649532" y="747188"/>
                    <a:pt x="600075" y="719162"/>
                  </a:cubicBezTo>
                  <a:lnTo>
                    <a:pt x="433571" y="623546"/>
                  </a:lnTo>
                  <a:lnTo>
                    <a:pt x="433571" y="874951"/>
                  </a:lnTo>
                  <a:cubicBezTo>
                    <a:pt x="433571" y="931826"/>
                    <a:pt x="394005" y="954906"/>
                    <a:pt x="344549" y="926880"/>
                  </a:cubicBezTo>
                  <a:cubicBezTo>
                    <a:pt x="295092" y="898855"/>
                    <a:pt x="255526" y="829616"/>
                    <a:pt x="255526" y="772740"/>
                  </a:cubicBezTo>
                  <a:lnTo>
                    <a:pt x="255526" y="521335"/>
                  </a:lnTo>
                  <a:lnTo>
                    <a:pt x="89022" y="424894"/>
                  </a:lnTo>
                  <a:cubicBezTo>
                    <a:pt x="39565" y="396869"/>
                    <a:pt x="0" y="327630"/>
                    <a:pt x="0" y="270754"/>
                  </a:cubicBezTo>
                  <a:cubicBezTo>
                    <a:pt x="0" y="213879"/>
                    <a:pt x="39565" y="190799"/>
                    <a:pt x="89022" y="218825"/>
                  </a:cubicBezTo>
                  <a:lnTo>
                    <a:pt x="255526" y="314441"/>
                  </a:lnTo>
                  <a:lnTo>
                    <a:pt x="255526" y="63036"/>
                  </a:lnTo>
                  <a:cubicBezTo>
                    <a:pt x="255526" y="6985"/>
                    <a:pt x="295092" y="-16095"/>
                    <a:pt x="344549" y="11931"/>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a:solidFill>
                  <a:schemeClr val="dk1"/>
                </a:solidFill>
                <a:latin typeface="Calibri"/>
                <a:ea typeface="Calibri"/>
                <a:cs typeface="Calibri"/>
                <a:sym typeface="Calibri"/>
              </a:endParaRPr>
            </a:p>
          </p:txBody>
        </p:sp>
      </p:grpSp>
      <p:grpSp>
        <p:nvGrpSpPr>
          <p:cNvPr id="4" name="Grupo 3">
            <a:extLst>
              <a:ext uri="{FF2B5EF4-FFF2-40B4-BE49-F238E27FC236}">
                <a16:creationId xmlns:a16="http://schemas.microsoft.com/office/drawing/2014/main" id="{10C6634C-3997-9E40-91BF-FD3B890E667D}"/>
              </a:ext>
            </a:extLst>
          </p:cNvPr>
          <p:cNvGrpSpPr/>
          <p:nvPr/>
        </p:nvGrpSpPr>
        <p:grpSpPr>
          <a:xfrm>
            <a:off x="3901448" y="1603620"/>
            <a:ext cx="642025" cy="684521"/>
            <a:chOff x="3901448" y="1603620"/>
            <a:chExt cx="642025" cy="684521"/>
          </a:xfrm>
        </p:grpSpPr>
        <p:sp>
          <p:nvSpPr>
            <p:cNvPr id="878" name="Google Shape;878;p46"/>
            <p:cNvSpPr/>
            <p:nvPr/>
          </p:nvSpPr>
          <p:spPr>
            <a:xfrm>
              <a:off x="4417115" y="1603620"/>
              <a:ext cx="125464" cy="188513"/>
            </a:xfrm>
            <a:custGeom>
              <a:avLst/>
              <a:gdLst/>
              <a:ahLst/>
              <a:cxnLst/>
              <a:rect l="l" t="t" r="r" b="b"/>
              <a:pathLst>
                <a:path w="1254638" h="1885134" extrusionOk="0">
                  <a:moveTo>
                    <a:pt x="1254638" y="1305215"/>
                  </a:moveTo>
                  <a:cubicBezTo>
                    <a:pt x="1254638" y="1785455"/>
                    <a:pt x="973936" y="2012559"/>
                    <a:pt x="626871" y="1812384"/>
                  </a:cubicBezTo>
                  <a:cubicBezTo>
                    <a:pt x="280702" y="1612210"/>
                    <a:pt x="0" y="1061056"/>
                    <a:pt x="0" y="579919"/>
                  </a:cubicBezTo>
                  <a:cubicBezTo>
                    <a:pt x="0" y="99680"/>
                    <a:pt x="280702" y="-127424"/>
                    <a:pt x="627767" y="72750"/>
                  </a:cubicBezTo>
                  <a:cubicBezTo>
                    <a:pt x="973936" y="272925"/>
                    <a:pt x="1254638" y="824976"/>
                    <a:pt x="1254638" y="1305215"/>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9" name="Google Shape;879;p46"/>
            <p:cNvSpPr/>
            <p:nvPr/>
          </p:nvSpPr>
          <p:spPr>
            <a:xfrm>
              <a:off x="4187314" y="1682392"/>
              <a:ext cx="125464" cy="188513"/>
            </a:xfrm>
            <a:custGeom>
              <a:avLst/>
              <a:gdLst/>
              <a:ahLst/>
              <a:cxnLst/>
              <a:rect l="l" t="t" r="r" b="b"/>
              <a:pathLst>
                <a:path w="1254637" h="1885134" extrusionOk="0">
                  <a:moveTo>
                    <a:pt x="1254638" y="1305215"/>
                  </a:moveTo>
                  <a:cubicBezTo>
                    <a:pt x="1254638" y="1785455"/>
                    <a:pt x="973936" y="2012559"/>
                    <a:pt x="626870" y="1812384"/>
                  </a:cubicBezTo>
                  <a:cubicBezTo>
                    <a:pt x="280702" y="1612210"/>
                    <a:pt x="0" y="1060159"/>
                    <a:pt x="0" y="579919"/>
                  </a:cubicBezTo>
                  <a:cubicBezTo>
                    <a:pt x="0" y="99680"/>
                    <a:pt x="280702" y="-127424"/>
                    <a:pt x="627767" y="72750"/>
                  </a:cubicBezTo>
                  <a:cubicBezTo>
                    <a:pt x="973936" y="272925"/>
                    <a:pt x="1254638" y="824976"/>
                    <a:pt x="1254638" y="1305215"/>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0" name="Google Shape;880;p46"/>
            <p:cNvSpPr/>
            <p:nvPr/>
          </p:nvSpPr>
          <p:spPr>
            <a:xfrm>
              <a:off x="4418009" y="2002853"/>
              <a:ext cx="125464" cy="188513"/>
            </a:xfrm>
            <a:custGeom>
              <a:avLst/>
              <a:gdLst/>
              <a:ahLst/>
              <a:cxnLst/>
              <a:rect l="l" t="t" r="r" b="b"/>
              <a:pathLst>
                <a:path w="1254638" h="1885134" extrusionOk="0">
                  <a:moveTo>
                    <a:pt x="1254638" y="1305216"/>
                  </a:moveTo>
                  <a:cubicBezTo>
                    <a:pt x="1254638" y="1785455"/>
                    <a:pt x="973936" y="2012559"/>
                    <a:pt x="626871" y="1812385"/>
                  </a:cubicBezTo>
                  <a:cubicBezTo>
                    <a:pt x="280702" y="1612210"/>
                    <a:pt x="0" y="1060158"/>
                    <a:pt x="0" y="579919"/>
                  </a:cubicBezTo>
                  <a:cubicBezTo>
                    <a:pt x="0" y="99680"/>
                    <a:pt x="280702" y="-127424"/>
                    <a:pt x="627767" y="72750"/>
                  </a:cubicBezTo>
                  <a:cubicBezTo>
                    <a:pt x="973936" y="272925"/>
                    <a:pt x="1254638" y="824976"/>
                    <a:pt x="1254638" y="1305216"/>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1" name="Google Shape;881;p46"/>
            <p:cNvSpPr/>
            <p:nvPr/>
          </p:nvSpPr>
          <p:spPr>
            <a:xfrm>
              <a:off x="4151994" y="1630832"/>
              <a:ext cx="355854" cy="588504"/>
            </a:xfrm>
            <a:custGeom>
              <a:avLst/>
              <a:gdLst/>
              <a:ahLst/>
              <a:cxnLst/>
              <a:rect l="l" t="t" r="r" b="b"/>
              <a:pathLst>
                <a:path w="3558543" h="5885036" extrusionOk="0">
                  <a:moveTo>
                    <a:pt x="2930777" y="1812384"/>
                  </a:moveTo>
                  <a:cubicBezTo>
                    <a:pt x="3276946" y="2012559"/>
                    <a:pt x="3557647" y="1785455"/>
                    <a:pt x="3558544" y="1305215"/>
                  </a:cubicBezTo>
                  <a:cubicBezTo>
                    <a:pt x="3558544" y="824976"/>
                    <a:pt x="3277842" y="272925"/>
                    <a:pt x="2931674" y="72750"/>
                  </a:cubicBezTo>
                  <a:cubicBezTo>
                    <a:pt x="2585505" y="-127424"/>
                    <a:pt x="2304803" y="99680"/>
                    <a:pt x="2303906" y="579919"/>
                  </a:cubicBezTo>
                  <a:cubicBezTo>
                    <a:pt x="2303906" y="685841"/>
                    <a:pt x="2317359" y="794456"/>
                    <a:pt x="2342469" y="902173"/>
                  </a:cubicBezTo>
                  <a:lnTo>
                    <a:pt x="1066308" y="1378822"/>
                  </a:lnTo>
                  <a:cubicBezTo>
                    <a:pt x="953309" y="1160695"/>
                    <a:pt x="798161" y="976678"/>
                    <a:pt x="627767" y="877937"/>
                  </a:cubicBezTo>
                  <a:cubicBezTo>
                    <a:pt x="281598" y="677762"/>
                    <a:pt x="897" y="904866"/>
                    <a:pt x="0" y="1385106"/>
                  </a:cubicBezTo>
                  <a:cubicBezTo>
                    <a:pt x="0" y="1865345"/>
                    <a:pt x="280702" y="2417397"/>
                    <a:pt x="626870" y="2617571"/>
                  </a:cubicBezTo>
                  <a:cubicBezTo>
                    <a:pt x="790987" y="2712721"/>
                    <a:pt x="940754" y="2710926"/>
                    <a:pt x="1052855" y="2632831"/>
                  </a:cubicBezTo>
                  <a:lnTo>
                    <a:pt x="2303906" y="4545710"/>
                  </a:lnTo>
                  <a:cubicBezTo>
                    <a:pt x="2303906" y="4557380"/>
                    <a:pt x="2303009" y="4568151"/>
                    <a:pt x="2303009" y="4579821"/>
                  </a:cubicBezTo>
                  <a:cubicBezTo>
                    <a:pt x="2303009" y="5060060"/>
                    <a:pt x="2583711" y="5612111"/>
                    <a:pt x="2929880" y="5812286"/>
                  </a:cubicBezTo>
                  <a:cubicBezTo>
                    <a:pt x="3276049" y="6012461"/>
                    <a:pt x="3556750" y="5785357"/>
                    <a:pt x="3557647" y="5305117"/>
                  </a:cubicBezTo>
                  <a:cubicBezTo>
                    <a:pt x="3557647" y="4824878"/>
                    <a:pt x="3276946" y="4272827"/>
                    <a:pt x="2930777" y="4072652"/>
                  </a:cubicBezTo>
                  <a:cubicBezTo>
                    <a:pt x="2702987" y="3941596"/>
                    <a:pt x="2503895" y="3994557"/>
                    <a:pt x="2393587" y="4182164"/>
                  </a:cubicBezTo>
                  <a:lnTo>
                    <a:pt x="1217869" y="2384184"/>
                  </a:lnTo>
                  <a:cubicBezTo>
                    <a:pt x="1242083" y="2306088"/>
                    <a:pt x="1254638" y="2214529"/>
                    <a:pt x="1254638" y="2110402"/>
                  </a:cubicBezTo>
                  <a:cubicBezTo>
                    <a:pt x="1254638" y="2015252"/>
                    <a:pt x="1243876" y="1918306"/>
                    <a:pt x="1223249" y="1821361"/>
                  </a:cubicBezTo>
                  <a:lnTo>
                    <a:pt x="2508379" y="1341121"/>
                  </a:lnTo>
                  <a:cubicBezTo>
                    <a:pt x="2619583" y="1546682"/>
                    <a:pt x="2768454" y="1718132"/>
                    <a:pt x="2930777" y="1812384"/>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2" name="Google Shape;882;p46"/>
            <p:cNvSpPr/>
            <p:nvPr/>
          </p:nvSpPr>
          <p:spPr>
            <a:xfrm>
              <a:off x="4013845" y="1984954"/>
              <a:ext cx="178196" cy="261663"/>
            </a:xfrm>
            <a:custGeom>
              <a:avLst/>
              <a:gdLst/>
              <a:ahLst/>
              <a:cxnLst/>
              <a:rect l="l" t="t" r="r" b="b"/>
              <a:pathLst>
                <a:path w="1781962" h="2616632" extrusionOk="0">
                  <a:moveTo>
                    <a:pt x="0" y="0"/>
                  </a:moveTo>
                  <a:lnTo>
                    <a:pt x="1781066" y="1029598"/>
                  </a:lnTo>
                  <a:lnTo>
                    <a:pt x="1781963" y="2616632"/>
                  </a:lnTo>
                  <a:lnTo>
                    <a:pt x="897" y="1587035"/>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3" name="Google Shape;883;p46"/>
            <p:cNvSpPr/>
            <p:nvPr/>
          </p:nvSpPr>
          <p:spPr>
            <a:xfrm>
              <a:off x="4013845" y="1984954"/>
              <a:ext cx="178196" cy="146675"/>
            </a:xfrm>
            <a:custGeom>
              <a:avLst/>
              <a:gdLst/>
              <a:ahLst/>
              <a:cxnLst/>
              <a:rect l="l" t="t" r="r" b="b"/>
              <a:pathLst>
                <a:path w="1781962" h="1466750" extrusionOk="0">
                  <a:moveTo>
                    <a:pt x="0" y="0"/>
                  </a:moveTo>
                  <a:lnTo>
                    <a:pt x="891430" y="1466751"/>
                  </a:lnTo>
                  <a:lnTo>
                    <a:pt x="1781963" y="102870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4" name="Google Shape;884;p46"/>
            <p:cNvSpPr/>
            <p:nvPr/>
          </p:nvSpPr>
          <p:spPr>
            <a:xfrm>
              <a:off x="4087793" y="2103886"/>
              <a:ext cx="30312" cy="44141"/>
            </a:xfrm>
            <a:custGeom>
              <a:avLst/>
              <a:gdLst/>
              <a:ahLst/>
              <a:cxnLst/>
              <a:rect l="l" t="t" r="r" b="b"/>
              <a:pathLst>
                <a:path w="303121" h="441407" extrusionOk="0">
                  <a:moveTo>
                    <a:pt x="303122" y="308224"/>
                  </a:moveTo>
                  <a:cubicBezTo>
                    <a:pt x="303122" y="420429"/>
                    <a:pt x="235861" y="471595"/>
                    <a:pt x="151561" y="423122"/>
                  </a:cubicBezTo>
                  <a:cubicBezTo>
                    <a:pt x="68158" y="374649"/>
                    <a:pt x="0" y="244491"/>
                    <a:pt x="0" y="133183"/>
                  </a:cubicBezTo>
                  <a:cubicBezTo>
                    <a:pt x="0" y="20978"/>
                    <a:pt x="67261" y="-30188"/>
                    <a:pt x="151561" y="18285"/>
                  </a:cubicBezTo>
                  <a:cubicBezTo>
                    <a:pt x="235861" y="66758"/>
                    <a:pt x="303122" y="196916"/>
                    <a:pt x="303122" y="308224"/>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5" name="Google Shape;885;p46"/>
            <p:cNvSpPr/>
            <p:nvPr/>
          </p:nvSpPr>
          <p:spPr>
            <a:xfrm>
              <a:off x="3929793" y="1754097"/>
              <a:ext cx="266980" cy="310674"/>
            </a:xfrm>
            <a:custGeom>
              <a:avLst/>
              <a:gdLst/>
              <a:ahLst/>
              <a:cxnLst/>
              <a:rect l="l" t="t" r="r" b="b"/>
              <a:pathLst>
                <a:path w="2669804" h="3106745" extrusionOk="0">
                  <a:moveTo>
                    <a:pt x="2668011" y="1540357"/>
                  </a:moveTo>
                  <a:lnTo>
                    <a:pt x="0" y="0"/>
                  </a:lnTo>
                  <a:lnTo>
                    <a:pt x="897" y="1358135"/>
                  </a:lnTo>
                  <a:lnTo>
                    <a:pt x="2433944" y="2762948"/>
                  </a:lnTo>
                  <a:lnTo>
                    <a:pt x="2669805" y="3106746"/>
                  </a:lnTo>
                  <a:lnTo>
                    <a:pt x="2668011" y="154035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6" name="Google Shape;886;p46"/>
            <p:cNvSpPr/>
            <p:nvPr/>
          </p:nvSpPr>
          <p:spPr>
            <a:xfrm>
              <a:off x="3901448" y="1769762"/>
              <a:ext cx="100712" cy="95060"/>
            </a:xfrm>
            <a:custGeom>
              <a:avLst/>
              <a:gdLst/>
              <a:ahLst/>
              <a:cxnLst/>
              <a:rect l="l" t="t" r="r" b="b"/>
              <a:pathLst>
                <a:path w="1007118" h="950604" extrusionOk="0">
                  <a:moveTo>
                    <a:pt x="0" y="368932"/>
                  </a:moveTo>
                  <a:lnTo>
                    <a:pt x="0" y="0"/>
                  </a:lnTo>
                  <a:lnTo>
                    <a:pt x="1007118" y="581673"/>
                  </a:lnTo>
                  <a:lnTo>
                    <a:pt x="1007118" y="950605"/>
                  </a:lnTo>
                  <a:lnTo>
                    <a:pt x="0" y="368932"/>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7" name="Google Shape;887;p46"/>
            <p:cNvSpPr/>
            <p:nvPr/>
          </p:nvSpPr>
          <p:spPr>
            <a:xfrm>
              <a:off x="4069105" y="1867512"/>
              <a:ext cx="58472" cy="45690"/>
            </a:xfrm>
            <a:custGeom>
              <a:avLst/>
              <a:gdLst/>
              <a:ahLst/>
              <a:cxnLst/>
              <a:rect l="l" t="t" r="r" b="b"/>
              <a:pathLst>
                <a:path w="584720" h="456901" extrusionOk="0">
                  <a:moveTo>
                    <a:pt x="584720" y="337514"/>
                  </a:moveTo>
                  <a:lnTo>
                    <a:pt x="0" y="0"/>
                  </a:lnTo>
                  <a:lnTo>
                    <a:pt x="0" y="119387"/>
                  </a:lnTo>
                  <a:lnTo>
                    <a:pt x="584720" y="456901"/>
                  </a:lnTo>
                  <a:lnTo>
                    <a:pt x="584720" y="337514"/>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8" name="Google Shape;888;p46"/>
            <p:cNvSpPr/>
            <p:nvPr/>
          </p:nvSpPr>
          <p:spPr>
            <a:xfrm>
              <a:off x="4015097" y="1860082"/>
              <a:ext cx="112729" cy="77018"/>
            </a:xfrm>
            <a:custGeom>
              <a:avLst/>
              <a:gdLst/>
              <a:ahLst/>
              <a:cxnLst/>
              <a:rect l="l" t="t" r="r" b="b"/>
              <a:pathLst>
                <a:path w="1127290" h="770178" extrusionOk="0">
                  <a:moveTo>
                    <a:pt x="1127291" y="650792"/>
                  </a:moveTo>
                  <a:lnTo>
                    <a:pt x="0" y="0"/>
                  </a:lnTo>
                  <a:lnTo>
                    <a:pt x="0" y="119387"/>
                  </a:lnTo>
                  <a:lnTo>
                    <a:pt x="1127291" y="770178"/>
                  </a:lnTo>
                  <a:lnTo>
                    <a:pt x="1127291" y="650792"/>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9" name="Google Shape;889;p46"/>
            <p:cNvSpPr/>
            <p:nvPr/>
          </p:nvSpPr>
          <p:spPr>
            <a:xfrm>
              <a:off x="3991312" y="1870197"/>
              <a:ext cx="136584" cy="90752"/>
            </a:xfrm>
            <a:custGeom>
              <a:avLst/>
              <a:gdLst/>
              <a:ahLst/>
              <a:cxnLst/>
              <a:rect l="l" t="t" r="r" b="b"/>
              <a:pathLst>
                <a:path w="1365842" h="907518" extrusionOk="0">
                  <a:moveTo>
                    <a:pt x="1365842" y="788132"/>
                  </a:moveTo>
                  <a:lnTo>
                    <a:pt x="0" y="0"/>
                  </a:lnTo>
                  <a:lnTo>
                    <a:pt x="0" y="119387"/>
                  </a:lnTo>
                  <a:lnTo>
                    <a:pt x="1365842" y="907518"/>
                  </a:lnTo>
                  <a:lnTo>
                    <a:pt x="1365842" y="788132"/>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0" name="Google Shape;890;p46"/>
            <p:cNvSpPr/>
            <p:nvPr/>
          </p:nvSpPr>
          <p:spPr>
            <a:xfrm>
              <a:off x="4141801" y="1908579"/>
              <a:ext cx="30312" cy="44115"/>
            </a:xfrm>
            <a:custGeom>
              <a:avLst/>
              <a:gdLst/>
              <a:ahLst/>
              <a:cxnLst/>
              <a:rect l="l" t="t" r="r" b="b"/>
              <a:pathLst>
                <a:path w="303121" h="441146" extrusionOk="0">
                  <a:moveTo>
                    <a:pt x="0" y="133053"/>
                  </a:moveTo>
                  <a:cubicBezTo>
                    <a:pt x="0" y="245258"/>
                    <a:pt x="68158" y="374519"/>
                    <a:pt x="151561" y="422992"/>
                  </a:cubicBezTo>
                  <a:cubicBezTo>
                    <a:pt x="234964" y="471465"/>
                    <a:pt x="303122" y="419401"/>
                    <a:pt x="303122" y="308093"/>
                  </a:cubicBezTo>
                  <a:cubicBezTo>
                    <a:pt x="303122" y="195888"/>
                    <a:pt x="234964" y="66627"/>
                    <a:pt x="151561" y="18154"/>
                  </a:cubicBezTo>
                  <a:cubicBezTo>
                    <a:pt x="67261" y="-30319"/>
                    <a:pt x="0" y="21745"/>
                    <a:pt x="0" y="1330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1" name="Google Shape;891;p46"/>
            <p:cNvSpPr/>
            <p:nvPr/>
          </p:nvSpPr>
          <p:spPr>
            <a:xfrm>
              <a:off x="4219951" y="1998292"/>
              <a:ext cx="266891" cy="289849"/>
            </a:xfrm>
            <a:custGeom>
              <a:avLst/>
              <a:gdLst/>
              <a:ahLst/>
              <a:cxnLst/>
              <a:rect l="l" t="t" r="r" b="b"/>
              <a:pathLst>
                <a:path w="2668907" h="2898492" extrusionOk="0">
                  <a:moveTo>
                    <a:pt x="0" y="0"/>
                  </a:moveTo>
                  <a:lnTo>
                    <a:pt x="2668011" y="1540357"/>
                  </a:lnTo>
                  <a:lnTo>
                    <a:pt x="2668908" y="2898492"/>
                  </a:lnTo>
                  <a:lnTo>
                    <a:pt x="235861" y="1493680"/>
                  </a:lnTo>
                  <a:lnTo>
                    <a:pt x="897" y="1565491"/>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2" name="Google Shape;892;p46"/>
            <p:cNvSpPr/>
            <p:nvPr/>
          </p:nvSpPr>
          <p:spPr>
            <a:xfrm>
              <a:off x="4408621" y="2137934"/>
              <a:ext cx="100712" cy="95060"/>
            </a:xfrm>
            <a:custGeom>
              <a:avLst/>
              <a:gdLst/>
              <a:ahLst/>
              <a:cxnLst/>
              <a:rect l="l" t="t" r="r" b="b"/>
              <a:pathLst>
                <a:path w="1007118" h="950604" extrusionOk="0">
                  <a:moveTo>
                    <a:pt x="0" y="368931"/>
                  </a:moveTo>
                  <a:lnTo>
                    <a:pt x="0" y="0"/>
                  </a:lnTo>
                  <a:lnTo>
                    <a:pt x="1007118" y="581673"/>
                  </a:lnTo>
                  <a:lnTo>
                    <a:pt x="1007118" y="950605"/>
                  </a:lnTo>
                  <a:lnTo>
                    <a:pt x="0" y="368931"/>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3" name="Google Shape;893;p46"/>
            <p:cNvSpPr/>
            <p:nvPr/>
          </p:nvSpPr>
          <p:spPr>
            <a:xfrm>
              <a:off x="4288355" y="2070709"/>
              <a:ext cx="58472" cy="45690"/>
            </a:xfrm>
            <a:custGeom>
              <a:avLst/>
              <a:gdLst/>
              <a:ahLst/>
              <a:cxnLst/>
              <a:rect l="l" t="t" r="r" b="b"/>
              <a:pathLst>
                <a:path w="584720" h="456901" extrusionOk="0">
                  <a:moveTo>
                    <a:pt x="0" y="0"/>
                  </a:moveTo>
                  <a:lnTo>
                    <a:pt x="584721" y="337514"/>
                  </a:lnTo>
                  <a:lnTo>
                    <a:pt x="584721" y="456901"/>
                  </a:lnTo>
                  <a:lnTo>
                    <a:pt x="0" y="11938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4" name="Google Shape;894;p46"/>
            <p:cNvSpPr/>
            <p:nvPr/>
          </p:nvSpPr>
          <p:spPr>
            <a:xfrm>
              <a:off x="4288355" y="2094520"/>
              <a:ext cx="105555" cy="72889"/>
            </a:xfrm>
            <a:custGeom>
              <a:avLst/>
              <a:gdLst/>
              <a:ahLst/>
              <a:cxnLst/>
              <a:rect l="l" t="t" r="r" b="b"/>
              <a:pathLst>
                <a:path w="1055546" h="728886" extrusionOk="0">
                  <a:moveTo>
                    <a:pt x="0" y="0"/>
                  </a:moveTo>
                  <a:lnTo>
                    <a:pt x="1055546" y="609500"/>
                  </a:lnTo>
                  <a:lnTo>
                    <a:pt x="1055546" y="728887"/>
                  </a:lnTo>
                  <a:lnTo>
                    <a:pt x="0" y="12028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5" name="Google Shape;895;p46"/>
            <p:cNvSpPr/>
            <p:nvPr/>
          </p:nvSpPr>
          <p:spPr>
            <a:xfrm>
              <a:off x="4288355" y="2118420"/>
              <a:ext cx="136584" cy="90752"/>
            </a:xfrm>
            <a:custGeom>
              <a:avLst/>
              <a:gdLst/>
              <a:ahLst/>
              <a:cxnLst/>
              <a:rect l="l" t="t" r="r" b="b"/>
              <a:pathLst>
                <a:path w="1365842" h="907518" extrusionOk="0">
                  <a:moveTo>
                    <a:pt x="0" y="0"/>
                  </a:moveTo>
                  <a:lnTo>
                    <a:pt x="1365842" y="788132"/>
                  </a:lnTo>
                  <a:lnTo>
                    <a:pt x="1365842" y="907518"/>
                  </a:lnTo>
                  <a:lnTo>
                    <a:pt x="0" y="11938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6" name="Google Shape;896;p46"/>
            <p:cNvSpPr/>
            <p:nvPr/>
          </p:nvSpPr>
          <p:spPr>
            <a:xfrm>
              <a:off x="4243825" y="2044090"/>
              <a:ext cx="30312" cy="44141"/>
            </a:xfrm>
            <a:custGeom>
              <a:avLst/>
              <a:gdLst/>
              <a:ahLst/>
              <a:cxnLst/>
              <a:rect l="l" t="t" r="r" b="b"/>
              <a:pathLst>
                <a:path w="303121" h="441407" extrusionOk="0">
                  <a:moveTo>
                    <a:pt x="303122" y="308224"/>
                  </a:moveTo>
                  <a:cubicBezTo>
                    <a:pt x="303122" y="420430"/>
                    <a:pt x="235861" y="471595"/>
                    <a:pt x="151561" y="423122"/>
                  </a:cubicBezTo>
                  <a:cubicBezTo>
                    <a:pt x="68157" y="374649"/>
                    <a:pt x="0" y="244491"/>
                    <a:pt x="0" y="133183"/>
                  </a:cubicBezTo>
                  <a:cubicBezTo>
                    <a:pt x="0" y="20978"/>
                    <a:pt x="67261" y="-30188"/>
                    <a:pt x="151561" y="18285"/>
                  </a:cubicBezTo>
                  <a:cubicBezTo>
                    <a:pt x="234964" y="66758"/>
                    <a:pt x="302225" y="196916"/>
                    <a:pt x="303122" y="30822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7" name="Google Shape;897;p46"/>
            <p:cNvSpPr/>
            <p:nvPr/>
          </p:nvSpPr>
          <p:spPr>
            <a:xfrm>
              <a:off x="4037451" y="1690900"/>
              <a:ext cx="70758" cy="120553"/>
            </a:xfrm>
            <a:custGeom>
              <a:avLst/>
              <a:gdLst/>
              <a:ahLst/>
              <a:cxnLst/>
              <a:rect l="l" t="t" r="r" b="b"/>
              <a:pathLst>
                <a:path w="707583" h="1205535" extrusionOk="0">
                  <a:moveTo>
                    <a:pt x="383835" y="350979"/>
                  </a:moveTo>
                  <a:lnTo>
                    <a:pt x="0" y="129261"/>
                  </a:lnTo>
                  <a:lnTo>
                    <a:pt x="0" y="0"/>
                  </a:lnTo>
                  <a:lnTo>
                    <a:pt x="383835" y="221718"/>
                  </a:lnTo>
                  <a:cubicBezTo>
                    <a:pt x="415223" y="239671"/>
                    <a:pt x="460961" y="276474"/>
                    <a:pt x="499524" y="333026"/>
                  </a:cubicBezTo>
                  <a:cubicBezTo>
                    <a:pt x="541674" y="393168"/>
                    <a:pt x="571268" y="469468"/>
                    <a:pt x="571268" y="552051"/>
                  </a:cubicBezTo>
                  <a:cubicBezTo>
                    <a:pt x="571268" y="643611"/>
                    <a:pt x="547951" y="695674"/>
                    <a:pt x="504008" y="710036"/>
                  </a:cubicBezTo>
                  <a:cubicBezTo>
                    <a:pt x="462754" y="723501"/>
                    <a:pt x="413430" y="700162"/>
                    <a:pt x="383835" y="683107"/>
                  </a:cubicBezTo>
                  <a:lnTo>
                    <a:pt x="225996" y="591547"/>
                  </a:lnTo>
                  <a:lnTo>
                    <a:pt x="225099" y="590650"/>
                  </a:lnTo>
                  <a:cubicBezTo>
                    <a:pt x="211647" y="582571"/>
                    <a:pt x="190124" y="574492"/>
                    <a:pt x="173084" y="579878"/>
                  </a:cubicBezTo>
                  <a:cubicBezTo>
                    <a:pt x="158736" y="584366"/>
                    <a:pt x="143490" y="597831"/>
                    <a:pt x="143490" y="648997"/>
                  </a:cubicBezTo>
                  <a:cubicBezTo>
                    <a:pt x="143490" y="700162"/>
                    <a:pt x="159632" y="730682"/>
                    <a:pt x="172188" y="749533"/>
                  </a:cubicBezTo>
                  <a:cubicBezTo>
                    <a:pt x="188330" y="772872"/>
                    <a:pt x="209854" y="789029"/>
                    <a:pt x="223306" y="796210"/>
                  </a:cubicBezTo>
                  <a:lnTo>
                    <a:pt x="225099" y="797108"/>
                  </a:lnTo>
                  <a:lnTo>
                    <a:pt x="707584" y="1076275"/>
                  </a:lnTo>
                  <a:lnTo>
                    <a:pt x="707584" y="1205536"/>
                  </a:lnTo>
                  <a:lnTo>
                    <a:pt x="227790" y="928164"/>
                  </a:lnTo>
                  <a:cubicBezTo>
                    <a:pt x="194608" y="911109"/>
                    <a:pt x="147077" y="874305"/>
                    <a:pt x="105824" y="816856"/>
                  </a:cubicBezTo>
                  <a:cubicBezTo>
                    <a:pt x="60983" y="753123"/>
                    <a:pt x="30492" y="673233"/>
                    <a:pt x="30492" y="584366"/>
                  </a:cubicBezTo>
                  <a:cubicBezTo>
                    <a:pt x="30492" y="495499"/>
                    <a:pt x="60983" y="450617"/>
                    <a:pt x="104927" y="438050"/>
                  </a:cubicBezTo>
                  <a:cubicBezTo>
                    <a:pt x="146180" y="426381"/>
                    <a:pt x="193711" y="443436"/>
                    <a:pt x="226893" y="463184"/>
                  </a:cubicBezTo>
                  <a:lnTo>
                    <a:pt x="382938" y="553846"/>
                  </a:lnTo>
                  <a:cubicBezTo>
                    <a:pt x="405358" y="567311"/>
                    <a:pt x="422398" y="572697"/>
                    <a:pt x="434056" y="569106"/>
                  </a:cubicBezTo>
                  <a:cubicBezTo>
                    <a:pt x="443024" y="566413"/>
                    <a:pt x="459167" y="553846"/>
                    <a:pt x="459167" y="488318"/>
                  </a:cubicBezTo>
                  <a:cubicBezTo>
                    <a:pt x="459167" y="445231"/>
                    <a:pt x="445715" y="417404"/>
                    <a:pt x="432263" y="399452"/>
                  </a:cubicBezTo>
                  <a:cubicBezTo>
                    <a:pt x="417017" y="375215"/>
                    <a:pt x="397287" y="358160"/>
                    <a:pt x="383835" y="350979"/>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8" name="Google Shape;898;p46"/>
            <p:cNvSpPr/>
            <p:nvPr/>
          </p:nvSpPr>
          <p:spPr>
            <a:xfrm>
              <a:off x="4014292" y="1669586"/>
              <a:ext cx="30312" cy="45529"/>
            </a:xfrm>
            <a:custGeom>
              <a:avLst/>
              <a:gdLst/>
              <a:ahLst/>
              <a:cxnLst/>
              <a:rect l="l" t="t" r="r" b="b"/>
              <a:pathLst>
                <a:path w="303121" h="455290" extrusionOk="0">
                  <a:moveTo>
                    <a:pt x="303122" y="315166"/>
                  </a:moveTo>
                  <a:cubicBezTo>
                    <a:pt x="303122" y="430962"/>
                    <a:pt x="234964" y="485718"/>
                    <a:pt x="151561" y="438143"/>
                  </a:cubicBezTo>
                  <a:cubicBezTo>
                    <a:pt x="68158" y="389670"/>
                    <a:pt x="0" y="256819"/>
                    <a:pt x="0" y="140125"/>
                  </a:cubicBezTo>
                  <a:cubicBezTo>
                    <a:pt x="0" y="24329"/>
                    <a:pt x="68158" y="-30427"/>
                    <a:pt x="151561" y="17148"/>
                  </a:cubicBezTo>
                  <a:cubicBezTo>
                    <a:pt x="234964" y="65620"/>
                    <a:pt x="303122" y="199369"/>
                    <a:pt x="303122" y="3151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9" name="Google Shape;899;p46"/>
            <p:cNvSpPr/>
            <p:nvPr/>
          </p:nvSpPr>
          <p:spPr>
            <a:xfrm>
              <a:off x="4097450" y="1784165"/>
              <a:ext cx="30312" cy="45529"/>
            </a:xfrm>
            <a:custGeom>
              <a:avLst/>
              <a:gdLst/>
              <a:ahLst/>
              <a:cxnLst/>
              <a:rect l="l" t="t" r="r" b="b"/>
              <a:pathLst>
                <a:path w="303121" h="455290" extrusionOk="0">
                  <a:moveTo>
                    <a:pt x="303122" y="315166"/>
                  </a:moveTo>
                  <a:cubicBezTo>
                    <a:pt x="303122" y="430962"/>
                    <a:pt x="234964" y="485718"/>
                    <a:pt x="151561" y="438143"/>
                  </a:cubicBezTo>
                  <a:cubicBezTo>
                    <a:pt x="68158" y="389670"/>
                    <a:pt x="0" y="256819"/>
                    <a:pt x="0" y="140125"/>
                  </a:cubicBezTo>
                  <a:cubicBezTo>
                    <a:pt x="0" y="24329"/>
                    <a:pt x="68158" y="-30427"/>
                    <a:pt x="151561" y="17148"/>
                  </a:cubicBezTo>
                  <a:cubicBezTo>
                    <a:pt x="234964" y="65620"/>
                    <a:pt x="303122" y="199369"/>
                    <a:pt x="303122" y="31516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0" name="Google Shape;900;p46"/>
            <p:cNvSpPr/>
            <p:nvPr/>
          </p:nvSpPr>
          <p:spPr>
            <a:xfrm>
              <a:off x="4179263" y="2187131"/>
              <a:ext cx="48613" cy="64577"/>
            </a:xfrm>
            <a:custGeom>
              <a:avLst/>
              <a:gdLst/>
              <a:ahLst/>
              <a:cxnLst/>
              <a:rect l="l" t="t" r="r" b="b"/>
              <a:pathLst>
                <a:path w="486133" h="645773" extrusionOk="0">
                  <a:moveTo>
                    <a:pt x="243067" y="645774"/>
                  </a:moveTo>
                  <a:cubicBezTo>
                    <a:pt x="-231346" y="34479"/>
                    <a:pt x="112132" y="-185444"/>
                    <a:pt x="243067" y="171818"/>
                  </a:cubicBezTo>
                  <a:cubicBezTo>
                    <a:pt x="374001" y="-34640"/>
                    <a:pt x="717479" y="582939"/>
                    <a:pt x="243067" y="645774"/>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 name="Grupo 1">
            <a:extLst>
              <a:ext uri="{FF2B5EF4-FFF2-40B4-BE49-F238E27FC236}">
                <a16:creationId xmlns:a16="http://schemas.microsoft.com/office/drawing/2014/main" id="{9949176B-31D9-2A41-BD93-3E21ED4B466D}"/>
              </a:ext>
            </a:extLst>
          </p:cNvPr>
          <p:cNvGrpSpPr/>
          <p:nvPr/>
        </p:nvGrpSpPr>
        <p:grpSpPr>
          <a:xfrm>
            <a:off x="996049" y="1552369"/>
            <a:ext cx="485510" cy="684774"/>
            <a:chOff x="996049" y="1552369"/>
            <a:chExt cx="485510" cy="684774"/>
          </a:xfrm>
        </p:grpSpPr>
        <p:sp>
          <p:nvSpPr>
            <p:cNvPr id="902" name="Google Shape;902;p46"/>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3" name="Google Shape;903;p46"/>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4" name="Google Shape;904;p46"/>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5" name="Google Shape;905;p46"/>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6" name="Google Shape;906;p46"/>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7" name="Google Shape;907;p46"/>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8" name="Google Shape;908;p46"/>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9" name="Google Shape;909;p46"/>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10" name="Google Shape;910;p46"/>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11" name="Google Shape;911;p46"/>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12" name="Google Shape;912;p46"/>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13" name="Google Shape;913;p46"/>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14" name="Google Shape;914;p46"/>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15" name="Google Shape;915;p46"/>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16" name="Google Shape;916;p46"/>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17" name="Google Shape;917;p46"/>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18" name="Google Shape;918;p46"/>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19" name="Google Shape;919;p46"/>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20" name="Google Shape;920;p46"/>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21" name="Google Shape;921;p46"/>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22" name="Google Shape;922;p46"/>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23" name="Google Shape;923;p46"/>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24" name="Google Shape;924;p46"/>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25" name="Google Shape;925;p46"/>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26" name="Google Shape;926;p46"/>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7" name="Grupo 6">
            <a:extLst>
              <a:ext uri="{FF2B5EF4-FFF2-40B4-BE49-F238E27FC236}">
                <a16:creationId xmlns:a16="http://schemas.microsoft.com/office/drawing/2014/main" id="{7B127C7C-9450-754F-89D9-837836FB0E3F}"/>
              </a:ext>
            </a:extLst>
          </p:cNvPr>
          <p:cNvGrpSpPr/>
          <p:nvPr/>
        </p:nvGrpSpPr>
        <p:grpSpPr>
          <a:xfrm>
            <a:off x="6928587" y="2421571"/>
            <a:ext cx="761805" cy="683582"/>
            <a:chOff x="6928587" y="2421571"/>
            <a:chExt cx="761805" cy="683582"/>
          </a:xfrm>
        </p:grpSpPr>
        <p:sp>
          <p:nvSpPr>
            <p:cNvPr id="928" name="Google Shape;928;p46"/>
            <p:cNvSpPr/>
            <p:nvPr/>
          </p:nvSpPr>
          <p:spPr>
            <a:xfrm>
              <a:off x="7283789" y="2493529"/>
              <a:ext cx="406603" cy="430281"/>
            </a:xfrm>
            <a:custGeom>
              <a:avLst/>
              <a:gdLst/>
              <a:ahLst/>
              <a:cxnLst/>
              <a:rect l="l" t="t" r="r" b="b"/>
              <a:pathLst>
                <a:path w="4066033" h="4302812" extrusionOk="0">
                  <a:moveTo>
                    <a:pt x="3440299" y="2164555"/>
                  </a:moveTo>
                  <a:cubicBezTo>
                    <a:pt x="3440299" y="2201737"/>
                    <a:pt x="3439473" y="2238919"/>
                    <a:pt x="3436993" y="2273622"/>
                  </a:cubicBezTo>
                  <a:cubicBezTo>
                    <a:pt x="3792430" y="2543811"/>
                    <a:pt x="4066034" y="3123023"/>
                    <a:pt x="4066034" y="3632828"/>
                  </a:cubicBezTo>
                  <a:cubicBezTo>
                    <a:pt x="4066034" y="4188078"/>
                    <a:pt x="3741181" y="4450004"/>
                    <a:pt x="3340281" y="4218650"/>
                  </a:cubicBezTo>
                  <a:cubicBezTo>
                    <a:pt x="3339454" y="4217824"/>
                    <a:pt x="3338628" y="4217824"/>
                    <a:pt x="3337801" y="4216998"/>
                  </a:cubicBezTo>
                  <a:lnTo>
                    <a:pt x="819158" y="2765250"/>
                  </a:lnTo>
                  <a:cubicBezTo>
                    <a:pt x="818332" y="2764424"/>
                    <a:pt x="817505" y="2764424"/>
                    <a:pt x="815852" y="2763597"/>
                  </a:cubicBezTo>
                  <a:cubicBezTo>
                    <a:pt x="365356" y="2503324"/>
                    <a:pt x="0" y="1786952"/>
                    <a:pt x="0" y="1163122"/>
                  </a:cubicBezTo>
                  <a:cubicBezTo>
                    <a:pt x="0" y="578952"/>
                    <a:pt x="320720" y="282323"/>
                    <a:pt x="731539" y="461623"/>
                  </a:cubicBezTo>
                  <a:cubicBezTo>
                    <a:pt x="781961" y="60884"/>
                    <a:pt x="1050606" y="-111805"/>
                    <a:pt x="1374632" y="75757"/>
                  </a:cubicBezTo>
                  <a:cubicBezTo>
                    <a:pt x="1530032" y="165820"/>
                    <a:pt x="1673034" y="323636"/>
                    <a:pt x="1784624" y="513677"/>
                  </a:cubicBezTo>
                  <a:cubicBezTo>
                    <a:pt x="1946637" y="273234"/>
                    <a:pt x="2222721" y="212091"/>
                    <a:pt x="2535175" y="392216"/>
                  </a:cubicBezTo>
                  <a:cubicBezTo>
                    <a:pt x="3035267" y="679757"/>
                    <a:pt x="3440299" y="1473797"/>
                    <a:pt x="3440299" y="2164555"/>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29" name="Google Shape;929;p46"/>
            <p:cNvSpPr/>
            <p:nvPr/>
          </p:nvSpPr>
          <p:spPr>
            <a:xfrm>
              <a:off x="7242581" y="2533079"/>
              <a:ext cx="406603" cy="430281"/>
            </a:xfrm>
            <a:custGeom>
              <a:avLst/>
              <a:gdLst/>
              <a:ahLst/>
              <a:cxnLst/>
              <a:rect l="l" t="t" r="r" b="b"/>
              <a:pathLst>
                <a:path w="4066033" h="4302812" extrusionOk="0">
                  <a:moveTo>
                    <a:pt x="3440299" y="2164555"/>
                  </a:moveTo>
                  <a:cubicBezTo>
                    <a:pt x="3440299" y="2201737"/>
                    <a:pt x="3439473" y="2238919"/>
                    <a:pt x="3436993" y="2273622"/>
                  </a:cubicBezTo>
                  <a:cubicBezTo>
                    <a:pt x="3792430" y="2543811"/>
                    <a:pt x="4066034" y="3123023"/>
                    <a:pt x="4066034" y="3632828"/>
                  </a:cubicBezTo>
                  <a:cubicBezTo>
                    <a:pt x="4066034" y="4188078"/>
                    <a:pt x="3741181" y="4450004"/>
                    <a:pt x="3340281" y="4218650"/>
                  </a:cubicBezTo>
                  <a:cubicBezTo>
                    <a:pt x="3339454" y="4217824"/>
                    <a:pt x="3338628" y="4217824"/>
                    <a:pt x="3337801" y="4216998"/>
                  </a:cubicBezTo>
                  <a:lnTo>
                    <a:pt x="819158" y="2765250"/>
                  </a:lnTo>
                  <a:cubicBezTo>
                    <a:pt x="818332" y="2764424"/>
                    <a:pt x="817505" y="2764424"/>
                    <a:pt x="815852" y="2763597"/>
                  </a:cubicBezTo>
                  <a:cubicBezTo>
                    <a:pt x="365356" y="2503324"/>
                    <a:pt x="0" y="1786952"/>
                    <a:pt x="0" y="1163122"/>
                  </a:cubicBezTo>
                  <a:cubicBezTo>
                    <a:pt x="0" y="578952"/>
                    <a:pt x="320720" y="282323"/>
                    <a:pt x="731539" y="461623"/>
                  </a:cubicBezTo>
                  <a:cubicBezTo>
                    <a:pt x="781961" y="60884"/>
                    <a:pt x="1050606" y="-111805"/>
                    <a:pt x="1374632" y="75757"/>
                  </a:cubicBezTo>
                  <a:cubicBezTo>
                    <a:pt x="1530032" y="165820"/>
                    <a:pt x="1673034" y="323636"/>
                    <a:pt x="1784624" y="513677"/>
                  </a:cubicBezTo>
                  <a:cubicBezTo>
                    <a:pt x="1946637" y="273234"/>
                    <a:pt x="2222721" y="212091"/>
                    <a:pt x="2535175" y="392216"/>
                  </a:cubicBezTo>
                  <a:cubicBezTo>
                    <a:pt x="3035267" y="679757"/>
                    <a:pt x="3440299" y="1473797"/>
                    <a:pt x="3440299" y="2164555"/>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30" name="Google Shape;930;p46"/>
            <p:cNvSpPr/>
            <p:nvPr/>
          </p:nvSpPr>
          <p:spPr>
            <a:xfrm>
              <a:off x="7073805" y="2784444"/>
              <a:ext cx="70591" cy="120304"/>
            </a:xfrm>
            <a:custGeom>
              <a:avLst/>
              <a:gdLst/>
              <a:ahLst/>
              <a:cxnLst/>
              <a:rect l="l" t="t" r="r" b="b"/>
              <a:pathLst>
                <a:path w="705914" h="1203041" extrusionOk="0">
                  <a:moveTo>
                    <a:pt x="383541" y="351163"/>
                  </a:moveTo>
                  <a:lnTo>
                    <a:pt x="0" y="129723"/>
                  </a:lnTo>
                  <a:lnTo>
                    <a:pt x="0" y="0"/>
                  </a:lnTo>
                  <a:lnTo>
                    <a:pt x="383541" y="221439"/>
                  </a:lnTo>
                  <a:cubicBezTo>
                    <a:pt x="414952" y="239617"/>
                    <a:pt x="460415" y="275972"/>
                    <a:pt x="499265" y="332158"/>
                  </a:cubicBezTo>
                  <a:cubicBezTo>
                    <a:pt x="541421" y="392476"/>
                    <a:pt x="571179" y="468492"/>
                    <a:pt x="571179" y="551119"/>
                  </a:cubicBezTo>
                  <a:cubicBezTo>
                    <a:pt x="571179" y="642008"/>
                    <a:pt x="548034" y="694062"/>
                    <a:pt x="503398" y="708936"/>
                  </a:cubicBezTo>
                  <a:cubicBezTo>
                    <a:pt x="462068" y="722982"/>
                    <a:pt x="413299" y="699020"/>
                    <a:pt x="382715" y="681668"/>
                  </a:cubicBezTo>
                  <a:lnTo>
                    <a:pt x="224835" y="590779"/>
                  </a:lnTo>
                  <a:lnTo>
                    <a:pt x="224008" y="589953"/>
                  </a:lnTo>
                  <a:cubicBezTo>
                    <a:pt x="210782" y="581691"/>
                    <a:pt x="189291" y="574254"/>
                    <a:pt x="171932" y="579212"/>
                  </a:cubicBezTo>
                  <a:cubicBezTo>
                    <a:pt x="157880" y="583343"/>
                    <a:pt x="142175" y="597390"/>
                    <a:pt x="142175" y="647792"/>
                  </a:cubicBezTo>
                  <a:cubicBezTo>
                    <a:pt x="142175" y="698194"/>
                    <a:pt x="157880" y="729592"/>
                    <a:pt x="171106" y="747770"/>
                  </a:cubicBezTo>
                  <a:cubicBezTo>
                    <a:pt x="187638" y="770905"/>
                    <a:pt x="209129" y="787431"/>
                    <a:pt x="222355" y="794041"/>
                  </a:cubicBezTo>
                  <a:lnTo>
                    <a:pt x="224008" y="794867"/>
                  </a:lnTo>
                  <a:lnTo>
                    <a:pt x="705914" y="1073318"/>
                  </a:lnTo>
                  <a:lnTo>
                    <a:pt x="705914" y="1203042"/>
                  </a:lnTo>
                  <a:lnTo>
                    <a:pt x="226488" y="926243"/>
                  </a:lnTo>
                  <a:cubicBezTo>
                    <a:pt x="193424" y="908891"/>
                    <a:pt x="146308" y="872536"/>
                    <a:pt x="104978" y="814697"/>
                  </a:cubicBezTo>
                  <a:cubicBezTo>
                    <a:pt x="60342" y="751901"/>
                    <a:pt x="28931" y="671754"/>
                    <a:pt x="29758" y="582517"/>
                  </a:cubicBezTo>
                  <a:cubicBezTo>
                    <a:pt x="29758" y="494106"/>
                    <a:pt x="60342" y="448662"/>
                    <a:pt x="104978" y="436268"/>
                  </a:cubicBezTo>
                  <a:cubicBezTo>
                    <a:pt x="146308" y="424700"/>
                    <a:pt x="193424" y="441226"/>
                    <a:pt x="226488" y="461882"/>
                  </a:cubicBezTo>
                  <a:lnTo>
                    <a:pt x="382715" y="551945"/>
                  </a:lnTo>
                  <a:cubicBezTo>
                    <a:pt x="405033" y="565165"/>
                    <a:pt x="422391" y="570949"/>
                    <a:pt x="433137" y="566818"/>
                  </a:cubicBezTo>
                  <a:cubicBezTo>
                    <a:pt x="441403" y="564339"/>
                    <a:pt x="457935" y="551945"/>
                    <a:pt x="457935" y="485844"/>
                  </a:cubicBezTo>
                  <a:cubicBezTo>
                    <a:pt x="457935" y="443704"/>
                    <a:pt x="443883" y="415611"/>
                    <a:pt x="431484" y="396607"/>
                  </a:cubicBezTo>
                  <a:cubicBezTo>
                    <a:pt x="416605" y="375124"/>
                    <a:pt x="395940" y="358599"/>
                    <a:pt x="383541" y="351163"/>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31" name="Google Shape;931;p46"/>
            <p:cNvSpPr/>
            <p:nvPr/>
          </p:nvSpPr>
          <p:spPr>
            <a:xfrm>
              <a:off x="7054189" y="2765237"/>
              <a:ext cx="27939" cy="41909"/>
            </a:xfrm>
            <a:custGeom>
              <a:avLst/>
              <a:gdLst/>
              <a:ahLst/>
              <a:cxnLst/>
              <a:rect l="l" t="t" r="r" b="b"/>
              <a:pathLst>
                <a:path w="279389" h="419086" extrusionOk="0">
                  <a:moveTo>
                    <a:pt x="279390" y="290104"/>
                  </a:moveTo>
                  <a:cubicBezTo>
                    <a:pt x="279390" y="396692"/>
                    <a:pt x="216569" y="447094"/>
                    <a:pt x="139695" y="403303"/>
                  </a:cubicBezTo>
                  <a:cubicBezTo>
                    <a:pt x="62821" y="358684"/>
                    <a:pt x="0" y="236397"/>
                    <a:pt x="0" y="128982"/>
                  </a:cubicBezTo>
                  <a:cubicBezTo>
                    <a:pt x="0" y="22394"/>
                    <a:pt x="62821" y="-28008"/>
                    <a:pt x="139695" y="15784"/>
                  </a:cubicBezTo>
                  <a:cubicBezTo>
                    <a:pt x="216569" y="60402"/>
                    <a:pt x="279390" y="183516"/>
                    <a:pt x="279390" y="290104"/>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32" name="Google Shape;932;p46"/>
            <p:cNvSpPr/>
            <p:nvPr/>
          </p:nvSpPr>
          <p:spPr>
            <a:xfrm>
              <a:off x="7135782" y="2879768"/>
              <a:ext cx="27939" cy="41909"/>
            </a:xfrm>
            <a:custGeom>
              <a:avLst/>
              <a:gdLst/>
              <a:ahLst/>
              <a:cxnLst/>
              <a:rect l="l" t="t" r="r" b="b"/>
              <a:pathLst>
                <a:path w="279389" h="419086" extrusionOk="0">
                  <a:moveTo>
                    <a:pt x="279390" y="290104"/>
                  </a:moveTo>
                  <a:cubicBezTo>
                    <a:pt x="279390" y="396692"/>
                    <a:pt x="216568" y="447095"/>
                    <a:pt x="139695" y="403302"/>
                  </a:cubicBezTo>
                  <a:cubicBezTo>
                    <a:pt x="62821" y="358684"/>
                    <a:pt x="0" y="236397"/>
                    <a:pt x="0" y="128983"/>
                  </a:cubicBezTo>
                  <a:cubicBezTo>
                    <a:pt x="0" y="22394"/>
                    <a:pt x="62821" y="-28008"/>
                    <a:pt x="139695" y="15784"/>
                  </a:cubicBezTo>
                  <a:cubicBezTo>
                    <a:pt x="216568" y="60402"/>
                    <a:pt x="279390" y="183516"/>
                    <a:pt x="279390" y="290104"/>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33" name="Google Shape;933;p46"/>
            <p:cNvSpPr/>
            <p:nvPr/>
          </p:nvSpPr>
          <p:spPr>
            <a:xfrm>
              <a:off x="7229406" y="2634977"/>
              <a:ext cx="247979" cy="274155"/>
            </a:xfrm>
            <a:custGeom>
              <a:avLst/>
              <a:gdLst/>
              <a:ahLst/>
              <a:cxnLst/>
              <a:rect l="l" t="t" r="r" b="b"/>
              <a:pathLst>
                <a:path w="2479792" h="2741547" extrusionOk="0">
                  <a:moveTo>
                    <a:pt x="826" y="0"/>
                  </a:moveTo>
                  <a:lnTo>
                    <a:pt x="2479793" y="1430265"/>
                  </a:lnTo>
                  <a:lnTo>
                    <a:pt x="2479793" y="2741547"/>
                  </a:lnTo>
                  <a:lnTo>
                    <a:pt x="0" y="1311283"/>
                  </a:lnTo>
                  <a:lnTo>
                    <a:pt x="826"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34" name="Google Shape;934;p46"/>
            <p:cNvSpPr/>
            <p:nvPr/>
          </p:nvSpPr>
          <p:spPr>
            <a:xfrm>
              <a:off x="7196440" y="2651457"/>
              <a:ext cx="247896" cy="274155"/>
            </a:xfrm>
            <a:custGeom>
              <a:avLst/>
              <a:gdLst/>
              <a:ahLst/>
              <a:cxnLst/>
              <a:rect l="l" t="t" r="r" b="b"/>
              <a:pathLst>
                <a:path w="2478965" h="2741547" extrusionOk="0">
                  <a:moveTo>
                    <a:pt x="0" y="0"/>
                  </a:moveTo>
                  <a:lnTo>
                    <a:pt x="2478966" y="1430265"/>
                  </a:lnTo>
                  <a:lnTo>
                    <a:pt x="2478966" y="2741547"/>
                  </a:lnTo>
                  <a:lnTo>
                    <a:pt x="0" y="1311283"/>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35" name="Google Shape;935;p46"/>
            <p:cNvSpPr/>
            <p:nvPr/>
          </p:nvSpPr>
          <p:spPr>
            <a:xfrm>
              <a:off x="7218610" y="2716645"/>
              <a:ext cx="27939" cy="41535"/>
            </a:xfrm>
            <a:custGeom>
              <a:avLst/>
              <a:gdLst/>
              <a:ahLst/>
              <a:cxnLst/>
              <a:rect l="l" t="t" r="r" b="b"/>
              <a:pathLst>
                <a:path w="279389" h="415353" extrusionOk="0">
                  <a:moveTo>
                    <a:pt x="0" y="127116"/>
                  </a:moveTo>
                  <a:cubicBezTo>
                    <a:pt x="0" y="232878"/>
                    <a:pt x="62821" y="354339"/>
                    <a:pt x="139695" y="398957"/>
                  </a:cubicBezTo>
                  <a:cubicBezTo>
                    <a:pt x="216568" y="443575"/>
                    <a:pt x="279390" y="394000"/>
                    <a:pt x="279390" y="288238"/>
                  </a:cubicBezTo>
                  <a:cubicBezTo>
                    <a:pt x="279390" y="182476"/>
                    <a:pt x="216568" y="61015"/>
                    <a:pt x="139695" y="16396"/>
                  </a:cubicBezTo>
                  <a:cubicBezTo>
                    <a:pt x="62821" y="-28222"/>
                    <a:pt x="0" y="21354"/>
                    <a:pt x="0" y="12711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36" name="Google Shape;936;p46"/>
            <p:cNvSpPr/>
            <p:nvPr/>
          </p:nvSpPr>
          <p:spPr>
            <a:xfrm>
              <a:off x="7253472" y="2743810"/>
              <a:ext cx="12977" cy="19278"/>
            </a:xfrm>
            <a:custGeom>
              <a:avLst/>
              <a:gdLst/>
              <a:ahLst/>
              <a:cxnLst/>
              <a:rect l="l" t="t" r="r" b="b"/>
              <a:pathLst>
                <a:path w="129775" h="192778" extrusionOk="0">
                  <a:moveTo>
                    <a:pt x="0" y="58794"/>
                  </a:moveTo>
                  <a:cubicBezTo>
                    <a:pt x="0" y="107544"/>
                    <a:pt x="28931" y="164556"/>
                    <a:pt x="65301" y="185213"/>
                  </a:cubicBezTo>
                  <a:cubicBezTo>
                    <a:pt x="100845" y="205869"/>
                    <a:pt x="129776" y="182734"/>
                    <a:pt x="129776" y="133984"/>
                  </a:cubicBezTo>
                  <a:cubicBezTo>
                    <a:pt x="129776" y="85235"/>
                    <a:pt x="100845" y="28222"/>
                    <a:pt x="64475" y="7566"/>
                  </a:cubicBezTo>
                  <a:cubicBezTo>
                    <a:pt x="28931" y="-13091"/>
                    <a:pt x="0" y="10044"/>
                    <a:pt x="0" y="58794"/>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37" name="Google Shape;937;p46"/>
            <p:cNvSpPr/>
            <p:nvPr/>
          </p:nvSpPr>
          <p:spPr>
            <a:xfrm>
              <a:off x="7273334" y="2755263"/>
              <a:ext cx="12977" cy="19278"/>
            </a:xfrm>
            <a:custGeom>
              <a:avLst/>
              <a:gdLst/>
              <a:ahLst/>
              <a:cxnLst/>
              <a:rect l="l" t="t" r="r" b="b"/>
              <a:pathLst>
                <a:path w="129775" h="192778" extrusionOk="0">
                  <a:moveTo>
                    <a:pt x="0" y="58794"/>
                  </a:moveTo>
                  <a:cubicBezTo>
                    <a:pt x="0" y="107544"/>
                    <a:pt x="28931" y="164556"/>
                    <a:pt x="65301" y="185213"/>
                  </a:cubicBezTo>
                  <a:cubicBezTo>
                    <a:pt x="100845" y="205869"/>
                    <a:pt x="129776" y="182734"/>
                    <a:pt x="129776" y="133984"/>
                  </a:cubicBezTo>
                  <a:cubicBezTo>
                    <a:pt x="129776" y="85235"/>
                    <a:pt x="100845" y="28222"/>
                    <a:pt x="64475" y="7566"/>
                  </a:cubicBezTo>
                  <a:cubicBezTo>
                    <a:pt x="28931" y="-13091"/>
                    <a:pt x="0" y="10044"/>
                    <a:pt x="0" y="58794"/>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38" name="Google Shape;938;p46"/>
            <p:cNvSpPr/>
            <p:nvPr/>
          </p:nvSpPr>
          <p:spPr>
            <a:xfrm>
              <a:off x="7371492" y="2777770"/>
              <a:ext cx="9754" cy="80230"/>
            </a:xfrm>
            <a:custGeom>
              <a:avLst/>
              <a:gdLst/>
              <a:ahLst/>
              <a:cxnLst/>
              <a:rect l="l" t="t" r="r" b="b"/>
              <a:pathLst>
                <a:path w="97538" h="802303" extrusionOk="0">
                  <a:moveTo>
                    <a:pt x="97539" y="56186"/>
                  </a:moveTo>
                  <a:lnTo>
                    <a:pt x="97539" y="802303"/>
                  </a:lnTo>
                  <a:lnTo>
                    <a:pt x="0" y="746117"/>
                  </a:lnTo>
                  <a:lnTo>
                    <a:pt x="0" y="0"/>
                  </a:lnTo>
                  <a:lnTo>
                    <a:pt x="97539" y="56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39" name="Google Shape;939;p46"/>
            <p:cNvSpPr/>
            <p:nvPr/>
          </p:nvSpPr>
          <p:spPr>
            <a:xfrm>
              <a:off x="7392755" y="2790130"/>
              <a:ext cx="9754" cy="80230"/>
            </a:xfrm>
            <a:custGeom>
              <a:avLst/>
              <a:gdLst/>
              <a:ahLst/>
              <a:cxnLst/>
              <a:rect l="l" t="t" r="r" b="b"/>
              <a:pathLst>
                <a:path w="97538" h="802303" extrusionOk="0">
                  <a:moveTo>
                    <a:pt x="97538" y="56186"/>
                  </a:moveTo>
                  <a:lnTo>
                    <a:pt x="97538" y="802303"/>
                  </a:lnTo>
                  <a:lnTo>
                    <a:pt x="0" y="746117"/>
                  </a:lnTo>
                  <a:lnTo>
                    <a:pt x="0" y="0"/>
                  </a:lnTo>
                  <a:lnTo>
                    <a:pt x="97538" y="56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40" name="Google Shape;940;p46"/>
            <p:cNvSpPr/>
            <p:nvPr/>
          </p:nvSpPr>
          <p:spPr>
            <a:xfrm>
              <a:off x="7414101" y="2802489"/>
              <a:ext cx="9754" cy="80230"/>
            </a:xfrm>
            <a:custGeom>
              <a:avLst/>
              <a:gdLst/>
              <a:ahLst/>
              <a:cxnLst/>
              <a:rect l="l" t="t" r="r" b="b"/>
              <a:pathLst>
                <a:path w="97538" h="802303" extrusionOk="0">
                  <a:moveTo>
                    <a:pt x="97538" y="56186"/>
                  </a:moveTo>
                  <a:lnTo>
                    <a:pt x="97538" y="802303"/>
                  </a:lnTo>
                  <a:lnTo>
                    <a:pt x="0" y="746117"/>
                  </a:lnTo>
                  <a:lnTo>
                    <a:pt x="0" y="0"/>
                  </a:lnTo>
                  <a:lnTo>
                    <a:pt x="97538" y="56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41" name="Google Shape;941;p46"/>
            <p:cNvSpPr/>
            <p:nvPr/>
          </p:nvSpPr>
          <p:spPr>
            <a:xfrm>
              <a:off x="7229406" y="2813695"/>
              <a:ext cx="247896" cy="274155"/>
            </a:xfrm>
            <a:custGeom>
              <a:avLst/>
              <a:gdLst/>
              <a:ahLst/>
              <a:cxnLst/>
              <a:rect l="l" t="t" r="r" b="b"/>
              <a:pathLst>
                <a:path w="2478965" h="2741547" extrusionOk="0">
                  <a:moveTo>
                    <a:pt x="0" y="0"/>
                  </a:moveTo>
                  <a:lnTo>
                    <a:pt x="2478966" y="1430265"/>
                  </a:lnTo>
                  <a:lnTo>
                    <a:pt x="2478966" y="2741548"/>
                  </a:lnTo>
                  <a:lnTo>
                    <a:pt x="0" y="13112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42" name="Google Shape;942;p46"/>
            <p:cNvSpPr/>
            <p:nvPr/>
          </p:nvSpPr>
          <p:spPr>
            <a:xfrm>
              <a:off x="7196440" y="2830998"/>
              <a:ext cx="247896" cy="274155"/>
            </a:xfrm>
            <a:custGeom>
              <a:avLst/>
              <a:gdLst/>
              <a:ahLst/>
              <a:cxnLst/>
              <a:rect l="l" t="t" r="r" b="b"/>
              <a:pathLst>
                <a:path w="2478965" h="2741547" extrusionOk="0">
                  <a:moveTo>
                    <a:pt x="0" y="0"/>
                  </a:moveTo>
                  <a:lnTo>
                    <a:pt x="2478966" y="1430265"/>
                  </a:lnTo>
                  <a:lnTo>
                    <a:pt x="2478966" y="2741548"/>
                  </a:lnTo>
                  <a:lnTo>
                    <a:pt x="0" y="1311283"/>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43" name="Google Shape;943;p46"/>
            <p:cNvSpPr/>
            <p:nvPr/>
          </p:nvSpPr>
          <p:spPr>
            <a:xfrm>
              <a:off x="7218610" y="2896186"/>
              <a:ext cx="27939" cy="41535"/>
            </a:xfrm>
            <a:custGeom>
              <a:avLst/>
              <a:gdLst/>
              <a:ahLst/>
              <a:cxnLst/>
              <a:rect l="l" t="t" r="r" b="b"/>
              <a:pathLst>
                <a:path w="279389" h="415353" extrusionOk="0">
                  <a:moveTo>
                    <a:pt x="0" y="127116"/>
                  </a:moveTo>
                  <a:cubicBezTo>
                    <a:pt x="0" y="232878"/>
                    <a:pt x="62821" y="354339"/>
                    <a:pt x="139695" y="398957"/>
                  </a:cubicBezTo>
                  <a:cubicBezTo>
                    <a:pt x="216568" y="443576"/>
                    <a:pt x="279390" y="394000"/>
                    <a:pt x="279390" y="288237"/>
                  </a:cubicBezTo>
                  <a:cubicBezTo>
                    <a:pt x="279390" y="182475"/>
                    <a:pt x="216568" y="61014"/>
                    <a:pt x="139695" y="16396"/>
                  </a:cubicBezTo>
                  <a:cubicBezTo>
                    <a:pt x="62821" y="-28222"/>
                    <a:pt x="0" y="21354"/>
                    <a:pt x="0" y="12711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44" name="Google Shape;944;p46"/>
            <p:cNvSpPr/>
            <p:nvPr/>
          </p:nvSpPr>
          <p:spPr>
            <a:xfrm>
              <a:off x="7253472" y="2923422"/>
              <a:ext cx="12977" cy="19289"/>
            </a:xfrm>
            <a:custGeom>
              <a:avLst/>
              <a:gdLst/>
              <a:ahLst/>
              <a:cxnLst/>
              <a:rect l="l" t="t" r="r" b="b"/>
              <a:pathLst>
                <a:path w="129775" h="192894" extrusionOk="0">
                  <a:moveTo>
                    <a:pt x="0" y="58911"/>
                  </a:moveTo>
                  <a:cubicBezTo>
                    <a:pt x="0" y="107660"/>
                    <a:pt x="28931" y="164672"/>
                    <a:pt x="65301" y="185329"/>
                  </a:cubicBezTo>
                  <a:cubicBezTo>
                    <a:pt x="100845" y="205986"/>
                    <a:pt x="129776" y="182850"/>
                    <a:pt x="129776" y="134101"/>
                  </a:cubicBezTo>
                  <a:cubicBezTo>
                    <a:pt x="129776" y="85351"/>
                    <a:pt x="100845" y="28339"/>
                    <a:pt x="64475" y="7682"/>
                  </a:cubicBezTo>
                  <a:cubicBezTo>
                    <a:pt x="28931" y="-12974"/>
                    <a:pt x="0" y="9335"/>
                    <a:pt x="0" y="58911"/>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45" name="Google Shape;945;p46"/>
            <p:cNvSpPr/>
            <p:nvPr/>
          </p:nvSpPr>
          <p:spPr>
            <a:xfrm>
              <a:off x="7273252" y="2934840"/>
              <a:ext cx="12977" cy="19324"/>
            </a:xfrm>
            <a:custGeom>
              <a:avLst/>
              <a:gdLst/>
              <a:ahLst/>
              <a:cxnLst/>
              <a:rect l="l" t="t" r="r" b="b"/>
              <a:pathLst>
                <a:path w="129775" h="193244" extrusionOk="0">
                  <a:moveTo>
                    <a:pt x="0" y="59260"/>
                  </a:moveTo>
                  <a:cubicBezTo>
                    <a:pt x="0" y="108010"/>
                    <a:pt x="28931" y="165022"/>
                    <a:pt x="65301" y="185679"/>
                  </a:cubicBezTo>
                  <a:cubicBezTo>
                    <a:pt x="100845" y="206336"/>
                    <a:pt x="129776" y="183200"/>
                    <a:pt x="129776" y="134451"/>
                  </a:cubicBezTo>
                  <a:cubicBezTo>
                    <a:pt x="129776" y="85701"/>
                    <a:pt x="100845" y="28689"/>
                    <a:pt x="64475" y="8032"/>
                  </a:cubicBezTo>
                  <a:cubicBezTo>
                    <a:pt x="28931" y="-13451"/>
                    <a:pt x="0" y="9685"/>
                    <a:pt x="0" y="59260"/>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46" name="Google Shape;946;p46"/>
            <p:cNvSpPr/>
            <p:nvPr/>
          </p:nvSpPr>
          <p:spPr>
            <a:xfrm>
              <a:off x="7371492" y="2959866"/>
              <a:ext cx="9754" cy="80230"/>
            </a:xfrm>
            <a:custGeom>
              <a:avLst/>
              <a:gdLst/>
              <a:ahLst/>
              <a:cxnLst/>
              <a:rect l="l" t="t" r="r" b="b"/>
              <a:pathLst>
                <a:path w="97538" h="802303" extrusionOk="0">
                  <a:moveTo>
                    <a:pt x="97539" y="56186"/>
                  </a:moveTo>
                  <a:lnTo>
                    <a:pt x="97539" y="802303"/>
                  </a:lnTo>
                  <a:lnTo>
                    <a:pt x="0" y="746117"/>
                  </a:lnTo>
                  <a:lnTo>
                    <a:pt x="0" y="0"/>
                  </a:lnTo>
                  <a:lnTo>
                    <a:pt x="97539" y="56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47" name="Google Shape;947;p46"/>
            <p:cNvSpPr/>
            <p:nvPr/>
          </p:nvSpPr>
          <p:spPr>
            <a:xfrm>
              <a:off x="7392755" y="2972225"/>
              <a:ext cx="9754" cy="80230"/>
            </a:xfrm>
            <a:custGeom>
              <a:avLst/>
              <a:gdLst/>
              <a:ahLst/>
              <a:cxnLst/>
              <a:rect l="l" t="t" r="r" b="b"/>
              <a:pathLst>
                <a:path w="97538" h="802303" extrusionOk="0">
                  <a:moveTo>
                    <a:pt x="97538" y="56186"/>
                  </a:moveTo>
                  <a:lnTo>
                    <a:pt x="97538" y="802303"/>
                  </a:lnTo>
                  <a:lnTo>
                    <a:pt x="0" y="746117"/>
                  </a:lnTo>
                  <a:lnTo>
                    <a:pt x="0" y="0"/>
                  </a:lnTo>
                  <a:lnTo>
                    <a:pt x="97538" y="56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48" name="Google Shape;948;p46"/>
            <p:cNvSpPr/>
            <p:nvPr/>
          </p:nvSpPr>
          <p:spPr>
            <a:xfrm>
              <a:off x="7414101" y="2984585"/>
              <a:ext cx="9754" cy="80230"/>
            </a:xfrm>
            <a:custGeom>
              <a:avLst/>
              <a:gdLst/>
              <a:ahLst/>
              <a:cxnLst/>
              <a:rect l="l" t="t" r="r" b="b"/>
              <a:pathLst>
                <a:path w="97538" h="802303" extrusionOk="0">
                  <a:moveTo>
                    <a:pt x="97538" y="56186"/>
                  </a:moveTo>
                  <a:lnTo>
                    <a:pt x="97538" y="802303"/>
                  </a:lnTo>
                  <a:lnTo>
                    <a:pt x="0" y="746117"/>
                  </a:lnTo>
                  <a:lnTo>
                    <a:pt x="0" y="0"/>
                  </a:lnTo>
                  <a:lnTo>
                    <a:pt x="97538" y="56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49" name="Google Shape;949;p46"/>
            <p:cNvSpPr/>
            <p:nvPr/>
          </p:nvSpPr>
          <p:spPr>
            <a:xfrm>
              <a:off x="6976965" y="2457743"/>
              <a:ext cx="154491" cy="375290"/>
            </a:xfrm>
            <a:custGeom>
              <a:avLst/>
              <a:gdLst/>
              <a:ahLst/>
              <a:cxnLst/>
              <a:rect l="l" t="t" r="r" b="b"/>
              <a:pathLst>
                <a:path w="1544910" h="3752895" extrusionOk="0">
                  <a:moveTo>
                    <a:pt x="0" y="0"/>
                  </a:moveTo>
                  <a:lnTo>
                    <a:pt x="1544911" y="891540"/>
                  </a:lnTo>
                  <a:lnTo>
                    <a:pt x="1544911" y="3752896"/>
                  </a:lnTo>
                  <a:lnTo>
                    <a:pt x="0" y="2860530"/>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50" name="Google Shape;950;p46"/>
            <p:cNvSpPr/>
            <p:nvPr/>
          </p:nvSpPr>
          <p:spPr>
            <a:xfrm>
              <a:off x="7035316" y="2522414"/>
              <a:ext cx="36866" cy="56040"/>
            </a:xfrm>
            <a:custGeom>
              <a:avLst/>
              <a:gdLst/>
              <a:ahLst/>
              <a:cxnLst/>
              <a:rect l="l" t="t" r="r" b="b"/>
              <a:pathLst>
                <a:path w="368662" h="560398" extrusionOk="0">
                  <a:moveTo>
                    <a:pt x="368663" y="387614"/>
                  </a:moveTo>
                  <a:cubicBezTo>
                    <a:pt x="368663" y="530558"/>
                    <a:pt x="286003" y="598311"/>
                    <a:pt x="184331" y="538820"/>
                  </a:cubicBezTo>
                  <a:cubicBezTo>
                    <a:pt x="82660" y="479329"/>
                    <a:pt x="0" y="315729"/>
                    <a:pt x="0" y="172785"/>
                  </a:cubicBezTo>
                  <a:cubicBezTo>
                    <a:pt x="0" y="29841"/>
                    <a:pt x="82660" y="-37913"/>
                    <a:pt x="184331" y="21578"/>
                  </a:cubicBezTo>
                  <a:cubicBezTo>
                    <a:pt x="286003" y="81069"/>
                    <a:pt x="368663" y="244670"/>
                    <a:pt x="368663" y="38761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51" name="Google Shape;951;p46"/>
            <p:cNvSpPr/>
            <p:nvPr/>
          </p:nvSpPr>
          <p:spPr>
            <a:xfrm>
              <a:off x="7021346" y="2583776"/>
              <a:ext cx="64971" cy="66291"/>
            </a:xfrm>
            <a:custGeom>
              <a:avLst/>
              <a:gdLst/>
              <a:ahLst/>
              <a:cxnLst/>
              <a:rect l="l" t="t" r="r" b="b"/>
              <a:pathLst>
                <a:path w="649710" h="662906" extrusionOk="0">
                  <a:moveTo>
                    <a:pt x="324442" y="38345"/>
                  </a:moveTo>
                  <a:cubicBezTo>
                    <a:pt x="159949" y="-57502"/>
                    <a:pt x="24387" y="32561"/>
                    <a:pt x="415" y="239127"/>
                  </a:cubicBezTo>
                  <a:cubicBezTo>
                    <a:pt x="-3718" y="274657"/>
                    <a:pt x="23560" y="322580"/>
                    <a:pt x="56624" y="341584"/>
                  </a:cubicBezTo>
                  <a:lnTo>
                    <a:pt x="593086" y="654738"/>
                  </a:lnTo>
                  <a:cubicBezTo>
                    <a:pt x="626150" y="673743"/>
                    <a:pt x="653428" y="658870"/>
                    <a:pt x="649295" y="617556"/>
                  </a:cubicBezTo>
                  <a:cubicBezTo>
                    <a:pt x="624497" y="382071"/>
                    <a:pt x="488108" y="134192"/>
                    <a:pt x="324442" y="3834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52" name="Google Shape;952;p46"/>
            <p:cNvSpPr/>
            <p:nvPr/>
          </p:nvSpPr>
          <p:spPr>
            <a:xfrm>
              <a:off x="7007872" y="2642805"/>
              <a:ext cx="92083" cy="64366"/>
            </a:xfrm>
            <a:custGeom>
              <a:avLst/>
              <a:gdLst/>
              <a:ahLst/>
              <a:cxnLst/>
              <a:rect l="l" t="t" r="r" b="b"/>
              <a:pathLst>
                <a:path w="920829" h="643660" extrusionOk="0">
                  <a:moveTo>
                    <a:pt x="0" y="0"/>
                  </a:moveTo>
                  <a:lnTo>
                    <a:pt x="920830" y="531288"/>
                  </a:lnTo>
                  <a:lnTo>
                    <a:pt x="920830" y="643660"/>
                  </a:lnTo>
                  <a:lnTo>
                    <a:pt x="0" y="11237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53" name="Google Shape;953;p46"/>
            <p:cNvSpPr/>
            <p:nvPr/>
          </p:nvSpPr>
          <p:spPr>
            <a:xfrm>
              <a:off x="7017185" y="2670408"/>
              <a:ext cx="72988" cy="53294"/>
            </a:xfrm>
            <a:custGeom>
              <a:avLst/>
              <a:gdLst/>
              <a:ahLst/>
              <a:cxnLst/>
              <a:rect l="l" t="t" r="r" b="b"/>
              <a:pathLst>
                <a:path w="729885" h="532940" extrusionOk="0">
                  <a:moveTo>
                    <a:pt x="0" y="0"/>
                  </a:moveTo>
                  <a:lnTo>
                    <a:pt x="729886" y="420569"/>
                  </a:lnTo>
                  <a:lnTo>
                    <a:pt x="729886" y="532941"/>
                  </a:lnTo>
                  <a:lnTo>
                    <a:pt x="0" y="11237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54" name="Google Shape;954;p46"/>
            <p:cNvSpPr/>
            <p:nvPr/>
          </p:nvSpPr>
          <p:spPr>
            <a:xfrm>
              <a:off x="6928587" y="2655659"/>
              <a:ext cx="107458" cy="94029"/>
            </a:xfrm>
            <a:custGeom>
              <a:avLst/>
              <a:gdLst/>
              <a:ahLst/>
              <a:cxnLst/>
              <a:rect l="l" t="t" r="r" b="b"/>
              <a:pathLst>
                <a:path w="1074576" h="940289" extrusionOk="0">
                  <a:moveTo>
                    <a:pt x="1074577" y="620525"/>
                  </a:moveTo>
                  <a:lnTo>
                    <a:pt x="0" y="0"/>
                  </a:lnTo>
                  <a:lnTo>
                    <a:pt x="0" y="319765"/>
                  </a:lnTo>
                  <a:lnTo>
                    <a:pt x="1074577" y="940290"/>
                  </a:lnTo>
                  <a:lnTo>
                    <a:pt x="1074577" y="620525"/>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55" name="Google Shape;955;p46"/>
            <p:cNvSpPr/>
            <p:nvPr/>
          </p:nvSpPr>
          <p:spPr>
            <a:xfrm>
              <a:off x="7139412" y="2421571"/>
              <a:ext cx="49918" cy="106295"/>
            </a:xfrm>
            <a:custGeom>
              <a:avLst/>
              <a:gdLst/>
              <a:ahLst/>
              <a:cxnLst/>
              <a:rect l="l" t="t" r="r" b="b"/>
              <a:pathLst>
                <a:path w="499175" h="1062948" extrusionOk="0">
                  <a:moveTo>
                    <a:pt x="248761" y="0"/>
                  </a:moveTo>
                  <a:lnTo>
                    <a:pt x="478555" y="451141"/>
                  </a:lnTo>
                  <a:cubicBezTo>
                    <a:pt x="509966" y="513111"/>
                    <a:pt x="505006" y="575081"/>
                    <a:pt x="466983" y="589953"/>
                  </a:cubicBezTo>
                  <a:cubicBezTo>
                    <a:pt x="428959" y="604826"/>
                    <a:pt x="372751" y="565992"/>
                    <a:pt x="341340" y="504022"/>
                  </a:cubicBezTo>
                  <a:lnTo>
                    <a:pt x="338860" y="498238"/>
                  </a:lnTo>
                  <a:lnTo>
                    <a:pt x="338860" y="998954"/>
                  </a:lnTo>
                  <a:cubicBezTo>
                    <a:pt x="338860" y="1055967"/>
                    <a:pt x="299183" y="1079102"/>
                    <a:pt x="249588" y="1051009"/>
                  </a:cubicBezTo>
                  <a:cubicBezTo>
                    <a:pt x="199992" y="1022090"/>
                    <a:pt x="160315" y="953510"/>
                    <a:pt x="160315" y="896498"/>
                  </a:cubicBezTo>
                  <a:lnTo>
                    <a:pt x="160315" y="395781"/>
                  </a:lnTo>
                  <a:lnTo>
                    <a:pt x="157835" y="398260"/>
                  </a:lnTo>
                  <a:cubicBezTo>
                    <a:pt x="126424" y="423874"/>
                    <a:pt x="69389" y="397434"/>
                    <a:pt x="32192" y="338769"/>
                  </a:cubicBezTo>
                  <a:cubicBezTo>
                    <a:pt x="-5831" y="280104"/>
                    <a:pt x="-10791" y="212350"/>
                    <a:pt x="20620" y="186736"/>
                  </a:cubicBezTo>
                  <a:lnTo>
                    <a:pt x="248761"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56" name="Google Shape;956;p46"/>
            <p:cNvSpPr/>
            <p:nvPr/>
          </p:nvSpPr>
          <p:spPr>
            <a:xfrm>
              <a:off x="7139247" y="2979851"/>
              <a:ext cx="49917" cy="106295"/>
            </a:xfrm>
            <a:custGeom>
              <a:avLst/>
              <a:gdLst/>
              <a:ahLst/>
              <a:cxnLst/>
              <a:rect l="l" t="t" r="r" b="b"/>
              <a:pathLst>
                <a:path w="499174" h="1062948" extrusionOk="0">
                  <a:moveTo>
                    <a:pt x="250414" y="1062949"/>
                  </a:moveTo>
                  <a:lnTo>
                    <a:pt x="20620" y="611808"/>
                  </a:lnTo>
                  <a:cubicBezTo>
                    <a:pt x="-10791" y="549838"/>
                    <a:pt x="-5831" y="487868"/>
                    <a:pt x="32192" y="472996"/>
                  </a:cubicBezTo>
                  <a:cubicBezTo>
                    <a:pt x="70216" y="458123"/>
                    <a:pt x="126425" y="496957"/>
                    <a:pt x="157835" y="558927"/>
                  </a:cubicBezTo>
                  <a:lnTo>
                    <a:pt x="160315" y="564711"/>
                  </a:lnTo>
                  <a:lnTo>
                    <a:pt x="160315" y="63994"/>
                  </a:lnTo>
                  <a:cubicBezTo>
                    <a:pt x="160315" y="6982"/>
                    <a:pt x="199992" y="-16153"/>
                    <a:pt x="249587" y="11940"/>
                  </a:cubicBezTo>
                  <a:cubicBezTo>
                    <a:pt x="299183" y="40859"/>
                    <a:pt x="338860" y="109439"/>
                    <a:pt x="338860" y="166451"/>
                  </a:cubicBezTo>
                  <a:lnTo>
                    <a:pt x="338860" y="667168"/>
                  </a:lnTo>
                  <a:lnTo>
                    <a:pt x="341340" y="664689"/>
                  </a:lnTo>
                  <a:cubicBezTo>
                    <a:pt x="372750" y="639075"/>
                    <a:pt x="429786" y="665515"/>
                    <a:pt x="466983" y="724180"/>
                  </a:cubicBezTo>
                  <a:cubicBezTo>
                    <a:pt x="505006" y="782845"/>
                    <a:pt x="509966" y="850599"/>
                    <a:pt x="478555" y="876213"/>
                  </a:cubicBezTo>
                  <a:lnTo>
                    <a:pt x="250414" y="1062949"/>
                  </a:lnTo>
                  <a:close/>
                </a:path>
              </a:pathLst>
            </a:custGeom>
            <a:gradFill>
              <a:gsLst>
                <a:gs pos="0">
                  <a:srgbClr val="FFFFFF">
                    <a:alpha val="29803"/>
                    <a:alpha val="29800"/>
                  </a:srgbClr>
                </a:gs>
                <a:gs pos="100000">
                  <a:srgbClr val="FFFFFF">
                    <a:alpha val="0"/>
                  </a:srgbClr>
                </a:gs>
              </a:gsLst>
              <a:lin ang="16198662"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9" name="Grupo 8">
            <a:extLst>
              <a:ext uri="{FF2B5EF4-FFF2-40B4-BE49-F238E27FC236}">
                <a16:creationId xmlns:a16="http://schemas.microsoft.com/office/drawing/2014/main" id="{4BE5D6FB-A0E2-B741-B569-79A1FEB82842}"/>
              </a:ext>
            </a:extLst>
          </p:cNvPr>
          <p:cNvGrpSpPr/>
          <p:nvPr/>
        </p:nvGrpSpPr>
        <p:grpSpPr>
          <a:xfrm>
            <a:off x="3996195" y="2421505"/>
            <a:ext cx="533131" cy="683680"/>
            <a:chOff x="3996195" y="2421505"/>
            <a:chExt cx="533131" cy="683680"/>
          </a:xfrm>
        </p:grpSpPr>
        <p:sp>
          <p:nvSpPr>
            <p:cNvPr id="958" name="Google Shape;958;p46"/>
            <p:cNvSpPr/>
            <p:nvPr/>
          </p:nvSpPr>
          <p:spPr>
            <a:xfrm>
              <a:off x="4283196" y="2421505"/>
              <a:ext cx="226545" cy="402450"/>
            </a:xfrm>
            <a:custGeom>
              <a:avLst/>
              <a:gdLst/>
              <a:ahLst/>
              <a:cxnLst/>
              <a:rect l="l" t="t" r="r" b="b"/>
              <a:pathLst>
                <a:path w="2265453" h="4024501" extrusionOk="0">
                  <a:moveTo>
                    <a:pt x="1947130" y="3268254"/>
                  </a:moveTo>
                  <a:cubicBezTo>
                    <a:pt x="2144187" y="3099079"/>
                    <a:pt x="2265453" y="2784249"/>
                    <a:pt x="2265453" y="2359417"/>
                  </a:cubicBezTo>
                  <a:cubicBezTo>
                    <a:pt x="2265453" y="1486994"/>
                    <a:pt x="1754620" y="484087"/>
                    <a:pt x="1125554" y="127532"/>
                  </a:cubicBezTo>
                  <a:cubicBezTo>
                    <a:pt x="495729" y="-229782"/>
                    <a:pt x="-6009" y="188981"/>
                    <a:pt x="54" y="1068231"/>
                  </a:cubicBezTo>
                  <a:cubicBezTo>
                    <a:pt x="3086" y="1486236"/>
                    <a:pt x="122836" y="1934585"/>
                    <a:pt x="316104" y="2324520"/>
                  </a:cubicBezTo>
                  <a:cubicBezTo>
                    <a:pt x="465412" y="2624937"/>
                    <a:pt x="563183" y="2960250"/>
                    <a:pt x="595773" y="3272047"/>
                  </a:cubicBezTo>
                  <a:cubicBezTo>
                    <a:pt x="608658" y="3405565"/>
                    <a:pt x="688239" y="3543636"/>
                    <a:pt x="779946" y="3596740"/>
                  </a:cubicBezTo>
                  <a:lnTo>
                    <a:pt x="1483288" y="4002606"/>
                  </a:lnTo>
                  <a:cubicBezTo>
                    <a:pt x="1575753" y="4056468"/>
                    <a:pt x="1654576" y="4007916"/>
                    <a:pt x="1668977" y="3890329"/>
                  </a:cubicBezTo>
                  <a:cubicBezTo>
                    <a:pt x="1700809" y="3616464"/>
                    <a:pt x="1797064" y="3397979"/>
                    <a:pt x="1947130" y="3268254"/>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59" name="Google Shape;959;p46"/>
            <p:cNvSpPr/>
            <p:nvPr/>
          </p:nvSpPr>
          <p:spPr>
            <a:xfrm>
              <a:off x="4343656" y="2799918"/>
              <a:ext cx="104895" cy="111291"/>
            </a:xfrm>
            <a:custGeom>
              <a:avLst/>
              <a:gdLst/>
              <a:ahLst/>
              <a:cxnLst/>
              <a:rect l="l" t="t" r="r" b="b"/>
              <a:pathLst>
                <a:path w="1048950" h="1112913" extrusionOk="0">
                  <a:moveTo>
                    <a:pt x="1048950" y="914943"/>
                  </a:moveTo>
                  <a:lnTo>
                    <a:pt x="1048950" y="728320"/>
                  </a:lnTo>
                  <a:cubicBezTo>
                    <a:pt x="1048950" y="628182"/>
                    <a:pt x="991349" y="515146"/>
                    <a:pt x="919347" y="471904"/>
                  </a:cubicBezTo>
                  <a:lnTo>
                    <a:pt x="129603" y="15210"/>
                  </a:lnTo>
                  <a:cubicBezTo>
                    <a:pt x="57601" y="-26515"/>
                    <a:pt x="0" y="20520"/>
                    <a:pt x="0" y="120659"/>
                  </a:cubicBezTo>
                  <a:lnTo>
                    <a:pt x="0" y="307282"/>
                  </a:lnTo>
                  <a:cubicBezTo>
                    <a:pt x="0" y="457490"/>
                    <a:pt x="78823" y="624389"/>
                    <a:pt x="181899" y="706320"/>
                  </a:cubicBezTo>
                  <a:lnTo>
                    <a:pt x="868567" y="1103083"/>
                  </a:lnTo>
                  <a:cubicBezTo>
                    <a:pt x="970127" y="1141773"/>
                    <a:pt x="1048950" y="1063634"/>
                    <a:pt x="1048950" y="914943"/>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0" name="Google Shape;960;p46"/>
            <p:cNvSpPr/>
            <p:nvPr/>
          </p:nvSpPr>
          <p:spPr>
            <a:xfrm>
              <a:off x="4245337" y="2451614"/>
              <a:ext cx="226545" cy="402450"/>
            </a:xfrm>
            <a:custGeom>
              <a:avLst/>
              <a:gdLst/>
              <a:ahLst/>
              <a:cxnLst/>
              <a:rect l="l" t="t" r="r" b="b"/>
              <a:pathLst>
                <a:path w="2265452" h="4024501" extrusionOk="0">
                  <a:moveTo>
                    <a:pt x="1947130" y="3268254"/>
                  </a:moveTo>
                  <a:cubicBezTo>
                    <a:pt x="2144187" y="3099080"/>
                    <a:pt x="2265453" y="2784249"/>
                    <a:pt x="2265453" y="2359417"/>
                  </a:cubicBezTo>
                  <a:cubicBezTo>
                    <a:pt x="2265453" y="1486994"/>
                    <a:pt x="1754621" y="484087"/>
                    <a:pt x="1125554" y="127532"/>
                  </a:cubicBezTo>
                  <a:cubicBezTo>
                    <a:pt x="494971" y="-229782"/>
                    <a:pt x="-6009" y="188981"/>
                    <a:pt x="54" y="1068231"/>
                  </a:cubicBezTo>
                  <a:cubicBezTo>
                    <a:pt x="3086" y="1486236"/>
                    <a:pt x="122836" y="1934585"/>
                    <a:pt x="316104" y="2324520"/>
                  </a:cubicBezTo>
                  <a:cubicBezTo>
                    <a:pt x="465412" y="2624937"/>
                    <a:pt x="563183" y="2960250"/>
                    <a:pt x="595773" y="3272047"/>
                  </a:cubicBezTo>
                  <a:cubicBezTo>
                    <a:pt x="608658" y="3405565"/>
                    <a:pt x="688238" y="3543636"/>
                    <a:pt x="779946" y="3596739"/>
                  </a:cubicBezTo>
                  <a:lnTo>
                    <a:pt x="1483288" y="4002606"/>
                  </a:lnTo>
                  <a:cubicBezTo>
                    <a:pt x="1575753" y="4056469"/>
                    <a:pt x="1654576" y="4007916"/>
                    <a:pt x="1668977" y="3890329"/>
                  </a:cubicBezTo>
                  <a:cubicBezTo>
                    <a:pt x="1701567" y="3616464"/>
                    <a:pt x="1797822" y="3397220"/>
                    <a:pt x="1947130" y="3268254"/>
                  </a:cubicBezTo>
                  <a:close/>
                </a:path>
              </a:pathLst>
            </a:custGeom>
            <a:gradFill>
              <a:gsLst>
                <a:gs pos="0">
                  <a:srgbClr val="FFFFFF">
                    <a:alpha val="40000"/>
                  </a:srgbClr>
                </a:gs>
                <a:gs pos="100000">
                  <a:srgbClr val="FFFFFF">
                    <a:alpha val="1000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1" name="Google Shape;961;p46"/>
            <p:cNvSpPr/>
            <p:nvPr/>
          </p:nvSpPr>
          <p:spPr>
            <a:xfrm>
              <a:off x="4305872" y="2830027"/>
              <a:ext cx="104895" cy="111291"/>
            </a:xfrm>
            <a:custGeom>
              <a:avLst/>
              <a:gdLst/>
              <a:ahLst/>
              <a:cxnLst/>
              <a:rect l="l" t="t" r="r" b="b"/>
              <a:pathLst>
                <a:path w="1048950" h="1112913" extrusionOk="0">
                  <a:moveTo>
                    <a:pt x="1048950" y="914943"/>
                  </a:moveTo>
                  <a:lnTo>
                    <a:pt x="1048950" y="728321"/>
                  </a:lnTo>
                  <a:cubicBezTo>
                    <a:pt x="1048950" y="628182"/>
                    <a:pt x="991349" y="515146"/>
                    <a:pt x="919347" y="471904"/>
                  </a:cubicBezTo>
                  <a:lnTo>
                    <a:pt x="129603" y="15210"/>
                  </a:lnTo>
                  <a:cubicBezTo>
                    <a:pt x="57601" y="-26515"/>
                    <a:pt x="0" y="20520"/>
                    <a:pt x="0" y="120659"/>
                  </a:cubicBezTo>
                  <a:lnTo>
                    <a:pt x="0" y="307282"/>
                  </a:lnTo>
                  <a:cubicBezTo>
                    <a:pt x="0" y="457490"/>
                    <a:pt x="78823" y="624388"/>
                    <a:pt x="181899" y="706320"/>
                  </a:cubicBezTo>
                  <a:lnTo>
                    <a:pt x="868567" y="1103083"/>
                  </a:lnTo>
                  <a:cubicBezTo>
                    <a:pt x="970127" y="1141773"/>
                    <a:pt x="1048950" y="1063634"/>
                    <a:pt x="1048950" y="914943"/>
                  </a:cubicBezTo>
                  <a:close/>
                </a:path>
              </a:pathLst>
            </a:custGeom>
            <a:gradFill>
              <a:gsLst>
                <a:gs pos="0">
                  <a:srgbClr val="FFFFFF">
                    <a:alpha val="29803"/>
                    <a:alpha val="29800"/>
                  </a:srgbClr>
                </a:gs>
                <a:gs pos="100000">
                  <a:srgbClr val="FFFFFF">
                    <a:alpha val="0"/>
                  </a:srgbClr>
                </a:gs>
              </a:gsLst>
              <a:lin ang="5400012"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2" name="Google Shape;962;p46"/>
            <p:cNvSpPr/>
            <p:nvPr/>
          </p:nvSpPr>
          <p:spPr>
            <a:xfrm>
              <a:off x="4020150" y="2797803"/>
              <a:ext cx="225630" cy="265975"/>
            </a:xfrm>
            <a:custGeom>
              <a:avLst/>
              <a:gdLst/>
              <a:ahLst/>
              <a:cxnLst/>
              <a:rect l="l" t="t" r="r" b="b"/>
              <a:pathLst>
                <a:path w="2256303" h="2659751" extrusionOk="0">
                  <a:moveTo>
                    <a:pt x="2255546" y="1303323"/>
                  </a:moveTo>
                  <a:lnTo>
                    <a:pt x="0" y="0"/>
                  </a:lnTo>
                  <a:lnTo>
                    <a:pt x="758" y="1176633"/>
                  </a:lnTo>
                  <a:lnTo>
                    <a:pt x="2056973" y="2364645"/>
                  </a:lnTo>
                  <a:lnTo>
                    <a:pt x="2256304" y="2659751"/>
                  </a:lnTo>
                  <a:lnTo>
                    <a:pt x="2255546" y="1303323"/>
                  </a:lnTo>
                  <a:close/>
                </a:path>
              </a:pathLst>
            </a:custGeom>
            <a:gradFill>
              <a:gsLst>
                <a:gs pos="0">
                  <a:srgbClr val="FFFFFF">
                    <a:alpha val="29803"/>
                    <a:alpha val="29800"/>
                  </a:srgbClr>
                </a:gs>
                <a:gs pos="100000">
                  <a:srgbClr val="FFFFFF">
                    <a:alpha val="0"/>
                  </a:srgbClr>
                </a:gs>
              </a:gsLst>
              <a:lin ang="10800025"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3" name="Google Shape;963;p46"/>
            <p:cNvSpPr/>
            <p:nvPr/>
          </p:nvSpPr>
          <p:spPr>
            <a:xfrm>
              <a:off x="3996195" y="2811723"/>
              <a:ext cx="85189" cy="81097"/>
            </a:xfrm>
            <a:custGeom>
              <a:avLst/>
              <a:gdLst/>
              <a:ahLst/>
              <a:cxnLst/>
              <a:rect l="l" t="t" r="r" b="b"/>
              <a:pathLst>
                <a:path w="851892" h="810973" extrusionOk="0">
                  <a:moveTo>
                    <a:pt x="0" y="319382"/>
                  </a:moveTo>
                  <a:lnTo>
                    <a:pt x="0" y="0"/>
                  </a:lnTo>
                  <a:lnTo>
                    <a:pt x="851893" y="491591"/>
                  </a:lnTo>
                  <a:lnTo>
                    <a:pt x="851893" y="810973"/>
                  </a:lnTo>
                  <a:lnTo>
                    <a:pt x="0" y="319382"/>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4" name="Google Shape;964;p46"/>
            <p:cNvSpPr/>
            <p:nvPr/>
          </p:nvSpPr>
          <p:spPr>
            <a:xfrm>
              <a:off x="4137960" y="2894486"/>
              <a:ext cx="49416" cy="38842"/>
            </a:xfrm>
            <a:custGeom>
              <a:avLst/>
              <a:gdLst/>
              <a:ahLst/>
              <a:cxnLst/>
              <a:rect l="l" t="t" r="r" b="b"/>
              <a:pathLst>
                <a:path w="494158" h="388417" extrusionOk="0">
                  <a:moveTo>
                    <a:pt x="494159" y="285245"/>
                  </a:moveTo>
                  <a:lnTo>
                    <a:pt x="0" y="0"/>
                  </a:lnTo>
                  <a:lnTo>
                    <a:pt x="0" y="103174"/>
                  </a:lnTo>
                  <a:lnTo>
                    <a:pt x="494159" y="388418"/>
                  </a:lnTo>
                  <a:lnTo>
                    <a:pt x="494159" y="285245"/>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5" name="Google Shape;965;p46"/>
            <p:cNvSpPr/>
            <p:nvPr/>
          </p:nvSpPr>
          <p:spPr>
            <a:xfrm>
              <a:off x="4092242" y="2888736"/>
              <a:ext cx="95269" cy="65318"/>
            </a:xfrm>
            <a:custGeom>
              <a:avLst/>
              <a:gdLst/>
              <a:ahLst/>
              <a:cxnLst/>
              <a:rect l="l" t="t" r="r" b="b"/>
              <a:pathLst>
                <a:path w="952695" h="653178" extrusionOk="0">
                  <a:moveTo>
                    <a:pt x="952695" y="550006"/>
                  </a:moveTo>
                  <a:lnTo>
                    <a:pt x="0" y="0"/>
                  </a:lnTo>
                  <a:lnTo>
                    <a:pt x="0" y="103173"/>
                  </a:lnTo>
                  <a:lnTo>
                    <a:pt x="952695" y="653179"/>
                  </a:lnTo>
                  <a:lnTo>
                    <a:pt x="952695" y="55000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6" name="Google Shape;966;p46"/>
            <p:cNvSpPr/>
            <p:nvPr/>
          </p:nvSpPr>
          <p:spPr>
            <a:xfrm>
              <a:off x="4072140" y="2897663"/>
              <a:ext cx="115430" cy="77001"/>
            </a:xfrm>
            <a:custGeom>
              <a:avLst/>
              <a:gdLst/>
              <a:ahLst/>
              <a:cxnLst/>
              <a:rect l="l" t="t" r="r" b="b"/>
              <a:pathLst>
                <a:path w="1154299" h="770007" extrusionOk="0">
                  <a:moveTo>
                    <a:pt x="1154300" y="666835"/>
                  </a:moveTo>
                  <a:lnTo>
                    <a:pt x="0" y="0"/>
                  </a:lnTo>
                  <a:lnTo>
                    <a:pt x="0" y="103174"/>
                  </a:lnTo>
                  <a:lnTo>
                    <a:pt x="1154300" y="770008"/>
                  </a:lnTo>
                  <a:lnTo>
                    <a:pt x="1154300" y="666835"/>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7" name="Google Shape;967;p46"/>
            <p:cNvSpPr/>
            <p:nvPr/>
          </p:nvSpPr>
          <p:spPr>
            <a:xfrm>
              <a:off x="4199397" y="2929070"/>
              <a:ext cx="25617" cy="38135"/>
            </a:xfrm>
            <a:custGeom>
              <a:avLst/>
              <a:gdLst/>
              <a:ahLst/>
              <a:cxnLst/>
              <a:rect l="l" t="t" r="r" b="b"/>
              <a:pathLst>
                <a:path w="256174" h="381353" extrusionOk="0">
                  <a:moveTo>
                    <a:pt x="0" y="116710"/>
                  </a:moveTo>
                  <a:cubicBezTo>
                    <a:pt x="0" y="213815"/>
                    <a:pt x="57601" y="325333"/>
                    <a:pt x="128087" y="366299"/>
                  </a:cubicBezTo>
                  <a:cubicBezTo>
                    <a:pt x="198573" y="407265"/>
                    <a:pt x="256174" y="361747"/>
                    <a:pt x="256174" y="264643"/>
                  </a:cubicBezTo>
                  <a:cubicBezTo>
                    <a:pt x="256174" y="167539"/>
                    <a:pt x="198573" y="56020"/>
                    <a:pt x="128087" y="15054"/>
                  </a:cubicBezTo>
                  <a:cubicBezTo>
                    <a:pt x="56843" y="-25912"/>
                    <a:pt x="0" y="19606"/>
                    <a:pt x="0" y="11671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8" name="Google Shape;968;p46"/>
            <p:cNvSpPr/>
            <p:nvPr/>
          </p:nvSpPr>
          <p:spPr>
            <a:xfrm>
              <a:off x="4262572" y="2857189"/>
              <a:ext cx="225554" cy="247996"/>
            </a:xfrm>
            <a:custGeom>
              <a:avLst/>
              <a:gdLst/>
              <a:ahLst/>
              <a:cxnLst/>
              <a:rect l="l" t="t" r="r" b="b"/>
              <a:pathLst>
                <a:path w="2255545" h="2479956" extrusionOk="0">
                  <a:moveTo>
                    <a:pt x="0" y="0"/>
                  </a:moveTo>
                  <a:lnTo>
                    <a:pt x="2254788" y="1303323"/>
                  </a:lnTo>
                  <a:lnTo>
                    <a:pt x="2255546" y="2479956"/>
                  </a:lnTo>
                  <a:lnTo>
                    <a:pt x="199331" y="1291944"/>
                  </a:lnTo>
                  <a:lnTo>
                    <a:pt x="758" y="1357186"/>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9" name="Google Shape;969;p46"/>
            <p:cNvSpPr/>
            <p:nvPr/>
          </p:nvSpPr>
          <p:spPr>
            <a:xfrm>
              <a:off x="4422020" y="2975962"/>
              <a:ext cx="85113" cy="81097"/>
            </a:xfrm>
            <a:custGeom>
              <a:avLst/>
              <a:gdLst/>
              <a:ahLst/>
              <a:cxnLst/>
              <a:rect l="l" t="t" r="r" b="b"/>
              <a:pathLst>
                <a:path w="851134" h="810973" extrusionOk="0">
                  <a:moveTo>
                    <a:pt x="0" y="319383"/>
                  </a:moveTo>
                  <a:lnTo>
                    <a:pt x="0" y="0"/>
                  </a:lnTo>
                  <a:lnTo>
                    <a:pt x="851135" y="491591"/>
                  </a:lnTo>
                  <a:lnTo>
                    <a:pt x="851135" y="810974"/>
                  </a:lnTo>
                  <a:lnTo>
                    <a:pt x="0" y="31938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70" name="Google Shape;970;p46"/>
            <p:cNvSpPr/>
            <p:nvPr/>
          </p:nvSpPr>
          <p:spPr>
            <a:xfrm>
              <a:off x="4320381" y="2919224"/>
              <a:ext cx="49416" cy="38842"/>
            </a:xfrm>
            <a:custGeom>
              <a:avLst/>
              <a:gdLst/>
              <a:ahLst/>
              <a:cxnLst/>
              <a:rect l="l" t="t" r="r" b="b"/>
              <a:pathLst>
                <a:path w="494158" h="388417" extrusionOk="0">
                  <a:moveTo>
                    <a:pt x="0" y="0"/>
                  </a:moveTo>
                  <a:lnTo>
                    <a:pt x="494159" y="285245"/>
                  </a:lnTo>
                  <a:lnTo>
                    <a:pt x="494159" y="388418"/>
                  </a:lnTo>
                  <a:lnTo>
                    <a:pt x="0" y="10317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71" name="Google Shape;971;p46"/>
            <p:cNvSpPr/>
            <p:nvPr/>
          </p:nvSpPr>
          <p:spPr>
            <a:xfrm>
              <a:off x="4320381" y="2939801"/>
              <a:ext cx="89206" cy="61828"/>
            </a:xfrm>
            <a:custGeom>
              <a:avLst/>
              <a:gdLst/>
              <a:ahLst/>
              <a:cxnLst/>
              <a:rect l="l" t="t" r="r" b="b"/>
              <a:pathLst>
                <a:path w="892062" h="618282" extrusionOk="0">
                  <a:moveTo>
                    <a:pt x="0" y="0"/>
                  </a:moveTo>
                  <a:lnTo>
                    <a:pt x="892062" y="515109"/>
                  </a:lnTo>
                  <a:lnTo>
                    <a:pt x="892062" y="618282"/>
                  </a:lnTo>
                  <a:lnTo>
                    <a:pt x="0" y="1039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72" name="Google Shape;972;p46"/>
            <p:cNvSpPr/>
            <p:nvPr/>
          </p:nvSpPr>
          <p:spPr>
            <a:xfrm>
              <a:off x="4320381" y="2960454"/>
              <a:ext cx="115430" cy="77001"/>
            </a:xfrm>
            <a:custGeom>
              <a:avLst/>
              <a:gdLst/>
              <a:ahLst/>
              <a:cxnLst/>
              <a:rect l="l" t="t" r="r" b="b"/>
              <a:pathLst>
                <a:path w="1154299" h="770007" extrusionOk="0">
                  <a:moveTo>
                    <a:pt x="0" y="0"/>
                  </a:moveTo>
                  <a:lnTo>
                    <a:pt x="1154300" y="666835"/>
                  </a:lnTo>
                  <a:lnTo>
                    <a:pt x="1154300" y="770008"/>
                  </a:lnTo>
                  <a:lnTo>
                    <a:pt x="0" y="10317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73" name="Google Shape;973;p46"/>
            <p:cNvSpPr/>
            <p:nvPr/>
          </p:nvSpPr>
          <p:spPr>
            <a:xfrm>
              <a:off x="4282673" y="2896540"/>
              <a:ext cx="25617" cy="38135"/>
            </a:xfrm>
            <a:custGeom>
              <a:avLst/>
              <a:gdLst/>
              <a:ahLst/>
              <a:cxnLst/>
              <a:rect l="l" t="t" r="r" b="b"/>
              <a:pathLst>
                <a:path w="256174" h="381353" extrusionOk="0">
                  <a:moveTo>
                    <a:pt x="256174" y="264643"/>
                  </a:moveTo>
                  <a:cubicBezTo>
                    <a:pt x="256174" y="361747"/>
                    <a:pt x="198573" y="407265"/>
                    <a:pt x="128087" y="366299"/>
                  </a:cubicBezTo>
                  <a:cubicBezTo>
                    <a:pt x="57601" y="325333"/>
                    <a:pt x="0" y="213815"/>
                    <a:pt x="0" y="116710"/>
                  </a:cubicBezTo>
                  <a:cubicBezTo>
                    <a:pt x="0" y="19606"/>
                    <a:pt x="57601" y="-25912"/>
                    <a:pt x="128087" y="15054"/>
                  </a:cubicBezTo>
                  <a:cubicBezTo>
                    <a:pt x="199331" y="56020"/>
                    <a:pt x="256174" y="167539"/>
                    <a:pt x="256174" y="26464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74" name="Google Shape;974;p46"/>
            <p:cNvSpPr/>
            <p:nvPr/>
          </p:nvSpPr>
          <p:spPr>
            <a:xfrm>
              <a:off x="4454363" y="2847355"/>
              <a:ext cx="66848" cy="99153"/>
            </a:xfrm>
            <a:custGeom>
              <a:avLst/>
              <a:gdLst/>
              <a:ahLst/>
              <a:cxnLst/>
              <a:rect l="l" t="t" r="r" b="b"/>
              <a:pathLst>
                <a:path w="668478" h="991527" extrusionOk="0">
                  <a:moveTo>
                    <a:pt x="592687" y="0"/>
                  </a:moveTo>
                  <a:lnTo>
                    <a:pt x="649531" y="125933"/>
                  </a:lnTo>
                  <a:lnTo>
                    <a:pt x="170530" y="237451"/>
                  </a:lnTo>
                  <a:lnTo>
                    <a:pt x="668478" y="931596"/>
                  </a:lnTo>
                  <a:lnTo>
                    <a:pt x="611635" y="991527"/>
                  </a:lnTo>
                  <a:lnTo>
                    <a:pt x="0" y="138070"/>
                  </a:lnTo>
                  <a:lnTo>
                    <a:pt x="592687"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75" name="Google Shape;975;p46"/>
            <p:cNvSpPr/>
            <p:nvPr/>
          </p:nvSpPr>
          <p:spPr>
            <a:xfrm>
              <a:off x="4503709" y="2834865"/>
              <a:ext cx="25617" cy="38478"/>
            </a:xfrm>
            <a:custGeom>
              <a:avLst/>
              <a:gdLst/>
              <a:ahLst/>
              <a:cxnLst/>
              <a:rect l="l" t="t" r="r" b="b"/>
              <a:pathLst>
                <a:path w="256174" h="384780" extrusionOk="0">
                  <a:moveTo>
                    <a:pt x="256175" y="266357"/>
                  </a:moveTo>
                  <a:cubicBezTo>
                    <a:pt x="256175" y="364220"/>
                    <a:pt x="198573" y="410496"/>
                    <a:pt x="128087" y="370288"/>
                  </a:cubicBezTo>
                  <a:cubicBezTo>
                    <a:pt x="57602" y="329323"/>
                    <a:pt x="0" y="217046"/>
                    <a:pt x="0" y="118424"/>
                  </a:cubicBezTo>
                  <a:cubicBezTo>
                    <a:pt x="0" y="20561"/>
                    <a:pt x="57602" y="-25715"/>
                    <a:pt x="128087" y="14492"/>
                  </a:cubicBezTo>
                  <a:cubicBezTo>
                    <a:pt x="198573" y="55458"/>
                    <a:pt x="256175" y="168494"/>
                    <a:pt x="256175" y="26635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76" name="Google Shape;976;p46"/>
            <p:cNvSpPr/>
            <p:nvPr/>
          </p:nvSpPr>
          <p:spPr>
            <a:xfrm>
              <a:off x="4503709" y="2921561"/>
              <a:ext cx="25617" cy="38478"/>
            </a:xfrm>
            <a:custGeom>
              <a:avLst/>
              <a:gdLst/>
              <a:ahLst/>
              <a:cxnLst/>
              <a:rect l="l" t="t" r="r" b="b"/>
              <a:pathLst>
                <a:path w="256174" h="384780" extrusionOk="0">
                  <a:moveTo>
                    <a:pt x="256175" y="266357"/>
                  </a:moveTo>
                  <a:cubicBezTo>
                    <a:pt x="256175" y="364220"/>
                    <a:pt x="198573" y="410496"/>
                    <a:pt x="128087" y="370289"/>
                  </a:cubicBezTo>
                  <a:cubicBezTo>
                    <a:pt x="57602" y="329323"/>
                    <a:pt x="0" y="217046"/>
                    <a:pt x="0" y="118424"/>
                  </a:cubicBezTo>
                  <a:cubicBezTo>
                    <a:pt x="0" y="20561"/>
                    <a:pt x="57602" y="-25715"/>
                    <a:pt x="128087" y="14492"/>
                  </a:cubicBezTo>
                  <a:cubicBezTo>
                    <a:pt x="198573" y="56217"/>
                    <a:pt x="256175" y="168494"/>
                    <a:pt x="256175" y="26635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77" name="Google Shape;977;p46"/>
            <p:cNvSpPr/>
            <p:nvPr/>
          </p:nvSpPr>
          <p:spPr>
            <a:xfrm>
              <a:off x="4449224" y="2845607"/>
              <a:ext cx="25617" cy="38478"/>
            </a:xfrm>
            <a:custGeom>
              <a:avLst/>
              <a:gdLst/>
              <a:ahLst/>
              <a:cxnLst/>
              <a:rect l="l" t="t" r="r" b="b"/>
              <a:pathLst>
                <a:path w="256174" h="384780" extrusionOk="0">
                  <a:moveTo>
                    <a:pt x="256174" y="266356"/>
                  </a:moveTo>
                  <a:cubicBezTo>
                    <a:pt x="256174" y="364220"/>
                    <a:pt x="198573" y="410496"/>
                    <a:pt x="128087" y="370289"/>
                  </a:cubicBezTo>
                  <a:cubicBezTo>
                    <a:pt x="57601" y="329323"/>
                    <a:pt x="0" y="217046"/>
                    <a:pt x="0" y="118424"/>
                  </a:cubicBezTo>
                  <a:cubicBezTo>
                    <a:pt x="0" y="20561"/>
                    <a:pt x="57601" y="-25715"/>
                    <a:pt x="128087" y="14492"/>
                  </a:cubicBezTo>
                  <a:cubicBezTo>
                    <a:pt x="198573" y="55458"/>
                    <a:pt x="256174" y="168494"/>
                    <a:pt x="256174" y="26635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78" name="Google Shape;978;p46"/>
            <p:cNvSpPr/>
            <p:nvPr/>
          </p:nvSpPr>
          <p:spPr>
            <a:xfrm>
              <a:off x="4118464" y="2613062"/>
              <a:ext cx="127026" cy="308913"/>
            </a:xfrm>
            <a:custGeom>
              <a:avLst/>
              <a:gdLst/>
              <a:ahLst/>
              <a:cxnLst/>
              <a:rect l="l" t="t" r="r" b="b"/>
              <a:pathLst>
                <a:path w="1270260" h="3089134" extrusionOk="0">
                  <a:moveTo>
                    <a:pt x="0" y="0"/>
                  </a:moveTo>
                  <a:lnTo>
                    <a:pt x="1270260" y="733593"/>
                  </a:lnTo>
                  <a:lnTo>
                    <a:pt x="1270260" y="3089134"/>
                  </a:lnTo>
                  <a:lnTo>
                    <a:pt x="0" y="2355541"/>
                  </a:lnTo>
                  <a:lnTo>
                    <a:pt x="0" y="0"/>
                  </a:lnTo>
                  <a:close/>
                </a:path>
              </a:pathLst>
            </a:custGeom>
            <a:gradFill>
              <a:gsLst>
                <a:gs pos="0">
                  <a:srgbClr val="FFFFFF">
                    <a:alpha val="29803"/>
                    <a:alpha val="29800"/>
                  </a:srgbClr>
                </a:gs>
                <a:gs pos="100000">
                  <a:srgbClr val="FFFFFF">
                    <a:alpha val="0"/>
                  </a:srgbClr>
                </a:gs>
              </a:gsLst>
              <a:lin ang="5400012"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79" name="Google Shape;979;p46"/>
            <p:cNvSpPr/>
            <p:nvPr/>
          </p:nvSpPr>
          <p:spPr>
            <a:xfrm>
              <a:off x="4130932" y="2752488"/>
              <a:ext cx="102015" cy="69263"/>
            </a:xfrm>
            <a:custGeom>
              <a:avLst/>
              <a:gdLst/>
              <a:ahLst/>
              <a:cxnLst/>
              <a:rect l="l" t="t" r="r" b="b"/>
              <a:pathLst>
                <a:path w="1020149" h="692627" extrusionOk="0">
                  <a:moveTo>
                    <a:pt x="0" y="0"/>
                  </a:moveTo>
                  <a:lnTo>
                    <a:pt x="1020149" y="589454"/>
                  </a:lnTo>
                  <a:lnTo>
                    <a:pt x="1020149" y="692628"/>
                  </a:lnTo>
                  <a:lnTo>
                    <a:pt x="0" y="10317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0" name="Google Shape;980;p46"/>
            <p:cNvSpPr/>
            <p:nvPr/>
          </p:nvSpPr>
          <p:spPr>
            <a:xfrm>
              <a:off x="4138036" y="2776696"/>
              <a:ext cx="87690" cy="60994"/>
            </a:xfrm>
            <a:custGeom>
              <a:avLst/>
              <a:gdLst/>
              <a:ahLst/>
              <a:cxnLst/>
              <a:rect l="l" t="t" r="r" b="b"/>
              <a:pathLst>
                <a:path w="876904" h="609937" extrusionOk="0">
                  <a:moveTo>
                    <a:pt x="0" y="0"/>
                  </a:moveTo>
                  <a:lnTo>
                    <a:pt x="876904" y="506764"/>
                  </a:lnTo>
                  <a:lnTo>
                    <a:pt x="876904" y="609937"/>
                  </a:lnTo>
                  <a:lnTo>
                    <a:pt x="0" y="10317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1" name="Google Shape;981;p46"/>
            <p:cNvSpPr/>
            <p:nvPr/>
          </p:nvSpPr>
          <p:spPr>
            <a:xfrm>
              <a:off x="4086876" y="2767770"/>
              <a:ext cx="88372" cy="77380"/>
            </a:xfrm>
            <a:custGeom>
              <a:avLst/>
              <a:gdLst/>
              <a:ahLst/>
              <a:cxnLst/>
              <a:rect l="l" t="t" r="r" b="b"/>
              <a:pathLst>
                <a:path w="883725" h="773800" extrusionOk="0">
                  <a:moveTo>
                    <a:pt x="883725" y="510557"/>
                  </a:moveTo>
                  <a:lnTo>
                    <a:pt x="0" y="0"/>
                  </a:lnTo>
                  <a:lnTo>
                    <a:pt x="0" y="263244"/>
                  </a:lnTo>
                  <a:lnTo>
                    <a:pt x="883725" y="773801"/>
                  </a:lnTo>
                  <a:lnTo>
                    <a:pt x="883725" y="510557"/>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2" name="Google Shape;982;p46"/>
            <p:cNvSpPr/>
            <p:nvPr/>
          </p:nvSpPr>
          <p:spPr>
            <a:xfrm>
              <a:off x="4166903" y="2674536"/>
              <a:ext cx="29407" cy="44746"/>
            </a:xfrm>
            <a:custGeom>
              <a:avLst/>
              <a:gdLst/>
              <a:ahLst/>
              <a:cxnLst/>
              <a:rect l="l" t="t" r="r" b="b"/>
              <a:pathLst>
                <a:path w="294069" h="447460" extrusionOk="0">
                  <a:moveTo>
                    <a:pt x="294070" y="309835"/>
                  </a:moveTo>
                  <a:cubicBezTo>
                    <a:pt x="294070" y="423629"/>
                    <a:pt x="228132" y="477491"/>
                    <a:pt x="147035" y="430457"/>
                  </a:cubicBezTo>
                  <a:cubicBezTo>
                    <a:pt x="65938" y="382663"/>
                    <a:pt x="0" y="252179"/>
                    <a:pt x="0" y="137626"/>
                  </a:cubicBezTo>
                  <a:cubicBezTo>
                    <a:pt x="0" y="23832"/>
                    <a:pt x="65938" y="-30031"/>
                    <a:pt x="147035" y="17004"/>
                  </a:cubicBezTo>
                  <a:cubicBezTo>
                    <a:pt x="228132" y="64798"/>
                    <a:pt x="294070" y="196040"/>
                    <a:pt x="294070" y="309835"/>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3" name="Google Shape;983;p46"/>
            <p:cNvSpPr/>
            <p:nvPr/>
          </p:nvSpPr>
          <p:spPr>
            <a:xfrm>
              <a:off x="4155690" y="2723559"/>
              <a:ext cx="51747" cy="52948"/>
            </a:xfrm>
            <a:custGeom>
              <a:avLst/>
              <a:gdLst/>
              <a:ahLst/>
              <a:cxnLst/>
              <a:rect l="l" t="t" r="r" b="b"/>
              <a:pathLst>
                <a:path w="517473" h="529476" extrusionOk="0">
                  <a:moveTo>
                    <a:pt x="258737" y="30651"/>
                  </a:moveTo>
                  <a:cubicBezTo>
                    <a:pt x="127618" y="-45971"/>
                    <a:pt x="19237" y="26099"/>
                    <a:pt x="289" y="190721"/>
                  </a:cubicBezTo>
                  <a:cubicBezTo>
                    <a:pt x="-2743" y="219549"/>
                    <a:pt x="18479" y="257480"/>
                    <a:pt x="45006" y="272653"/>
                  </a:cubicBezTo>
                  <a:lnTo>
                    <a:pt x="472468" y="523000"/>
                  </a:lnTo>
                  <a:cubicBezTo>
                    <a:pt x="498995" y="538173"/>
                    <a:pt x="520217" y="526035"/>
                    <a:pt x="517185" y="493414"/>
                  </a:cubicBezTo>
                  <a:cubicBezTo>
                    <a:pt x="498995" y="305274"/>
                    <a:pt x="389856" y="107272"/>
                    <a:pt x="258737" y="3065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4" name="Google Shape;984;p46"/>
            <p:cNvSpPr/>
            <p:nvPr/>
          </p:nvSpPr>
          <p:spPr>
            <a:xfrm>
              <a:off x="4281087" y="3028157"/>
              <a:ext cx="46988" cy="62439"/>
            </a:xfrm>
            <a:custGeom>
              <a:avLst/>
              <a:gdLst/>
              <a:ahLst/>
              <a:cxnLst/>
              <a:rect l="l" t="t" r="r" b="b"/>
              <a:pathLst>
                <a:path w="469875" h="624394" extrusionOk="0">
                  <a:moveTo>
                    <a:pt x="234938" y="624395"/>
                  </a:moveTo>
                  <a:cubicBezTo>
                    <a:pt x="-223599" y="34182"/>
                    <a:pt x="108366" y="-179751"/>
                    <a:pt x="234938" y="166183"/>
                  </a:cubicBezTo>
                  <a:cubicBezTo>
                    <a:pt x="361509" y="-32577"/>
                    <a:pt x="693474" y="563704"/>
                    <a:pt x="234938" y="624395"/>
                  </a:cubicBezTo>
                  <a:close/>
                </a:path>
              </a:pathLst>
            </a:custGeom>
            <a:gradFill>
              <a:gsLst>
                <a:gs pos="0">
                  <a:srgbClr val="FFFFFF">
                    <a:alpha val="29803"/>
                    <a:alpha val="29800"/>
                  </a:srgbClr>
                </a:gs>
                <a:gs pos="100000">
                  <a:srgbClr val="FFFFFF">
                    <a:alpha val="0"/>
                  </a:srgbClr>
                </a:gs>
              </a:gsLst>
              <a:lin ang="5400012"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2" name="Grupo 21">
            <a:extLst>
              <a:ext uri="{FF2B5EF4-FFF2-40B4-BE49-F238E27FC236}">
                <a16:creationId xmlns:a16="http://schemas.microsoft.com/office/drawing/2014/main" id="{037139E7-415C-1248-9946-83F2BD060E67}"/>
              </a:ext>
            </a:extLst>
          </p:cNvPr>
          <p:cNvGrpSpPr/>
          <p:nvPr/>
        </p:nvGrpSpPr>
        <p:grpSpPr>
          <a:xfrm>
            <a:off x="2522057" y="2360511"/>
            <a:ext cx="554801" cy="683772"/>
            <a:chOff x="2522057" y="2360511"/>
            <a:chExt cx="554801" cy="683772"/>
          </a:xfrm>
        </p:grpSpPr>
        <p:sp>
          <p:nvSpPr>
            <p:cNvPr id="986" name="Google Shape;986;p46"/>
            <p:cNvSpPr/>
            <p:nvPr/>
          </p:nvSpPr>
          <p:spPr>
            <a:xfrm>
              <a:off x="2766348" y="2360511"/>
              <a:ext cx="101967" cy="369432"/>
            </a:xfrm>
            <a:custGeom>
              <a:avLst/>
              <a:gdLst/>
              <a:ahLst/>
              <a:cxnLst/>
              <a:rect l="l" t="t" r="r" b="b"/>
              <a:pathLst>
                <a:path w="1019671" h="3694319" extrusionOk="0">
                  <a:moveTo>
                    <a:pt x="399309" y="3567369"/>
                  </a:moveTo>
                  <a:cubicBezTo>
                    <a:pt x="-431720" y="380179"/>
                    <a:pt x="251391" y="108815"/>
                    <a:pt x="510247" y="0"/>
                  </a:cubicBezTo>
                  <a:cubicBezTo>
                    <a:pt x="768430" y="407047"/>
                    <a:pt x="1451541" y="1465637"/>
                    <a:pt x="619840" y="3694320"/>
                  </a:cubicBezTo>
                  <a:lnTo>
                    <a:pt x="399309" y="3567369"/>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7" name="Google Shape;987;p46"/>
            <p:cNvSpPr/>
            <p:nvPr/>
          </p:nvSpPr>
          <p:spPr>
            <a:xfrm>
              <a:off x="2820104" y="2635875"/>
              <a:ext cx="36888" cy="103575"/>
            </a:xfrm>
            <a:custGeom>
              <a:avLst/>
              <a:gdLst/>
              <a:ahLst/>
              <a:cxnLst/>
              <a:rect l="l" t="t" r="r" b="b"/>
              <a:pathLst>
                <a:path w="368879" h="1035752" extrusionOk="0">
                  <a:moveTo>
                    <a:pt x="0" y="621989"/>
                  </a:moveTo>
                  <a:cubicBezTo>
                    <a:pt x="115645" y="766403"/>
                    <a:pt x="244064" y="924923"/>
                    <a:pt x="334159" y="1035753"/>
                  </a:cubicBezTo>
                  <a:cubicBezTo>
                    <a:pt x="434340" y="734834"/>
                    <a:pt x="300542" y="314353"/>
                    <a:pt x="151279" y="0"/>
                  </a:cubicBezTo>
                  <a:cubicBezTo>
                    <a:pt x="115645" y="195463"/>
                    <a:pt x="65891" y="402345"/>
                    <a:pt x="0" y="62198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8" name="Google Shape;988;p46"/>
            <p:cNvSpPr/>
            <p:nvPr/>
          </p:nvSpPr>
          <p:spPr>
            <a:xfrm>
              <a:off x="2728277" y="2586844"/>
              <a:ext cx="36831" cy="82417"/>
            </a:xfrm>
            <a:custGeom>
              <a:avLst/>
              <a:gdLst/>
              <a:ahLst/>
              <a:cxnLst/>
              <a:rect l="l" t="t" r="r" b="b"/>
              <a:pathLst>
                <a:path w="368315" h="824169" extrusionOk="0">
                  <a:moveTo>
                    <a:pt x="216364" y="0"/>
                  </a:moveTo>
                  <a:cubicBezTo>
                    <a:pt x="67774" y="142399"/>
                    <a:pt x="-65352" y="408390"/>
                    <a:pt x="34828" y="824169"/>
                  </a:cubicBezTo>
                  <a:cubicBezTo>
                    <a:pt x="124924" y="816780"/>
                    <a:pt x="252671" y="806705"/>
                    <a:pt x="368315" y="795958"/>
                  </a:cubicBezTo>
                  <a:cubicBezTo>
                    <a:pt x="302425" y="500412"/>
                    <a:pt x="252671" y="236437"/>
                    <a:pt x="216364"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9" name="Google Shape;989;p46"/>
            <p:cNvSpPr/>
            <p:nvPr/>
          </p:nvSpPr>
          <p:spPr>
            <a:xfrm>
              <a:off x="2741962" y="2378797"/>
              <a:ext cx="101951" cy="369432"/>
            </a:xfrm>
            <a:custGeom>
              <a:avLst/>
              <a:gdLst/>
              <a:ahLst/>
              <a:cxnLst/>
              <a:rect l="l" t="t" r="r" b="b"/>
              <a:pathLst>
                <a:path w="1019507" h="3694319" extrusionOk="0">
                  <a:moveTo>
                    <a:pt x="399145" y="3567369"/>
                  </a:moveTo>
                  <a:cubicBezTo>
                    <a:pt x="-431884" y="379507"/>
                    <a:pt x="251899" y="108815"/>
                    <a:pt x="510083" y="0"/>
                  </a:cubicBezTo>
                  <a:cubicBezTo>
                    <a:pt x="768266" y="407047"/>
                    <a:pt x="1451377" y="1465637"/>
                    <a:pt x="619676" y="3694319"/>
                  </a:cubicBezTo>
                  <a:lnTo>
                    <a:pt x="399145" y="3567369"/>
                  </a:lnTo>
                  <a:close/>
                </a:path>
              </a:pathLst>
            </a:custGeom>
            <a:gradFill>
              <a:gsLst>
                <a:gs pos="0">
                  <a:srgbClr val="FFFFFF">
                    <a:alpha val="40000"/>
                  </a:srgbClr>
                </a:gs>
                <a:gs pos="99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90" name="Google Shape;990;p46"/>
            <p:cNvSpPr/>
            <p:nvPr/>
          </p:nvSpPr>
          <p:spPr>
            <a:xfrm>
              <a:off x="2792820" y="2378797"/>
              <a:ext cx="50942" cy="369432"/>
            </a:xfrm>
            <a:custGeom>
              <a:avLst/>
              <a:gdLst/>
              <a:ahLst/>
              <a:cxnLst/>
              <a:rect l="l" t="t" r="r" b="b"/>
              <a:pathLst>
                <a:path w="509424" h="3694319" extrusionOk="0">
                  <a:moveTo>
                    <a:pt x="109593" y="3694319"/>
                  </a:moveTo>
                  <a:cubicBezTo>
                    <a:pt x="941294" y="1465637"/>
                    <a:pt x="258183" y="407047"/>
                    <a:pt x="0" y="0"/>
                  </a:cubicBezTo>
                  <a:lnTo>
                    <a:pt x="0" y="3631180"/>
                  </a:lnTo>
                  <a:lnTo>
                    <a:pt x="109593" y="3694319"/>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91" name="Google Shape;991;p46"/>
            <p:cNvSpPr/>
            <p:nvPr/>
          </p:nvSpPr>
          <p:spPr>
            <a:xfrm>
              <a:off x="2766542" y="2437997"/>
              <a:ext cx="51099" cy="76263"/>
            </a:xfrm>
            <a:custGeom>
              <a:avLst/>
              <a:gdLst/>
              <a:ahLst/>
              <a:cxnLst/>
              <a:rect l="l" t="t" r="r" b="b"/>
              <a:pathLst>
                <a:path w="510988" h="762629" extrusionOk="0">
                  <a:moveTo>
                    <a:pt x="510988" y="528752"/>
                  </a:moveTo>
                  <a:cubicBezTo>
                    <a:pt x="510988" y="722871"/>
                    <a:pt x="396688" y="814222"/>
                    <a:pt x="255494" y="732947"/>
                  </a:cubicBezTo>
                  <a:cubicBezTo>
                    <a:pt x="114300" y="651672"/>
                    <a:pt x="0" y="427997"/>
                    <a:pt x="0" y="233878"/>
                  </a:cubicBezTo>
                  <a:cubicBezTo>
                    <a:pt x="0" y="39758"/>
                    <a:pt x="114300" y="-51592"/>
                    <a:pt x="255494" y="29683"/>
                  </a:cubicBezTo>
                  <a:cubicBezTo>
                    <a:pt x="396688" y="110958"/>
                    <a:pt x="510988" y="334632"/>
                    <a:pt x="510988" y="528752"/>
                  </a:cubicBez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92" name="Google Shape;992;p46"/>
            <p:cNvSpPr/>
            <p:nvPr/>
          </p:nvSpPr>
          <p:spPr>
            <a:xfrm>
              <a:off x="2631998" y="2761138"/>
              <a:ext cx="294222" cy="283145"/>
            </a:xfrm>
            <a:custGeom>
              <a:avLst/>
              <a:gdLst/>
              <a:ahLst/>
              <a:cxnLst/>
              <a:rect l="l" t="t" r="r" b="b"/>
              <a:pathLst>
                <a:path w="2942216" h="2831453" extrusionOk="0">
                  <a:moveTo>
                    <a:pt x="1809974" y="581624"/>
                  </a:moveTo>
                  <a:cubicBezTo>
                    <a:pt x="1751479" y="486244"/>
                    <a:pt x="1723241" y="365339"/>
                    <a:pt x="1698363" y="259211"/>
                  </a:cubicBezTo>
                  <a:cubicBezTo>
                    <a:pt x="1669452" y="136962"/>
                    <a:pt x="1645248" y="32850"/>
                    <a:pt x="1584736" y="6654"/>
                  </a:cubicBezTo>
                  <a:cubicBezTo>
                    <a:pt x="1515484" y="-23573"/>
                    <a:pt x="1484555" y="53001"/>
                    <a:pt x="1440852" y="159128"/>
                  </a:cubicBezTo>
                  <a:lnTo>
                    <a:pt x="1440852" y="159128"/>
                  </a:lnTo>
                  <a:cubicBezTo>
                    <a:pt x="1415303" y="221596"/>
                    <a:pt x="1385047" y="295482"/>
                    <a:pt x="1340672" y="363323"/>
                  </a:cubicBezTo>
                  <a:cubicBezTo>
                    <a:pt x="1292935" y="312946"/>
                    <a:pt x="1242508" y="271301"/>
                    <a:pt x="1189392" y="241075"/>
                  </a:cubicBezTo>
                  <a:cubicBezTo>
                    <a:pt x="966844" y="112781"/>
                    <a:pt x="781274" y="223611"/>
                    <a:pt x="737571" y="488259"/>
                  </a:cubicBezTo>
                  <a:cubicBezTo>
                    <a:pt x="707315" y="465421"/>
                    <a:pt x="677059" y="444598"/>
                    <a:pt x="646131" y="426463"/>
                  </a:cubicBezTo>
                  <a:cubicBezTo>
                    <a:pt x="289112" y="220924"/>
                    <a:pt x="0" y="454002"/>
                    <a:pt x="0" y="948369"/>
                  </a:cubicBezTo>
                  <a:cubicBezTo>
                    <a:pt x="0" y="1442065"/>
                    <a:pt x="289112" y="2008975"/>
                    <a:pt x="645459" y="2214513"/>
                  </a:cubicBezTo>
                  <a:cubicBezTo>
                    <a:pt x="991721" y="2414007"/>
                    <a:pt x="1274781" y="2199736"/>
                    <a:pt x="1290918" y="1735595"/>
                  </a:cubicBezTo>
                  <a:cubicBezTo>
                    <a:pt x="1356136" y="1856500"/>
                    <a:pt x="1442869" y="1957926"/>
                    <a:pt x="1539016" y="2013005"/>
                  </a:cubicBezTo>
                  <a:cubicBezTo>
                    <a:pt x="1563893" y="2027110"/>
                    <a:pt x="1588098" y="2037858"/>
                    <a:pt x="1610958" y="2044575"/>
                  </a:cubicBezTo>
                  <a:cubicBezTo>
                    <a:pt x="1749462" y="2348852"/>
                    <a:pt x="1955875" y="2610813"/>
                    <a:pt x="2186492" y="2743808"/>
                  </a:cubicBezTo>
                  <a:cubicBezTo>
                    <a:pt x="2603351" y="2984275"/>
                    <a:pt x="2941544" y="2712911"/>
                    <a:pt x="2942216" y="2137940"/>
                  </a:cubicBezTo>
                  <a:cubicBezTo>
                    <a:pt x="2942216" y="1562970"/>
                    <a:pt x="2604023" y="901351"/>
                    <a:pt x="2187164" y="660884"/>
                  </a:cubicBezTo>
                  <a:cubicBezTo>
                    <a:pt x="2049332" y="581624"/>
                    <a:pt x="1920912" y="557443"/>
                    <a:pt x="1809974" y="581624"/>
                  </a:cubicBezTo>
                  <a:close/>
                </a:path>
              </a:pathLst>
            </a:custGeom>
            <a:gradFill>
              <a:gsLst>
                <a:gs pos="0">
                  <a:srgbClr val="FFFFFF">
                    <a:alpha val="19607"/>
                    <a:alpha val="29800"/>
                  </a:srgbClr>
                </a:gs>
                <a:gs pos="59000">
                  <a:srgbClr val="FFFFFF">
                    <a:alpha val="0"/>
                  </a:srgbClr>
                </a:gs>
                <a:gs pos="100000">
                  <a:srgbClr val="FFFFFF">
                    <a:alpha val="0"/>
                  </a:srgbClr>
                </a:gs>
              </a:gsLst>
              <a:lin ang="72000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93" name="Google Shape;993;p46"/>
            <p:cNvSpPr/>
            <p:nvPr/>
          </p:nvSpPr>
          <p:spPr>
            <a:xfrm>
              <a:off x="2879432" y="2599839"/>
              <a:ext cx="182073" cy="199762"/>
            </a:xfrm>
            <a:custGeom>
              <a:avLst/>
              <a:gdLst/>
              <a:ahLst/>
              <a:cxnLst/>
              <a:rect l="l" t="t" r="r" b="b"/>
              <a:pathLst>
                <a:path w="1820731" h="1997618" extrusionOk="0">
                  <a:moveTo>
                    <a:pt x="0" y="0"/>
                  </a:moveTo>
                  <a:lnTo>
                    <a:pt x="1820059" y="1049858"/>
                  </a:lnTo>
                  <a:lnTo>
                    <a:pt x="1820732" y="1997619"/>
                  </a:lnTo>
                  <a:lnTo>
                    <a:pt x="161365" y="1040454"/>
                  </a:lnTo>
                  <a:lnTo>
                    <a:pt x="673" y="1092847"/>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94" name="Google Shape;994;p46"/>
            <p:cNvSpPr/>
            <p:nvPr/>
          </p:nvSpPr>
          <p:spPr>
            <a:xfrm>
              <a:off x="3008144" y="2695490"/>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95" name="Google Shape;995;p46"/>
            <p:cNvSpPr/>
            <p:nvPr/>
          </p:nvSpPr>
          <p:spPr>
            <a:xfrm>
              <a:off x="2926090" y="2649741"/>
              <a:ext cx="39871" cy="31301"/>
            </a:xfrm>
            <a:custGeom>
              <a:avLst/>
              <a:gdLst/>
              <a:ahLst/>
              <a:cxnLst/>
              <a:rect l="l" t="t" r="r" b="b"/>
              <a:pathLst>
                <a:path w="398705" h="313009" extrusionOk="0">
                  <a:moveTo>
                    <a:pt x="0" y="0"/>
                  </a:moveTo>
                  <a:lnTo>
                    <a:pt x="398705" y="229719"/>
                  </a:lnTo>
                  <a:lnTo>
                    <a:pt x="398705" y="313009"/>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96" name="Google Shape;996;p46"/>
            <p:cNvSpPr/>
            <p:nvPr/>
          </p:nvSpPr>
          <p:spPr>
            <a:xfrm>
              <a:off x="2926157" y="2666352"/>
              <a:ext cx="71942" cy="49840"/>
            </a:xfrm>
            <a:custGeom>
              <a:avLst/>
              <a:gdLst/>
              <a:ahLst/>
              <a:cxnLst/>
              <a:rect l="l" t="t" r="r" b="b"/>
              <a:pathLst>
                <a:path w="719417" h="498397" extrusionOk="0">
                  <a:moveTo>
                    <a:pt x="0" y="0"/>
                  </a:moveTo>
                  <a:lnTo>
                    <a:pt x="719418" y="415107"/>
                  </a:lnTo>
                  <a:lnTo>
                    <a:pt x="719418" y="498397"/>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97" name="Google Shape;997;p46"/>
            <p:cNvSpPr/>
            <p:nvPr/>
          </p:nvSpPr>
          <p:spPr>
            <a:xfrm>
              <a:off x="2926157" y="2682964"/>
              <a:ext cx="93121" cy="62065"/>
            </a:xfrm>
            <a:custGeom>
              <a:avLst/>
              <a:gdLst/>
              <a:ahLst/>
              <a:cxnLst/>
              <a:rect l="l" t="t" r="r" b="b"/>
              <a:pathLst>
                <a:path w="931208" h="620645" extrusionOk="0">
                  <a:moveTo>
                    <a:pt x="0" y="0"/>
                  </a:moveTo>
                  <a:lnTo>
                    <a:pt x="931209" y="537356"/>
                  </a:lnTo>
                  <a:lnTo>
                    <a:pt x="931209" y="620646"/>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98" name="Google Shape;998;p46"/>
            <p:cNvSpPr/>
            <p:nvPr/>
          </p:nvSpPr>
          <p:spPr>
            <a:xfrm>
              <a:off x="2895655" y="2631527"/>
              <a:ext cx="20708" cy="30686"/>
            </a:xfrm>
            <a:custGeom>
              <a:avLst/>
              <a:gdLst/>
              <a:ahLst/>
              <a:cxnLst/>
              <a:rect l="l" t="t" r="r" b="b"/>
              <a:pathLst>
                <a:path w="207084" h="306860" extrusionOk="0">
                  <a:moveTo>
                    <a:pt x="207085" y="212875"/>
                  </a:moveTo>
                  <a:cubicBezTo>
                    <a:pt x="207085" y="290792"/>
                    <a:pt x="160693" y="327735"/>
                    <a:pt x="103543" y="294822"/>
                  </a:cubicBezTo>
                  <a:cubicBezTo>
                    <a:pt x="46393" y="261909"/>
                    <a:pt x="0" y="171902"/>
                    <a:pt x="0" y="93985"/>
                  </a:cubicBezTo>
                  <a:cubicBezTo>
                    <a:pt x="0" y="16069"/>
                    <a:pt x="46393" y="-20874"/>
                    <a:pt x="103543" y="12039"/>
                  </a:cubicBezTo>
                  <a:cubicBezTo>
                    <a:pt x="161365" y="44952"/>
                    <a:pt x="207085" y="134959"/>
                    <a:pt x="207085" y="21287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99" name="Google Shape;999;p46"/>
            <p:cNvSpPr/>
            <p:nvPr/>
          </p:nvSpPr>
          <p:spPr>
            <a:xfrm>
              <a:off x="2541431" y="2361717"/>
              <a:ext cx="182073" cy="214203"/>
            </a:xfrm>
            <a:custGeom>
              <a:avLst/>
              <a:gdLst/>
              <a:ahLst/>
              <a:cxnLst/>
              <a:rect l="l" t="t" r="r" b="b"/>
              <a:pathLst>
                <a:path w="1820731" h="2142033" extrusionOk="0">
                  <a:moveTo>
                    <a:pt x="1820059" y="1049187"/>
                  </a:moveTo>
                  <a:lnTo>
                    <a:pt x="0" y="0"/>
                  </a:lnTo>
                  <a:lnTo>
                    <a:pt x="672" y="947761"/>
                  </a:lnTo>
                  <a:lnTo>
                    <a:pt x="1660039" y="1904254"/>
                  </a:lnTo>
                  <a:lnTo>
                    <a:pt x="1820732" y="2142034"/>
                  </a:lnTo>
                  <a:lnTo>
                    <a:pt x="1820059" y="10491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00" name="Google Shape;1000;p46"/>
            <p:cNvSpPr/>
            <p:nvPr/>
          </p:nvSpPr>
          <p:spPr>
            <a:xfrm>
              <a:off x="2522057" y="2372903"/>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01" name="Google Shape;1001;p46"/>
            <p:cNvSpPr/>
            <p:nvPr/>
          </p:nvSpPr>
          <p:spPr>
            <a:xfrm>
              <a:off x="2636490" y="2439550"/>
              <a:ext cx="39871" cy="31301"/>
            </a:xfrm>
            <a:custGeom>
              <a:avLst/>
              <a:gdLst/>
              <a:ahLst/>
              <a:cxnLst/>
              <a:rect l="l" t="t" r="r" b="b"/>
              <a:pathLst>
                <a:path w="398705" h="313009" extrusionOk="0">
                  <a:moveTo>
                    <a:pt x="398705" y="229720"/>
                  </a:moveTo>
                  <a:lnTo>
                    <a:pt x="0" y="0"/>
                  </a:lnTo>
                  <a:lnTo>
                    <a:pt x="0" y="83290"/>
                  </a:lnTo>
                  <a:lnTo>
                    <a:pt x="398705" y="313010"/>
                  </a:lnTo>
                  <a:lnTo>
                    <a:pt x="398705" y="22972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02" name="Google Shape;1002;p46"/>
            <p:cNvSpPr/>
            <p:nvPr/>
          </p:nvSpPr>
          <p:spPr>
            <a:xfrm>
              <a:off x="2599619" y="2434862"/>
              <a:ext cx="76850" cy="52661"/>
            </a:xfrm>
            <a:custGeom>
              <a:avLst/>
              <a:gdLst/>
              <a:ahLst/>
              <a:cxnLst/>
              <a:rect l="l" t="t" r="r" b="b"/>
              <a:pathLst>
                <a:path w="768499" h="526608" extrusionOk="0">
                  <a:moveTo>
                    <a:pt x="768499" y="443318"/>
                  </a:moveTo>
                  <a:lnTo>
                    <a:pt x="0" y="0"/>
                  </a:lnTo>
                  <a:lnTo>
                    <a:pt x="0" y="83290"/>
                  </a:lnTo>
                  <a:lnTo>
                    <a:pt x="768499" y="526608"/>
                  </a:lnTo>
                  <a:lnTo>
                    <a:pt x="768499" y="44331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03" name="Google Shape;1003;p46"/>
            <p:cNvSpPr/>
            <p:nvPr/>
          </p:nvSpPr>
          <p:spPr>
            <a:xfrm>
              <a:off x="2583396" y="2442096"/>
              <a:ext cx="93121" cy="62065"/>
            </a:xfrm>
            <a:custGeom>
              <a:avLst/>
              <a:gdLst/>
              <a:ahLst/>
              <a:cxnLst/>
              <a:rect l="l" t="t" r="r" b="b"/>
              <a:pathLst>
                <a:path w="931208" h="620645" extrusionOk="0">
                  <a:moveTo>
                    <a:pt x="931209" y="537356"/>
                  </a:moveTo>
                  <a:lnTo>
                    <a:pt x="0" y="0"/>
                  </a:lnTo>
                  <a:lnTo>
                    <a:pt x="0" y="83290"/>
                  </a:lnTo>
                  <a:lnTo>
                    <a:pt x="931209" y="620646"/>
                  </a:lnTo>
                  <a:lnTo>
                    <a:pt x="931209" y="53735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04" name="Google Shape;1004;p46"/>
            <p:cNvSpPr/>
            <p:nvPr/>
          </p:nvSpPr>
          <p:spPr>
            <a:xfrm>
              <a:off x="2686030" y="2467381"/>
              <a:ext cx="20708" cy="30658"/>
            </a:xfrm>
            <a:custGeom>
              <a:avLst/>
              <a:gdLst/>
              <a:ahLst/>
              <a:cxnLst/>
              <a:rect l="l" t="t" r="r" b="b"/>
              <a:pathLst>
                <a:path w="207084" h="306577" extrusionOk="0">
                  <a:moveTo>
                    <a:pt x="0" y="93703"/>
                  </a:moveTo>
                  <a:cubicBezTo>
                    <a:pt x="0" y="171619"/>
                    <a:pt x="46392" y="261626"/>
                    <a:pt x="103542" y="294539"/>
                  </a:cubicBezTo>
                  <a:cubicBezTo>
                    <a:pt x="160692" y="327452"/>
                    <a:pt x="207085" y="290509"/>
                    <a:pt x="207085" y="212593"/>
                  </a:cubicBezTo>
                  <a:cubicBezTo>
                    <a:pt x="207085" y="134676"/>
                    <a:pt x="160692" y="44669"/>
                    <a:pt x="103542" y="11756"/>
                  </a:cubicBezTo>
                  <a:cubicBezTo>
                    <a:pt x="46392" y="-20485"/>
                    <a:pt x="0" y="15786"/>
                    <a:pt x="0" y="9370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05" name="Google Shape;1005;p46"/>
            <p:cNvSpPr/>
            <p:nvPr/>
          </p:nvSpPr>
          <p:spPr>
            <a:xfrm>
              <a:off x="2590368" y="2504724"/>
              <a:ext cx="108719" cy="119226"/>
            </a:xfrm>
            <a:custGeom>
              <a:avLst/>
              <a:gdLst/>
              <a:ahLst/>
              <a:cxnLst/>
              <a:rect l="l" t="t" r="r" b="b"/>
              <a:pathLst>
                <a:path w="1087194" h="1192257" extrusionOk="0">
                  <a:moveTo>
                    <a:pt x="1087195" y="626691"/>
                  </a:moveTo>
                  <a:lnTo>
                    <a:pt x="0" y="0"/>
                  </a:lnTo>
                  <a:lnTo>
                    <a:pt x="0" y="565567"/>
                  </a:lnTo>
                  <a:lnTo>
                    <a:pt x="1087195" y="1192258"/>
                  </a:lnTo>
                  <a:lnTo>
                    <a:pt x="1087195" y="62669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06" name="Google Shape;1006;p46"/>
            <p:cNvSpPr/>
            <p:nvPr/>
          </p:nvSpPr>
          <p:spPr>
            <a:xfrm>
              <a:off x="2618121" y="2534263"/>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07" name="Google Shape;1007;p46"/>
            <p:cNvSpPr/>
            <p:nvPr/>
          </p:nvSpPr>
          <p:spPr>
            <a:xfrm>
              <a:off x="2618121" y="2547861"/>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08" name="Google Shape;1008;p46"/>
            <p:cNvSpPr/>
            <p:nvPr/>
          </p:nvSpPr>
          <p:spPr>
            <a:xfrm>
              <a:off x="2600088" y="2523577"/>
              <a:ext cx="12371" cy="18342"/>
            </a:xfrm>
            <a:custGeom>
              <a:avLst/>
              <a:gdLst/>
              <a:ahLst/>
              <a:cxnLst/>
              <a:rect l="l" t="t" r="r" b="b"/>
              <a:pathLst>
                <a:path w="123712" h="183417" extrusionOk="0">
                  <a:moveTo>
                    <a:pt x="123713" y="127308"/>
                  </a:moveTo>
                  <a:cubicBezTo>
                    <a:pt x="123713" y="173655"/>
                    <a:pt x="96146" y="195821"/>
                    <a:pt x="61856" y="176342"/>
                  </a:cubicBezTo>
                  <a:cubicBezTo>
                    <a:pt x="27566" y="156863"/>
                    <a:pt x="0" y="103127"/>
                    <a:pt x="0" y="56109"/>
                  </a:cubicBezTo>
                  <a:cubicBezTo>
                    <a:pt x="0" y="9762"/>
                    <a:pt x="27566" y="-12404"/>
                    <a:pt x="61856" y="7075"/>
                  </a:cubicBezTo>
                  <a:cubicBezTo>
                    <a:pt x="95474" y="27226"/>
                    <a:pt x="123713" y="80961"/>
                    <a:pt x="123713" y="1273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09" name="Google Shape;1009;p46"/>
            <p:cNvSpPr/>
            <p:nvPr/>
          </p:nvSpPr>
          <p:spPr>
            <a:xfrm>
              <a:off x="2912281" y="2547325"/>
              <a:ext cx="108719" cy="119293"/>
            </a:xfrm>
            <a:custGeom>
              <a:avLst/>
              <a:gdLst/>
              <a:ahLst/>
              <a:cxnLst/>
              <a:rect l="l" t="t" r="r" b="b"/>
              <a:pathLst>
                <a:path w="1087194" h="1192929" extrusionOk="0">
                  <a:moveTo>
                    <a:pt x="1087195" y="626691"/>
                  </a:moveTo>
                  <a:lnTo>
                    <a:pt x="0" y="0"/>
                  </a:lnTo>
                  <a:lnTo>
                    <a:pt x="0" y="565567"/>
                  </a:lnTo>
                  <a:lnTo>
                    <a:pt x="1087195" y="1192929"/>
                  </a:lnTo>
                  <a:lnTo>
                    <a:pt x="1087195" y="626691"/>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10" name="Google Shape;1010;p46"/>
            <p:cNvSpPr/>
            <p:nvPr/>
          </p:nvSpPr>
          <p:spPr>
            <a:xfrm>
              <a:off x="2940034" y="2576931"/>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11" name="Google Shape;1011;p46"/>
            <p:cNvSpPr/>
            <p:nvPr/>
          </p:nvSpPr>
          <p:spPr>
            <a:xfrm>
              <a:off x="2940101" y="2590528"/>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12" name="Google Shape;1012;p46"/>
            <p:cNvSpPr/>
            <p:nvPr/>
          </p:nvSpPr>
          <p:spPr>
            <a:xfrm>
              <a:off x="2922001" y="2566245"/>
              <a:ext cx="12371" cy="18342"/>
            </a:xfrm>
            <a:custGeom>
              <a:avLst/>
              <a:gdLst/>
              <a:ahLst/>
              <a:cxnLst/>
              <a:rect l="l" t="t" r="r" b="b"/>
              <a:pathLst>
                <a:path w="123713" h="183417" extrusionOk="0">
                  <a:moveTo>
                    <a:pt x="123713" y="127308"/>
                  </a:moveTo>
                  <a:cubicBezTo>
                    <a:pt x="123713" y="173655"/>
                    <a:pt x="96146" y="195821"/>
                    <a:pt x="61857" y="176342"/>
                  </a:cubicBezTo>
                  <a:cubicBezTo>
                    <a:pt x="27567" y="156863"/>
                    <a:pt x="0" y="103127"/>
                    <a:pt x="0" y="56109"/>
                  </a:cubicBezTo>
                  <a:cubicBezTo>
                    <a:pt x="0" y="9762"/>
                    <a:pt x="27567" y="-12404"/>
                    <a:pt x="61857" y="7075"/>
                  </a:cubicBezTo>
                  <a:cubicBezTo>
                    <a:pt x="96146" y="27226"/>
                    <a:pt x="123713" y="80961"/>
                    <a:pt x="123713" y="127308"/>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1" name="Grupo 10">
            <a:extLst>
              <a:ext uri="{FF2B5EF4-FFF2-40B4-BE49-F238E27FC236}">
                <a16:creationId xmlns:a16="http://schemas.microsoft.com/office/drawing/2014/main" id="{CE2C22CB-7140-DB4C-9912-22BB78C3EF93}"/>
              </a:ext>
            </a:extLst>
          </p:cNvPr>
          <p:cNvGrpSpPr/>
          <p:nvPr/>
        </p:nvGrpSpPr>
        <p:grpSpPr>
          <a:xfrm>
            <a:off x="855298" y="2421399"/>
            <a:ext cx="767176" cy="684028"/>
            <a:chOff x="855298" y="2421399"/>
            <a:chExt cx="767176" cy="684028"/>
          </a:xfrm>
        </p:grpSpPr>
        <p:sp>
          <p:nvSpPr>
            <p:cNvPr id="1014" name="Google Shape;1014;p46"/>
            <p:cNvSpPr/>
            <p:nvPr/>
          </p:nvSpPr>
          <p:spPr>
            <a:xfrm>
              <a:off x="1212548" y="2426660"/>
              <a:ext cx="361763" cy="544547"/>
            </a:xfrm>
            <a:custGeom>
              <a:avLst/>
              <a:gdLst/>
              <a:ahLst/>
              <a:cxnLst/>
              <a:rect l="l" t="t" r="r" b="b"/>
              <a:pathLst>
                <a:path w="3617625" h="5445470" extrusionOk="0">
                  <a:moveTo>
                    <a:pt x="0" y="0"/>
                  </a:moveTo>
                  <a:lnTo>
                    <a:pt x="3617625" y="5445470"/>
                  </a:lnTo>
                  <a:lnTo>
                    <a:pt x="909" y="3357146"/>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15" name="Google Shape;1015;p46"/>
            <p:cNvSpPr/>
            <p:nvPr/>
          </p:nvSpPr>
          <p:spPr>
            <a:xfrm>
              <a:off x="1171554" y="2423768"/>
              <a:ext cx="390451" cy="586039"/>
            </a:xfrm>
            <a:custGeom>
              <a:avLst/>
              <a:gdLst/>
              <a:ahLst/>
              <a:cxnLst/>
              <a:rect l="l" t="t" r="r" b="b"/>
              <a:pathLst>
                <a:path w="3904510" h="5860389" extrusionOk="0">
                  <a:moveTo>
                    <a:pt x="3865046" y="5854663"/>
                  </a:moveTo>
                  <a:cubicBezTo>
                    <a:pt x="3902341" y="5876492"/>
                    <a:pt x="3918715" y="5831924"/>
                    <a:pt x="3889606" y="5788266"/>
                  </a:cubicBezTo>
                  <a:lnTo>
                    <a:pt x="63675" y="29910"/>
                  </a:lnTo>
                  <a:cubicBezTo>
                    <a:pt x="38205" y="-9200"/>
                    <a:pt x="0" y="-10110"/>
                    <a:pt x="0" y="28091"/>
                  </a:cubicBezTo>
                  <a:lnTo>
                    <a:pt x="910" y="3577152"/>
                  </a:lnTo>
                  <a:cubicBezTo>
                    <a:pt x="910" y="3602619"/>
                    <a:pt x="18193" y="3632634"/>
                    <a:pt x="40024" y="3645368"/>
                  </a:cubicBezTo>
                  <a:lnTo>
                    <a:pt x="3865046" y="5854663"/>
                  </a:lnTo>
                  <a:close/>
                  <a:moveTo>
                    <a:pt x="566704" y="1668918"/>
                  </a:moveTo>
                  <a:cubicBezTo>
                    <a:pt x="566704" y="1630717"/>
                    <a:pt x="604908" y="1631626"/>
                    <a:pt x="630378" y="1670737"/>
                  </a:cubicBezTo>
                  <a:lnTo>
                    <a:pt x="2307748" y="4192007"/>
                  </a:lnTo>
                  <a:cubicBezTo>
                    <a:pt x="2336857" y="4235666"/>
                    <a:pt x="2320483" y="4280234"/>
                    <a:pt x="2283188" y="4258404"/>
                  </a:cubicBezTo>
                  <a:lnTo>
                    <a:pt x="606728" y="3289735"/>
                  </a:lnTo>
                  <a:cubicBezTo>
                    <a:pt x="584896" y="3277001"/>
                    <a:pt x="567613" y="3246986"/>
                    <a:pt x="567613" y="3221518"/>
                  </a:cubicBezTo>
                  <a:lnTo>
                    <a:pt x="566704" y="1668918"/>
                  </a:ln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16" name="Google Shape;1016;p46"/>
            <p:cNvSpPr/>
            <p:nvPr/>
          </p:nvSpPr>
          <p:spPr>
            <a:xfrm>
              <a:off x="1351766" y="2438542"/>
              <a:ext cx="270708" cy="297422"/>
            </a:xfrm>
            <a:custGeom>
              <a:avLst/>
              <a:gdLst/>
              <a:ahLst/>
              <a:cxnLst/>
              <a:rect l="l" t="t" r="r" b="b"/>
              <a:pathLst>
                <a:path w="2707078" h="2974225" extrusionOk="0">
                  <a:moveTo>
                    <a:pt x="0" y="0"/>
                  </a:moveTo>
                  <a:lnTo>
                    <a:pt x="2707079" y="1563515"/>
                  </a:lnTo>
                  <a:lnTo>
                    <a:pt x="2707079" y="2974226"/>
                  </a:lnTo>
                  <a:lnTo>
                    <a:pt x="239234" y="1548053"/>
                  </a:lnTo>
                  <a:lnTo>
                    <a:pt x="909" y="1626274"/>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17" name="Google Shape;1017;p46"/>
            <p:cNvSpPr/>
            <p:nvPr/>
          </p:nvSpPr>
          <p:spPr>
            <a:xfrm>
              <a:off x="1375891" y="2485721"/>
              <a:ext cx="30746" cy="45722"/>
            </a:xfrm>
            <a:custGeom>
              <a:avLst/>
              <a:gdLst/>
              <a:ahLst/>
              <a:cxnLst/>
              <a:rect l="l" t="t" r="r" b="b"/>
              <a:pathLst>
                <a:path w="307457" h="457219" extrusionOk="0">
                  <a:moveTo>
                    <a:pt x="307457" y="317291"/>
                  </a:moveTo>
                  <a:cubicBezTo>
                    <a:pt x="307457" y="433713"/>
                    <a:pt x="238325" y="488286"/>
                    <a:pt x="153729" y="439170"/>
                  </a:cubicBezTo>
                  <a:cubicBezTo>
                    <a:pt x="69133" y="390055"/>
                    <a:pt x="0" y="256351"/>
                    <a:pt x="0" y="139929"/>
                  </a:cubicBezTo>
                  <a:cubicBezTo>
                    <a:pt x="0" y="23506"/>
                    <a:pt x="69133" y="-31067"/>
                    <a:pt x="153729" y="18049"/>
                  </a:cubicBezTo>
                  <a:cubicBezTo>
                    <a:pt x="239234" y="67165"/>
                    <a:pt x="307457" y="200868"/>
                    <a:pt x="307457" y="31729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18" name="Google Shape;1018;p46"/>
            <p:cNvSpPr/>
            <p:nvPr/>
          </p:nvSpPr>
          <p:spPr>
            <a:xfrm>
              <a:off x="1421149" y="2512826"/>
              <a:ext cx="59308" cy="46660"/>
            </a:xfrm>
            <a:custGeom>
              <a:avLst/>
              <a:gdLst/>
              <a:ahLst/>
              <a:cxnLst/>
              <a:rect l="l" t="t" r="r" b="b"/>
              <a:pathLst>
                <a:path w="593083" h="466598" extrusionOk="0">
                  <a:moveTo>
                    <a:pt x="0" y="0"/>
                  </a:moveTo>
                  <a:lnTo>
                    <a:pt x="593083" y="342900"/>
                  </a:lnTo>
                  <a:lnTo>
                    <a:pt x="593083" y="466599"/>
                  </a:lnTo>
                  <a:lnTo>
                    <a:pt x="0" y="12369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19" name="Google Shape;1019;p46"/>
            <p:cNvSpPr/>
            <p:nvPr/>
          </p:nvSpPr>
          <p:spPr>
            <a:xfrm>
              <a:off x="1421149" y="2537588"/>
              <a:ext cx="177106" cy="114694"/>
            </a:xfrm>
            <a:custGeom>
              <a:avLst/>
              <a:gdLst/>
              <a:ahLst/>
              <a:cxnLst/>
              <a:rect l="l" t="t" r="r" b="b"/>
              <a:pathLst>
                <a:path w="1771062" h="1146941" extrusionOk="0">
                  <a:moveTo>
                    <a:pt x="0" y="0"/>
                  </a:moveTo>
                  <a:lnTo>
                    <a:pt x="1771063" y="1023243"/>
                  </a:lnTo>
                  <a:lnTo>
                    <a:pt x="1771063" y="1146941"/>
                  </a:lnTo>
                  <a:lnTo>
                    <a:pt x="0" y="12369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20" name="Google Shape;1020;p46"/>
            <p:cNvSpPr/>
            <p:nvPr/>
          </p:nvSpPr>
          <p:spPr>
            <a:xfrm>
              <a:off x="1421149" y="2562349"/>
              <a:ext cx="138538" cy="92410"/>
            </a:xfrm>
            <a:custGeom>
              <a:avLst/>
              <a:gdLst/>
              <a:ahLst/>
              <a:cxnLst/>
              <a:rect l="l" t="t" r="r" b="b"/>
              <a:pathLst>
                <a:path w="1385376" h="924101" extrusionOk="0">
                  <a:moveTo>
                    <a:pt x="0" y="0"/>
                  </a:moveTo>
                  <a:lnTo>
                    <a:pt x="1385377" y="800403"/>
                  </a:lnTo>
                  <a:lnTo>
                    <a:pt x="1385377" y="924102"/>
                  </a:lnTo>
                  <a:lnTo>
                    <a:pt x="0" y="12369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21" name="Google Shape;1021;p46"/>
            <p:cNvSpPr/>
            <p:nvPr/>
          </p:nvSpPr>
          <p:spPr>
            <a:xfrm>
              <a:off x="855298" y="2629287"/>
              <a:ext cx="270708" cy="318979"/>
            </a:xfrm>
            <a:custGeom>
              <a:avLst/>
              <a:gdLst/>
              <a:ahLst/>
              <a:cxnLst/>
              <a:rect l="l" t="t" r="r" b="b"/>
              <a:pathLst>
                <a:path w="2707078" h="3189788" extrusionOk="0">
                  <a:moveTo>
                    <a:pt x="2706169" y="1563515"/>
                  </a:moveTo>
                  <a:lnTo>
                    <a:pt x="0" y="0"/>
                  </a:lnTo>
                  <a:lnTo>
                    <a:pt x="0" y="1410711"/>
                  </a:lnTo>
                  <a:lnTo>
                    <a:pt x="2467844" y="2835974"/>
                  </a:lnTo>
                  <a:lnTo>
                    <a:pt x="2707079" y="3189789"/>
                  </a:lnTo>
                  <a:lnTo>
                    <a:pt x="2706169" y="1563515"/>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22" name="Google Shape;1022;p46"/>
            <p:cNvSpPr/>
            <p:nvPr/>
          </p:nvSpPr>
          <p:spPr>
            <a:xfrm>
              <a:off x="1070338" y="2786719"/>
              <a:ext cx="30746" cy="45671"/>
            </a:xfrm>
            <a:custGeom>
              <a:avLst/>
              <a:gdLst/>
              <a:ahLst/>
              <a:cxnLst/>
              <a:rect l="l" t="t" r="r" b="b"/>
              <a:pathLst>
                <a:path w="307457" h="456710" extrusionOk="0">
                  <a:moveTo>
                    <a:pt x="0" y="139419"/>
                  </a:moveTo>
                  <a:cubicBezTo>
                    <a:pt x="0" y="255842"/>
                    <a:pt x="69132" y="389545"/>
                    <a:pt x="153729" y="438661"/>
                  </a:cubicBezTo>
                  <a:cubicBezTo>
                    <a:pt x="238325" y="487777"/>
                    <a:pt x="307457" y="433204"/>
                    <a:pt x="307457" y="316781"/>
                  </a:cubicBezTo>
                  <a:cubicBezTo>
                    <a:pt x="307457" y="200359"/>
                    <a:pt x="238325" y="66655"/>
                    <a:pt x="153729" y="17540"/>
                  </a:cubicBezTo>
                  <a:cubicBezTo>
                    <a:pt x="69132" y="-30666"/>
                    <a:pt x="0" y="23907"/>
                    <a:pt x="0" y="139419"/>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23" name="Google Shape;1023;p46"/>
            <p:cNvSpPr/>
            <p:nvPr/>
          </p:nvSpPr>
          <p:spPr>
            <a:xfrm>
              <a:off x="996602" y="2745203"/>
              <a:ext cx="59308" cy="46660"/>
            </a:xfrm>
            <a:custGeom>
              <a:avLst/>
              <a:gdLst/>
              <a:ahLst/>
              <a:cxnLst/>
              <a:rect l="l" t="t" r="r" b="b"/>
              <a:pathLst>
                <a:path w="593083" h="466598" extrusionOk="0">
                  <a:moveTo>
                    <a:pt x="593083" y="342900"/>
                  </a:moveTo>
                  <a:lnTo>
                    <a:pt x="0" y="0"/>
                  </a:lnTo>
                  <a:lnTo>
                    <a:pt x="0" y="123699"/>
                  </a:lnTo>
                  <a:lnTo>
                    <a:pt x="593083" y="466599"/>
                  </a:lnTo>
                  <a:lnTo>
                    <a:pt x="593083" y="34290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24" name="Google Shape;1024;p46"/>
            <p:cNvSpPr/>
            <p:nvPr/>
          </p:nvSpPr>
          <p:spPr>
            <a:xfrm>
              <a:off x="879151" y="2702030"/>
              <a:ext cx="177197" cy="114694"/>
            </a:xfrm>
            <a:custGeom>
              <a:avLst/>
              <a:gdLst/>
              <a:ahLst/>
              <a:cxnLst/>
              <a:rect l="l" t="t" r="r" b="b"/>
              <a:pathLst>
                <a:path w="1771972" h="1146941" extrusionOk="0">
                  <a:moveTo>
                    <a:pt x="1771972" y="1023243"/>
                  </a:moveTo>
                  <a:lnTo>
                    <a:pt x="0" y="0"/>
                  </a:lnTo>
                  <a:lnTo>
                    <a:pt x="0" y="123698"/>
                  </a:lnTo>
                  <a:lnTo>
                    <a:pt x="1771063" y="1146941"/>
                  </a:lnTo>
                  <a:lnTo>
                    <a:pt x="1771972" y="102324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25" name="Google Shape;1025;p46"/>
            <p:cNvSpPr/>
            <p:nvPr/>
          </p:nvSpPr>
          <p:spPr>
            <a:xfrm>
              <a:off x="917697" y="2749013"/>
              <a:ext cx="138538" cy="92410"/>
            </a:xfrm>
            <a:custGeom>
              <a:avLst/>
              <a:gdLst/>
              <a:ahLst/>
              <a:cxnLst/>
              <a:rect l="l" t="t" r="r" b="b"/>
              <a:pathLst>
                <a:path w="1385376" h="924101" extrusionOk="0">
                  <a:moveTo>
                    <a:pt x="1385377" y="800403"/>
                  </a:moveTo>
                  <a:lnTo>
                    <a:pt x="0" y="0"/>
                  </a:lnTo>
                  <a:lnTo>
                    <a:pt x="0" y="123699"/>
                  </a:lnTo>
                  <a:lnTo>
                    <a:pt x="1385377" y="924102"/>
                  </a:lnTo>
                  <a:lnTo>
                    <a:pt x="1385377" y="80040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26" name="Google Shape;1026;p46"/>
            <p:cNvSpPr/>
            <p:nvPr/>
          </p:nvSpPr>
          <p:spPr>
            <a:xfrm>
              <a:off x="1029162" y="2421399"/>
              <a:ext cx="113159" cy="310247"/>
            </a:xfrm>
            <a:custGeom>
              <a:avLst/>
              <a:gdLst/>
              <a:ahLst/>
              <a:cxnLst/>
              <a:rect l="l" t="t" r="r" b="b"/>
              <a:pathLst>
                <a:path w="1131587" h="3102471" extrusionOk="0">
                  <a:moveTo>
                    <a:pt x="0" y="0"/>
                  </a:moveTo>
                  <a:lnTo>
                    <a:pt x="1130678" y="653056"/>
                  </a:lnTo>
                  <a:lnTo>
                    <a:pt x="1131588" y="3102472"/>
                  </a:lnTo>
                  <a:lnTo>
                    <a:pt x="0" y="2449416"/>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27" name="Google Shape;1027;p46"/>
            <p:cNvSpPr/>
            <p:nvPr/>
          </p:nvSpPr>
          <p:spPr>
            <a:xfrm>
              <a:off x="993881" y="2488428"/>
              <a:ext cx="88962" cy="80768"/>
            </a:xfrm>
            <a:custGeom>
              <a:avLst/>
              <a:gdLst/>
              <a:ahLst/>
              <a:cxnLst/>
              <a:rect l="l" t="t" r="r" b="b"/>
              <a:pathLst>
                <a:path w="889624" h="807679" extrusionOk="0">
                  <a:moveTo>
                    <a:pt x="0" y="0"/>
                  </a:moveTo>
                  <a:lnTo>
                    <a:pt x="889625" y="513895"/>
                  </a:lnTo>
                  <a:lnTo>
                    <a:pt x="889625" y="807680"/>
                  </a:lnTo>
                  <a:lnTo>
                    <a:pt x="0" y="293784"/>
                  </a:lnTo>
                  <a:lnTo>
                    <a:pt x="0" y="0"/>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28" name="Google Shape;1028;p46"/>
            <p:cNvSpPr/>
            <p:nvPr/>
          </p:nvSpPr>
          <p:spPr>
            <a:xfrm>
              <a:off x="1029162" y="2629378"/>
              <a:ext cx="113068" cy="101597"/>
            </a:xfrm>
            <a:custGeom>
              <a:avLst/>
              <a:gdLst/>
              <a:ahLst/>
              <a:cxnLst/>
              <a:rect l="l" t="t" r="r" b="b"/>
              <a:pathLst>
                <a:path w="1130678" h="1015966" extrusionOk="0">
                  <a:moveTo>
                    <a:pt x="0" y="0"/>
                  </a:moveTo>
                  <a:lnTo>
                    <a:pt x="1130678" y="653056"/>
                  </a:lnTo>
                  <a:lnTo>
                    <a:pt x="1130678" y="1015966"/>
                  </a:lnTo>
                  <a:lnTo>
                    <a:pt x="0" y="362910"/>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29" name="Google Shape;1029;p46"/>
            <p:cNvSpPr/>
            <p:nvPr/>
          </p:nvSpPr>
          <p:spPr>
            <a:xfrm>
              <a:off x="1043038" y="2465752"/>
              <a:ext cx="46391" cy="39111"/>
            </a:xfrm>
            <a:custGeom>
              <a:avLst/>
              <a:gdLst/>
              <a:ahLst/>
              <a:cxnLst/>
              <a:rect l="l" t="t" r="r" b="b"/>
              <a:pathLst>
                <a:path w="463914" h="391106" extrusionOk="0">
                  <a:moveTo>
                    <a:pt x="0" y="0"/>
                  </a:moveTo>
                  <a:lnTo>
                    <a:pt x="463915" y="267407"/>
                  </a:lnTo>
                  <a:lnTo>
                    <a:pt x="463915" y="391106"/>
                  </a:lnTo>
                  <a:lnTo>
                    <a:pt x="0" y="12369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30" name="Google Shape;1030;p46"/>
            <p:cNvSpPr/>
            <p:nvPr/>
          </p:nvSpPr>
          <p:spPr>
            <a:xfrm>
              <a:off x="1043129" y="2490514"/>
              <a:ext cx="82049" cy="59757"/>
            </a:xfrm>
            <a:custGeom>
              <a:avLst/>
              <a:gdLst/>
              <a:ahLst/>
              <a:cxnLst/>
              <a:rect l="l" t="t" r="r" b="b"/>
              <a:pathLst>
                <a:path w="820492" h="597573" extrusionOk="0">
                  <a:moveTo>
                    <a:pt x="0" y="0"/>
                  </a:moveTo>
                  <a:lnTo>
                    <a:pt x="820492" y="473875"/>
                  </a:lnTo>
                  <a:lnTo>
                    <a:pt x="820492" y="597574"/>
                  </a:lnTo>
                  <a:lnTo>
                    <a:pt x="0" y="12369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31" name="Google Shape;1031;p46"/>
            <p:cNvSpPr/>
            <p:nvPr/>
          </p:nvSpPr>
          <p:spPr>
            <a:xfrm>
              <a:off x="1043129" y="2597904"/>
              <a:ext cx="48120" cy="40202"/>
            </a:xfrm>
            <a:custGeom>
              <a:avLst/>
              <a:gdLst/>
              <a:ahLst/>
              <a:cxnLst/>
              <a:rect l="l" t="t" r="r" b="b"/>
              <a:pathLst>
                <a:path w="481197" h="402020" extrusionOk="0">
                  <a:moveTo>
                    <a:pt x="481198" y="278322"/>
                  </a:moveTo>
                  <a:lnTo>
                    <a:pt x="481198" y="402021"/>
                  </a:lnTo>
                  <a:lnTo>
                    <a:pt x="0" y="123699"/>
                  </a:lnTo>
                  <a:lnTo>
                    <a:pt x="0" y="0"/>
                  </a:lnTo>
                  <a:lnTo>
                    <a:pt x="481198" y="278322"/>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32" name="Google Shape;1032;p46"/>
            <p:cNvSpPr/>
            <p:nvPr/>
          </p:nvSpPr>
          <p:spPr>
            <a:xfrm>
              <a:off x="1154594" y="2795180"/>
              <a:ext cx="113159" cy="310247"/>
            </a:xfrm>
            <a:custGeom>
              <a:avLst/>
              <a:gdLst/>
              <a:ahLst/>
              <a:cxnLst/>
              <a:rect l="l" t="t" r="r" b="b"/>
              <a:pathLst>
                <a:path w="1131588" h="3102471" extrusionOk="0">
                  <a:moveTo>
                    <a:pt x="1130679" y="653056"/>
                  </a:moveTo>
                  <a:lnTo>
                    <a:pt x="0" y="0"/>
                  </a:lnTo>
                  <a:lnTo>
                    <a:pt x="910" y="2449416"/>
                  </a:lnTo>
                  <a:lnTo>
                    <a:pt x="1131588" y="3102472"/>
                  </a:lnTo>
                  <a:lnTo>
                    <a:pt x="1130679" y="653056"/>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33" name="Google Shape;1033;p46"/>
            <p:cNvSpPr/>
            <p:nvPr/>
          </p:nvSpPr>
          <p:spPr>
            <a:xfrm>
              <a:off x="1213909" y="2916811"/>
              <a:ext cx="88962" cy="80768"/>
            </a:xfrm>
            <a:custGeom>
              <a:avLst/>
              <a:gdLst/>
              <a:ahLst/>
              <a:cxnLst/>
              <a:rect l="l" t="t" r="r" b="b"/>
              <a:pathLst>
                <a:path w="889624" h="807679" extrusionOk="0">
                  <a:moveTo>
                    <a:pt x="889625" y="513895"/>
                  </a:moveTo>
                  <a:lnTo>
                    <a:pt x="0" y="0"/>
                  </a:lnTo>
                  <a:lnTo>
                    <a:pt x="0" y="293784"/>
                  </a:lnTo>
                  <a:lnTo>
                    <a:pt x="889625" y="807679"/>
                  </a:lnTo>
                  <a:lnTo>
                    <a:pt x="889625" y="513895"/>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34" name="Google Shape;1034;p46"/>
            <p:cNvSpPr/>
            <p:nvPr/>
          </p:nvSpPr>
          <p:spPr>
            <a:xfrm>
              <a:off x="1154685" y="3003159"/>
              <a:ext cx="113068" cy="101597"/>
            </a:xfrm>
            <a:custGeom>
              <a:avLst/>
              <a:gdLst/>
              <a:ahLst/>
              <a:cxnLst/>
              <a:rect l="l" t="t" r="r" b="b"/>
              <a:pathLst>
                <a:path w="1130678" h="1015966" extrusionOk="0">
                  <a:moveTo>
                    <a:pt x="1130679" y="653056"/>
                  </a:moveTo>
                  <a:lnTo>
                    <a:pt x="0" y="0"/>
                  </a:lnTo>
                  <a:lnTo>
                    <a:pt x="0" y="362910"/>
                  </a:lnTo>
                  <a:lnTo>
                    <a:pt x="1130679" y="1015966"/>
                  </a:lnTo>
                  <a:lnTo>
                    <a:pt x="1130679" y="653056"/>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35" name="Google Shape;1035;p46"/>
            <p:cNvSpPr/>
            <p:nvPr/>
          </p:nvSpPr>
          <p:spPr>
            <a:xfrm>
              <a:off x="1171645" y="2841347"/>
              <a:ext cx="46391" cy="39111"/>
            </a:xfrm>
            <a:custGeom>
              <a:avLst/>
              <a:gdLst/>
              <a:ahLst/>
              <a:cxnLst/>
              <a:rect l="l" t="t" r="r" b="b"/>
              <a:pathLst>
                <a:path w="463914" h="391106" extrusionOk="0">
                  <a:moveTo>
                    <a:pt x="0" y="0"/>
                  </a:moveTo>
                  <a:lnTo>
                    <a:pt x="463915" y="267408"/>
                  </a:lnTo>
                  <a:lnTo>
                    <a:pt x="463915" y="391106"/>
                  </a:lnTo>
                  <a:lnTo>
                    <a:pt x="0" y="12369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36" name="Google Shape;1036;p46"/>
            <p:cNvSpPr/>
            <p:nvPr/>
          </p:nvSpPr>
          <p:spPr>
            <a:xfrm>
              <a:off x="1171645" y="2866109"/>
              <a:ext cx="82049" cy="59757"/>
            </a:xfrm>
            <a:custGeom>
              <a:avLst/>
              <a:gdLst/>
              <a:ahLst/>
              <a:cxnLst/>
              <a:rect l="l" t="t" r="r" b="b"/>
              <a:pathLst>
                <a:path w="820492" h="597573" extrusionOk="0">
                  <a:moveTo>
                    <a:pt x="0" y="0"/>
                  </a:moveTo>
                  <a:lnTo>
                    <a:pt x="820492" y="473875"/>
                  </a:lnTo>
                  <a:lnTo>
                    <a:pt x="820492" y="597574"/>
                  </a:lnTo>
                  <a:lnTo>
                    <a:pt x="0" y="12369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37" name="Google Shape;1037;p46"/>
            <p:cNvSpPr/>
            <p:nvPr/>
          </p:nvSpPr>
          <p:spPr>
            <a:xfrm>
              <a:off x="1205474" y="2993091"/>
              <a:ext cx="48120" cy="40202"/>
            </a:xfrm>
            <a:custGeom>
              <a:avLst/>
              <a:gdLst/>
              <a:ahLst/>
              <a:cxnLst/>
              <a:rect l="l" t="t" r="r" b="b"/>
              <a:pathLst>
                <a:path w="481197" h="402020" extrusionOk="0">
                  <a:moveTo>
                    <a:pt x="0" y="0"/>
                  </a:moveTo>
                  <a:lnTo>
                    <a:pt x="0" y="123699"/>
                  </a:lnTo>
                  <a:lnTo>
                    <a:pt x="481198" y="402021"/>
                  </a:lnTo>
                  <a:lnTo>
                    <a:pt x="481198" y="27832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38" name="Google Shape;1038;p46"/>
            <p:cNvSpPr/>
            <p:nvPr/>
          </p:nvSpPr>
          <p:spPr>
            <a:xfrm>
              <a:off x="1459513" y="2703561"/>
              <a:ext cx="76046" cy="103649"/>
            </a:xfrm>
            <a:custGeom>
              <a:avLst/>
              <a:gdLst/>
              <a:ahLst/>
              <a:cxnLst/>
              <a:rect l="l" t="t" r="r" b="b"/>
              <a:pathLst>
                <a:path w="760456" h="1036493" extrusionOk="0">
                  <a:moveTo>
                    <a:pt x="380228" y="13751"/>
                  </a:moveTo>
                  <a:cubicBezTo>
                    <a:pt x="434806" y="44675"/>
                    <a:pt x="478469" y="121078"/>
                    <a:pt x="478469" y="183836"/>
                  </a:cubicBezTo>
                  <a:lnTo>
                    <a:pt x="478469" y="461249"/>
                  </a:lnTo>
                  <a:lnTo>
                    <a:pt x="662215" y="566757"/>
                  </a:lnTo>
                  <a:cubicBezTo>
                    <a:pt x="716794" y="597681"/>
                    <a:pt x="760456" y="674083"/>
                    <a:pt x="760456" y="736842"/>
                  </a:cubicBezTo>
                  <a:cubicBezTo>
                    <a:pt x="760456" y="799601"/>
                    <a:pt x="716794" y="825069"/>
                    <a:pt x="662215" y="794144"/>
                  </a:cubicBezTo>
                  <a:lnTo>
                    <a:pt x="478469" y="688636"/>
                  </a:lnTo>
                  <a:lnTo>
                    <a:pt x="478469" y="966049"/>
                  </a:lnTo>
                  <a:cubicBezTo>
                    <a:pt x="478469" y="1028807"/>
                    <a:pt x="434806" y="1054275"/>
                    <a:pt x="380228" y="1023350"/>
                  </a:cubicBezTo>
                  <a:cubicBezTo>
                    <a:pt x="325650" y="992426"/>
                    <a:pt x="281987" y="916023"/>
                    <a:pt x="281987" y="853265"/>
                  </a:cubicBezTo>
                  <a:lnTo>
                    <a:pt x="281987" y="575852"/>
                  </a:lnTo>
                  <a:lnTo>
                    <a:pt x="98241" y="469435"/>
                  </a:lnTo>
                  <a:cubicBezTo>
                    <a:pt x="43662" y="438510"/>
                    <a:pt x="0" y="362108"/>
                    <a:pt x="0" y="298440"/>
                  </a:cubicBezTo>
                  <a:cubicBezTo>
                    <a:pt x="0" y="235681"/>
                    <a:pt x="43662" y="210213"/>
                    <a:pt x="98241" y="241138"/>
                  </a:cubicBezTo>
                  <a:lnTo>
                    <a:pt x="281987" y="346646"/>
                  </a:lnTo>
                  <a:lnTo>
                    <a:pt x="281987" y="69233"/>
                  </a:lnTo>
                  <a:cubicBezTo>
                    <a:pt x="281987" y="7384"/>
                    <a:pt x="325650" y="-18084"/>
                    <a:pt x="380228" y="13751"/>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6" name="Grupo 15">
            <a:extLst>
              <a:ext uri="{FF2B5EF4-FFF2-40B4-BE49-F238E27FC236}">
                <a16:creationId xmlns:a16="http://schemas.microsoft.com/office/drawing/2014/main" id="{6D6E7922-F298-824B-B258-654836C7BC10}"/>
              </a:ext>
            </a:extLst>
          </p:cNvPr>
          <p:cNvGrpSpPr/>
          <p:nvPr/>
        </p:nvGrpSpPr>
        <p:grpSpPr>
          <a:xfrm>
            <a:off x="7031794" y="3223481"/>
            <a:ext cx="554527" cy="684768"/>
            <a:chOff x="7031794" y="3223481"/>
            <a:chExt cx="554527" cy="684768"/>
          </a:xfrm>
        </p:grpSpPr>
        <p:sp>
          <p:nvSpPr>
            <p:cNvPr id="1040" name="Google Shape;1040;p46"/>
            <p:cNvSpPr/>
            <p:nvPr/>
          </p:nvSpPr>
          <p:spPr>
            <a:xfrm>
              <a:off x="7480756" y="3263706"/>
              <a:ext cx="105565" cy="453010"/>
            </a:xfrm>
            <a:custGeom>
              <a:avLst/>
              <a:gdLst/>
              <a:ahLst/>
              <a:cxnLst/>
              <a:rect l="l" t="t" r="r" b="b"/>
              <a:pathLst>
                <a:path w="1055650" h="4530105" extrusionOk="0">
                  <a:moveTo>
                    <a:pt x="1054889" y="3044952"/>
                  </a:moveTo>
                  <a:cubicBezTo>
                    <a:pt x="958159" y="2988564"/>
                    <a:pt x="888087" y="2987040"/>
                    <a:pt x="844673" y="3040380"/>
                  </a:cubicBezTo>
                  <a:cubicBezTo>
                    <a:pt x="801259" y="3092958"/>
                    <a:pt x="779932" y="3182112"/>
                    <a:pt x="779932" y="3307842"/>
                  </a:cubicBezTo>
                  <a:lnTo>
                    <a:pt x="779932" y="3985260"/>
                  </a:lnTo>
                  <a:cubicBezTo>
                    <a:pt x="779932" y="4114038"/>
                    <a:pt x="767746" y="4220718"/>
                    <a:pt x="744135" y="4305300"/>
                  </a:cubicBezTo>
                  <a:cubicBezTo>
                    <a:pt x="720523" y="4392930"/>
                    <a:pt x="680156" y="4455414"/>
                    <a:pt x="624555" y="4491990"/>
                  </a:cubicBezTo>
                  <a:cubicBezTo>
                    <a:pt x="570478" y="4529328"/>
                    <a:pt x="497359" y="4539234"/>
                    <a:pt x="404437" y="4521708"/>
                  </a:cubicBezTo>
                  <a:cubicBezTo>
                    <a:pt x="313801" y="4504944"/>
                    <a:pt x="200315" y="4457700"/>
                    <a:pt x="64740" y="4379214"/>
                  </a:cubicBezTo>
                  <a:lnTo>
                    <a:pt x="0" y="4341876"/>
                  </a:lnTo>
                  <a:lnTo>
                    <a:pt x="0" y="3808476"/>
                  </a:lnTo>
                  <a:lnTo>
                    <a:pt x="80735" y="3854958"/>
                  </a:lnTo>
                  <a:cubicBezTo>
                    <a:pt x="177465" y="3911346"/>
                    <a:pt x="242205" y="3918204"/>
                    <a:pt x="274956" y="3877056"/>
                  </a:cubicBezTo>
                  <a:cubicBezTo>
                    <a:pt x="309231" y="3837432"/>
                    <a:pt x="326749" y="3754374"/>
                    <a:pt x="326749" y="3628644"/>
                  </a:cubicBezTo>
                  <a:lnTo>
                    <a:pt x="326749" y="3031998"/>
                  </a:lnTo>
                  <a:cubicBezTo>
                    <a:pt x="326749" y="2876550"/>
                    <a:pt x="341982" y="2753868"/>
                    <a:pt x="372448" y="2663190"/>
                  </a:cubicBezTo>
                  <a:cubicBezTo>
                    <a:pt x="402914" y="2572512"/>
                    <a:pt x="463085" y="2515362"/>
                    <a:pt x="553722" y="2489454"/>
                  </a:cubicBezTo>
                  <a:cubicBezTo>
                    <a:pt x="463085" y="2359152"/>
                    <a:pt x="402914" y="2231898"/>
                    <a:pt x="372448" y="2106930"/>
                  </a:cubicBezTo>
                  <a:cubicBezTo>
                    <a:pt x="341982" y="1981962"/>
                    <a:pt x="327511" y="1841754"/>
                    <a:pt x="327511" y="1686306"/>
                  </a:cubicBezTo>
                  <a:lnTo>
                    <a:pt x="327511" y="1089660"/>
                  </a:lnTo>
                  <a:cubicBezTo>
                    <a:pt x="327511" y="963930"/>
                    <a:pt x="309993" y="861822"/>
                    <a:pt x="275718" y="781812"/>
                  </a:cubicBezTo>
                  <a:cubicBezTo>
                    <a:pt x="243729" y="703326"/>
                    <a:pt x="178988" y="636270"/>
                    <a:pt x="81497" y="579882"/>
                  </a:cubicBezTo>
                  <a:lnTo>
                    <a:pt x="761" y="533400"/>
                  </a:lnTo>
                  <a:lnTo>
                    <a:pt x="761" y="0"/>
                  </a:lnTo>
                  <a:lnTo>
                    <a:pt x="65502" y="37338"/>
                  </a:lnTo>
                  <a:cubicBezTo>
                    <a:pt x="201076" y="115824"/>
                    <a:pt x="314562" y="198882"/>
                    <a:pt x="405199" y="287274"/>
                  </a:cubicBezTo>
                  <a:cubicBezTo>
                    <a:pt x="498121" y="376428"/>
                    <a:pt x="571239" y="471678"/>
                    <a:pt x="625317" y="571500"/>
                  </a:cubicBezTo>
                  <a:cubicBezTo>
                    <a:pt x="681679" y="672846"/>
                    <a:pt x="721285" y="781050"/>
                    <a:pt x="744896" y="896112"/>
                  </a:cubicBezTo>
                  <a:cubicBezTo>
                    <a:pt x="768508" y="1008126"/>
                    <a:pt x="780694" y="1129284"/>
                    <a:pt x="780694" y="1257300"/>
                  </a:cubicBezTo>
                  <a:lnTo>
                    <a:pt x="780694" y="1934718"/>
                  </a:lnTo>
                  <a:cubicBezTo>
                    <a:pt x="780694" y="2060448"/>
                    <a:pt x="802020" y="2174748"/>
                    <a:pt x="845434" y="2276856"/>
                  </a:cubicBezTo>
                  <a:cubicBezTo>
                    <a:pt x="888849" y="2379726"/>
                    <a:pt x="958921" y="2458974"/>
                    <a:pt x="1055650" y="2514600"/>
                  </a:cubicBezTo>
                  <a:lnTo>
                    <a:pt x="1054889" y="3044952"/>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41" name="Google Shape;1041;p46"/>
            <p:cNvSpPr/>
            <p:nvPr/>
          </p:nvSpPr>
          <p:spPr>
            <a:xfrm>
              <a:off x="7340949" y="3223481"/>
              <a:ext cx="105565" cy="453037"/>
            </a:xfrm>
            <a:custGeom>
              <a:avLst/>
              <a:gdLst/>
              <a:ahLst/>
              <a:cxnLst/>
              <a:rect l="l" t="t" r="r" b="b"/>
              <a:pathLst>
                <a:path w="1055650" h="4530373" extrusionOk="0">
                  <a:moveTo>
                    <a:pt x="762" y="1486183"/>
                  </a:moveTo>
                  <a:cubicBezTo>
                    <a:pt x="97492" y="1542571"/>
                    <a:pt x="167564" y="1544095"/>
                    <a:pt x="210978" y="1490755"/>
                  </a:cubicBezTo>
                  <a:cubicBezTo>
                    <a:pt x="254392" y="1438177"/>
                    <a:pt x="275718" y="1349023"/>
                    <a:pt x="275718" y="1223293"/>
                  </a:cubicBezTo>
                  <a:lnTo>
                    <a:pt x="275718" y="545875"/>
                  </a:lnTo>
                  <a:cubicBezTo>
                    <a:pt x="275718" y="417097"/>
                    <a:pt x="287905" y="310417"/>
                    <a:pt x="311516" y="225835"/>
                  </a:cubicBezTo>
                  <a:cubicBezTo>
                    <a:pt x="335127" y="138205"/>
                    <a:pt x="373971" y="74959"/>
                    <a:pt x="428049" y="37621"/>
                  </a:cubicBezTo>
                  <a:cubicBezTo>
                    <a:pt x="484411" y="1045"/>
                    <a:pt x="557530" y="-8861"/>
                    <a:pt x="648166" y="7903"/>
                  </a:cubicBezTo>
                  <a:cubicBezTo>
                    <a:pt x="741088" y="25429"/>
                    <a:pt x="855336" y="73435"/>
                    <a:pt x="990910" y="151921"/>
                  </a:cubicBezTo>
                  <a:lnTo>
                    <a:pt x="1055651" y="189259"/>
                  </a:lnTo>
                  <a:lnTo>
                    <a:pt x="1055651" y="722659"/>
                  </a:lnTo>
                  <a:lnTo>
                    <a:pt x="974916" y="676177"/>
                  </a:lnTo>
                  <a:cubicBezTo>
                    <a:pt x="878186" y="619789"/>
                    <a:pt x="811922" y="612169"/>
                    <a:pt x="777647" y="651793"/>
                  </a:cubicBezTo>
                  <a:cubicBezTo>
                    <a:pt x="745658" y="692941"/>
                    <a:pt x="728902" y="775999"/>
                    <a:pt x="728902" y="901729"/>
                  </a:cubicBezTo>
                  <a:lnTo>
                    <a:pt x="728902" y="1498375"/>
                  </a:lnTo>
                  <a:cubicBezTo>
                    <a:pt x="728902" y="1653823"/>
                    <a:pt x="713669" y="1776505"/>
                    <a:pt x="683202" y="1867183"/>
                  </a:cubicBezTo>
                  <a:cubicBezTo>
                    <a:pt x="652736" y="1957099"/>
                    <a:pt x="592566" y="2015011"/>
                    <a:pt x="501929" y="2040919"/>
                  </a:cubicBezTo>
                  <a:cubicBezTo>
                    <a:pt x="592566" y="2171221"/>
                    <a:pt x="652736" y="2298475"/>
                    <a:pt x="683202" y="2423443"/>
                  </a:cubicBezTo>
                  <a:cubicBezTo>
                    <a:pt x="713669" y="2548411"/>
                    <a:pt x="728140" y="2688619"/>
                    <a:pt x="728140" y="2844067"/>
                  </a:cubicBezTo>
                  <a:lnTo>
                    <a:pt x="728140" y="3440713"/>
                  </a:lnTo>
                  <a:cubicBezTo>
                    <a:pt x="728140" y="3566443"/>
                    <a:pt x="744135" y="3668551"/>
                    <a:pt x="776886" y="3747037"/>
                  </a:cubicBezTo>
                  <a:cubicBezTo>
                    <a:pt x="811160" y="3827047"/>
                    <a:pt x="877424" y="3894865"/>
                    <a:pt x="974154" y="3950491"/>
                  </a:cubicBezTo>
                  <a:lnTo>
                    <a:pt x="1054889" y="3996973"/>
                  </a:lnTo>
                  <a:lnTo>
                    <a:pt x="1054889" y="4530373"/>
                  </a:lnTo>
                  <a:lnTo>
                    <a:pt x="990149" y="4493035"/>
                  </a:lnTo>
                  <a:cubicBezTo>
                    <a:pt x="854574" y="4414549"/>
                    <a:pt x="740326" y="4330729"/>
                    <a:pt x="647405" y="4241575"/>
                  </a:cubicBezTo>
                  <a:cubicBezTo>
                    <a:pt x="556768" y="4153183"/>
                    <a:pt x="483649" y="4058695"/>
                    <a:pt x="427287" y="3957349"/>
                  </a:cubicBezTo>
                  <a:cubicBezTo>
                    <a:pt x="373210" y="3857527"/>
                    <a:pt x="334365" y="3750085"/>
                    <a:pt x="310754" y="3634261"/>
                  </a:cubicBezTo>
                  <a:cubicBezTo>
                    <a:pt x="287143" y="3522247"/>
                    <a:pt x="274957" y="3401089"/>
                    <a:pt x="274957" y="3273073"/>
                  </a:cubicBezTo>
                  <a:lnTo>
                    <a:pt x="274957" y="2595655"/>
                  </a:lnTo>
                  <a:cubicBezTo>
                    <a:pt x="274957" y="2469925"/>
                    <a:pt x="253630" y="2355625"/>
                    <a:pt x="210216" y="2253517"/>
                  </a:cubicBezTo>
                  <a:cubicBezTo>
                    <a:pt x="166802" y="2150647"/>
                    <a:pt x="96730" y="2071399"/>
                    <a:pt x="0" y="2015773"/>
                  </a:cubicBezTo>
                  <a:lnTo>
                    <a:pt x="762" y="1486183"/>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42" name="Google Shape;1042;p46"/>
            <p:cNvSpPr/>
            <p:nvPr/>
          </p:nvSpPr>
          <p:spPr>
            <a:xfrm>
              <a:off x="7450379" y="3286503"/>
              <a:ext cx="105565" cy="453011"/>
            </a:xfrm>
            <a:custGeom>
              <a:avLst/>
              <a:gdLst/>
              <a:ahLst/>
              <a:cxnLst/>
              <a:rect l="l" t="t" r="r" b="b"/>
              <a:pathLst>
                <a:path w="1055650" h="4530105" extrusionOk="0">
                  <a:moveTo>
                    <a:pt x="1054889" y="3044952"/>
                  </a:moveTo>
                  <a:cubicBezTo>
                    <a:pt x="958159" y="2988564"/>
                    <a:pt x="888087" y="2987040"/>
                    <a:pt x="844673" y="3040380"/>
                  </a:cubicBezTo>
                  <a:cubicBezTo>
                    <a:pt x="801259" y="3092958"/>
                    <a:pt x="779932" y="3182112"/>
                    <a:pt x="779932" y="3307842"/>
                  </a:cubicBezTo>
                  <a:lnTo>
                    <a:pt x="779932" y="3985260"/>
                  </a:lnTo>
                  <a:cubicBezTo>
                    <a:pt x="779932" y="4114038"/>
                    <a:pt x="767746" y="4220718"/>
                    <a:pt x="744135" y="4305300"/>
                  </a:cubicBezTo>
                  <a:cubicBezTo>
                    <a:pt x="720523" y="4392930"/>
                    <a:pt x="680156" y="4455414"/>
                    <a:pt x="624555" y="4491990"/>
                  </a:cubicBezTo>
                  <a:cubicBezTo>
                    <a:pt x="570478" y="4529328"/>
                    <a:pt x="497359" y="4539234"/>
                    <a:pt x="404437" y="4521708"/>
                  </a:cubicBezTo>
                  <a:cubicBezTo>
                    <a:pt x="313801" y="4504944"/>
                    <a:pt x="200315" y="4457700"/>
                    <a:pt x="64740" y="4379214"/>
                  </a:cubicBezTo>
                  <a:lnTo>
                    <a:pt x="0" y="4341876"/>
                  </a:lnTo>
                  <a:lnTo>
                    <a:pt x="0" y="3808476"/>
                  </a:lnTo>
                  <a:lnTo>
                    <a:pt x="80735" y="3854958"/>
                  </a:lnTo>
                  <a:cubicBezTo>
                    <a:pt x="177465" y="3911346"/>
                    <a:pt x="242205" y="3918204"/>
                    <a:pt x="274956" y="3877056"/>
                  </a:cubicBezTo>
                  <a:cubicBezTo>
                    <a:pt x="309231" y="3837432"/>
                    <a:pt x="326749" y="3754374"/>
                    <a:pt x="326749" y="3628644"/>
                  </a:cubicBezTo>
                  <a:lnTo>
                    <a:pt x="326749" y="3031998"/>
                  </a:lnTo>
                  <a:cubicBezTo>
                    <a:pt x="326749" y="2876550"/>
                    <a:pt x="341982" y="2753868"/>
                    <a:pt x="372448" y="2663190"/>
                  </a:cubicBezTo>
                  <a:cubicBezTo>
                    <a:pt x="402914" y="2572512"/>
                    <a:pt x="463085" y="2515362"/>
                    <a:pt x="553722" y="2489454"/>
                  </a:cubicBezTo>
                  <a:cubicBezTo>
                    <a:pt x="463085" y="2359152"/>
                    <a:pt x="402914" y="2231898"/>
                    <a:pt x="372448" y="2106930"/>
                  </a:cubicBezTo>
                  <a:cubicBezTo>
                    <a:pt x="341982" y="1981962"/>
                    <a:pt x="327511" y="1841754"/>
                    <a:pt x="327511" y="1686306"/>
                  </a:cubicBezTo>
                  <a:lnTo>
                    <a:pt x="327511" y="1089660"/>
                  </a:lnTo>
                  <a:cubicBezTo>
                    <a:pt x="327511" y="963930"/>
                    <a:pt x="309993" y="861822"/>
                    <a:pt x="275718" y="781812"/>
                  </a:cubicBezTo>
                  <a:cubicBezTo>
                    <a:pt x="243729" y="703326"/>
                    <a:pt x="178988" y="636270"/>
                    <a:pt x="81497" y="579882"/>
                  </a:cubicBezTo>
                  <a:lnTo>
                    <a:pt x="761" y="533400"/>
                  </a:lnTo>
                  <a:lnTo>
                    <a:pt x="761" y="0"/>
                  </a:lnTo>
                  <a:lnTo>
                    <a:pt x="65502" y="37338"/>
                  </a:lnTo>
                  <a:cubicBezTo>
                    <a:pt x="201076" y="115824"/>
                    <a:pt x="314562" y="198882"/>
                    <a:pt x="405199" y="287274"/>
                  </a:cubicBezTo>
                  <a:cubicBezTo>
                    <a:pt x="498121" y="376428"/>
                    <a:pt x="571239" y="471678"/>
                    <a:pt x="625317" y="571500"/>
                  </a:cubicBezTo>
                  <a:cubicBezTo>
                    <a:pt x="681679" y="672846"/>
                    <a:pt x="721285" y="781050"/>
                    <a:pt x="744896" y="896112"/>
                  </a:cubicBezTo>
                  <a:cubicBezTo>
                    <a:pt x="768508" y="1008126"/>
                    <a:pt x="780694" y="1129284"/>
                    <a:pt x="780694" y="1257300"/>
                  </a:cubicBezTo>
                  <a:lnTo>
                    <a:pt x="780694" y="1934718"/>
                  </a:lnTo>
                  <a:cubicBezTo>
                    <a:pt x="780694" y="2060448"/>
                    <a:pt x="802020" y="2174748"/>
                    <a:pt x="845434" y="2276856"/>
                  </a:cubicBezTo>
                  <a:cubicBezTo>
                    <a:pt x="888849" y="2379726"/>
                    <a:pt x="958921" y="2458974"/>
                    <a:pt x="1055650" y="2514600"/>
                  </a:cubicBezTo>
                  <a:lnTo>
                    <a:pt x="1054889" y="3044952"/>
                  </a:ln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43" name="Google Shape;1043;p46"/>
            <p:cNvSpPr/>
            <p:nvPr/>
          </p:nvSpPr>
          <p:spPr>
            <a:xfrm>
              <a:off x="7310572" y="3246277"/>
              <a:ext cx="105565" cy="453037"/>
            </a:xfrm>
            <a:custGeom>
              <a:avLst/>
              <a:gdLst/>
              <a:ahLst/>
              <a:cxnLst/>
              <a:rect l="l" t="t" r="r" b="b"/>
              <a:pathLst>
                <a:path w="1055650" h="4530373" extrusionOk="0">
                  <a:moveTo>
                    <a:pt x="762" y="1486183"/>
                  </a:moveTo>
                  <a:cubicBezTo>
                    <a:pt x="97492" y="1542571"/>
                    <a:pt x="167564" y="1544095"/>
                    <a:pt x="210978" y="1490755"/>
                  </a:cubicBezTo>
                  <a:cubicBezTo>
                    <a:pt x="254392" y="1438177"/>
                    <a:pt x="275718" y="1349023"/>
                    <a:pt x="275718" y="1223293"/>
                  </a:cubicBezTo>
                  <a:lnTo>
                    <a:pt x="275718" y="545875"/>
                  </a:lnTo>
                  <a:cubicBezTo>
                    <a:pt x="275718" y="417097"/>
                    <a:pt x="287905" y="310417"/>
                    <a:pt x="311516" y="225835"/>
                  </a:cubicBezTo>
                  <a:cubicBezTo>
                    <a:pt x="335127" y="138205"/>
                    <a:pt x="373971" y="74959"/>
                    <a:pt x="428049" y="37621"/>
                  </a:cubicBezTo>
                  <a:cubicBezTo>
                    <a:pt x="484411" y="1045"/>
                    <a:pt x="557530" y="-8861"/>
                    <a:pt x="648166" y="7903"/>
                  </a:cubicBezTo>
                  <a:cubicBezTo>
                    <a:pt x="741088" y="25429"/>
                    <a:pt x="855336" y="73435"/>
                    <a:pt x="990910" y="151921"/>
                  </a:cubicBezTo>
                  <a:lnTo>
                    <a:pt x="1055651" y="189259"/>
                  </a:lnTo>
                  <a:lnTo>
                    <a:pt x="1055651" y="722659"/>
                  </a:lnTo>
                  <a:lnTo>
                    <a:pt x="974915" y="676177"/>
                  </a:lnTo>
                  <a:cubicBezTo>
                    <a:pt x="878186" y="619789"/>
                    <a:pt x="811922" y="612169"/>
                    <a:pt x="777647" y="651793"/>
                  </a:cubicBezTo>
                  <a:cubicBezTo>
                    <a:pt x="745658" y="692941"/>
                    <a:pt x="728902" y="775999"/>
                    <a:pt x="728902" y="901729"/>
                  </a:cubicBezTo>
                  <a:lnTo>
                    <a:pt x="728902" y="1498375"/>
                  </a:lnTo>
                  <a:cubicBezTo>
                    <a:pt x="728902" y="1653823"/>
                    <a:pt x="713669" y="1776505"/>
                    <a:pt x="683202" y="1867183"/>
                  </a:cubicBezTo>
                  <a:cubicBezTo>
                    <a:pt x="652736" y="1957099"/>
                    <a:pt x="592566" y="2015011"/>
                    <a:pt x="501929" y="2040919"/>
                  </a:cubicBezTo>
                  <a:cubicBezTo>
                    <a:pt x="592566" y="2171221"/>
                    <a:pt x="652736" y="2298475"/>
                    <a:pt x="683202" y="2423443"/>
                  </a:cubicBezTo>
                  <a:cubicBezTo>
                    <a:pt x="713669" y="2548411"/>
                    <a:pt x="728140" y="2688619"/>
                    <a:pt x="728140" y="2844067"/>
                  </a:cubicBezTo>
                  <a:lnTo>
                    <a:pt x="728140" y="3440713"/>
                  </a:lnTo>
                  <a:cubicBezTo>
                    <a:pt x="728140" y="3566443"/>
                    <a:pt x="744135" y="3668551"/>
                    <a:pt x="776886" y="3747037"/>
                  </a:cubicBezTo>
                  <a:cubicBezTo>
                    <a:pt x="811160" y="3827047"/>
                    <a:pt x="877424" y="3894865"/>
                    <a:pt x="974154" y="3950491"/>
                  </a:cubicBezTo>
                  <a:lnTo>
                    <a:pt x="1054889" y="3996973"/>
                  </a:lnTo>
                  <a:lnTo>
                    <a:pt x="1054889" y="4530373"/>
                  </a:lnTo>
                  <a:lnTo>
                    <a:pt x="990148" y="4493035"/>
                  </a:lnTo>
                  <a:cubicBezTo>
                    <a:pt x="854574" y="4414549"/>
                    <a:pt x="740326" y="4330729"/>
                    <a:pt x="647405" y="4241575"/>
                  </a:cubicBezTo>
                  <a:cubicBezTo>
                    <a:pt x="556768" y="4153183"/>
                    <a:pt x="483649" y="4058695"/>
                    <a:pt x="427287" y="3957349"/>
                  </a:cubicBezTo>
                  <a:cubicBezTo>
                    <a:pt x="373210" y="3857527"/>
                    <a:pt x="334365" y="3750085"/>
                    <a:pt x="310754" y="3634261"/>
                  </a:cubicBezTo>
                  <a:cubicBezTo>
                    <a:pt x="287143" y="3522247"/>
                    <a:pt x="274957" y="3401089"/>
                    <a:pt x="274957" y="3273073"/>
                  </a:cubicBezTo>
                  <a:lnTo>
                    <a:pt x="274957" y="2595655"/>
                  </a:lnTo>
                  <a:cubicBezTo>
                    <a:pt x="274957" y="2469925"/>
                    <a:pt x="253630" y="2355625"/>
                    <a:pt x="210216" y="2253517"/>
                  </a:cubicBezTo>
                  <a:cubicBezTo>
                    <a:pt x="166802" y="2150647"/>
                    <a:pt x="96730" y="2071399"/>
                    <a:pt x="0" y="2015773"/>
                  </a:cubicBezTo>
                  <a:lnTo>
                    <a:pt x="762" y="1486183"/>
                  </a:ln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44" name="Google Shape;1044;p46"/>
            <p:cNvSpPr/>
            <p:nvPr/>
          </p:nvSpPr>
          <p:spPr>
            <a:xfrm>
              <a:off x="7141984" y="3232779"/>
              <a:ext cx="130243" cy="387096"/>
            </a:xfrm>
            <a:custGeom>
              <a:avLst/>
              <a:gdLst/>
              <a:ahLst/>
              <a:cxnLst/>
              <a:rect l="l" t="t" r="r" b="b"/>
              <a:pathLst>
                <a:path w="1302425" h="3870960" extrusionOk="0">
                  <a:moveTo>
                    <a:pt x="762" y="0"/>
                  </a:moveTo>
                  <a:lnTo>
                    <a:pt x="1302426" y="752094"/>
                  </a:lnTo>
                  <a:lnTo>
                    <a:pt x="1301664" y="3870960"/>
                  </a:lnTo>
                  <a:lnTo>
                    <a:pt x="0" y="3118866"/>
                  </a:lnTo>
                  <a:lnTo>
                    <a:pt x="762"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45" name="Google Shape;1045;p46"/>
            <p:cNvSpPr/>
            <p:nvPr/>
          </p:nvSpPr>
          <p:spPr>
            <a:xfrm>
              <a:off x="7117683" y="3280575"/>
              <a:ext cx="103509" cy="88544"/>
            </a:xfrm>
            <a:custGeom>
              <a:avLst/>
              <a:gdLst/>
              <a:ahLst/>
              <a:cxnLst/>
              <a:rect l="l" t="t" r="r" b="b"/>
              <a:pathLst>
                <a:path w="1035085" h="885444" extrusionOk="0">
                  <a:moveTo>
                    <a:pt x="0" y="0"/>
                  </a:moveTo>
                  <a:lnTo>
                    <a:pt x="1035086" y="598170"/>
                  </a:lnTo>
                  <a:lnTo>
                    <a:pt x="1035086" y="885444"/>
                  </a:lnTo>
                  <a:lnTo>
                    <a:pt x="0" y="287274"/>
                  </a:lnTo>
                  <a:lnTo>
                    <a:pt x="0" y="0"/>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46" name="Google Shape;1046;p46"/>
            <p:cNvSpPr/>
            <p:nvPr/>
          </p:nvSpPr>
          <p:spPr>
            <a:xfrm>
              <a:off x="7158083" y="3404891"/>
              <a:ext cx="99472" cy="102108"/>
            </a:xfrm>
            <a:custGeom>
              <a:avLst/>
              <a:gdLst/>
              <a:ahLst/>
              <a:cxnLst/>
              <a:rect l="l" t="t" r="r" b="b"/>
              <a:pathLst>
                <a:path w="994718" h="1021080" extrusionOk="0">
                  <a:moveTo>
                    <a:pt x="0" y="0"/>
                  </a:moveTo>
                  <a:lnTo>
                    <a:pt x="994718" y="574548"/>
                  </a:lnTo>
                  <a:lnTo>
                    <a:pt x="994718" y="1021080"/>
                  </a:lnTo>
                  <a:lnTo>
                    <a:pt x="0" y="4465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47" name="Google Shape;1047;p46"/>
            <p:cNvSpPr/>
            <p:nvPr/>
          </p:nvSpPr>
          <p:spPr>
            <a:xfrm>
              <a:off x="7158007" y="3351016"/>
              <a:ext cx="99624" cy="67894"/>
            </a:xfrm>
            <a:custGeom>
              <a:avLst/>
              <a:gdLst/>
              <a:ahLst/>
              <a:cxnLst/>
              <a:rect l="l" t="t" r="r" b="b"/>
              <a:pathLst>
                <a:path w="996241" h="678941" extrusionOk="0">
                  <a:moveTo>
                    <a:pt x="0" y="0"/>
                  </a:moveTo>
                  <a:lnTo>
                    <a:pt x="996241" y="575310"/>
                  </a:lnTo>
                  <a:lnTo>
                    <a:pt x="996241" y="678942"/>
                  </a:lnTo>
                  <a:lnTo>
                    <a:pt x="0" y="10439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48" name="Google Shape;1048;p46"/>
            <p:cNvSpPr/>
            <p:nvPr/>
          </p:nvSpPr>
          <p:spPr>
            <a:xfrm>
              <a:off x="7158007" y="3371229"/>
              <a:ext cx="86143" cy="60122"/>
            </a:xfrm>
            <a:custGeom>
              <a:avLst/>
              <a:gdLst/>
              <a:ahLst/>
              <a:cxnLst/>
              <a:rect l="l" t="t" r="r" b="b"/>
              <a:pathLst>
                <a:path w="861429" h="601217" extrusionOk="0">
                  <a:moveTo>
                    <a:pt x="0" y="0"/>
                  </a:moveTo>
                  <a:lnTo>
                    <a:pt x="861429" y="497586"/>
                  </a:lnTo>
                  <a:lnTo>
                    <a:pt x="861429" y="601218"/>
                  </a:lnTo>
                  <a:lnTo>
                    <a:pt x="0" y="1036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49" name="Google Shape;1049;p46"/>
            <p:cNvSpPr/>
            <p:nvPr/>
          </p:nvSpPr>
          <p:spPr>
            <a:xfrm>
              <a:off x="7142060" y="3232779"/>
              <a:ext cx="130166" cy="117043"/>
            </a:xfrm>
            <a:custGeom>
              <a:avLst/>
              <a:gdLst/>
              <a:ahLst/>
              <a:cxnLst/>
              <a:rect l="l" t="t" r="r" b="b"/>
              <a:pathLst>
                <a:path w="1301664" h="1170432" extrusionOk="0">
                  <a:moveTo>
                    <a:pt x="0" y="0"/>
                  </a:moveTo>
                  <a:lnTo>
                    <a:pt x="1301664" y="752094"/>
                  </a:lnTo>
                  <a:lnTo>
                    <a:pt x="1301664" y="1170432"/>
                  </a:lnTo>
                  <a:lnTo>
                    <a:pt x="0" y="418338"/>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50" name="Google Shape;1050;p46"/>
            <p:cNvSpPr/>
            <p:nvPr/>
          </p:nvSpPr>
          <p:spPr>
            <a:xfrm>
              <a:off x="7158007" y="3255479"/>
              <a:ext cx="16528" cy="24806"/>
            </a:xfrm>
            <a:custGeom>
              <a:avLst/>
              <a:gdLst/>
              <a:ahLst/>
              <a:cxnLst/>
              <a:rect l="l" t="t" r="r" b="b"/>
              <a:pathLst>
                <a:path w="165278" h="248063" extrusionOk="0">
                  <a:moveTo>
                    <a:pt x="165279" y="171657"/>
                  </a:moveTo>
                  <a:cubicBezTo>
                    <a:pt x="165279" y="234903"/>
                    <a:pt x="127958" y="264621"/>
                    <a:pt x="82259" y="238713"/>
                  </a:cubicBezTo>
                  <a:cubicBezTo>
                    <a:pt x="36559" y="212043"/>
                    <a:pt x="0" y="139653"/>
                    <a:pt x="0" y="76407"/>
                  </a:cubicBezTo>
                  <a:cubicBezTo>
                    <a:pt x="0" y="13161"/>
                    <a:pt x="37321" y="-16557"/>
                    <a:pt x="83020" y="9351"/>
                  </a:cubicBezTo>
                  <a:cubicBezTo>
                    <a:pt x="127958" y="36021"/>
                    <a:pt x="165279" y="108411"/>
                    <a:pt x="165279" y="171657"/>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51" name="Google Shape;1051;p46"/>
            <p:cNvSpPr/>
            <p:nvPr/>
          </p:nvSpPr>
          <p:spPr>
            <a:xfrm>
              <a:off x="7301459" y="3521153"/>
              <a:ext cx="130243" cy="387096"/>
            </a:xfrm>
            <a:custGeom>
              <a:avLst/>
              <a:gdLst/>
              <a:ahLst/>
              <a:cxnLst/>
              <a:rect l="l" t="t" r="r" b="b"/>
              <a:pathLst>
                <a:path w="1302426" h="3870960" extrusionOk="0">
                  <a:moveTo>
                    <a:pt x="762" y="0"/>
                  </a:moveTo>
                  <a:lnTo>
                    <a:pt x="1302426" y="752094"/>
                  </a:lnTo>
                  <a:lnTo>
                    <a:pt x="1301664" y="3870960"/>
                  </a:lnTo>
                  <a:lnTo>
                    <a:pt x="0" y="3118866"/>
                  </a:lnTo>
                  <a:lnTo>
                    <a:pt x="762"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52" name="Google Shape;1052;p46"/>
            <p:cNvSpPr/>
            <p:nvPr/>
          </p:nvSpPr>
          <p:spPr>
            <a:xfrm>
              <a:off x="7350897" y="3611654"/>
              <a:ext cx="103585" cy="88392"/>
            </a:xfrm>
            <a:custGeom>
              <a:avLst/>
              <a:gdLst/>
              <a:ahLst/>
              <a:cxnLst/>
              <a:rect l="l" t="t" r="r" b="b"/>
              <a:pathLst>
                <a:path w="1035847" h="883920" extrusionOk="0">
                  <a:moveTo>
                    <a:pt x="762" y="0"/>
                  </a:moveTo>
                  <a:lnTo>
                    <a:pt x="1035847" y="597408"/>
                  </a:lnTo>
                  <a:lnTo>
                    <a:pt x="1035847" y="883920"/>
                  </a:lnTo>
                  <a:lnTo>
                    <a:pt x="0" y="286512"/>
                  </a:lnTo>
                  <a:lnTo>
                    <a:pt x="762" y="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53" name="Google Shape;1053;p46"/>
            <p:cNvSpPr/>
            <p:nvPr/>
          </p:nvSpPr>
          <p:spPr>
            <a:xfrm>
              <a:off x="7317559" y="3641213"/>
              <a:ext cx="99548" cy="102108"/>
            </a:xfrm>
            <a:custGeom>
              <a:avLst/>
              <a:gdLst/>
              <a:ahLst/>
              <a:cxnLst/>
              <a:rect l="l" t="t" r="r" b="b"/>
              <a:pathLst>
                <a:path w="995479" h="1021080" extrusionOk="0">
                  <a:moveTo>
                    <a:pt x="0" y="0"/>
                  </a:moveTo>
                  <a:lnTo>
                    <a:pt x="995480" y="575310"/>
                  </a:lnTo>
                  <a:lnTo>
                    <a:pt x="995480" y="1021080"/>
                  </a:lnTo>
                  <a:lnTo>
                    <a:pt x="0" y="44577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54" name="Google Shape;1054;p46"/>
            <p:cNvSpPr/>
            <p:nvPr/>
          </p:nvSpPr>
          <p:spPr>
            <a:xfrm>
              <a:off x="7317407" y="3704739"/>
              <a:ext cx="99624" cy="67894"/>
            </a:xfrm>
            <a:custGeom>
              <a:avLst/>
              <a:gdLst/>
              <a:ahLst/>
              <a:cxnLst/>
              <a:rect l="l" t="t" r="r" b="b"/>
              <a:pathLst>
                <a:path w="996241" h="678942" extrusionOk="0">
                  <a:moveTo>
                    <a:pt x="0" y="0"/>
                  </a:moveTo>
                  <a:lnTo>
                    <a:pt x="996242" y="575310"/>
                  </a:lnTo>
                  <a:lnTo>
                    <a:pt x="996242" y="678942"/>
                  </a:lnTo>
                  <a:lnTo>
                    <a:pt x="0" y="10439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55" name="Google Shape;1055;p46"/>
            <p:cNvSpPr/>
            <p:nvPr/>
          </p:nvSpPr>
          <p:spPr>
            <a:xfrm>
              <a:off x="7317407" y="3723432"/>
              <a:ext cx="86143" cy="60122"/>
            </a:xfrm>
            <a:custGeom>
              <a:avLst/>
              <a:gdLst/>
              <a:ahLst/>
              <a:cxnLst/>
              <a:rect l="l" t="t" r="r" b="b"/>
              <a:pathLst>
                <a:path w="861429" h="601217" extrusionOk="0">
                  <a:moveTo>
                    <a:pt x="0" y="0"/>
                  </a:moveTo>
                  <a:lnTo>
                    <a:pt x="861429" y="497586"/>
                  </a:lnTo>
                  <a:lnTo>
                    <a:pt x="861429" y="601218"/>
                  </a:lnTo>
                  <a:lnTo>
                    <a:pt x="0" y="1036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56" name="Google Shape;1056;p46"/>
            <p:cNvSpPr/>
            <p:nvPr/>
          </p:nvSpPr>
          <p:spPr>
            <a:xfrm>
              <a:off x="7301535" y="3521153"/>
              <a:ext cx="130166" cy="117043"/>
            </a:xfrm>
            <a:custGeom>
              <a:avLst/>
              <a:gdLst/>
              <a:ahLst/>
              <a:cxnLst/>
              <a:rect l="l" t="t" r="r" b="b"/>
              <a:pathLst>
                <a:path w="1301664" h="1170431" extrusionOk="0">
                  <a:moveTo>
                    <a:pt x="0" y="0"/>
                  </a:moveTo>
                  <a:lnTo>
                    <a:pt x="1301664" y="752094"/>
                  </a:lnTo>
                  <a:lnTo>
                    <a:pt x="1301664" y="1170432"/>
                  </a:lnTo>
                  <a:lnTo>
                    <a:pt x="0" y="418338"/>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57" name="Google Shape;1057;p46"/>
            <p:cNvSpPr/>
            <p:nvPr/>
          </p:nvSpPr>
          <p:spPr>
            <a:xfrm>
              <a:off x="7317483" y="3543928"/>
              <a:ext cx="16528" cy="24806"/>
            </a:xfrm>
            <a:custGeom>
              <a:avLst/>
              <a:gdLst/>
              <a:ahLst/>
              <a:cxnLst/>
              <a:rect l="l" t="t" r="r" b="b"/>
              <a:pathLst>
                <a:path w="165278" h="248063" extrusionOk="0">
                  <a:moveTo>
                    <a:pt x="165279" y="171657"/>
                  </a:moveTo>
                  <a:cubicBezTo>
                    <a:pt x="165279" y="234903"/>
                    <a:pt x="127958" y="264621"/>
                    <a:pt x="82258" y="238713"/>
                  </a:cubicBezTo>
                  <a:cubicBezTo>
                    <a:pt x="36559" y="212043"/>
                    <a:pt x="0" y="139653"/>
                    <a:pt x="0" y="76407"/>
                  </a:cubicBezTo>
                  <a:cubicBezTo>
                    <a:pt x="0" y="13160"/>
                    <a:pt x="37321" y="-16557"/>
                    <a:pt x="83020" y="9350"/>
                  </a:cubicBezTo>
                  <a:cubicBezTo>
                    <a:pt x="127958" y="35258"/>
                    <a:pt x="165279" y="108410"/>
                    <a:pt x="165279" y="171657"/>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58" name="Google Shape;1058;p46"/>
            <p:cNvSpPr/>
            <p:nvPr/>
          </p:nvSpPr>
          <p:spPr>
            <a:xfrm>
              <a:off x="7053133" y="3433767"/>
              <a:ext cx="226744" cy="267157"/>
            </a:xfrm>
            <a:custGeom>
              <a:avLst/>
              <a:gdLst/>
              <a:ahLst/>
              <a:cxnLst/>
              <a:rect l="l" t="t" r="r" b="b"/>
              <a:pathLst>
                <a:path w="2267439" h="2671571" extrusionOk="0">
                  <a:moveTo>
                    <a:pt x="2265916" y="1308354"/>
                  </a:moveTo>
                  <a:lnTo>
                    <a:pt x="0" y="0"/>
                  </a:lnTo>
                  <a:lnTo>
                    <a:pt x="762" y="1181862"/>
                  </a:lnTo>
                  <a:lnTo>
                    <a:pt x="2067125" y="2375154"/>
                  </a:lnTo>
                  <a:lnTo>
                    <a:pt x="2267440" y="2671572"/>
                  </a:lnTo>
                  <a:lnTo>
                    <a:pt x="2265916" y="1308354"/>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59" name="Google Shape;1059;p46"/>
            <p:cNvSpPr/>
            <p:nvPr/>
          </p:nvSpPr>
          <p:spPr>
            <a:xfrm>
              <a:off x="7171449" y="3530803"/>
              <a:ext cx="49660" cy="39014"/>
            </a:xfrm>
            <a:custGeom>
              <a:avLst/>
              <a:gdLst/>
              <a:ahLst/>
              <a:cxnLst/>
              <a:rect l="l" t="t" r="r" b="b"/>
              <a:pathLst>
                <a:path w="496597" h="390144" extrusionOk="0">
                  <a:moveTo>
                    <a:pt x="496597" y="286512"/>
                  </a:moveTo>
                  <a:lnTo>
                    <a:pt x="0" y="0"/>
                  </a:lnTo>
                  <a:lnTo>
                    <a:pt x="0" y="103632"/>
                  </a:lnTo>
                  <a:lnTo>
                    <a:pt x="496597" y="390144"/>
                  </a:lnTo>
                  <a:lnTo>
                    <a:pt x="496597" y="286512"/>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60" name="Google Shape;1060;p46"/>
            <p:cNvSpPr/>
            <p:nvPr/>
          </p:nvSpPr>
          <p:spPr>
            <a:xfrm>
              <a:off x="7098394" y="3509298"/>
              <a:ext cx="123007" cy="81382"/>
            </a:xfrm>
            <a:custGeom>
              <a:avLst/>
              <a:gdLst/>
              <a:ahLst/>
              <a:cxnLst/>
              <a:rect l="l" t="t" r="r" b="b"/>
              <a:pathLst>
                <a:path w="1230068" h="813815" extrusionOk="0">
                  <a:moveTo>
                    <a:pt x="1229307" y="710184"/>
                  </a:moveTo>
                  <a:lnTo>
                    <a:pt x="0" y="0"/>
                  </a:lnTo>
                  <a:lnTo>
                    <a:pt x="0" y="103632"/>
                  </a:lnTo>
                  <a:lnTo>
                    <a:pt x="1230069" y="813816"/>
                  </a:lnTo>
                  <a:lnTo>
                    <a:pt x="1229307" y="710184"/>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61" name="Google Shape;1061;p46"/>
            <p:cNvSpPr/>
            <p:nvPr/>
          </p:nvSpPr>
          <p:spPr>
            <a:xfrm>
              <a:off x="7073029" y="3515377"/>
              <a:ext cx="148446" cy="96088"/>
            </a:xfrm>
            <a:custGeom>
              <a:avLst/>
              <a:gdLst/>
              <a:ahLst/>
              <a:cxnLst/>
              <a:rect l="l" t="t" r="r" b="b"/>
              <a:pathLst>
                <a:path w="1484460" h="960882" extrusionOk="0">
                  <a:moveTo>
                    <a:pt x="1484461" y="857250"/>
                  </a:moveTo>
                  <a:lnTo>
                    <a:pt x="0" y="0"/>
                  </a:lnTo>
                  <a:lnTo>
                    <a:pt x="0" y="103632"/>
                  </a:lnTo>
                  <a:lnTo>
                    <a:pt x="1484461" y="960882"/>
                  </a:lnTo>
                  <a:lnTo>
                    <a:pt x="1484461" y="85725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62" name="Google Shape;1062;p46"/>
            <p:cNvSpPr/>
            <p:nvPr/>
          </p:nvSpPr>
          <p:spPr>
            <a:xfrm>
              <a:off x="7233189" y="3565541"/>
              <a:ext cx="25744" cy="38305"/>
            </a:xfrm>
            <a:custGeom>
              <a:avLst/>
              <a:gdLst/>
              <a:ahLst/>
              <a:cxnLst/>
              <a:rect l="l" t="t" r="r" b="b"/>
              <a:pathLst>
                <a:path w="257438" h="383047" extrusionOk="0">
                  <a:moveTo>
                    <a:pt x="0" y="117229"/>
                  </a:moveTo>
                  <a:cubicBezTo>
                    <a:pt x="0" y="214765"/>
                    <a:pt x="57886" y="326779"/>
                    <a:pt x="128719" y="367927"/>
                  </a:cubicBezTo>
                  <a:cubicBezTo>
                    <a:pt x="199553" y="409075"/>
                    <a:pt x="257438" y="363355"/>
                    <a:pt x="257438" y="265819"/>
                  </a:cubicBezTo>
                  <a:cubicBezTo>
                    <a:pt x="257438" y="168283"/>
                    <a:pt x="199553" y="56269"/>
                    <a:pt x="128719" y="15121"/>
                  </a:cubicBezTo>
                  <a:cubicBezTo>
                    <a:pt x="57124" y="-26027"/>
                    <a:pt x="0" y="19693"/>
                    <a:pt x="0" y="11722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63" name="Google Shape;1063;p46"/>
            <p:cNvSpPr/>
            <p:nvPr/>
          </p:nvSpPr>
          <p:spPr>
            <a:xfrm>
              <a:off x="7045539" y="3323584"/>
              <a:ext cx="55448" cy="94336"/>
            </a:xfrm>
            <a:custGeom>
              <a:avLst/>
              <a:gdLst/>
              <a:ahLst/>
              <a:cxnLst/>
              <a:rect l="l" t="t" r="r" b="b"/>
              <a:pathLst>
                <a:path w="554483" h="943356" extrusionOk="0">
                  <a:moveTo>
                    <a:pt x="300091" y="275082"/>
                  </a:moveTo>
                  <a:lnTo>
                    <a:pt x="0" y="101346"/>
                  </a:lnTo>
                  <a:lnTo>
                    <a:pt x="0" y="0"/>
                  </a:lnTo>
                  <a:lnTo>
                    <a:pt x="300091" y="173736"/>
                  </a:lnTo>
                  <a:cubicBezTo>
                    <a:pt x="324464" y="188214"/>
                    <a:pt x="360262" y="216408"/>
                    <a:pt x="390728" y="260604"/>
                  </a:cubicBezTo>
                  <a:cubicBezTo>
                    <a:pt x="423479" y="307848"/>
                    <a:pt x="447090" y="367284"/>
                    <a:pt x="447090" y="432054"/>
                  </a:cubicBezTo>
                  <a:cubicBezTo>
                    <a:pt x="447090" y="503682"/>
                    <a:pt x="428810" y="544068"/>
                    <a:pt x="394536" y="556260"/>
                  </a:cubicBezTo>
                  <a:cubicBezTo>
                    <a:pt x="361785" y="566928"/>
                    <a:pt x="323702" y="548640"/>
                    <a:pt x="300091" y="534924"/>
                  </a:cubicBezTo>
                  <a:lnTo>
                    <a:pt x="176703" y="463296"/>
                  </a:lnTo>
                  <a:lnTo>
                    <a:pt x="175942" y="462534"/>
                  </a:lnTo>
                  <a:cubicBezTo>
                    <a:pt x="165279" y="456438"/>
                    <a:pt x="148522" y="450342"/>
                    <a:pt x="135574" y="454152"/>
                  </a:cubicBezTo>
                  <a:cubicBezTo>
                    <a:pt x="124911" y="457200"/>
                    <a:pt x="111963" y="468630"/>
                    <a:pt x="111963" y="508254"/>
                  </a:cubicBezTo>
                  <a:cubicBezTo>
                    <a:pt x="111963" y="547878"/>
                    <a:pt x="124149" y="572262"/>
                    <a:pt x="134812" y="586740"/>
                  </a:cubicBezTo>
                  <a:cubicBezTo>
                    <a:pt x="147761" y="605028"/>
                    <a:pt x="164517" y="617982"/>
                    <a:pt x="175180" y="623316"/>
                  </a:cubicBezTo>
                  <a:lnTo>
                    <a:pt x="176703" y="624078"/>
                  </a:lnTo>
                  <a:lnTo>
                    <a:pt x="554483" y="842010"/>
                  </a:lnTo>
                  <a:lnTo>
                    <a:pt x="554483" y="943356"/>
                  </a:lnTo>
                  <a:lnTo>
                    <a:pt x="178988" y="726186"/>
                  </a:lnTo>
                  <a:cubicBezTo>
                    <a:pt x="153092" y="712470"/>
                    <a:pt x="115771" y="684276"/>
                    <a:pt x="83782" y="639318"/>
                  </a:cubicBezTo>
                  <a:cubicBezTo>
                    <a:pt x="48746" y="589788"/>
                    <a:pt x="24373" y="527304"/>
                    <a:pt x="24373" y="457200"/>
                  </a:cubicBezTo>
                  <a:cubicBezTo>
                    <a:pt x="24373" y="387858"/>
                    <a:pt x="48746" y="352044"/>
                    <a:pt x="83020" y="342138"/>
                  </a:cubicBezTo>
                  <a:cubicBezTo>
                    <a:pt x="115010" y="332994"/>
                    <a:pt x="152331" y="346710"/>
                    <a:pt x="178227" y="361950"/>
                  </a:cubicBezTo>
                  <a:lnTo>
                    <a:pt x="300853" y="432816"/>
                  </a:lnTo>
                  <a:cubicBezTo>
                    <a:pt x="318371" y="442722"/>
                    <a:pt x="332081" y="447294"/>
                    <a:pt x="340459" y="444246"/>
                  </a:cubicBezTo>
                  <a:cubicBezTo>
                    <a:pt x="347314" y="441960"/>
                    <a:pt x="359500" y="432054"/>
                    <a:pt x="359500" y="381000"/>
                  </a:cubicBezTo>
                  <a:cubicBezTo>
                    <a:pt x="359500" y="347472"/>
                    <a:pt x="348837" y="326136"/>
                    <a:pt x="338174" y="310896"/>
                  </a:cubicBezTo>
                  <a:cubicBezTo>
                    <a:pt x="325987" y="294132"/>
                    <a:pt x="309993" y="280416"/>
                    <a:pt x="300091" y="275082"/>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64" name="Google Shape;1064;p46"/>
            <p:cNvSpPr/>
            <p:nvPr/>
          </p:nvSpPr>
          <p:spPr>
            <a:xfrm>
              <a:off x="7031794" y="3311266"/>
              <a:ext cx="22697" cy="34002"/>
            </a:xfrm>
            <a:custGeom>
              <a:avLst/>
              <a:gdLst/>
              <a:ahLst/>
              <a:cxnLst/>
              <a:rect l="l" t="t" r="r" b="b"/>
              <a:pathLst>
                <a:path w="226972" h="340022" extrusionOk="0">
                  <a:moveTo>
                    <a:pt x="226972" y="235543"/>
                  </a:moveTo>
                  <a:cubicBezTo>
                    <a:pt x="226972" y="322411"/>
                    <a:pt x="175942" y="362797"/>
                    <a:pt x="113486" y="326983"/>
                  </a:cubicBezTo>
                  <a:cubicBezTo>
                    <a:pt x="51031" y="291169"/>
                    <a:pt x="0" y="191347"/>
                    <a:pt x="0" y="104479"/>
                  </a:cubicBezTo>
                  <a:cubicBezTo>
                    <a:pt x="0" y="17611"/>
                    <a:pt x="51031" y="-22775"/>
                    <a:pt x="113486" y="13039"/>
                  </a:cubicBezTo>
                  <a:cubicBezTo>
                    <a:pt x="175942" y="49615"/>
                    <a:pt x="226972" y="149437"/>
                    <a:pt x="226972" y="23554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65" name="Google Shape;1065;p46"/>
            <p:cNvSpPr/>
            <p:nvPr/>
          </p:nvSpPr>
          <p:spPr>
            <a:xfrm>
              <a:off x="7091787" y="3394852"/>
              <a:ext cx="22697" cy="34002"/>
            </a:xfrm>
            <a:custGeom>
              <a:avLst/>
              <a:gdLst/>
              <a:ahLst/>
              <a:cxnLst/>
              <a:rect l="l" t="t" r="r" b="b"/>
              <a:pathLst>
                <a:path w="226972" h="340022" extrusionOk="0">
                  <a:moveTo>
                    <a:pt x="226972" y="235543"/>
                  </a:moveTo>
                  <a:cubicBezTo>
                    <a:pt x="226972" y="322411"/>
                    <a:pt x="175942" y="362797"/>
                    <a:pt x="113486" y="326983"/>
                  </a:cubicBezTo>
                  <a:cubicBezTo>
                    <a:pt x="51031" y="291169"/>
                    <a:pt x="0" y="191347"/>
                    <a:pt x="0" y="104479"/>
                  </a:cubicBezTo>
                  <a:cubicBezTo>
                    <a:pt x="0" y="17611"/>
                    <a:pt x="51031" y="-22775"/>
                    <a:pt x="113486" y="13039"/>
                  </a:cubicBezTo>
                  <a:cubicBezTo>
                    <a:pt x="175942" y="49615"/>
                    <a:pt x="226972" y="149437"/>
                    <a:pt x="226972" y="23554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66" name="Google Shape;1066;p46"/>
            <p:cNvSpPr/>
            <p:nvPr/>
          </p:nvSpPr>
          <p:spPr>
            <a:xfrm>
              <a:off x="7163399" y="3681405"/>
              <a:ext cx="63674" cy="86984"/>
            </a:xfrm>
            <a:custGeom>
              <a:avLst/>
              <a:gdLst/>
              <a:ahLst/>
              <a:cxnLst/>
              <a:rect l="l" t="t" r="r" b="b"/>
              <a:pathLst>
                <a:path w="636741" h="869836" extrusionOk="0">
                  <a:moveTo>
                    <a:pt x="318371" y="11482"/>
                  </a:moveTo>
                  <a:cubicBezTo>
                    <a:pt x="364070" y="38152"/>
                    <a:pt x="400629" y="101398"/>
                    <a:pt x="400629" y="154738"/>
                  </a:cubicBezTo>
                  <a:lnTo>
                    <a:pt x="400629" y="387148"/>
                  </a:lnTo>
                  <a:lnTo>
                    <a:pt x="554483" y="475540"/>
                  </a:lnTo>
                  <a:cubicBezTo>
                    <a:pt x="600182" y="502210"/>
                    <a:pt x="636742" y="565456"/>
                    <a:pt x="636742" y="618796"/>
                  </a:cubicBezTo>
                  <a:cubicBezTo>
                    <a:pt x="636742" y="671374"/>
                    <a:pt x="599421" y="692710"/>
                    <a:pt x="554483" y="666802"/>
                  </a:cubicBezTo>
                  <a:lnTo>
                    <a:pt x="400629" y="578410"/>
                  </a:lnTo>
                  <a:lnTo>
                    <a:pt x="400629" y="810820"/>
                  </a:lnTo>
                  <a:cubicBezTo>
                    <a:pt x="400629" y="863398"/>
                    <a:pt x="363308" y="884734"/>
                    <a:pt x="318371" y="858826"/>
                  </a:cubicBezTo>
                  <a:cubicBezTo>
                    <a:pt x="272672" y="832156"/>
                    <a:pt x="236112" y="768910"/>
                    <a:pt x="236112" y="715570"/>
                  </a:cubicBezTo>
                  <a:lnTo>
                    <a:pt x="236112" y="483160"/>
                  </a:lnTo>
                  <a:lnTo>
                    <a:pt x="82258" y="394768"/>
                  </a:lnTo>
                  <a:cubicBezTo>
                    <a:pt x="36559" y="368098"/>
                    <a:pt x="0" y="304852"/>
                    <a:pt x="0" y="251512"/>
                  </a:cubicBezTo>
                  <a:cubicBezTo>
                    <a:pt x="0" y="198934"/>
                    <a:pt x="37321" y="177598"/>
                    <a:pt x="82258" y="203506"/>
                  </a:cubicBezTo>
                  <a:lnTo>
                    <a:pt x="236112" y="291898"/>
                  </a:lnTo>
                  <a:lnTo>
                    <a:pt x="236112" y="59488"/>
                  </a:lnTo>
                  <a:cubicBezTo>
                    <a:pt x="236112" y="6148"/>
                    <a:pt x="272672" y="-15188"/>
                    <a:pt x="318371" y="11482"/>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5" name="Grupo 14">
            <a:extLst>
              <a:ext uri="{FF2B5EF4-FFF2-40B4-BE49-F238E27FC236}">
                <a16:creationId xmlns:a16="http://schemas.microsoft.com/office/drawing/2014/main" id="{47E89ADE-28D8-A746-BD57-4FB8839871FF}"/>
              </a:ext>
            </a:extLst>
          </p:cNvPr>
          <p:cNvGrpSpPr/>
          <p:nvPr/>
        </p:nvGrpSpPr>
        <p:grpSpPr>
          <a:xfrm>
            <a:off x="5419407" y="3281869"/>
            <a:ext cx="743968" cy="852939"/>
            <a:chOff x="5419407" y="3281869"/>
            <a:chExt cx="743968" cy="852939"/>
          </a:xfrm>
        </p:grpSpPr>
        <p:sp>
          <p:nvSpPr>
            <p:cNvPr id="1068" name="Google Shape;1068;p46"/>
            <p:cNvSpPr/>
            <p:nvPr/>
          </p:nvSpPr>
          <p:spPr>
            <a:xfrm>
              <a:off x="5419407" y="3621745"/>
              <a:ext cx="657536" cy="466127"/>
            </a:xfrm>
            <a:custGeom>
              <a:avLst/>
              <a:gdLst/>
              <a:ahLst/>
              <a:cxnLst/>
              <a:rect l="l" t="t" r="r" b="b"/>
              <a:pathLst>
                <a:path w="6575358" h="4661273" extrusionOk="0">
                  <a:moveTo>
                    <a:pt x="821939" y="267047"/>
                  </a:moveTo>
                  <a:cubicBezTo>
                    <a:pt x="148314" y="-318021"/>
                    <a:pt x="53758" y="239450"/>
                    <a:pt x="8896" y="247729"/>
                  </a:cubicBezTo>
                  <a:cubicBezTo>
                    <a:pt x="8896" y="247729"/>
                    <a:pt x="-11120" y="382267"/>
                    <a:pt x="8896" y="872814"/>
                  </a:cubicBezTo>
                  <a:lnTo>
                    <a:pt x="6575358" y="4661273"/>
                  </a:lnTo>
                  <a:lnTo>
                    <a:pt x="6575358" y="1995346"/>
                  </a:lnTo>
                  <a:cubicBezTo>
                    <a:pt x="5828573" y="658933"/>
                    <a:pt x="5334398" y="-274555"/>
                    <a:pt x="4848504" y="156657"/>
                  </a:cubicBezTo>
                  <a:cubicBezTo>
                    <a:pt x="4006473" y="902482"/>
                    <a:pt x="3596501" y="1403378"/>
                    <a:pt x="2595036" y="368469"/>
                  </a:cubicBezTo>
                  <a:cubicBezTo>
                    <a:pt x="2001473" y="-244888"/>
                    <a:pt x="1630841" y="969406"/>
                    <a:pt x="821939" y="267047"/>
                  </a:cubicBezTo>
                  <a:close/>
                </a:path>
              </a:pathLst>
            </a:custGeom>
            <a:gradFill>
              <a:gsLst>
                <a:gs pos="0">
                  <a:srgbClr val="FFFFFF">
                    <a:alpha val="19607"/>
                    <a:alpha val="29800"/>
                  </a:srgbClr>
                </a:gs>
                <a:gs pos="47000">
                  <a:srgbClr val="FFFFFF">
                    <a:alpha val="0"/>
                  </a:srgbClr>
                </a:gs>
                <a:gs pos="100000">
                  <a:srgbClr val="FFFFFF">
                    <a:alpha val="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69" name="Google Shape;1069;p46"/>
            <p:cNvSpPr/>
            <p:nvPr/>
          </p:nvSpPr>
          <p:spPr>
            <a:xfrm>
              <a:off x="5505839" y="3664023"/>
              <a:ext cx="657536" cy="470785"/>
            </a:xfrm>
            <a:custGeom>
              <a:avLst/>
              <a:gdLst/>
              <a:ahLst/>
              <a:cxnLst/>
              <a:rect l="l" t="t" r="r" b="b"/>
              <a:pathLst>
                <a:path w="6575357" h="4707850" extrusionOk="0">
                  <a:moveTo>
                    <a:pt x="822629" y="313625"/>
                  </a:moveTo>
                  <a:cubicBezTo>
                    <a:pt x="149004" y="-271443"/>
                    <a:pt x="54448" y="285338"/>
                    <a:pt x="8896" y="294307"/>
                  </a:cubicBezTo>
                  <a:cubicBezTo>
                    <a:pt x="8896" y="294307"/>
                    <a:pt x="-11120" y="428845"/>
                    <a:pt x="8896" y="919392"/>
                  </a:cubicBezTo>
                  <a:lnTo>
                    <a:pt x="6575358" y="4707851"/>
                  </a:lnTo>
                  <a:lnTo>
                    <a:pt x="6575358" y="2041924"/>
                  </a:lnTo>
                  <a:cubicBezTo>
                    <a:pt x="5512466" y="499219"/>
                    <a:pt x="4811924" y="786234"/>
                    <a:pt x="4204557" y="1009085"/>
                  </a:cubicBezTo>
                  <a:cubicBezTo>
                    <a:pt x="3609614" y="1227105"/>
                    <a:pt x="3391514" y="771745"/>
                    <a:pt x="2638518" y="122512"/>
                  </a:cubicBezTo>
                  <a:cubicBezTo>
                    <a:pt x="2019418" y="-411501"/>
                    <a:pt x="1631531" y="1015984"/>
                    <a:pt x="822629" y="313625"/>
                  </a:cubicBezTo>
                  <a:close/>
                </a:path>
              </a:pathLst>
            </a:custGeom>
            <a:gradFill>
              <a:gsLst>
                <a:gs pos="0">
                  <a:srgbClr val="FFFFFF">
                    <a:alpha val="19607"/>
                    <a:alpha val="29800"/>
                  </a:srgbClr>
                </a:gs>
                <a:gs pos="47000">
                  <a:srgbClr val="FFFFFF">
                    <a:alpha val="0"/>
                  </a:srgbClr>
                </a:gs>
                <a:gs pos="100000">
                  <a:srgbClr val="FFFFFF">
                    <a:alpha val="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70" name="Google Shape;1070;p46"/>
            <p:cNvSpPr/>
            <p:nvPr/>
          </p:nvSpPr>
          <p:spPr>
            <a:xfrm>
              <a:off x="5932557" y="3619063"/>
              <a:ext cx="14356" cy="21562"/>
            </a:xfrm>
            <a:custGeom>
              <a:avLst/>
              <a:gdLst/>
              <a:ahLst/>
              <a:cxnLst/>
              <a:rect l="l" t="t" r="r" b="b"/>
              <a:pathLst>
                <a:path w="143559" h="215617" extrusionOk="0">
                  <a:moveTo>
                    <a:pt x="143559" y="149060"/>
                  </a:moveTo>
                  <a:cubicBezTo>
                    <a:pt x="143559" y="93865"/>
                    <a:pt x="111120" y="31080"/>
                    <a:pt x="71780" y="8312"/>
                  </a:cubicBezTo>
                  <a:cubicBezTo>
                    <a:pt x="31749" y="-14456"/>
                    <a:pt x="0" y="11072"/>
                    <a:pt x="0" y="66267"/>
                  </a:cubicBezTo>
                  <a:cubicBezTo>
                    <a:pt x="0" y="121463"/>
                    <a:pt x="32439" y="184247"/>
                    <a:pt x="71780" y="207015"/>
                  </a:cubicBezTo>
                  <a:cubicBezTo>
                    <a:pt x="111120" y="230473"/>
                    <a:pt x="143559" y="204255"/>
                    <a:pt x="143559" y="14906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71" name="Google Shape;1071;p46"/>
            <p:cNvSpPr/>
            <p:nvPr/>
          </p:nvSpPr>
          <p:spPr>
            <a:xfrm>
              <a:off x="5742144" y="3656207"/>
              <a:ext cx="14908" cy="20998"/>
            </a:xfrm>
            <a:custGeom>
              <a:avLst/>
              <a:gdLst/>
              <a:ahLst/>
              <a:cxnLst/>
              <a:rect l="l" t="t" r="r" b="b"/>
              <a:pathLst>
                <a:path w="149080" h="209976" extrusionOk="0">
                  <a:moveTo>
                    <a:pt x="149081" y="147765"/>
                  </a:moveTo>
                  <a:cubicBezTo>
                    <a:pt x="149081" y="94639"/>
                    <a:pt x="115952" y="32544"/>
                    <a:pt x="74541" y="9087"/>
                  </a:cubicBezTo>
                  <a:cubicBezTo>
                    <a:pt x="33129" y="-14371"/>
                    <a:pt x="0" y="9087"/>
                    <a:pt x="0" y="62212"/>
                  </a:cubicBezTo>
                  <a:cubicBezTo>
                    <a:pt x="0" y="115337"/>
                    <a:pt x="33129" y="177432"/>
                    <a:pt x="74541" y="200890"/>
                  </a:cubicBezTo>
                  <a:cubicBezTo>
                    <a:pt x="115262" y="224348"/>
                    <a:pt x="149081" y="200890"/>
                    <a:pt x="149081" y="147765"/>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72" name="Google Shape;1072;p46"/>
            <p:cNvSpPr/>
            <p:nvPr/>
          </p:nvSpPr>
          <p:spPr>
            <a:xfrm>
              <a:off x="5901039" y="3281869"/>
              <a:ext cx="127409" cy="323789"/>
            </a:xfrm>
            <a:custGeom>
              <a:avLst/>
              <a:gdLst/>
              <a:ahLst/>
              <a:cxnLst/>
              <a:rect l="l" t="t" r="r" b="b"/>
              <a:pathLst>
                <a:path w="1274089" h="3237886" extrusionOk="0">
                  <a:moveTo>
                    <a:pt x="0" y="0"/>
                  </a:moveTo>
                  <a:lnTo>
                    <a:pt x="1274090" y="734786"/>
                  </a:lnTo>
                  <a:lnTo>
                    <a:pt x="1274090" y="3237887"/>
                  </a:lnTo>
                  <a:lnTo>
                    <a:pt x="0" y="2503101"/>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73" name="Google Shape;1073;p46"/>
            <p:cNvSpPr/>
            <p:nvPr/>
          </p:nvSpPr>
          <p:spPr>
            <a:xfrm>
              <a:off x="5876197" y="3303335"/>
              <a:ext cx="127478" cy="323789"/>
            </a:xfrm>
            <a:custGeom>
              <a:avLst/>
              <a:gdLst/>
              <a:ahLst/>
              <a:cxnLst/>
              <a:rect l="l" t="t" r="r" b="b"/>
              <a:pathLst>
                <a:path w="1274779" h="3237886" extrusionOk="0">
                  <a:moveTo>
                    <a:pt x="1274780" y="734786"/>
                  </a:moveTo>
                  <a:lnTo>
                    <a:pt x="690" y="0"/>
                  </a:lnTo>
                  <a:lnTo>
                    <a:pt x="0" y="2503101"/>
                  </a:lnTo>
                  <a:lnTo>
                    <a:pt x="550772" y="2820473"/>
                  </a:lnTo>
                  <a:lnTo>
                    <a:pt x="637735" y="2991578"/>
                  </a:lnTo>
                  <a:lnTo>
                    <a:pt x="724009" y="2921205"/>
                  </a:lnTo>
                  <a:lnTo>
                    <a:pt x="1274780" y="3237887"/>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74" name="Google Shape;1074;p46"/>
            <p:cNvSpPr/>
            <p:nvPr/>
          </p:nvSpPr>
          <p:spPr>
            <a:xfrm>
              <a:off x="5942742" y="3429035"/>
              <a:ext cx="44034" cy="66165"/>
            </a:xfrm>
            <a:custGeom>
              <a:avLst/>
              <a:gdLst/>
              <a:ahLst/>
              <a:cxnLst/>
              <a:rect l="l" t="t" r="r" b="b"/>
              <a:pathLst>
                <a:path w="440340" h="661652" extrusionOk="0">
                  <a:moveTo>
                    <a:pt x="440341" y="254588"/>
                  </a:moveTo>
                  <a:cubicBezTo>
                    <a:pt x="440341" y="334621"/>
                    <a:pt x="428608" y="407754"/>
                    <a:pt x="406522" y="469159"/>
                  </a:cubicBezTo>
                  <a:cubicBezTo>
                    <a:pt x="384436" y="530564"/>
                    <a:pt x="351997" y="578859"/>
                    <a:pt x="311276" y="611976"/>
                  </a:cubicBezTo>
                  <a:cubicBezTo>
                    <a:pt x="270554" y="645094"/>
                    <a:pt x="221551" y="661652"/>
                    <a:pt x="168406" y="661652"/>
                  </a:cubicBezTo>
                  <a:cubicBezTo>
                    <a:pt x="115262" y="661652"/>
                    <a:pt x="57286" y="644404"/>
                    <a:pt x="0" y="610597"/>
                  </a:cubicBezTo>
                  <a:lnTo>
                    <a:pt x="0" y="0"/>
                  </a:lnTo>
                  <a:lnTo>
                    <a:pt x="440341" y="254588"/>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75" name="Google Shape;1075;p46"/>
            <p:cNvSpPr/>
            <p:nvPr/>
          </p:nvSpPr>
          <p:spPr>
            <a:xfrm>
              <a:off x="5898768" y="3376677"/>
              <a:ext cx="44103" cy="113633"/>
            </a:xfrm>
            <a:custGeom>
              <a:avLst/>
              <a:gdLst/>
              <a:ahLst/>
              <a:cxnLst/>
              <a:rect l="l" t="t" r="r" b="b"/>
              <a:pathLst>
                <a:path w="441030" h="1136330" extrusionOk="0">
                  <a:moveTo>
                    <a:pt x="441031" y="1136331"/>
                  </a:moveTo>
                  <a:cubicBezTo>
                    <a:pt x="363730" y="1091484"/>
                    <a:pt x="287809" y="1019731"/>
                    <a:pt x="220861" y="927279"/>
                  </a:cubicBezTo>
                  <a:cubicBezTo>
                    <a:pt x="153912" y="834827"/>
                    <a:pt x="98007" y="725817"/>
                    <a:pt x="59356" y="610597"/>
                  </a:cubicBezTo>
                  <a:cubicBezTo>
                    <a:pt x="20706" y="495377"/>
                    <a:pt x="0" y="378087"/>
                    <a:pt x="0" y="271146"/>
                  </a:cubicBezTo>
                  <a:cubicBezTo>
                    <a:pt x="0" y="164206"/>
                    <a:pt x="20706" y="70374"/>
                    <a:pt x="59356" y="0"/>
                  </a:cubicBezTo>
                  <a:lnTo>
                    <a:pt x="441031" y="525734"/>
                  </a:lnTo>
                  <a:lnTo>
                    <a:pt x="441031" y="113633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76" name="Google Shape;1076;p46"/>
            <p:cNvSpPr/>
            <p:nvPr/>
          </p:nvSpPr>
          <p:spPr>
            <a:xfrm>
              <a:off x="5904618" y="3363123"/>
              <a:ext cx="82271" cy="91555"/>
            </a:xfrm>
            <a:custGeom>
              <a:avLst/>
              <a:gdLst/>
              <a:ahLst/>
              <a:cxnLst/>
              <a:rect l="l" t="t" r="r" b="b"/>
              <a:pathLst>
                <a:path w="822705" h="915549" extrusionOk="0">
                  <a:moveTo>
                    <a:pt x="822706" y="915550"/>
                  </a:moveTo>
                  <a:cubicBezTo>
                    <a:pt x="822706" y="781012"/>
                    <a:pt x="790957" y="631985"/>
                    <a:pt x="731601" y="491237"/>
                  </a:cubicBezTo>
                  <a:cubicBezTo>
                    <a:pt x="672244" y="350489"/>
                    <a:pt x="589422" y="226300"/>
                    <a:pt x="496246" y="137298"/>
                  </a:cubicBezTo>
                  <a:cubicBezTo>
                    <a:pt x="402380" y="48296"/>
                    <a:pt x="302993" y="0"/>
                    <a:pt x="213268" y="0"/>
                  </a:cubicBezTo>
                  <a:cubicBezTo>
                    <a:pt x="123544" y="0"/>
                    <a:pt x="49003" y="47606"/>
                    <a:pt x="0" y="135918"/>
                  </a:cubicBezTo>
                  <a:lnTo>
                    <a:pt x="381675" y="661652"/>
                  </a:lnTo>
                  <a:lnTo>
                    <a:pt x="822706" y="91555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77" name="Google Shape;1077;p46"/>
            <p:cNvSpPr/>
            <p:nvPr/>
          </p:nvSpPr>
          <p:spPr>
            <a:xfrm>
              <a:off x="5892850" y="3492608"/>
              <a:ext cx="77646" cy="54160"/>
            </a:xfrm>
            <a:custGeom>
              <a:avLst/>
              <a:gdLst/>
              <a:ahLst/>
              <a:cxnLst/>
              <a:rect l="l" t="t" r="r" b="b"/>
              <a:pathLst>
                <a:path w="776463" h="541602" extrusionOk="0">
                  <a:moveTo>
                    <a:pt x="0" y="0"/>
                  </a:moveTo>
                  <a:lnTo>
                    <a:pt x="776463" y="447771"/>
                  </a:lnTo>
                  <a:lnTo>
                    <a:pt x="776463" y="541603"/>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78" name="Google Shape;1078;p46"/>
            <p:cNvSpPr/>
            <p:nvPr/>
          </p:nvSpPr>
          <p:spPr>
            <a:xfrm>
              <a:off x="5892850" y="3510909"/>
              <a:ext cx="94142" cy="63681"/>
            </a:xfrm>
            <a:custGeom>
              <a:avLst/>
              <a:gdLst/>
              <a:ahLst/>
              <a:cxnLst/>
              <a:rect l="l" t="t" r="r" b="b"/>
              <a:pathLst>
                <a:path w="941418" h="636814" extrusionOk="0">
                  <a:moveTo>
                    <a:pt x="0" y="0"/>
                  </a:moveTo>
                  <a:lnTo>
                    <a:pt x="941419" y="542982"/>
                  </a:lnTo>
                  <a:lnTo>
                    <a:pt x="941419" y="636814"/>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79" name="Google Shape;1079;p46"/>
            <p:cNvSpPr/>
            <p:nvPr/>
          </p:nvSpPr>
          <p:spPr>
            <a:xfrm>
              <a:off x="5892850" y="3529211"/>
              <a:ext cx="61013" cy="44570"/>
            </a:xfrm>
            <a:custGeom>
              <a:avLst/>
              <a:gdLst/>
              <a:ahLst/>
              <a:cxnLst/>
              <a:rect l="l" t="t" r="r" b="b"/>
              <a:pathLst>
                <a:path w="610127" h="445701" extrusionOk="0">
                  <a:moveTo>
                    <a:pt x="0" y="0"/>
                  </a:moveTo>
                  <a:lnTo>
                    <a:pt x="610128" y="351869"/>
                  </a:lnTo>
                  <a:lnTo>
                    <a:pt x="610128" y="445701"/>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80" name="Google Shape;1080;p46"/>
            <p:cNvSpPr/>
            <p:nvPr/>
          </p:nvSpPr>
          <p:spPr>
            <a:xfrm>
              <a:off x="5710489" y="3319159"/>
              <a:ext cx="127409" cy="323789"/>
            </a:xfrm>
            <a:custGeom>
              <a:avLst/>
              <a:gdLst/>
              <a:ahLst/>
              <a:cxnLst/>
              <a:rect l="l" t="t" r="r" b="b"/>
              <a:pathLst>
                <a:path w="1274089" h="3237886" extrusionOk="0">
                  <a:moveTo>
                    <a:pt x="0" y="0"/>
                  </a:moveTo>
                  <a:lnTo>
                    <a:pt x="1274090" y="734786"/>
                  </a:lnTo>
                  <a:lnTo>
                    <a:pt x="1274090" y="3237887"/>
                  </a:lnTo>
                  <a:lnTo>
                    <a:pt x="0" y="2503101"/>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81" name="Google Shape;1081;p46"/>
            <p:cNvSpPr/>
            <p:nvPr/>
          </p:nvSpPr>
          <p:spPr>
            <a:xfrm>
              <a:off x="5685991" y="3340763"/>
              <a:ext cx="127478" cy="323789"/>
            </a:xfrm>
            <a:custGeom>
              <a:avLst/>
              <a:gdLst/>
              <a:ahLst/>
              <a:cxnLst/>
              <a:rect l="l" t="t" r="r" b="b"/>
              <a:pathLst>
                <a:path w="1274779" h="3237886" extrusionOk="0">
                  <a:moveTo>
                    <a:pt x="1274780" y="734786"/>
                  </a:moveTo>
                  <a:lnTo>
                    <a:pt x="690" y="0"/>
                  </a:lnTo>
                  <a:lnTo>
                    <a:pt x="0" y="2503791"/>
                  </a:lnTo>
                  <a:lnTo>
                    <a:pt x="551461" y="2821163"/>
                  </a:lnTo>
                  <a:lnTo>
                    <a:pt x="637735" y="2991578"/>
                  </a:lnTo>
                  <a:lnTo>
                    <a:pt x="724009" y="2921204"/>
                  </a:lnTo>
                  <a:lnTo>
                    <a:pt x="1274780" y="3237887"/>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82" name="Google Shape;1082;p46"/>
            <p:cNvSpPr/>
            <p:nvPr/>
          </p:nvSpPr>
          <p:spPr>
            <a:xfrm>
              <a:off x="5752466" y="3466532"/>
              <a:ext cx="44103" cy="65613"/>
            </a:xfrm>
            <a:custGeom>
              <a:avLst/>
              <a:gdLst/>
              <a:ahLst/>
              <a:cxnLst/>
              <a:rect l="l" t="t" r="r" b="b"/>
              <a:pathLst>
                <a:path w="441031" h="656132" extrusionOk="0">
                  <a:moveTo>
                    <a:pt x="441031" y="254588"/>
                  </a:moveTo>
                  <a:cubicBezTo>
                    <a:pt x="441031" y="361528"/>
                    <a:pt x="420326" y="455360"/>
                    <a:pt x="381675" y="525734"/>
                  </a:cubicBezTo>
                  <a:cubicBezTo>
                    <a:pt x="343024" y="596108"/>
                    <a:pt x="287119" y="640954"/>
                    <a:pt x="220171" y="656132"/>
                  </a:cubicBezTo>
                  <a:lnTo>
                    <a:pt x="0" y="0"/>
                  </a:lnTo>
                  <a:lnTo>
                    <a:pt x="441031" y="254588"/>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83" name="Google Shape;1083;p46"/>
            <p:cNvSpPr/>
            <p:nvPr/>
          </p:nvSpPr>
          <p:spPr>
            <a:xfrm>
              <a:off x="5721431" y="3466601"/>
              <a:ext cx="53214" cy="66087"/>
            </a:xfrm>
            <a:custGeom>
              <a:avLst/>
              <a:gdLst/>
              <a:ahLst/>
              <a:cxnLst/>
              <a:rect l="l" t="t" r="r" b="b"/>
              <a:pathLst>
                <a:path w="532135" h="660871" extrusionOk="0">
                  <a:moveTo>
                    <a:pt x="532136" y="655443"/>
                  </a:moveTo>
                  <a:cubicBezTo>
                    <a:pt x="447933" y="674071"/>
                    <a:pt x="350616" y="644404"/>
                    <a:pt x="253990" y="571960"/>
                  </a:cubicBezTo>
                  <a:cubicBezTo>
                    <a:pt x="158053" y="498827"/>
                    <a:pt x="68329" y="386366"/>
                    <a:pt x="0" y="251828"/>
                  </a:cubicBezTo>
                  <a:lnTo>
                    <a:pt x="311966" y="0"/>
                  </a:lnTo>
                  <a:lnTo>
                    <a:pt x="532136" y="65544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84" name="Google Shape;1084;p46"/>
            <p:cNvSpPr/>
            <p:nvPr/>
          </p:nvSpPr>
          <p:spPr>
            <a:xfrm>
              <a:off x="5708631" y="3400552"/>
              <a:ext cx="88068" cy="91624"/>
            </a:xfrm>
            <a:custGeom>
              <a:avLst/>
              <a:gdLst/>
              <a:ahLst/>
              <a:cxnLst/>
              <a:rect l="l" t="t" r="r" b="b"/>
              <a:pathLst>
                <a:path w="880681" h="916239" extrusionOk="0">
                  <a:moveTo>
                    <a:pt x="880682" y="916240"/>
                  </a:moveTo>
                  <a:cubicBezTo>
                    <a:pt x="880682" y="815509"/>
                    <a:pt x="862737" y="706498"/>
                    <a:pt x="828918" y="598178"/>
                  </a:cubicBezTo>
                  <a:cubicBezTo>
                    <a:pt x="794408" y="489857"/>
                    <a:pt x="745405" y="385676"/>
                    <a:pt x="685358" y="295294"/>
                  </a:cubicBezTo>
                  <a:cubicBezTo>
                    <a:pt x="625312" y="204912"/>
                    <a:pt x="555603" y="130399"/>
                    <a:pt x="483823" y="78653"/>
                  </a:cubicBezTo>
                  <a:cubicBezTo>
                    <a:pt x="411353" y="26908"/>
                    <a:pt x="338883" y="0"/>
                    <a:pt x="271935" y="0"/>
                  </a:cubicBezTo>
                  <a:cubicBezTo>
                    <a:pt x="204986" y="0"/>
                    <a:pt x="145630" y="26218"/>
                    <a:pt x="100078" y="77273"/>
                  </a:cubicBezTo>
                  <a:cubicBezTo>
                    <a:pt x="53835" y="128329"/>
                    <a:pt x="22776" y="202152"/>
                    <a:pt x="8282" y="292534"/>
                  </a:cubicBezTo>
                  <a:cubicBezTo>
                    <a:pt x="-5522" y="382917"/>
                    <a:pt x="-2071" y="486407"/>
                    <a:pt x="18635" y="594728"/>
                  </a:cubicBezTo>
                  <a:cubicBezTo>
                    <a:pt x="39341" y="703049"/>
                    <a:pt x="77301" y="812059"/>
                    <a:pt x="129065" y="912790"/>
                  </a:cubicBezTo>
                  <a:lnTo>
                    <a:pt x="441031" y="660962"/>
                  </a:lnTo>
                  <a:lnTo>
                    <a:pt x="880682" y="91624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85" name="Google Shape;1085;p46"/>
            <p:cNvSpPr/>
            <p:nvPr/>
          </p:nvSpPr>
          <p:spPr>
            <a:xfrm>
              <a:off x="5702644" y="3530105"/>
              <a:ext cx="88137" cy="60232"/>
            </a:xfrm>
            <a:custGeom>
              <a:avLst/>
              <a:gdLst/>
              <a:ahLst/>
              <a:cxnLst/>
              <a:rect l="l" t="t" r="r" b="b"/>
              <a:pathLst>
                <a:path w="881371" h="602317" extrusionOk="0">
                  <a:moveTo>
                    <a:pt x="0" y="0"/>
                  </a:moveTo>
                  <a:lnTo>
                    <a:pt x="881372" y="508485"/>
                  </a:lnTo>
                  <a:lnTo>
                    <a:pt x="881372" y="602317"/>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86" name="Google Shape;1086;p46"/>
            <p:cNvSpPr/>
            <p:nvPr/>
          </p:nvSpPr>
          <p:spPr>
            <a:xfrm>
              <a:off x="5702644" y="3548338"/>
              <a:ext cx="91519" cy="62232"/>
            </a:xfrm>
            <a:custGeom>
              <a:avLst/>
              <a:gdLst/>
              <a:ahLst/>
              <a:cxnLst/>
              <a:rect l="l" t="t" r="r" b="b"/>
              <a:pathLst>
                <a:path w="915191" h="622325" extrusionOk="0">
                  <a:moveTo>
                    <a:pt x="0" y="0"/>
                  </a:moveTo>
                  <a:lnTo>
                    <a:pt x="915191" y="528494"/>
                  </a:lnTo>
                  <a:lnTo>
                    <a:pt x="915191" y="622325"/>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87" name="Google Shape;1087;p46"/>
            <p:cNvSpPr/>
            <p:nvPr/>
          </p:nvSpPr>
          <p:spPr>
            <a:xfrm>
              <a:off x="5702644" y="3566639"/>
              <a:ext cx="61013" cy="44570"/>
            </a:xfrm>
            <a:custGeom>
              <a:avLst/>
              <a:gdLst/>
              <a:ahLst/>
              <a:cxnLst/>
              <a:rect l="l" t="t" r="r" b="b"/>
              <a:pathLst>
                <a:path w="610127" h="445700" extrusionOk="0">
                  <a:moveTo>
                    <a:pt x="0" y="0"/>
                  </a:moveTo>
                  <a:lnTo>
                    <a:pt x="610127" y="351869"/>
                  </a:lnTo>
                  <a:lnTo>
                    <a:pt x="610127" y="445701"/>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4" name="Grupo 13">
            <a:extLst>
              <a:ext uri="{FF2B5EF4-FFF2-40B4-BE49-F238E27FC236}">
                <a16:creationId xmlns:a16="http://schemas.microsoft.com/office/drawing/2014/main" id="{354C23CF-942C-DA49-B559-9290D3F7F672}"/>
              </a:ext>
            </a:extLst>
          </p:cNvPr>
          <p:cNvGrpSpPr/>
          <p:nvPr/>
        </p:nvGrpSpPr>
        <p:grpSpPr>
          <a:xfrm>
            <a:off x="3901453" y="3238685"/>
            <a:ext cx="725948" cy="654144"/>
            <a:chOff x="3901453" y="3238685"/>
            <a:chExt cx="725948" cy="654144"/>
          </a:xfrm>
        </p:grpSpPr>
        <p:sp>
          <p:nvSpPr>
            <p:cNvPr id="1089" name="Google Shape;1089;p46"/>
            <p:cNvSpPr/>
            <p:nvPr/>
          </p:nvSpPr>
          <p:spPr>
            <a:xfrm>
              <a:off x="4181946" y="3249749"/>
              <a:ext cx="250317" cy="466427"/>
            </a:xfrm>
            <a:custGeom>
              <a:avLst/>
              <a:gdLst/>
              <a:ahLst/>
              <a:cxnLst/>
              <a:rect l="l" t="t" r="r" b="b"/>
              <a:pathLst>
                <a:path w="2503170" h="4664273" extrusionOk="0">
                  <a:moveTo>
                    <a:pt x="2016910" y="887617"/>
                  </a:moveTo>
                  <a:cubicBezTo>
                    <a:pt x="2036912" y="899036"/>
                    <a:pt x="2055010" y="926632"/>
                    <a:pt x="2057868" y="951373"/>
                  </a:cubicBezTo>
                  <a:lnTo>
                    <a:pt x="2502685" y="4627325"/>
                  </a:lnTo>
                  <a:cubicBezTo>
                    <a:pt x="2506495" y="4658727"/>
                    <a:pt x="2487445" y="4673001"/>
                    <a:pt x="2461728" y="4658727"/>
                  </a:cubicBezTo>
                  <a:lnTo>
                    <a:pt x="41425" y="3262760"/>
                  </a:lnTo>
                  <a:cubicBezTo>
                    <a:pt x="16660" y="3248486"/>
                    <a:pt x="-3342" y="3211374"/>
                    <a:pt x="467" y="3184730"/>
                  </a:cubicBezTo>
                  <a:lnTo>
                    <a:pt x="446237" y="22631"/>
                  </a:lnTo>
                  <a:cubicBezTo>
                    <a:pt x="449095" y="745"/>
                    <a:pt x="466240" y="-5917"/>
                    <a:pt x="487195" y="5502"/>
                  </a:cubicBezTo>
                  <a:lnTo>
                    <a:pt x="2016910" y="887617"/>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90" name="Google Shape;1090;p46"/>
            <p:cNvSpPr/>
            <p:nvPr/>
          </p:nvSpPr>
          <p:spPr>
            <a:xfrm>
              <a:off x="4219790" y="3238685"/>
              <a:ext cx="101156" cy="105090"/>
            </a:xfrm>
            <a:custGeom>
              <a:avLst/>
              <a:gdLst/>
              <a:ahLst/>
              <a:cxnLst/>
              <a:rect l="l" t="t" r="r" b="b"/>
              <a:pathLst>
                <a:path w="1011555" h="1050897" extrusionOk="0">
                  <a:moveTo>
                    <a:pt x="1011555" y="1050898"/>
                  </a:moveTo>
                  <a:cubicBezTo>
                    <a:pt x="1011555" y="664556"/>
                    <a:pt x="784860" y="220169"/>
                    <a:pt x="505778" y="58400"/>
                  </a:cubicBezTo>
                  <a:cubicBezTo>
                    <a:pt x="226695" y="-102417"/>
                    <a:pt x="0" y="80286"/>
                    <a:pt x="0" y="466628"/>
                  </a:cubicBezTo>
                  <a:lnTo>
                    <a:pt x="109538" y="529432"/>
                  </a:lnTo>
                  <a:lnTo>
                    <a:pt x="109538" y="528481"/>
                  </a:lnTo>
                  <a:cubicBezTo>
                    <a:pt x="109538" y="224927"/>
                    <a:pt x="287655" y="81238"/>
                    <a:pt x="506730" y="207798"/>
                  </a:cubicBezTo>
                  <a:cubicBezTo>
                    <a:pt x="725805" y="334358"/>
                    <a:pt x="903922" y="683588"/>
                    <a:pt x="903922" y="987142"/>
                  </a:cubicBezTo>
                  <a:lnTo>
                    <a:pt x="903922" y="988094"/>
                  </a:lnTo>
                  <a:lnTo>
                    <a:pt x="1011555" y="105089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91" name="Google Shape;1091;p46"/>
            <p:cNvSpPr/>
            <p:nvPr/>
          </p:nvSpPr>
          <p:spPr>
            <a:xfrm>
              <a:off x="4145286" y="3269866"/>
              <a:ext cx="250412" cy="466427"/>
            </a:xfrm>
            <a:custGeom>
              <a:avLst/>
              <a:gdLst/>
              <a:ahLst/>
              <a:cxnLst/>
              <a:rect l="l" t="t" r="r" b="b"/>
              <a:pathLst>
                <a:path w="2504123" h="4664272" extrusionOk="0">
                  <a:moveTo>
                    <a:pt x="2058839" y="952324"/>
                  </a:moveTo>
                  <a:cubicBezTo>
                    <a:pt x="2055981" y="927583"/>
                    <a:pt x="2038836" y="899987"/>
                    <a:pt x="2017881" y="888568"/>
                  </a:cubicBezTo>
                  <a:lnTo>
                    <a:pt x="487214" y="5502"/>
                  </a:lnTo>
                  <a:cubicBezTo>
                    <a:pt x="467211" y="-5917"/>
                    <a:pt x="449114" y="745"/>
                    <a:pt x="446256" y="22631"/>
                  </a:cubicBezTo>
                  <a:lnTo>
                    <a:pt x="486" y="3184730"/>
                  </a:lnTo>
                  <a:cubicBezTo>
                    <a:pt x="-3324" y="3211375"/>
                    <a:pt x="15726" y="3248486"/>
                    <a:pt x="41443" y="3262760"/>
                  </a:cubicBezTo>
                  <a:lnTo>
                    <a:pt x="2462699" y="4658727"/>
                  </a:lnTo>
                  <a:cubicBezTo>
                    <a:pt x="2487463" y="4673001"/>
                    <a:pt x="2507466" y="4658727"/>
                    <a:pt x="2503656" y="4627325"/>
                  </a:cubicBezTo>
                  <a:lnTo>
                    <a:pt x="2058839" y="952324"/>
                  </a:ln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92" name="Google Shape;1092;p46"/>
            <p:cNvSpPr/>
            <p:nvPr/>
          </p:nvSpPr>
          <p:spPr>
            <a:xfrm>
              <a:off x="3931558" y="3250013"/>
              <a:ext cx="283559" cy="333624"/>
            </a:xfrm>
            <a:custGeom>
              <a:avLst/>
              <a:gdLst/>
              <a:ahLst/>
              <a:cxnLst/>
              <a:rect l="l" t="t" r="r" b="b"/>
              <a:pathLst>
                <a:path w="2835592" h="3336238" extrusionOk="0">
                  <a:moveTo>
                    <a:pt x="2834640" y="1634814"/>
                  </a:moveTo>
                  <a:lnTo>
                    <a:pt x="0" y="0"/>
                  </a:lnTo>
                  <a:lnTo>
                    <a:pt x="953" y="1475900"/>
                  </a:lnTo>
                  <a:lnTo>
                    <a:pt x="2585085" y="2966074"/>
                  </a:lnTo>
                  <a:lnTo>
                    <a:pt x="2835593" y="3336239"/>
                  </a:lnTo>
                  <a:lnTo>
                    <a:pt x="2834640" y="1634814"/>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93" name="Google Shape;1093;p46"/>
            <p:cNvSpPr/>
            <p:nvPr/>
          </p:nvSpPr>
          <p:spPr>
            <a:xfrm>
              <a:off x="3901453" y="3267473"/>
              <a:ext cx="106966" cy="101724"/>
            </a:xfrm>
            <a:custGeom>
              <a:avLst/>
              <a:gdLst/>
              <a:ahLst/>
              <a:cxnLst/>
              <a:rect l="l" t="t" r="r" b="b"/>
              <a:pathLst>
                <a:path w="1069657" h="1017238" extrusionOk="0">
                  <a:moveTo>
                    <a:pt x="0" y="400615"/>
                  </a:moveTo>
                  <a:lnTo>
                    <a:pt x="0" y="0"/>
                  </a:lnTo>
                  <a:lnTo>
                    <a:pt x="1069658" y="616624"/>
                  </a:lnTo>
                  <a:lnTo>
                    <a:pt x="1069658" y="1017239"/>
                  </a:lnTo>
                  <a:lnTo>
                    <a:pt x="0" y="40061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94" name="Google Shape;1094;p46"/>
            <p:cNvSpPr/>
            <p:nvPr/>
          </p:nvSpPr>
          <p:spPr>
            <a:xfrm>
              <a:off x="4079616" y="3371286"/>
              <a:ext cx="62103" cy="48721"/>
            </a:xfrm>
            <a:custGeom>
              <a:avLst/>
              <a:gdLst/>
              <a:ahLst/>
              <a:cxnLst/>
              <a:rect l="l" t="t" r="r" b="b"/>
              <a:pathLst>
                <a:path w="621029" h="487208" extrusionOk="0">
                  <a:moveTo>
                    <a:pt x="621030" y="357794"/>
                  </a:moveTo>
                  <a:lnTo>
                    <a:pt x="0" y="0"/>
                  </a:lnTo>
                  <a:lnTo>
                    <a:pt x="0" y="129415"/>
                  </a:lnTo>
                  <a:lnTo>
                    <a:pt x="621030" y="487209"/>
                  </a:lnTo>
                  <a:lnTo>
                    <a:pt x="621030" y="357794"/>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95" name="Google Shape;1095;p46"/>
            <p:cNvSpPr/>
            <p:nvPr/>
          </p:nvSpPr>
          <p:spPr>
            <a:xfrm>
              <a:off x="4022159" y="3363979"/>
              <a:ext cx="119729" cy="82026"/>
            </a:xfrm>
            <a:custGeom>
              <a:avLst/>
              <a:gdLst/>
              <a:ahLst/>
              <a:cxnLst/>
              <a:rect l="l" t="t" r="r" b="b"/>
              <a:pathLst>
                <a:path w="1197292" h="820261" extrusionOk="0">
                  <a:moveTo>
                    <a:pt x="1197293" y="689895"/>
                  </a:moveTo>
                  <a:lnTo>
                    <a:pt x="0" y="0"/>
                  </a:lnTo>
                  <a:lnTo>
                    <a:pt x="0" y="129415"/>
                  </a:lnTo>
                  <a:lnTo>
                    <a:pt x="1197293" y="820262"/>
                  </a:lnTo>
                  <a:lnTo>
                    <a:pt x="1197293" y="689895"/>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96" name="Google Shape;1096;p46"/>
            <p:cNvSpPr/>
            <p:nvPr/>
          </p:nvSpPr>
          <p:spPr>
            <a:xfrm>
              <a:off x="3996897" y="3375272"/>
              <a:ext cx="145066" cy="96585"/>
            </a:xfrm>
            <a:custGeom>
              <a:avLst/>
              <a:gdLst/>
              <a:ahLst/>
              <a:cxnLst/>
              <a:rect l="l" t="t" r="r" b="b"/>
              <a:pathLst>
                <a:path w="1450657" h="965853" extrusionOk="0">
                  <a:moveTo>
                    <a:pt x="1450658" y="836439"/>
                  </a:moveTo>
                  <a:lnTo>
                    <a:pt x="0" y="0"/>
                  </a:lnTo>
                  <a:lnTo>
                    <a:pt x="0" y="129415"/>
                  </a:lnTo>
                  <a:lnTo>
                    <a:pt x="1450658" y="965853"/>
                  </a:lnTo>
                  <a:lnTo>
                    <a:pt x="1450658" y="836439"/>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97" name="Google Shape;1097;p46"/>
            <p:cNvSpPr/>
            <p:nvPr/>
          </p:nvSpPr>
          <p:spPr>
            <a:xfrm>
              <a:off x="4156731" y="3414572"/>
              <a:ext cx="32194" cy="47835"/>
            </a:xfrm>
            <a:custGeom>
              <a:avLst/>
              <a:gdLst/>
              <a:ahLst/>
              <a:cxnLst/>
              <a:rect l="l" t="t" r="r" b="b"/>
              <a:pathLst>
                <a:path w="321944" h="478347" extrusionOk="0">
                  <a:moveTo>
                    <a:pt x="0" y="146395"/>
                  </a:moveTo>
                  <a:cubicBezTo>
                    <a:pt x="0" y="268197"/>
                    <a:pt x="72390" y="408079"/>
                    <a:pt x="160972" y="459464"/>
                  </a:cubicBezTo>
                  <a:cubicBezTo>
                    <a:pt x="249555" y="510850"/>
                    <a:pt x="321945" y="453755"/>
                    <a:pt x="321945" y="331953"/>
                  </a:cubicBezTo>
                  <a:cubicBezTo>
                    <a:pt x="321945" y="210151"/>
                    <a:pt x="249555" y="70268"/>
                    <a:pt x="160972" y="18883"/>
                  </a:cubicBezTo>
                  <a:cubicBezTo>
                    <a:pt x="72390" y="-32502"/>
                    <a:pt x="0" y="24593"/>
                    <a:pt x="0" y="146395"/>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98" name="Google Shape;1098;p46"/>
            <p:cNvSpPr/>
            <p:nvPr/>
          </p:nvSpPr>
          <p:spPr>
            <a:xfrm>
              <a:off x="4247142" y="3581853"/>
              <a:ext cx="283464" cy="310976"/>
            </a:xfrm>
            <a:custGeom>
              <a:avLst/>
              <a:gdLst/>
              <a:ahLst/>
              <a:cxnLst/>
              <a:rect l="l" t="t" r="r" b="b"/>
              <a:pathLst>
                <a:path w="2834639" h="3109762" extrusionOk="0">
                  <a:moveTo>
                    <a:pt x="0" y="0"/>
                  </a:moveTo>
                  <a:lnTo>
                    <a:pt x="2833688" y="1633863"/>
                  </a:lnTo>
                  <a:lnTo>
                    <a:pt x="2834640" y="3109763"/>
                  </a:lnTo>
                  <a:lnTo>
                    <a:pt x="250507" y="1619589"/>
                  </a:lnTo>
                  <a:lnTo>
                    <a:pt x="952" y="1701424"/>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99" name="Google Shape;1099;p46"/>
            <p:cNvSpPr/>
            <p:nvPr/>
          </p:nvSpPr>
          <p:spPr>
            <a:xfrm>
              <a:off x="4447527" y="3730835"/>
              <a:ext cx="106966" cy="101724"/>
            </a:xfrm>
            <a:custGeom>
              <a:avLst/>
              <a:gdLst/>
              <a:ahLst/>
              <a:cxnLst/>
              <a:rect l="l" t="t" r="r" b="b"/>
              <a:pathLst>
                <a:path w="1069657" h="1017238" extrusionOk="0">
                  <a:moveTo>
                    <a:pt x="0" y="400615"/>
                  </a:moveTo>
                  <a:lnTo>
                    <a:pt x="0" y="0"/>
                  </a:lnTo>
                  <a:lnTo>
                    <a:pt x="1069657" y="616624"/>
                  </a:lnTo>
                  <a:lnTo>
                    <a:pt x="1069657" y="1017239"/>
                  </a:lnTo>
                  <a:lnTo>
                    <a:pt x="0" y="400615"/>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0" name="Google Shape;1100;p46"/>
            <p:cNvSpPr/>
            <p:nvPr/>
          </p:nvSpPr>
          <p:spPr>
            <a:xfrm>
              <a:off x="4319793" y="3659570"/>
              <a:ext cx="62103" cy="48721"/>
            </a:xfrm>
            <a:custGeom>
              <a:avLst/>
              <a:gdLst/>
              <a:ahLst/>
              <a:cxnLst/>
              <a:rect l="l" t="t" r="r" b="b"/>
              <a:pathLst>
                <a:path w="621029" h="487208" extrusionOk="0">
                  <a:moveTo>
                    <a:pt x="0" y="0"/>
                  </a:moveTo>
                  <a:lnTo>
                    <a:pt x="621030" y="357794"/>
                  </a:lnTo>
                  <a:lnTo>
                    <a:pt x="621030" y="487209"/>
                  </a:lnTo>
                  <a:lnTo>
                    <a:pt x="0" y="12941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1" name="Google Shape;1101;p46"/>
            <p:cNvSpPr/>
            <p:nvPr/>
          </p:nvSpPr>
          <p:spPr>
            <a:xfrm>
              <a:off x="4319793" y="3685476"/>
              <a:ext cx="112109" cy="77554"/>
            </a:xfrm>
            <a:custGeom>
              <a:avLst/>
              <a:gdLst/>
              <a:ahLst/>
              <a:cxnLst/>
              <a:rect l="l" t="t" r="r" b="b"/>
              <a:pathLst>
                <a:path w="1121092" h="775537" extrusionOk="0">
                  <a:moveTo>
                    <a:pt x="0" y="0"/>
                  </a:moveTo>
                  <a:lnTo>
                    <a:pt x="1121093" y="646123"/>
                  </a:lnTo>
                  <a:lnTo>
                    <a:pt x="1121093" y="775537"/>
                  </a:lnTo>
                  <a:lnTo>
                    <a:pt x="0" y="12941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2" name="Google Shape;1102;p46"/>
            <p:cNvSpPr/>
            <p:nvPr/>
          </p:nvSpPr>
          <p:spPr>
            <a:xfrm>
              <a:off x="4319793" y="3711287"/>
              <a:ext cx="145066" cy="96585"/>
            </a:xfrm>
            <a:custGeom>
              <a:avLst/>
              <a:gdLst/>
              <a:ahLst/>
              <a:cxnLst/>
              <a:rect l="l" t="t" r="r" b="b"/>
              <a:pathLst>
                <a:path w="1450657" h="965853" extrusionOk="0">
                  <a:moveTo>
                    <a:pt x="0" y="0"/>
                  </a:moveTo>
                  <a:lnTo>
                    <a:pt x="1450657" y="836438"/>
                  </a:lnTo>
                  <a:lnTo>
                    <a:pt x="1450657" y="965853"/>
                  </a:lnTo>
                  <a:lnTo>
                    <a:pt x="0" y="12941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3" name="Google Shape;1103;p46"/>
            <p:cNvSpPr/>
            <p:nvPr/>
          </p:nvSpPr>
          <p:spPr>
            <a:xfrm>
              <a:off x="4272403" y="3631117"/>
              <a:ext cx="32194" cy="47835"/>
            </a:xfrm>
            <a:custGeom>
              <a:avLst/>
              <a:gdLst/>
              <a:ahLst/>
              <a:cxnLst/>
              <a:rect l="l" t="t" r="r" b="b"/>
              <a:pathLst>
                <a:path w="321945" h="478347" extrusionOk="0">
                  <a:moveTo>
                    <a:pt x="321945" y="331953"/>
                  </a:moveTo>
                  <a:cubicBezTo>
                    <a:pt x="321945" y="453755"/>
                    <a:pt x="249555" y="510850"/>
                    <a:pt x="160973" y="459464"/>
                  </a:cubicBezTo>
                  <a:cubicBezTo>
                    <a:pt x="72390" y="408079"/>
                    <a:pt x="0" y="268197"/>
                    <a:pt x="0" y="146395"/>
                  </a:cubicBezTo>
                  <a:cubicBezTo>
                    <a:pt x="0" y="24592"/>
                    <a:pt x="72390" y="-32502"/>
                    <a:pt x="160973" y="18883"/>
                  </a:cubicBezTo>
                  <a:cubicBezTo>
                    <a:pt x="250508" y="70268"/>
                    <a:pt x="321945" y="211102"/>
                    <a:pt x="321945" y="3319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4" name="Google Shape;1104;p46"/>
            <p:cNvSpPr/>
            <p:nvPr/>
          </p:nvSpPr>
          <p:spPr>
            <a:xfrm>
              <a:off x="3950837" y="3441412"/>
              <a:ext cx="194119" cy="214105"/>
            </a:xfrm>
            <a:custGeom>
              <a:avLst/>
              <a:gdLst/>
              <a:ahLst/>
              <a:cxnLst/>
              <a:rect l="l" t="t" r="r" b="b"/>
              <a:pathLst>
                <a:path w="1941194" h="2141054" extrusionOk="0">
                  <a:moveTo>
                    <a:pt x="0" y="1021997"/>
                  </a:moveTo>
                  <a:lnTo>
                    <a:pt x="1941195" y="2141054"/>
                  </a:lnTo>
                  <a:lnTo>
                    <a:pt x="1941195" y="1119058"/>
                  </a:lnTo>
                  <a:lnTo>
                    <a:pt x="0" y="0"/>
                  </a:lnTo>
                  <a:lnTo>
                    <a:pt x="0" y="102199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5" name="Google Shape;1105;p46"/>
            <p:cNvSpPr/>
            <p:nvPr/>
          </p:nvSpPr>
          <p:spPr>
            <a:xfrm>
              <a:off x="4104972" y="3551770"/>
              <a:ext cx="22098" cy="33024"/>
            </a:xfrm>
            <a:custGeom>
              <a:avLst/>
              <a:gdLst/>
              <a:ahLst/>
              <a:cxnLst/>
              <a:rect l="l" t="t" r="r" b="b"/>
              <a:pathLst>
                <a:path w="220979" h="330237" extrusionOk="0">
                  <a:moveTo>
                    <a:pt x="0" y="101839"/>
                  </a:moveTo>
                  <a:cubicBezTo>
                    <a:pt x="0" y="17148"/>
                    <a:pt x="49530" y="-21867"/>
                    <a:pt x="110490" y="12390"/>
                  </a:cubicBezTo>
                  <a:cubicBezTo>
                    <a:pt x="171450" y="47599"/>
                    <a:pt x="220980" y="144660"/>
                    <a:pt x="220980" y="228399"/>
                  </a:cubicBezTo>
                  <a:cubicBezTo>
                    <a:pt x="220980" y="313090"/>
                    <a:pt x="171450" y="352104"/>
                    <a:pt x="110490" y="317847"/>
                  </a:cubicBezTo>
                  <a:cubicBezTo>
                    <a:pt x="49530" y="282639"/>
                    <a:pt x="0" y="186530"/>
                    <a:pt x="0" y="101839"/>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6" name="Google Shape;1106;p46"/>
            <p:cNvSpPr/>
            <p:nvPr/>
          </p:nvSpPr>
          <p:spPr>
            <a:xfrm>
              <a:off x="3970686" y="3504326"/>
              <a:ext cx="124778" cy="84881"/>
            </a:xfrm>
            <a:custGeom>
              <a:avLst/>
              <a:gdLst/>
              <a:ahLst/>
              <a:cxnLst/>
              <a:rect l="l" t="t" r="r" b="b"/>
              <a:pathLst>
                <a:path w="1247775" h="848808" extrusionOk="0">
                  <a:moveTo>
                    <a:pt x="1247775" y="848809"/>
                  </a:moveTo>
                  <a:lnTo>
                    <a:pt x="0" y="129415"/>
                  </a:lnTo>
                  <a:lnTo>
                    <a:pt x="0" y="0"/>
                  </a:lnTo>
                  <a:lnTo>
                    <a:pt x="1247775" y="719394"/>
                  </a:lnTo>
                  <a:lnTo>
                    <a:pt x="1247775" y="848809"/>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7" name="Google Shape;1107;p46"/>
            <p:cNvSpPr/>
            <p:nvPr/>
          </p:nvSpPr>
          <p:spPr>
            <a:xfrm>
              <a:off x="4038114" y="3516946"/>
              <a:ext cx="56769" cy="45676"/>
            </a:xfrm>
            <a:custGeom>
              <a:avLst/>
              <a:gdLst/>
              <a:ahLst/>
              <a:cxnLst/>
              <a:rect l="l" t="t" r="r" b="b"/>
              <a:pathLst>
                <a:path w="567689" h="456758" extrusionOk="0">
                  <a:moveTo>
                    <a:pt x="567690" y="456758"/>
                  </a:moveTo>
                  <a:lnTo>
                    <a:pt x="0" y="129415"/>
                  </a:lnTo>
                  <a:lnTo>
                    <a:pt x="0" y="0"/>
                  </a:lnTo>
                  <a:lnTo>
                    <a:pt x="567690" y="327343"/>
                  </a:lnTo>
                  <a:lnTo>
                    <a:pt x="567690" y="45675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8" name="Google Shape;1108;p46"/>
            <p:cNvSpPr/>
            <p:nvPr/>
          </p:nvSpPr>
          <p:spPr>
            <a:xfrm>
              <a:off x="4433282" y="3567619"/>
              <a:ext cx="194119" cy="214105"/>
            </a:xfrm>
            <a:custGeom>
              <a:avLst/>
              <a:gdLst/>
              <a:ahLst/>
              <a:cxnLst/>
              <a:rect l="l" t="t" r="r" b="b"/>
              <a:pathLst>
                <a:path w="1941194" h="2141054" extrusionOk="0">
                  <a:moveTo>
                    <a:pt x="1940243" y="1119058"/>
                  </a:moveTo>
                  <a:lnTo>
                    <a:pt x="0" y="0"/>
                  </a:lnTo>
                  <a:lnTo>
                    <a:pt x="0" y="1021997"/>
                  </a:lnTo>
                  <a:lnTo>
                    <a:pt x="1941195" y="2141054"/>
                  </a:lnTo>
                  <a:lnTo>
                    <a:pt x="1940243" y="1119058"/>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9" name="Google Shape;1109;p46"/>
            <p:cNvSpPr/>
            <p:nvPr/>
          </p:nvSpPr>
          <p:spPr>
            <a:xfrm>
              <a:off x="4482476" y="3621234"/>
              <a:ext cx="47625" cy="40442"/>
            </a:xfrm>
            <a:custGeom>
              <a:avLst/>
              <a:gdLst/>
              <a:ahLst/>
              <a:cxnLst/>
              <a:rect l="l" t="t" r="r" b="b"/>
              <a:pathLst>
                <a:path w="476250" h="404421" extrusionOk="0">
                  <a:moveTo>
                    <a:pt x="0" y="0"/>
                  </a:moveTo>
                  <a:lnTo>
                    <a:pt x="476250" y="275007"/>
                  </a:lnTo>
                  <a:lnTo>
                    <a:pt x="476250" y="404421"/>
                  </a:lnTo>
                  <a:lnTo>
                    <a:pt x="0" y="12941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0" name="Google Shape;1110;p46"/>
            <p:cNvSpPr/>
            <p:nvPr/>
          </p:nvSpPr>
          <p:spPr>
            <a:xfrm>
              <a:off x="4482856" y="3646760"/>
              <a:ext cx="102394" cy="72035"/>
            </a:xfrm>
            <a:custGeom>
              <a:avLst/>
              <a:gdLst/>
              <a:ahLst/>
              <a:cxnLst/>
              <a:rect l="l" t="t" r="r" b="b"/>
              <a:pathLst>
                <a:path w="1023937" h="720345" extrusionOk="0">
                  <a:moveTo>
                    <a:pt x="0" y="0"/>
                  </a:moveTo>
                  <a:lnTo>
                    <a:pt x="1023938" y="590931"/>
                  </a:lnTo>
                  <a:lnTo>
                    <a:pt x="1023938" y="720346"/>
                  </a:lnTo>
                  <a:lnTo>
                    <a:pt x="0" y="12941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1" name="Google Shape;1111;p46"/>
            <p:cNvSpPr/>
            <p:nvPr/>
          </p:nvSpPr>
          <p:spPr>
            <a:xfrm>
              <a:off x="4450566" y="3600260"/>
              <a:ext cx="22098" cy="33024"/>
            </a:xfrm>
            <a:custGeom>
              <a:avLst/>
              <a:gdLst/>
              <a:ahLst/>
              <a:cxnLst/>
              <a:rect l="l" t="t" r="r" b="b"/>
              <a:pathLst>
                <a:path w="220979" h="330237" extrusionOk="0">
                  <a:moveTo>
                    <a:pt x="220980" y="228399"/>
                  </a:moveTo>
                  <a:cubicBezTo>
                    <a:pt x="220980" y="313090"/>
                    <a:pt x="171450" y="352104"/>
                    <a:pt x="110490" y="317847"/>
                  </a:cubicBezTo>
                  <a:cubicBezTo>
                    <a:pt x="49530" y="282639"/>
                    <a:pt x="0" y="185578"/>
                    <a:pt x="0" y="101839"/>
                  </a:cubicBezTo>
                  <a:cubicBezTo>
                    <a:pt x="0" y="17148"/>
                    <a:pt x="49530" y="-21867"/>
                    <a:pt x="110490" y="12390"/>
                  </a:cubicBezTo>
                  <a:cubicBezTo>
                    <a:pt x="171450" y="46647"/>
                    <a:pt x="220980" y="143708"/>
                    <a:pt x="220980" y="22839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2" name="Google Shape;1112;p46"/>
            <p:cNvSpPr/>
            <p:nvPr/>
          </p:nvSpPr>
          <p:spPr>
            <a:xfrm>
              <a:off x="4099990" y="3708390"/>
              <a:ext cx="66069" cy="87215"/>
            </a:xfrm>
            <a:custGeom>
              <a:avLst/>
              <a:gdLst/>
              <a:ahLst/>
              <a:cxnLst/>
              <a:rect l="l" t="t" r="r" b="b"/>
              <a:pathLst>
                <a:path w="660693" h="872154" extrusionOk="0">
                  <a:moveTo>
                    <a:pt x="330009" y="872155"/>
                  </a:moveTo>
                  <a:cubicBezTo>
                    <a:pt x="-313881" y="46184"/>
                    <a:pt x="151892" y="-250709"/>
                    <a:pt x="330009" y="232693"/>
                  </a:cubicBezTo>
                  <a:cubicBezTo>
                    <a:pt x="509080" y="-44216"/>
                    <a:pt x="974852" y="789367"/>
                    <a:pt x="330009" y="872155"/>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3" name="Google Shape;1113;p46"/>
            <p:cNvSpPr/>
            <p:nvPr/>
          </p:nvSpPr>
          <p:spPr>
            <a:xfrm>
              <a:off x="4451326" y="3410658"/>
              <a:ext cx="79629" cy="108532"/>
            </a:xfrm>
            <a:custGeom>
              <a:avLst/>
              <a:gdLst/>
              <a:ahLst/>
              <a:cxnLst/>
              <a:rect l="l" t="t" r="r" b="b"/>
              <a:pathLst>
                <a:path w="796289" h="1085317" extrusionOk="0">
                  <a:moveTo>
                    <a:pt x="398145" y="14362"/>
                  </a:moveTo>
                  <a:cubicBezTo>
                    <a:pt x="455295" y="46716"/>
                    <a:pt x="501015" y="126649"/>
                    <a:pt x="501015" y="192308"/>
                  </a:cubicBezTo>
                  <a:lnTo>
                    <a:pt x="501015" y="482539"/>
                  </a:lnTo>
                  <a:lnTo>
                    <a:pt x="693420" y="592923"/>
                  </a:lnTo>
                  <a:cubicBezTo>
                    <a:pt x="750570" y="625276"/>
                    <a:pt x="796290" y="705209"/>
                    <a:pt x="796290" y="771820"/>
                  </a:cubicBezTo>
                  <a:cubicBezTo>
                    <a:pt x="796290" y="837479"/>
                    <a:pt x="750570" y="864123"/>
                    <a:pt x="693420" y="831769"/>
                  </a:cubicBezTo>
                  <a:lnTo>
                    <a:pt x="501015" y="721386"/>
                  </a:lnTo>
                  <a:lnTo>
                    <a:pt x="501015" y="1011618"/>
                  </a:lnTo>
                  <a:cubicBezTo>
                    <a:pt x="501015" y="1077277"/>
                    <a:pt x="455295" y="1103921"/>
                    <a:pt x="398145" y="1071567"/>
                  </a:cubicBezTo>
                  <a:cubicBezTo>
                    <a:pt x="340995" y="1039214"/>
                    <a:pt x="295275" y="959281"/>
                    <a:pt x="295275" y="892670"/>
                  </a:cubicBezTo>
                  <a:lnTo>
                    <a:pt x="295275" y="602438"/>
                  </a:lnTo>
                  <a:lnTo>
                    <a:pt x="102870" y="491104"/>
                  </a:lnTo>
                  <a:cubicBezTo>
                    <a:pt x="45720" y="458750"/>
                    <a:pt x="0" y="378817"/>
                    <a:pt x="0" y="313158"/>
                  </a:cubicBezTo>
                  <a:cubicBezTo>
                    <a:pt x="0" y="247499"/>
                    <a:pt x="45720" y="220855"/>
                    <a:pt x="102870" y="253209"/>
                  </a:cubicBezTo>
                  <a:lnTo>
                    <a:pt x="295275" y="363592"/>
                  </a:lnTo>
                  <a:lnTo>
                    <a:pt x="295275" y="73360"/>
                  </a:lnTo>
                  <a:cubicBezTo>
                    <a:pt x="295275" y="7701"/>
                    <a:pt x="340995" y="-18943"/>
                    <a:pt x="398145" y="14362"/>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a:solidFill>
                  <a:schemeClr val="dk1"/>
                </a:solidFill>
                <a:latin typeface="Calibri"/>
                <a:ea typeface="Calibri"/>
                <a:cs typeface="Calibri"/>
                <a:sym typeface="Calibri"/>
              </a:endParaRPr>
            </a:p>
          </p:txBody>
        </p:sp>
      </p:grpSp>
      <p:grpSp>
        <p:nvGrpSpPr>
          <p:cNvPr id="13" name="Grupo 12">
            <a:extLst>
              <a:ext uri="{FF2B5EF4-FFF2-40B4-BE49-F238E27FC236}">
                <a16:creationId xmlns:a16="http://schemas.microsoft.com/office/drawing/2014/main" id="{5CBB4691-7B3E-6C47-9912-8CBF78A5DAFD}"/>
              </a:ext>
            </a:extLst>
          </p:cNvPr>
          <p:cNvGrpSpPr/>
          <p:nvPr/>
        </p:nvGrpSpPr>
        <p:grpSpPr>
          <a:xfrm>
            <a:off x="2352886" y="3223710"/>
            <a:ext cx="689484" cy="684104"/>
            <a:chOff x="2352886" y="3223710"/>
            <a:chExt cx="689484" cy="684104"/>
          </a:xfrm>
        </p:grpSpPr>
        <p:sp>
          <p:nvSpPr>
            <p:cNvPr id="1115" name="Google Shape;1115;p46"/>
            <p:cNvSpPr/>
            <p:nvPr/>
          </p:nvSpPr>
          <p:spPr>
            <a:xfrm>
              <a:off x="2671578" y="3223710"/>
              <a:ext cx="322245" cy="427853"/>
            </a:xfrm>
            <a:custGeom>
              <a:avLst/>
              <a:gdLst/>
              <a:ahLst/>
              <a:cxnLst/>
              <a:rect l="l" t="t" r="r" b="b"/>
              <a:pathLst>
                <a:path w="3222446" h="4278528" extrusionOk="0">
                  <a:moveTo>
                    <a:pt x="1610514" y="4278529"/>
                  </a:moveTo>
                  <a:cubicBezTo>
                    <a:pt x="-1531820" y="230636"/>
                    <a:pt x="741101" y="-1231103"/>
                    <a:pt x="1611443" y="1140390"/>
                  </a:cubicBezTo>
                  <a:cubicBezTo>
                    <a:pt x="2481785" y="-226564"/>
                    <a:pt x="4754705" y="3861287"/>
                    <a:pt x="1610514" y="4278529"/>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6" name="Google Shape;1116;p46"/>
            <p:cNvSpPr/>
            <p:nvPr/>
          </p:nvSpPr>
          <p:spPr>
            <a:xfrm>
              <a:off x="2641942" y="3260777"/>
              <a:ext cx="322245" cy="427853"/>
            </a:xfrm>
            <a:custGeom>
              <a:avLst/>
              <a:gdLst/>
              <a:ahLst/>
              <a:cxnLst/>
              <a:rect l="l" t="t" r="r" b="b"/>
              <a:pathLst>
                <a:path w="3222446" h="4278528" extrusionOk="0">
                  <a:moveTo>
                    <a:pt x="1610514" y="4278529"/>
                  </a:moveTo>
                  <a:cubicBezTo>
                    <a:pt x="-1531820" y="230636"/>
                    <a:pt x="741101" y="-1231103"/>
                    <a:pt x="1611443" y="1140389"/>
                  </a:cubicBezTo>
                  <a:cubicBezTo>
                    <a:pt x="2481785" y="-226564"/>
                    <a:pt x="4754705" y="3861287"/>
                    <a:pt x="1610514" y="4278529"/>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7" name="Google Shape;1117;p46"/>
            <p:cNvSpPr/>
            <p:nvPr/>
          </p:nvSpPr>
          <p:spPr>
            <a:xfrm>
              <a:off x="2404193" y="3508860"/>
              <a:ext cx="77653" cy="105892"/>
            </a:xfrm>
            <a:custGeom>
              <a:avLst/>
              <a:gdLst/>
              <a:ahLst/>
              <a:cxnLst/>
              <a:rect l="l" t="t" r="r" b="b"/>
              <a:pathLst>
                <a:path w="776527" h="1058917" extrusionOk="0">
                  <a:moveTo>
                    <a:pt x="388264" y="14002"/>
                  </a:moveTo>
                  <a:cubicBezTo>
                    <a:pt x="443995" y="45597"/>
                    <a:pt x="488580" y="123656"/>
                    <a:pt x="488580" y="187775"/>
                  </a:cubicBezTo>
                  <a:lnTo>
                    <a:pt x="488580" y="471202"/>
                  </a:lnTo>
                  <a:lnTo>
                    <a:pt x="676210" y="578997"/>
                  </a:lnTo>
                  <a:cubicBezTo>
                    <a:pt x="731942" y="610593"/>
                    <a:pt x="776527" y="688651"/>
                    <a:pt x="776527" y="752770"/>
                  </a:cubicBezTo>
                  <a:cubicBezTo>
                    <a:pt x="776527" y="816890"/>
                    <a:pt x="731942" y="842910"/>
                    <a:pt x="676210" y="811315"/>
                  </a:cubicBezTo>
                  <a:lnTo>
                    <a:pt x="488580" y="703519"/>
                  </a:lnTo>
                  <a:lnTo>
                    <a:pt x="488580" y="986946"/>
                  </a:lnTo>
                  <a:cubicBezTo>
                    <a:pt x="488580" y="1051066"/>
                    <a:pt x="443995" y="1077085"/>
                    <a:pt x="388264" y="1045490"/>
                  </a:cubicBezTo>
                  <a:cubicBezTo>
                    <a:pt x="332532" y="1013895"/>
                    <a:pt x="287947" y="935836"/>
                    <a:pt x="287947" y="871717"/>
                  </a:cubicBezTo>
                  <a:lnTo>
                    <a:pt x="287947" y="588290"/>
                  </a:lnTo>
                  <a:lnTo>
                    <a:pt x="100317" y="480495"/>
                  </a:lnTo>
                  <a:cubicBezTo>
                    <a:pt x="44585" y="448900"/>
                    <a:pt x="0" y="370841"/>
                    <a:pt x="0" y="306722"/>
                  </a:cubicBezTo>
                  <a:cubicBezTo>
                    <a:pt x="0" y="242602"/>
                    <a:pt x="44585" y="216583"/>
                    <a:pt x="100317" y="248178"/>
                  </a:cubicBezTo>
                  <a:lnTo>
                    <a:pt x="287947" y="355973"/>
                  </a:lnTo>
                  <a:lnTo>
                    <a:pt x="287947" y="72546"/>
                  </a:lnTo>
                  <a:cubicBezTo>
                    <a:pt x="287947" y="7497"/>
                    <a:pt x="332532" y="-18522"/>
                    <a:pt x="388264" y="14002"/>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8" name="Google Shape;1118;p46"/>
            <p:cNvSpPr/>
            <p:nvPr/>
          </p:nvSpPr>
          <p:spPr>
            <a:xfrm>
              <a:off x="2519217" y="3480695"/>
              <a:ext cx="173604" cy="422074"/>
            </a:xfrm>
            <a:custGeom>
              <a:avLst/>
              <a:gdLst/>
              <a:ahLst/>
              <a:cxnLst/>
              <a:rect l="l" t="t" r="r" b="b"/>
              <a:pathLst>
                <a:path w="1736039" h="4220736" extrusionOk="0">
                  <a:moveTo>
                    <a:pt x="0" y="0"/>
                  </a:moveTo>
                  <a:lnTo>
                    <a:pt x="1736039" y="1002680"/>
                  </a:lnTo>
                  <a:lnTo>
                    <a:pt x="1736039" y="4220737"/>
                  </a:lnTo>
                  <a:lnTo>
                    <a:pt x="0" y="3217127"/>
                  </a:lnTo>
                  <a:lnTo>
                    <a:pt x="0" y="0"/>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9" name="Google Shape;1119;p46"/>
            <p:cNvSpPr/>
            <p:nvPr/>
          </p:nvSpPr>
          <p:spPr>
            <a:xfrm>
              <a:off x="2536258" y="3671128"/>
              <a:ext cx="139422" cy="93113"/>
            </a:xfrm>
            <a:custGeom>
              <a:avLst/>
              <a:gdLst/>
              <a:ahLst/>
              <a:cxnLst/>
              <a:rect l="l" t="t" r="r" b="b"/>
              <a:pathLst>
                <a:path w="1394218" h="931126" extrusionOk="0">
                  <a:moveTo>
                    <a:pt x="0" y="0"/>
                  </a:moveTo>
                  <a:lnTo>
                    <a:pt x="1394219" y="804746"/>
                  </a:lnTo>
                  <a:lnTo>
                    <a:pt x="1394219" y="931127"/>
                  </a:lnTo>
                  <a:lnTo>
                    <a:pt x="0" y="12638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0" name="Google Shape;1120;p46"/>
            <p:cNvSpPr/>
            <p:nvPr/>
          </p:nvSpPr>
          <p:spPr>
            <a:xfrm>
              <a:off x="2545983" y="3701060"/>
              <a:ext cx="119916" cy="81868"/>
            </a:xfrm>
            <a:custGeom>
              <a:avLst/>
              <a:gdLst/>
              <a:ahLst/>
              <a:cxnLst/>
              <a:rect l="l" t="t" r="r" b="b"/>
              <a:pathLst>
                <a:path w="1199158" h="818685" extrusionOk="0">
                  <a:moveTo>
                    <a:pt x="0" y="0"/>
                  </a:moveTo>
                  <a:lnTo>
                    <a:pt x="1199158" y="692305"/>
                  </a:lnTo>
                  <a:lnTo>
                    <a:pt x="1199158" y="818686"/>
                  </a:lnTo>
                  <a:lnTo>
                    <a:pt x="0" y="12638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1" name="Google Shape;1121;p46"/>
            <p:cNvSpPr/>
            <p:nvPr/>
          </p:nvSpPr>
          <p:spPr>
            <a:xfrm>
              <a:off x="2476060" y="3691978"/>
              <a:ext cx="120752" cy="105751"/>
            </a:xfrm>
            <a:custGeom>
              <a:avLst/>
              <a:gdLst/>
              <a:ahLst/>
              <a:cxnLst/>
              <a:rect l="l" t="t" r="r" b="b"/>
              <a:pathLst>
                <a:path w="1207518" h="1057507" extrusionOk="0">
                  <a:moveTo>
                    <a:pt x="1207518" y="697880"/>
                  </a:moveTo>
                  <a:lnTo>
                    <a:pt x="0" y="0"/>
                  </a:lnTo>
                  <a:lnTo>
                    <a:pt x="0" y="359627"/>
                  </a:lnTo>
                  <a:lnTo>
                    <a:pt x="1207518" y="1057507"/>
                  </a:lnTo>
                  <a:lnTo>
                    <a:pt x="1207518" y="697880"/>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2" name="Google Shape;1122;p46"/>
            <p:cNvSpPr/>
            <p:nvPr/>
          </p:nvSpPr>
          <p:spPr>
            <a:xfrm>
              <a:off x="2585250" y="3564606"/>
              <a:ext cx="40313" cy="61146"/>
            </a:xfrm>
            <a:custGeom>
              <a:avLst/>
              <a:gdLst/>
              <a:ahLst/>
              <a:cxnLst/>
              <a:rect l="l" t="t" r="r" b="b"/>
              <a:pathLst>
                <a:path w="403125" h="611464" extrusionOk="0">
                  <a:moveTo>
                    <a:pt x="403125" y="423285"/>
                  </a:moveTo>
                  <a:cubicBezTo>
                    <a:pt x="403125" y="579402"/>
                    <a:pt x="313026" y="652814"/>
                    <a:pt x="201563" y="587765"/>
                  </a:cubicBezTo>
                  <a:cubicBezTo>
                    <a:pt x="90100" y="522716"/>
                    <a:pt x="0" y="344297"/>
                    <a:pt x="0" y="188180"/>
                  </a:cubicBezTo>
                  <a:cubicBezTo>
                    <a:pt x="0" y="32063"/>
                    <a:pt x="90100" y="-41350"/>
                    <a:pt x="201563" y="23699"/>
                  </a:cubicBezTo>
                  <a:cubicBezTo>
                    <a:pt x="313026" y="88748"/>
                    <a:pt x="403125" y="267167"/>
                    <a:pt x="403125" y="42328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3" name="Google Shape;1123;p46"/>
            <p:cNvSpPr/>
            <p:nvPr/>
          </p:nvSpPr>
          <p:spPr>
            <a:xfrm>
              <a:off x="2570014" y="3631536"/>
              <a:ext cx="70782" cy="72390"/>
            </a:xfrm>
            <a:custGeom>
              <a:avLst/>
              <a:gdLst/>
              <a:ahLst/>
              <a:cxnLst/>
              <a:rect l="l" t="t" r="r" b="b"/>
              <a:pathLst>
                <a:path w="707821" h="723905" extrusionOk="0">
                  <a:moveTo>
                    <a:pt x="354375" y="42050"/>
                  </a:moveTo>
                  <a:cubicBezTo>
                    <a:pt x="175105" y="-62957"/>
                    <a:pt x="27417" y="35545"/>
                    <a:pt x="480" y="261357"/>
                  </a:cubicBezTo>
                  <a:cubicBezTo>
                    <a:pt x="-4165" y="300387"/>
                    <a:pt x="25559" y="352426"/>
                    <a:pt x="61784" y="372870"/>
                  </a:cubicBezTo>
                  <a:lnTo>
                    <a:pt x="646037" y="714840"/>
                  </a:lnTo>
                  <a:cubicBezTo>
                    <a:pt x="682263" y="736213"/>
                    <a:pt x="711987" y="718557"/>
                    <a:pt x="707342" y="674882"/>
                  </a:cubicBezTo>
                  <a:cubicBezTo>
                    <a:pt x="682263" y="417475"/>
                    <a:pt x="533645" y="146128"/>
                    <a:pt x="354375" y="4205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4" name="Google Shape;1124;p46"/>
            <p:cNvSpPr/>
            <p:nvPr/>
          </p:nvSpPr>
          <p:spPr>
            <a:xfrm>
              <a:off x="2735375" y="3604036"/>
              <a:ext cx="276522" cy="303778"/>
            </a:xfrm>
            <a:custGeom>
              <a:avLst/>
              <a:gdLst/>
              <a:ahLst/>
              <a:cxnLst/>
              <a:rect l="l" t="t" r="r" b="b"/>
              <a:pathLst>
                <a:path w="2765216" h="3037777" extrusionOk="0">
                  <a:moveTo>
                    <a:pt x="2765216" y="1596483"/>
                  </a:moveTo>
                  <a:lnTo>
                    <a:pt x="0" y="0"/>
                  </a:lnTo>
                  <a:lnTo>
                    <a:pt x="0" y="1441295"/>
                  </a:lnTo>
                  <a:lnTo>
                    <a:pt x="2765216" y="3037778"/>
                  </a:lnTo>
                  <a:lnTo>
                    <a:pt x="2765216" y="1596483"/>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5" name="Google Shape;1125;p46"/>
            <p:cNvSpPr/>
            <p:nvPr/>
          </p:nvSpPr>
          <p:spPr>
            <a:xfrm>
              <a:off x="2824931" y="3706805"/>
              <a:ext cx="79603" cy="58637"/>
            </a:xfrm>
            <a:custGeom>
              <a:avLst/>
              <a:gdLst/>
              <a:ahLst/>
              <a:cxnLst/>
              <a:rect l="l" t="t" r="r" b="b"/>
              <a:pathLst>
                <a:path w="796033" h="586368" extrusionOk="0">
                  <a:moveTo>
                    <a:pt x="0" y="0"/>
                  </a:moveTo>
                  <a:lnTo>
                    <a:pt x="796033" y="459988"/>
                  </a:lnTo>
                  <a:lnTo>
                    <a:pt x="796033" y="586368"/>
                  </a:lnTo>
                  <a:lnTo>
                    <a:pt x="0" y="12638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6" name="Google Shape;1126;p46"/>
            <p:cNvSpPr/>
            <p:nvPr/>
          </p:nvSpPr>
          <p:spPr>
            <a:xfrm>
              <a:off x="2824931" y="3730991"/>
              <a:ext cx="162458" cy="106401"/>
            </a:xfrm>
            <a:custGeom>
              <a:avLst/>
              <a:gdLst/>
              <a:ahLst/>
              <a:cxnLst/>
              <a:rect l="l" t="t" r="r" b="b"/>
              <a:pathLst>
                <a:path w="1624576" h="1064012" extrusionOk="0">
                  <a:moveTo>
                    <a:pt x="0" y="0"/>
                  </a:moveTo>
                  <a:lnTo>
                    <a:pt x="1624576" y="937632"/>
                  </a:lnTo>
                  <a:lnTo>
                    <a:pt x="1624576" y="1064012"/>
                  </a:lnTo>
                  <a:lnTo>
                    <a:pt x="0" y="12638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7" name="Google Shape;1127;p46"/>
            <p:cNvSpPr/>
            <p:nvPr/>
          </p:nvSpPr>
          <p:spPr>
            <a:xfrm>
              <a:off x="2921618" y="3738498"/>
              <a:ext cx="120752" cy="105751"/>
            </a:xfrm>
            <a:custGeom>
              <a:avLst/>
              <a:gdLst/>
              <a:ahLst/>
              <a:cxnLst/>
              <a:rect l="l" t="t" r="r" b="b"/>
              <a:pathLst>
                <a:path w="1207518" h="1057507" extrusionOk="0">
                  <a:moveTo>
                    <a:pt x="1207518" y="697880"/>
                  </a:moveTo>
                  <a:lnTo>
                    <a:pt x="0" y="0"/>
                  </a:lnTo>
                  <a:lnTo>
                    <a:pt x="0" y="359627"/>
                  </a:lnTo>
                  <a:lnTo>
                    <a:pt x="1207518" y="1057507"/>
                  </a:lnTo>
                  <a:lnTo>
                    <a:pt x="1207518" y="69788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8" name="Google Shape;1128;p46"/>
            <p:cNvSpPr/>
            <p:nvPr/>
          </p:nvSpPr>
          <p:spPr>
            <a:xfrm>
              <a:off x="2758991" y="3668614"/>
              <a:ext cx="41799" cy="62843"/>
            </a:xfrm>
            <a:custGeom>
              <a:avLst/>
              <a:gdLst/>
              <a:ahLst/>
              <a:cxnLst/>
              <a:rect l="l" t="t" r="r" b="b"/>
              <a:pathLst>
                <a:path w="417987" h="628427" extrusionOk="0">
                  <a:moveTo>
                    <a:pt x="417987" y="435019"/>
                  </a:moveTo>
                  <a:cubicBezTo>
                    <a:pt x="417987" y="594853"/>
                    <a:pt x="324172" y="671053"/>
                    <a:pt x="208994" y="604145"/>
                  </a:cubicBezTo>
                  <a:cubicBezTo>
                    <a:pt x="93815" y="537238"/>
                    <a:pt x="0" y="353243"/>
                    <a:pt x="0" y="193409"/>
                  </a:cubicBezTo>
                  <a:cubicBezTo>
                    <a:pt x="0" y="33575"/>
                    <a:pt x="93815" y="-42625"/>
                    <a:pt x="208994" y="24282"/>
                  </a:cubicBezTo>
                  <a:cubicBezTo>
                    <a:pt x="324172" y="91190"/>
                    <a:pt x="417987" y="275185"/>
                    <a:pt x="417987" y="435019"/>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9" name="Google Shape;1129;p46"/>
            <p:cNvSpPr/>
            <p:nvPr/>
          </p:nvSpPr>
          <p:spPr>
            <a:xfrm>
              <a:off x="2352886" y="3261165"/>
              <a:ext cx="276522" cy="303778"/>
            </a:xfrm>
            <a:custGeom>
              <a:avLst/>
              <a:gdLst/>
              <a:ahLst/>
              <a:cxnLst/>
              <a:rect l="l" t="t" r="r" b="b"/>
              <a:pathLst>
                <a:path w="2765216" h="3037778" extrusionOk="0">
                  <a:moveTo>
                    <a:pt x="2765216" y="1596483"/>
                  </a:moveTo>
                  <a:lnTo>
                    <a:pt x="0" y="0"/>
                  </a:lnTo>
                  <a:lnTo>
                    <a:pt x="0" y="1441295"/>
                  </a:lnTo>
                  <a:lnTo>
                    <a:pt x="2765216" y="3037778"/>
                  </a:lnTo>
                  <a:lnTo>
                    <a:pt x="2765216" y="15964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0" name="Google Shape;1130;p46"/>
            <p:cNvSpPr/>
            <p:nvPr/>
          </p:nvSpPr>
          <p:spPr>
            <a:xfrm>
              <a:off x="2442534" y="3365046"/>
              <a:ext cx="135892" cy="91161"/>
            </a:xfrm>
            <a:custGeom>
              <a:avLst/>
              <a:gdLst/>
              <a:ahLst/>
              <a:cxnLst/>
              <a:rect l="l" t="t" r="r" b="b"/>
              <a:pathLst>
                <a:path w="1358922" h="911612" extrusionOk="0">
                  <a:moveTo>
                    <a:pt x="0" y="0"/>
                  </a:moveTo>
                  <a:lnTo>
                    <a:pt x="1358922" y="785232"/>
                  </a:lnTo>
                  <a:lnTo>
                    <a:pt x="1358922" y="911612"/>
                  </a:lnTo>
                  <a:lnTo>
                    <a:pt x="0" y="12638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1" name="Google Shape;1131;p46"/>
            <p:cNvSpPr/>
            <p:nvPr/>
          </p:nvSpPr>
          <p:spPr>
            <a:xfrm>
              <a:off x="2442534" y="3389232"/>
              <a:ext cx="162458" cy="106401"/>
            </a:xfrm>
            <a:custGeom>
              <a:avLst/>
              <a:gdLst/>
              <a:ahLst/>
              <a:cxnLst/>
              <a:rect l="l" t="t" r="r" b="b"/>
              <a:pathLst>
                <a:path w="1624576" h="1064012" extrusionOk="0">
                  <a:moveTo>
                    <a:pt x="0" y="0"/>
                  </a:moveTo>
                  <a:lnTo>
                    <a:pt x="1624576" y="937632"/>
                  </a:lnTo>
                  <a:lnTo>
                    <a:pt x="1624576" y="1064012"/>
                  </a:lnTo>
                  <a:lnTo>
                    <a:pt x="0" y="12638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2" name="Google Shape;1132;p46"/>
            <p:cNvSpPr/>
            <p:nvPr/>
          </p:nvSpPr>
          <p:spPr>
            <a:xfrm>
              <a:off x="2376409" y="3325986"/>
              <a:ext cx="41892" cy="64677"/>
            </a:xfrm>
            <a:custGeom>
              <a:avLst/>
              <a:gdLst/>
              <a:ahLst/>
              <a:cxnLst/>
              <a:rect l="l" t="t" r="r" b="b"/>
              <a:pathLst>
                <a:path w="418915" h="646774" extrusionOk="0">
                  <a:moveTo>
                    <a:pt x="287018" y="106403"/>
                  </a:moveTo>
                  <a:cubicBezTo>
                    <a:pt x="287018" y="90606"/>
                    <a:pt x="275871" y="72020"/>
                    <a:pt x="262867" y="64586"/>
                  </a:cubicBezTo>
                  <a:lnTo>
                    <a:pt x="156048" y="3254"/>
                  </a:lnTo>
                  <a:cubicBezTo>
                    <a:pt x="143044" y="-4180"/>
                    <a:pt x="131898" y="1396"/>
                    <a:pt x="131898" y="17193"/>
                  </a:cubicBezTo>
                  <a:lnTo>
                    <a:pt x="131898" y="123130"/>
                  </a:lnTo>
                  <a:cubicBezTo>
                    <a:pt x="131898" y="144503"/>
                    <a:pt x="108677" y="158442"/>
                    <a:pt x="90099" y="147291"/>
                  </a:cubicBezTo>
                  <a:lnTo>
                    <a:pt x="24150" y="109191"/>
                  </a:lnTo>
                  <a:cubicBezTo>
                    <a:pt x="11146" y="101757"/>
                    <a:pt x="0" y="107332"/>
                    <a:pt x="0" y="123130"/>
                  </a:cubicBezTo>
                  <a:lnTo>
                    <a:pt x="0" y="282035"/>
                  </a:lnTo>
                  <a:cubicBezTo>
                    <a:pt x="0" y="297832"/>
                    <a:pt x="11146" y="316418"/>
                    <a:pt x="24150" y="323852"/>
                  </a:cubicBezTo>
                  <a:lnTo>
                    <a:pt x="117965" y="377749"/>
                  </a:lnTo>
                  <a:cubicBezTo>
                    <a:pt x="126325" y="382396"/>
                    <a:pt x="131898" y="391688"/>
                    <a:pt x="131898" y="401910"/>
                  </a:cubicBezTo>
                  <a:lnTo>
                    <a:pt x="131898" y="540371"/>
                  </a:lnTo>
                  <a:cubicBezTo>
                    <a:pt x="131898" y="556169"/>
                    <a:pt x="143044" y="574754"/>
                    <a:pt x="156048" y="582188"/>
                  </a:cubicBezTo>
                  <a:lnTo>
                    <a:pt x="262867" y="643520"/>
                  </a:lnTo>
                  <a:cubicBezTo>
                    <a:pt x="275871" y="650954"/>
                    <a:pt x="287018" y="645379"/>
                    <a:pt x="287018" y="629581"/>
                  </a:cubicBezTo>
                  <a:lnTo>
                    <a:pt x="287018" y="523644"/>
                  </a:lnTo>
                  <a:cubicBezTo>
                    <a:pt x="287018" y="502271"/>
                    <a:pt x="310239" y="488332"/>
                    <a:pt x="328816" y="499484"/>
                  </a:cubicBezTo>
                  <a:lnTo>
                    <a:pt x="394766" y="537584"/>
                  </a:lnTo>
                  <a:cubicBezTo>
                    <a:pt x="407770" y="545018"/>
                    <a:pt x="418916" y="539442"/>
                    <a:pt x="418916" y="523644"/>
                  </a:cubicBezTo>
                  <a:lnTo>
                    <a:pt x="418916" y="364740"/>
                  </a:lnTo>
                  <a:cubicBezTo>
                    <a:pt x="418916" y="348942"/>
                    <a:pt x="407770" y="330357"/>
                    <a:pt x="394766" y="322923"/>
                  </a:cubicBezTo>
                  <a:lnTo>
                    <a:pt x="300951" y="269025"/>
                  </a:lnTo>
                  <a:cubicBezTo>
                    <a:pt x="292591" y="264379"/>
                    <a:pt x="287018" y="255086"/>
                    <a:pt x="287018" y="244864"/>
                  </a:cubicBezTo>
                  <a:lnTo>
                    <a:pt x="287018" y="106403"/>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2" name="Grupo 11">
            <a:extLst>
              <a:ext uri="{FF2B5EF4-FFF2-40B4-BE49-F238E27FC236}">
                <a16:creationId xmlns:a16="http://schemas.microsoft.com/office/drawing/2014/main" id="{DBB3138B-5D80-B24B-B849-0A4990C2A5DA}"/>
              </a:ext>
            </a:extLst>
          </p:cNvPr>
          <p:cNvGrpSpPr/>
          <p:nvPr/>
        </p:nvGrpSpPr>
        <p:grpSpPr>
          <a:xfrm>
            <a:off x="1012950" y="3289810"/>
            <a:ext cx="452332" cy="685013"/>
            <a:chOff x="1012950" y="3289810"/>
            <a:chExt cx="452332" cy="685013"/>
          </a:xfrm>
        </p:grpSpPr>
        <p:sp>
          <p:nvSpPr>
            <p:cNvPr id="1134" name="Google Shape;1134;p46"/>
            <p:cNvSpPr/>
            <p:nvPr/>
          </p:nvSpPr>
          <p:spPr>
            <a:xfrm>
              <a:off x="1210074" y="3312647"/>
              <a:ext cx="60004" cy="257813"/>
            </a:xfrm>
            <a:custGeom>
              <a:avLst/>
              <a:gdLst/>
              <a:ahLst/>
              <a:cxnLst/>
              <a:rect l="l" t="t" r="r" b="b"/>
              <a:pathLst>
                <a:path w="600042" h="2578130" extrusionOk="0">
                  <a:moveTo>
                    <a:pt x="599390" y="1732788"/>
                  </a:moveTo>
                  <a:cubicBezTo>
                    <a:pt x="543891" y="1700784"/>
                    <a:pt x="504062" y="1700131"/>
                    <a:pt x="479904" y="1730176"/>
                  </a:cubicBezTo>
                  <a:cubicBezTo>
                    <a:pt x="455092" y="1760220"/>
                    <a:pt x="443339" y="1811165"/>
                    <a:pt x="443339" y="1882358"/>
                  </a:cubicBezTo>
                  <a:lnTo>
                    <a:pt x="443339" y="2267712"/>
                  </a:lnTo>
                  <a:cubicBezTo>
                    <a:pt x="443339" y="2340864"/>
                    <a:pt x="436810" y="2401606"/>
                    <a:pt x="423099" y="2449939"/>
                  </a:cubicBezTo>
                  <a:cubicBezTo>
                    <a:pt x="409387" y="2500231"/>
                    <a:pt x="386535" y="2535501"/>
                    <a:pt x="355194" y="2556401"/>
                  </a:cubicBezTo>
                  <a:cubicBezTo>
                    <a:pt x="324506" y="2577955"/>
                    <a:pt x="282719" y="2583180"/>
                    <a:pt x="229831" y="2573383"/>
                  </a:cubicBezTo>
                  <a:cubicBezTo>
                    <a:pt x="178250" y="2564239"/>
                    <a:pt x="113610" y="2536807"/>
                    <a:pt x="36564" y="2492393"/>
                  </a:cubicBezTo>
                  <a:lnTo>
                    <a:pt x="0" y="2470840"/>
                  </a:lnTo>
                  <a:lnTo>
                    <a:pt x="0" y="2167128"/>
                  </a:lnTo>
                  <a:lnTo>
                    <a:pt x="46358" y="2193907"/>
                  </a:lnTo>
                  <a:cubicBezTo>
                    <a:pt x="101857" y="2225911"/>
                    <a:pt x="138421" y="2229830"/>
                    <a:pt x="156703" y="2206970"/>
                  </a:cubicBezTo>
                  <a:cubicBezTo>
                    <a:pt x="176291" y="2184110"/>
                    <a:pt x="186085" y="2137084"/>
                    <a:pt x="186085" y="2065891"/>
                  </a:cubicBezTo>
                  <a:lnTo>
                    <a:pt x="186085" y="1726257"/>
                  </a:lnTo>
                  <a:cubicBezTo>
                    <a:pt x="186085" y="1637429"/>
                    <a:pt x="194573" y="1567543"/>
                    <a:pt x="212202" y="1516598"/>
                  </a:cubicBezTo>
                  <a:cubicBezTo>
                    <a:pt x="229178" y="1465000"/>
                    <a:pt x="263784" y="1432342"/>
                    <a:pt x="315365" y="1417973"/>
                  </a:cubicBezTo>
                  <a:cubicBezTo>
                    <a:pt x="263784" y="1344168"/>
                    <a:pt x="229178" y="1271016"/>
                    <a:pt x="212202" y="1199823"/>
                  </a:cubicBezTo>
                  <a:cubicBezTo>
                    <a:pt x="195226" y="1128631"/>
                    <a:pt x="186738" y="1048947"/>
                    <a:pt x="186738" y="960120"/>
                  </a:cubicBezTo>
                  <a:lnTo>
                    <a:pt x="186738" y="620486"/>
                  </a:lnTo>
                  <a:cubicBezTo>
                    <a:pt x="186738" y="549293"/>
                    <a:pt x="176944" y="490510"/>
                    <a:pt x="157356" y="445443"/>
                  </a:cubicBezTo>
                  <a:cubicBezTo>
                    <a:pt x="139074" y="401030"/>
                    <a:pt x="101857" y="362494"/>
                    <a:pt x="47011" y="330490"/>
                  </a:cubicBezTo>
                  <a:lnTo>
                    <a:pt x="653" y="303711"/>
                  </a:lnTo>
                  <a:lnTo>
                    <a:pt x="653" y="0"/>
                  </a:lnTo>
                  <a:lnTo>
                    <a:pt x="37217" y="21554"/>
                  </a:lnTo>
                  <a:cubicBezTo>
                    <a:pt x="114263" y="65967"/>
                    <a:pt x="178903" y="113647"/>
                    <a:pt x="230484" y="163939"/>
                  </a:cubicBezTo>
                  <a:cubicBezTo>
                    <a:pt x="283372" y="214884"/>
                    <a:pt x="325159" y="268442"/>
                    <a:pt x="355847" y="325918"/>
                  </a:cubicBezTo>
                  <a:cubicBezTo>
                    <a:pt x="387840" y="383395"/>
                    <a:pt x="410693" y="444790"/>
                    <a:pt x="423752" y="510758"/>
                  </a:cubicBezTo>
                  <a:cubicBezTo>
                    <a:pt x="437463" y="574766"/>
                    <a:pt x="443992" y="643346"/>
                    <a:pt x="443992" y="716498"/>
                  </a:cubicBezTo>
                  <a:lnTo>
                    <a:pt x="443992" y="1101852"/>
                  </a:lnTo>
                  <a:cubicBezTo>
                    <a:pt x="443992" y="1173045"/>
                    <a:pt x="456398" y="1238359"/>
                    <a:pt x="480557" y="1296489"/>
                  </a:cubicBezTo>
                  <a:cubicBezTo>
                    <a:pt x="505368" y="1354618"/>
                    <a:pt x="545197" y="1400338"/>
                    <a:pt x="600043" y="1431689"/>
                  </a:cubicBezTo>
                  <a:lnTo>
                    <a:pt x="599390" y="1732788"/>
                  </a:lnTo>
                  <a:close/>
                </a:path>
              </a:pathLst>
            </a:custGeom>
            <a:gradFill>
              <a:gsLst>
                <a:gs pos="0">
                  <a:srgbClr val="FFFFFF">
                    <a:alpha val="40000"/>
                  </a:srgbClr>
                </a:gs>
                <a:gs pos="100000">
                  <a:srgbClr val="FFFFFF">
                    <a:alpha val="9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5" name="Google Shape;1135;p46"/>
            <p:cNvSpPr/>
            <p:nvPr/>
          </p:nvSpPr>
          <p:spPr>
            <a:xfrm>
              <a:off x="1130391" y="3289810"/>
              <a:ext cx="60004" cy="257967"/>
            </a:xfrm>
            <a:custGeom>
              <a:avLst/>
              <a:gdLst/>
              <a:ahLst/>
              <a:cxnLst/>
              <a:rect l="l" t="t" r="r" b="b"/>
              <a:pathLst>
                <a:path w="600042" h="2579665" extrusionOk="0">
                  <a:moveTo>
                    <a:pt x="0" y="845571"/>
                  </a:moveTo>
                  <a:cubicBezTo>
                    <a:pt x="55499" y="877575"/>
                    <a:pt x="95328" y="878228"/>
                    <a:pt x="119486" y="848184"/>
                  </a:cubicBezTo>
                  <a:cubicBezTo>
                    <a:pt x="144297" y="818139"/>
                    <a:pt x="156050" y="767194"/>
                    <a:pt x="156050" y="696001"/>
                  </a:cubicBezTo>
                  <a:lnTo>
                    <a:pt x="156050" y="310647"/>
                  </a:lnTo>
                  <a:cubicBezTo>
                    <a:pt x="156050" y="237495"/>
                    <a:pt x="162580" y="176753"/>
                    <a:pt x="176291" y="128420"/>
                  </a:cubicBezTo>
                  <a:cubicBezTo>
                    <a:pt x="190003" y="78128"/>
                    <a:pt x="212202" y="42858"/>
                    <a:pt x="242890" y="21305"/>
                  </a:cubicBezTo>
                  <a:cubicBezTo>
                    <a:pt x="274883" y="404"/>
                    <a:pt x="316671" y="-4821"/>
                    <a:pt x="368252" y="4323"/>
                  </a:cubicBezTo>
                  <a:cubicBezTo>
                    <a:pt x="421140" y="14120"/>
                    <a:pt x="486433" y="41552"/>
                    <a:pt x="563479" y="86619"/>
                  </a:cubicBezTo>
                  <a:lnTo>
                    <a:pt x="600043" y="108173"/>
                  </a:lnTo>
                  <a:lnTo>
                    <a:pt x="600043" y="411884"/>
                  </a:lnTo>
                  <a:lnTo>
                    <a:pt x="553685" y="385105"/>
                  </a:lnTo>
                  <a:cubicBezTo>
                    <a:pt x="498186" y="353101"/>
                    <a:pt x="460969" y="348529"/>
                    <a:pt x="441381" y="371389"/>
                  </a:cubicBezTo>
                  <a:cubicBezTo>
                    <a:pt x="423099" y="394902"/>
                    <a:pt x="413958" y="441929"/>
                    <a:pt x="413958" y="513774"/>
                  </a:cubicBezTo>
                  <a:lnTo>
                    <a:pt x="413958" y="853409"/>
                  </a:lnTo>
                  <a:cubicBezTo>
                    <a:pt x="413958" y="941583"/>
                    <a:pt x="405469" y="1012122"/>
                    <a:pt x="387840" y="1063068"/>
                  </a:cubicBezTo>
                  <a:cubicBezTo>
                    <a:pt x="370864" y="1114666"/>
                    <a:pt x="336259" y="1147323"/>
                    <a:pt x="284677" y="1161692"/>
                  </a:cubicBezTo>
                  <a:cubicBezTo>
                    <a:pt x="336259" y="1235497"/>
                    <a:pt x="370864" y="1308649"/>
                    <a:pt x="387840" y="1379842"/>
                  </a:cubicBezTo>
                  <a:cubicBezTo>
                    <a:pt x="404817" y="1451034"/>
                    <a:pt x="413305" y="1530718"/>
                    <a:pt x="413305" y="1619545"/>
                  </a:cubicBezTo>
                  <a:lnTo>
                    <a:pt x="413305" y="1959180"/>
                  </a:lnTo>
                  <a:cubicBezTo>
                    <a:pt x="413305" y="2030372"/>
                    <a:pt x="422446" y="2088502"/>
                    <a:pt x="440728" y="2133569"/>
                  </a:cubicBezTo>
                  <a:cubicBezTo>
                    <a:pt x="460316" y="2178636"/>
                    <a:pt x="497533" y="2217824"/>
                    <a:pt x="553032" y="2249175"/>
                  </a:cubicBezTo>
                  <a:lnTo>
                    <a:pt x="599390" y="2275954"/>
                  </a:lnTo>
                  <a:lnTo>
                    <a:pt x="599390" y="2579665"/>
                  </a:lnTo>
                  <a:lnTo>
                    <a:pt x="562826" y="2558112"/>
                  </a:lnTo>
                  <a:cubicBezTo>
                    <a:pt x="485780" y="2513698"/>
                    <a:pt x="420487" y="2465365"/>
                    <a:pt x="367600" y="2415073"/>
                  </a:cubicBezTo>
                  <a:cubicBezTo>
                    <a:pt x="316018" y="2364781"/>
                    <a:pt x="274231" y="2311224"/>
                    <a:pt x="242237" y="2253094"/>
                  </a:cubicBezTo>
                  <a:cubicBezTo>
                    <a:pt x="211549" y="2196271"/>
                    <a:pt x="189350" y="2134875"/>
                    <a:pt x="176291" y="2069561"/>
                  </a:cubicBezTo>
                  <a:cubicBezTo>
                    <a:pt x="162580" y="2005553"/>
                    <a:pt x="156050" y="1936973"/>
                    <a:pt x="156050" y="1863821"/>
                  </a:cubicBezTo>
                  <a:lnTo>
                    <a:pt x="156050" y="1478467"/>
                  </a:lnTo>
                  <a:cubicBezTo>
                    <a:pt x="156050" y="1407274"/>
                    <a:pt x="143645" y="1341960"/>
                    <a:pt x="119486" y="1283830"/>
                  </a:cubicBezTo>
                  <a:cubicBezTo>
                    <a:pt x="94675" y="1225700"/>
                    <a:pt x="54846" y="1179980"/>
                    <a:pt x="0" y="1148629"/>
                  </a:cubicBezTo>
                  <a:lnTo>
                    <a:pt x="0" y="845571"/>
                  </a:lnTo>
                  <a:close/>
                </a:path>
              </a:pathLst>
            </a:custGeom>
            <a:gradFill>
              <a:gsLst>
                <a:gs pos="0">
                  <a:srgbClr val="FFFFFF">
                    <a:alpha val="40000"/>
                  </a:srgbClr>
                </a:gs>
                <a:gs pos="100000">
                  <a:srgbClr val="FFFFFF">
                    <a:alpha val="9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6" name="Google Shape;1136;p46"/>
            <p:cNvSpPr/>
            <p:nvPr/>
          </p:nvSpPr>
          <p:spPr>
            <a:xfrm>
              <a:off x="1288586" y="3298188"/>
              <a:ext cx="137899" cy="410174"/>
            </a:xfrm>
            <a:custGeom>
              <a:avLst/>
              <a:gdLst/>
              <a:ahLst/>
              <a:cxnLst/>
              <a:rect l="l" t="t" r="r" b="b"/>
              <a:pathLst>
                <a:path w="1378987" h="4101736" extrusionOk="0">
                  <a:moveTo>
                    <a:pt x="653" y="0"/>
                  </a:moveTo>
                  <a:lnTo>
                    <a:pt x="1378988" y="796181"/>
                  </a:lnTo>
                  <a:lnTo>
                    <a:pt x="1378335" y="4101737"/>
                  </a:lnTo>
                  <a:lnTo>
                    <a:pt x="0" y="3306209"/>
                  </a:lnTo>
                  <a:lnTo>
                    <a:pt x="653"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7" name="Google Shape;1137;p46"/>
            <p:cNvSpPr/>
            <p:nvPr/>
          </p:nvSpPr>
          <p:spPr>
            <a:xfrm>
              <a:off x="1262806" y="3341370"/>
              <a:ext cx="109692" cy="93661"/>
            </a:xfrm>
            <a:custGeom>
              <a:avLst/>
              <a:gdLst/>
              <a:ahLst/>
              <a:cxnLst/>
              <a:rect l="l" t="t" r="r" b="b"/>
              <a:pathLst>
                <a:path w="1096922" h="936606" extrusionOk="0">
                  <a:moveTo>
                    <a:pt x="0" y="0"/>
                  </a:moveTo>
                  <a:lnTo>
                    <a:pt x="1096922" y="632895"/>
                  </a:lnTo>
                  <a:lnTo>
                    <a:pt x="1096922" y="936607"/>
                  </a:lnTo>
                  <a:lnTo>
                    <a:pt x="0" y="303711"/>
                  </a:lnTo>
                  <a:lnTo>
                    <a:pt x="0" y="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8" name="Google Shape;1138;p46"/>
            <p:cNvSpPr/>
            <p:nvPr/>
          </p:nvSpPr>
          <p:spPr>
            <a:xfrm>
              <a:off x="1306554" y="3481600"/>
              <a:ext cx="103946" cy="151921"/>
            </a:xfrm>
            <a:custGeom>
              <a:avLst/>
              <a:gdLst/>
              <a:ahLst/>
              <a:cxnLst/>
              <a:rect l="l" t="t" r="r" b="b"/>
              <a:pathLst>
                <a:path w="1039464" h="1519210" extrusionOk="0">
                  <a:moveTo>
                    <a:pt x="0" y="0"/>
                  </a:moveTo>
                  <a:lnTo>
                    <a:pt x="1039465" y="600238"/>
                  </a:lnTo>
                  <a:lnTo>
                    <a:pt x="1039465" y="1519210"/>
                  </a:lnTo>
                  <a:lnTo>
                    <a:pt x="0" y="91897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9" name="Google Shape;1139;p46"/>
            <p:cNvSpPr/>
            <p:nvPr/>
          </p:nvSpPr>
          <p:spPr>
            <a:xfrm>
              <a:off x="1305512" y="3411322"/>
              <a:ext cx="105513" cy="71323"/>
            </a:xfrm>
            <a:custGeom>
              <a:avLst/>
              <a:gdLst/>
              <a:ahLst/>
              <a:cxnLst/>
              <a:rect l="l" t="t" r="r" b="b"/>
              <a:pathLst>
                <a:path w="1055134" h="713231" extrusionOk="0">
                  <a:moveTo>
                    <a:pt x="0" y="0"/>
                  </a:moveTo>
                  <a:lnTo>
                    <a:pt x="1055135" y="609382"/>
                  </a:lnTo>
                  <a:lnTo>
                    <a:pt x="1055135" y="713232"/>
                  </a:lnTo>
                  <a:lnTo>
                    <a:pt x="0" y="10385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0" name="Google Shape;1140;p46"/>
            <p:cNvSpPr/>
            <p:nvPr/>
          </p:nvSpPr>
          <p:spPr>
            <a:xfrm>
              <a:off x="1305512" y="3432165"/>
              <a:ext cx="91214" cy="63028"/>
            </a:xfrm>
            <a:custGeom>
              <a:avLst/>
              <a:gdLst/>
              <a:ahLst/>
              <a:cxnLst/>
              <a:rect l="l" t="t" r="r" b="b"/>
              <a:pathLst>
                <a:path w="912143" h="630282" extrusionOk="0">
                  <a:moveTo>
                    <a:pt x="0" y="0"/>
                  </a:moveTo>
                  <a:lnTo>
                    <a:pt x="912143" y="526433"/>
                  </a:lnTo>
                  <a:lnTo>
                    <a:pt x="912143" y="630283"/>
                  </a:lnTo>
                  <a:lnTo>
                    <a:pt x="0" y="10385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1" name="Google Shape;1141;p46"/>
            <p:cNvSpPr/>
            <p:nvPr/>
          </p:nvSpPr>
          <p:spPr>
            <a:xfrm>
              <a:off x="1305512" y="3452746"/>
              <a:ext cx="77437" cy="55060"/>
            </a:xfrm>
            <a:custGeom>
              <a:avLst/>
              <a:gdLst/>
              <a:ahLst/>
              <a:cxnLst/>
              <a:rect l="l" t="t" r="r" b="b"/>
              <a:pathLst>
                <a:path w="774374" h="550599" extrusionOk="0">
                  <a:moveTo>
                    <a:pt x="0" y="0"/>
                  </a:moveTo>
                  <a:lnTo>
                    <a:pt x="774375" y="446750"/>
                  </a:lnTo>
                  <a:lnTo>
                    <a:pt x="774375" y="550600"/>
                  </a:lnTo>
                  <a:lnTo>
                    <a:pt x="0" y="10385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2" name="Google Shape;1142;p46"/>
            <p:cNvSpPr/>
            <p:nvPr/>
          </p:nvSpPr>
          <p:spPr>
            <a:xfrm>
              <a:off x="1288586" y="3298188"/>
              <a:ext cx="137899" cy="123901"/>
            </a:xfrm>
            <a:custGeom>
              <a:avLst/>
              <a:gdLst/>
              <a:ahLst/>
              <a:cxnLst/>
              <a:rect l="l" t="t" r="r" b="b"/>
              <a:pathLst>
                <a:path w="1378987" h="1239012" extrusionOk="0">
                  <a:moveTo>
                    <a:pt x="653" y="0"/>
                  </a:moveTo>
                  <a:lnTo>
                    <a:pt x="1378988" y="796181"/>
                  </a:lnTo>
                  <a:lnTo>
                    <a:pt x="1378988" y="1239012"/>
                  </a:lnTo>
                  <a:lnTo>
                    <a:pt x="0" y="443484"/>
                  </a:lnTo>
                  <a:lnTo>
                    <a:pt x="653"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3" name="Google Shape;1143;p46"/>
            <p:cNvSpPr/>
            <p:nvPr/>
          </p:nvSpPr>
          <p:spPr>
            <a:xfrm>
              <a:off x="1305512" y="3322238"/>
              <a:ext cx="17499" cy="26289"/>
            </a:xfrm>
            <a:custGeom>
              <a:avLst/>
              <a:gdLst/>
              <a:ahLst/>
              <a:cxnLst/>
              <a:rect l="l" t="t" r="r" b="b"/>
              <a:pathLst>
                <a:path w="174985" h="262890" extrusionOk="0">
                  <a:moveTo>
                    <a:pt x="174985" y="182064"/>
                  </a:moveTo>
                  <a:cubicBezTo>
                    <a:pt x="174985" y="249338"/>
                    <a:pt x="135809" y="280689"/>
                    <a:pt x="87493" y="252603"/>
                  </a:cubicBezTo>
                  <a:cubicBezTo>
                    <a:pt x="39176" y="224518"/>
                    <a:pt x="0" y="148101"/>
                    <a:pt x="0" y="80827"/>
                  </a:cubicBezTo>
                  <a:cubicBezTo>
                    <a:pt x="0" y="13553"/>
                    <a:pt x="39176" y="-17798"/>
                    <a:pt x="87493" y="10287"/>
                  </a:cubicBezTo>
                  <a:cubicBezTo>
                    <a:pt x="135809" y="38373"/>
                    <a:pt x="174985" y="115443"/>
                    <a:pt x="174985" y="182064"/>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4" name="Google Shape;1144;p46"/>
            <p:cNvSpPr/>
            <p:nvPr/>
          </p:nvSpPr>
          <p:spPr>
            <a:xfrm>
              <a:off x="1040943" y="3399143"/>
              <a:ext cx="424339" cy="575680"/>
            </a:xfrm>
            <a:custGeom>
              <a:avLst/>
              <a:gdLst/>
              <a:ahLst/>
              <a:cxnLst/>
              <a:rect l="l" t="t" r="r" b="b"/>
              <a:pathLst>
                <a:path w="4243391" h="5756801" extrusionOk="0">
                  <a:moveTo>
                    <a:pt x="653" y="0"/>
                  </a:moveTo>
                  <a:lnTo>
                    <a:pt x="4243392" y="2449286"/>
                  </a:lnTo>
                  <a:lnTo>
                    <a:pt x="4242739" y="5756801"/>
                  </a:lnTo>
                  <a:lnTo>
                    <a:pt x="0" y="3307516"/>
                  </a:lnTo>
                  <a:lnTo>
                    <a:pt x="653"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5" name="Google Shape;1145;p46"/>
            <p:cNvSpPr/>
            <p:nvPr/>
          </p:nvSpPr>
          <p:spPr>
            <a:xfrm>
              <a:off x="1012950" y="3480428"/>
              <a:ext cx="109627" cy="93661"/>
            </a:xfrm>
            <a:custGeom>
              <a:avLst/>
              <a:gdLst/>
              <a:ahLst/>
              <a:cxnLst/>
              <a:rect l="l" t="t" r="r" b="b"/>
              <a:pathLst>
                <a:path w="1096269" h="936606" extrusionOk="0">
                  <a:moveTo>
                    <a:pt x="0" y="0"/>
                  </a:moveTo>
                  <a:lnTo>
                    <a:pt x="1096270" y="632895"/>
                  </a:lnTo>
                  <a:lnTo>
                    <a:pt x="1096270" y="936607"/>
                  </a:lnTo>
                  <a:lnTo>
                    <a:pt x="0" y="304365"/>
                  </a:lnTo>
                  <a:lnTo>
                    <a:pt x="0" y="0"/>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6" name="Google Shape;1146;p46"/>
            <p:cNvSpPr/>
            <p:nvPr/>
          </p:nvSpPr>
          <p:spPr>
            <a:xfrm>
              <a:off x="1069522" y="3563667"/>
              <a:ext cx="243412" cy="150941"/>
            </a:xfrm>
            <a:custGeom>
              <a:avLst/>
              <a:gdLst/>
              <a:ahLst/>
              <a:cxnLst/>
              <a:rect l="l" t="t" r="r" b="b"/>
              <a:pathLst>
                <a:path w="2434122" h="1509412" extrusionOk="0">
                  <a:moveTo>
                    <a:pt x="0" y="0"/>
                  </a:moveTo>
                  <a:lnTo>
                    <a:pt x="2434123" y="1405564"/>
                  </a:lnTo>
                  <a:lnTo>
                    <a:pt x="2434123" y="1509413"/>
                  </a:lnTo>
                  <a:lnTo>
                    <a:pt x="0" y="10385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7" name="Google Shape;1147;p46"/>
            <p:cNvSpPr/>
            <p:nvPr/>
          </p:nvSpPr>
          <p:spPr>
            <a:xfrm>
              <a:off x="1069522" y="3584509"/>
              <a:ext cx="209982" cy="131608"/>
            </a:xfrm>
            <a:custGeom>
              <a:avLst/>
              <a:gdLst/>
              <a:ahLst/>
              <a:cxnLst/>
              <a:rect l="l" t="t" r="r" b="b"/>
              <a:pathLst>
                <a:path w="2099822" h="1316082" extrusionOk="0">
                  <a:moveTo>
                    <a:pt x="0" y="0"/>
                  </a:moveTo>
                  <a:lnTo>
                    <a:pt x="2099823" y="1212233"/>
                  </a:lnTo>
                  <a:lnTo>
                    <a:pt x="2099823" y="1316083"/>
                  </a:lnTo>
                  <a:lnTo>
                    <a:pt x="0" y="10385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8" name="Google Shape;1148;p46"/>
            <p:cNvSpPr/>
            <p:nvPr/>
          </p:nvSpPr>
          <p:spPr>
            <a:xfrm>
              <a:off x="1069522" y="3605156"/>
              <a:ext cx="178707" cy="113582"/>
            </a:xfrm>
            <a:custGeom>
              <a:avLst/>
              <a:gdLst/>
              <a:ahLst/>
              <a:cxnLst/>
              <a:rect l="l" t="t" r="r" b="b"/>
              <a:pathLst>
                <a:path w="1787069" h="1135815" extrusionOk="0">
                  <a:moveTo>
                    <a:pt x="0" y="0"/>
                  </a:moveTo>
                  <a:lnTo>
                    <a:pt x="1787069" y="1031966"/>
                  </a:lnTo>
                  <a:lnTo>
                    <a:pt x="1787069" y="1135815"/>
                  </a:lnTo>
                  <a:lnTo>
                    <a:pt x="0" y="10385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9" name="Google Shape;1149;p46"/>
            <p:cNvSpPr/>
            <p:nvPr/>
          </p:nvSpPr>
          <p:spPr>
            <a:xfrm>
              <a:off x="1233315" y="3736463"/>
              <a:ext cx="214030" cy="215472"/>
            </a:xfrm>
            <a:custGeom>
              <a:avLst/>
              <a:gdLst/>
              <a:ahLst/>
              <a:cxnLst/>
              <a:rect l="l" t="t" r="r" b="b"/>
              <a:pathLst>
                <a:path w="2140304" h="2154718" extrusionOk="0">
                  <a:moveTo>
                    <a:pt x="0" y="0"/>
                  </a:moveTo>
                  <a:lnTo>
                    <a:pt x="2140304" y="1235746"/>
                  </a:lnTo>
                  <a:lnTo>
                    <a:pt x="2140304" y="2154719"/>
                  </a:lnTo>
                  <a:lnTo>
                    <a:pt x="0" y="918972"/>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0" name="Google Shape;1150;p46"/>
            <p:cNvSpPr/>
            <p:nvPr/>
          </p:nvSpPr>
          <p:spPr>
            <a:xfrm>
              <a:off x="1249395" y="3763883"/>
              <a:ext cx="32255" cy="48986"/>
            </a:xfrm>
            <a:custGeom>
              <a:avLst/>
              <a:gdLst/>
              <a:ahLst/>
              <a:cxnLst/>
              <a:rect l="l" t="t" r="r" b="b"/>
              <a:pathLst>
                <a:path w="322547" h="489857" extrusionOk="0">
                  <a:moveTo>
                    <a:pt x="0" y="0"/>
                  </a:moveTo>
                  <a:lnTo>
                    <a:pt x="322547" y="186146"/>
                  </a:lnTo>
                  <a:lnTo>
                    <a:pt x="322547" y="489857"/>
                  </a:lnTo>
                  <a:lnTo>
                    <a:pt x="0" y="30371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1" name="Google Shape;1151;p46"/>
            <p:cNvSpPr/>
            <p:nvPr/>
          </p:nvSpPr>
          <p:spPr>
            <a:xfrm>
              <a:off x="1288781" y="3788113"/>
              <a:ext cx="32255" cy="48986"/>
            </a:xfrm>
            <a:custGeom>
              <a:avLst/>
              <a:gdLst/>
              <a:ahLst/>
              <a:cxnLst/>
              <a:rect l="l" t="t" r="r" b="b"/>
              <a:pathLst>
                <a:path w="322547" h="489857" extrusionOk="0">
                  <a:moveTo>
                    <a:pt x="0" y="0"/>
                  </a:moveTo>
                  <a:lnTo>
                    <a:pt x="322547" y="186146"/>
                  </a:lnTo>
                  <a:lnTo>
                    <a:pt x="322547" y="489857"/>
                  </a:lnTo>
                  <a:lnTo>
                    <a:pt x="0" y="30371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2" name="Google Shape;1152;p46"/>
            <p:cNvSpPr/>
            <p:nvPr/>
          </p:nvSpPr>
          <p:spPr>
            <a:xfrm>
              <a:off x="1328362" y="3810583"/>
              <a:ext cx="32255" cy="48986"/>
            </a:xfrm>
            <a:custGeom>
              <a:avLst/>
              <a:gdLst/>
              <a:ahLst/>
              <a:cxnLst/>
              <a:rect l="l" t="t" r="r" b="b"/>
              <a:pathLst>
                <a:path w="322547" h="489857" extrusionOk="0">
                  <a:moveTo>
                    <a:pt x="0" y="0"/>
                  </a:moveTo>
                  <a:lnTo>
                    <a:pt x="322547" y="186146"/>
                  </a:lnTo>
                  <a:lnTo>
                    <a:pt x="322547" y="489857"/>
                  </a:lnTo>
                  <a:lnTo>
                    <a:pt x="0" y="30371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3" name="Google Shape;1153;p46"/>
            <p:cNvSpPr/>
            <p:nvPr/>
          </p:nvSpPr>
          <p:spPr>
            <a:xfrm>
              <a:off x="1367943" y="3834487"/>
              <a:ext cx="32255" cy="48986"/>
            </a:xfrm>
            <a:custGeom>
              <a:avLst/>
              <a:gdLst/>
              <a:ahLst/>
              <a:cxnLst/>
              <a:rect l="l" t="t" r="r" b="b"/>
              <a:pathLst>
                <a:path w="322547" h="489857" extrusionOk="0">
                  <a:moveTo>
                    <a:pt x="0" y="0"/>
                  </a:moveTo>
                  <a:lnTo>
                    <a:pt x="322548" y="186146"/>
                  </a:lnTo>
                  <a:lnTo>
                    <a:pt x="322548" y="489857"/>
                  </a:lnTo>
                  <a:lnTo>
                    <a:pt x="0" y="30371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4" name="Google Shape;1154;p46"/>
            <p:cNvSpPr/>
            <p:nvPr/>
          </p:nvSpPr>
          <p:spPr>
            <a:xfrm>
              <a:off x="1029811" y="3615447"/>
              <a:ext cx="178184" cy="194767"/>
            </a:xfrm>
            <a:custGeom>
              <a:avLst/>
              <a:gdLst/>
              <a:ahLst/>
              <a:cxnLst/>
              <a:rect l="l" t="t" r="r" b="b"/>
              <a:pathLst>
                <a:path w="1781845" h="1947672" extrusionOk="0">
                  <a:moveTo>
                    <a:pt x="0" y="0"/>
                  </a:moveTo>
                  <a:lnTo>
                    <a:pt x="1781846" y="1028700"/>
                  </a:lnTo>
                  <a:lnTo>
                    <a:pt x="1781846" y="1947672"/>
                  </a:lnTo>
                  <a:lnTo>
                    <a:pt x="0" y="918319"/>
                  </a:lnTo>
                  <a:lnTo>
                    <a:pt x="0" y="0"/>
                  </a:lnTo>
                  <a:close/>
                </a:path>
              </a:pathLst>
            </a:custGeom>
            <a:gradFill>
              <a:gsLst>
                <a:gs pos="0">
                  <a:srgbClr val="FFFFFF">
                    <a:alpha val="29803"/>
                    <a:alpha val="29800"/>
                  </a:srgbClr>
                </a:gs>
                <a:gs pos="99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5" name="Google Shape;1155;p46"/>
            <p:cNvSpPr/>
            <p:nvPr/>
          </p:nvSpPr>
          <p:spPr>
            <a:xfrm>
              <a:off x="1047713" y="3649251"/>
              <a:ext cx="141555" cy="92093"/>
            </a:xfrm>
            <a:custGeom>
              <a:avLst/>
              <a:gdLst/>
              <a:ahLst/>
              <a:cxnLst/>
              <a:rect l="l" t="t" r="r" b="b"/>
              <a:pathLst>
                <a:path w="1415552" h="920931" extrusionOk="0">
                  <a:moveTo>
                    <a:pt x="0" y="0"/>
                  </a:moveTo>
                  <a:lnTo>
                    <a:pt x="1415552" y="817082"/>
                  </a:lnTo>
                  <a:lnTo>
                    <a:pt x="1415552" y="920931"/>
                  </a:lnTo>
                  <a:lnTo>
                    <a:pt x="0" y="10385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6" name="Google Shape;1156;p46"/>
            <p:cNvSpPr/>
            <p:nvPr/>
          </p:nvSpPr>
          <p:spPr>
            <a:xfrm>
              <a:off x="1047713" y="3670093"/>
              <a:ext cx="113349" cy="75830"/>
            </a:xfrm>
            <a:custGeom>
              <a:avLst/>
              <a:gdLst/>
              <a:ahLst/>
              <a:cxnLst/>
              <a:rect l="l" t="t" r="r" b="b"/>
              <a:pathLst>
                <a:path w="1133486" h="758299" extrusionOk="0">
                  <a:moveTo>
                    <a:pt x="0" y="0"/>
                  </a:moveTo>
                  <a:lnTo>
                    <a:pt x="1133486" y="654449"/>
                  </a:lnTo>
                  <a:lnTo>
                    <a:pt x="1133486" y="758299"/>
                  </a:lnTo>
                  <a:lnTo>
                    <a:pt x="0" y="10319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7" name="Google Shape;1157;p46"/>
            <p:cNvSpPr/>
            <p:nvPr/>
          </p:nvSpPr>
          <p:spPr>
            <a:xfrm>
              <a:off x="1041008" y="3399143"/>
              <a:ext cx="423686" cy="289473"/>
            </a:xfrm>
            <a:custGeom>
              <a:avLst/>
              <a:gdLst/>
              <a:ahLst/>
              <a:cxnLst/>
              <a:rect l="l" t="t" r="r" b="b"/>
              <a:pathLst>
                <a:path w="4236862" h="2894729" extrusionOk="0">
                  <a:moveTo>
                    <a:pt x="0" y="0"/>
                  </a:moveTo>
                  <a:lnTo>
                    <a:pt x="4236863" y="2446673"/>
                  </a:lnTo>
                  <a:lnTo>
                    <a:pt x="4236863" y="2894729"/>
                  </a:lnTo>
                  <a:lnTo>
                    <a:pt x="0" y="44870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8" name="Google Shape;1158;p46"/>
            <p:cNvSpPr/>
            <p:nvPr/>
          </p:nvSpPr>
          <p:spPr>
            <a:xfrm>
              <a:off x="1069587" y="3429901"/>
              <a:ext cx="17499" cy="26289"/>
            </a:xfrm>
            <a:custGeom>
              <a:avLst/>
              <a:gdLst/>
              <a:ahLst/>
              <a:cxnLst/>
              <a:rect l="l" t="t" r="r" b="b"/>
              <a:pathLst>
                <a:path w="174985" h="262890" extrusionOk="0">
                  <a:moveTo>
                    <a:pt x="174985" y="182064"/>
                  </a:moveTo>
                  <a:cubicBezTo>
                    <a:pt x="174985" y="249338"/>
                    <a:pt x="135809" y="280688"/>
                    <a:pt x="87493" y="252603"/>
                  </a:cubicBezTo>
                  <a:cubicBezTo>
                    <a:pt x="39176" y="224518"/>
                    <a:pt x="0" y="148101"/>
                    <a:pt x="0" y="80827"/>
                  </a:cubicBezTo>
                  <a:cubicBezTo>
                    <a:pt x="0" y="13553"/>
                    <a:pt x="39176" y="-17798"/>
                    <a:pt x="87493" y="10287"/>
                  </a:cubicBezTo>
                  <a:cubicBezTo>
                    <a:pt x="135809" y="38373"/>
                    <a:pt x="174985" y="115443"/>
                    <a:pt x="174985" y="182064"/>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7" name="Grupo 16">
            <a:extLst>
              <a:ext uri="{FF2B5EF4-FFF2-40B4-BE49-F238E27FC236}">
                <a16:creationId xmlns:a16="http://schemas.microsoft.com/office/drawing/2014/main" id="{A0955C48-68CF-5041-86FB-F2C0A7CF13BE}"/>
              </a:ext>
            </a:extLst>
          </p:cNvPr>
          <p:cNvGrpSpPr/>
          <p:nvPr/>
        </p:nvGrpSpPr>
        <p:grpSpPr>
          <a:xfrm>
            <a:off x="7017258" y="4131327"/>
            <a:ext cx="583504" cy="683980"/>
            <a:chOff x="7017258" y="4131327"/>
            <a:chExt cx="583504" cy="683980"/>
          </a:xfrm>
        </p:grpSpPr>
        <p:sp>
          <p:nvSpPr>
            <p:cNvPr id="1160" name="Google Shape;1160;p46"/>
            <p:cNvSpPr/>
            <p:nvPr/>
          </p:nvSpPr>
          <p:spPr>
            <a:xfrm>
              <a:off x="7315814" y="4178415"/>
              <a:ext cx="150241" cy="410597"/>
            </a:xfrm>
            <a:custGeom>
              <a:avLst/>
              <a:gdLst/>
              <a:ahLst/>
              <a:cxnLst/>
              <a:rect l="l" t="t" r="r" b="b"/>
              <a:pathLst>
                <a:path w="1502409" h="4105966" extrusionOk="0">
                  <a:moveTo>
                    <a:pt x="0" y="0"/>
                  </a:moveTo>
                  <a:lnTo>
                    <a:pt x="1502410" y="868091"/>
                  </a:lnTo>
                  <a:lnTo>
                    <a:pt x="1502410" y="4105966"/>
                  </a:lnTo>
                  <a:lnTo>
                    <a:pt x="0" y="323867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61" name="Google Shape;1161;p46"/>
            <p:cNvSpPr/>
            <p:nvPr/>
          </p:nvSpPr>
          <p:spPr>
            <a:xfrm>
              <a:off x="7320563" y="4281056"/>
              <a:ext cx="70592" cy="94782"/>
            </a:xfrm>
            <a:custGeom>
              <a:avLst/>
              <a:gdLst/>
              <a:ahLst/>
              <a:cxnLst/>
              <a:rect l="l" t="t" r="r" b="b"/>
              <a:pathLst>
                <a:path w="705920" h="947817" extrusionOk="0">
                  <a:moveTo>
                    <a:pt x="352852" y="947818"/>
                  </a:moveTo>
                  <a:cubicBezTo>
                    <a:pt x="-335753" y="51620"/>
                    <a:pt x="162642" y="-272810"/>
                    <a:pt x="352852" y="252381"/>
                  </a:cubicBezTo>
                  <a:cubicBezTo>
                    <a:pt x="543863" y="-49564"/>
                    <a:pt x="1041456" y="855467"/>
                    <a:pt x="352852" y="947818"/>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62" name="Google Shape;1162;p46"/>
            <p:cNvSpPr/>
            <p:nvPr/>
          </p:nvSpPr>
          <p:spPr>
            <a:xfrm>
              <a:off x="7077193" y="4326164"/>
              <a:ext cx="134029" cy="147278"/>
            </a:xfrm>
            <a:custGeom>
              <a:avLst/>
              <a:gdLst/>
              <a:ahLst/>
              <a:cxnLst/>
              <a:rect l="l" t="t" r="r" b="b"/>
              <a:pathLst>
                <a:path w="1340290" h="1472783" extrusionOk="0">
                  <a:moveTo>
                    <a:pt x="1340291" y="774135"/>
                  </a:moveTo>
                  <a:lnTo>
                    <a:pt x="0" y="0"/>
                  </a:lnTo>
                  <a:lnTo>
                    <a:pt x="0" y="698649"/>
                  </a:lnTo>
                  <a:lnTo>
                    <a:pt x="1340291" y="1472784"/>
                  </a:lnTo>
                  <a:lnTo>
                    <a:pt x="1340291" y="774135"/>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63" name="Google Shape;1163;p46"/>
            <p:cNvSpPr/>
            <p:nvPr/>
          </p:nvSpPr>
          <p:spPr>
            <a:xfrm>
              <a:off x="7089116" y="4349542"/>
              <a:ext cx="15249" cy="22656"/>
            </a:xfrm>
            <a:custGeom>
              <a:avLst/>
              <a:gdLst/>
              <a:ahLst/>
              <a:cxnLst/>
              <a:rect l="l" t="t" r="r" b="b"/>
              <a:pathLst>
                <a:path w="152488" h="226558" extrusionOk="0">
                  <a:moveTo>
                    <a:pt x="152488" y="157447"/>
                  </a:moveTo>
                  <a:cubicBezTo>
                    <a:pt x="152488" y="215266"/>
                    <a:pt x="118780" y="241767"/>
                    <a:pt x="76244" y="217675"/>
                  </a:cubicBezTo>
                  <a:cubicBezTo>
                    <a:pt x="34510" y="193584"/>
                    <a:pt x="0" y="126931"/>
                    <a:pt x="0" y="69112"/>
                  </a:cubicBezTo>
                  <a:cubicBezTo>
                    <a:pt x="0" y="11293"/>
                    <a:pt x="33708" y="-15208"/>
                    <a:pt x="76244" y="8884"/>
                  </a:cubicBezTo>
                  <a:cubicBezTo>
                    <a:pt x="118780" y="32975"/>
                    <a:pt x="152488" y="99628"/>
                    <a:pt x="152488" y="1574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64" name="Google Shape;1164;p46"/>
            <p:cNvSpPr/>
            <p:nvPr/>
          </p:nvSpPr>
          <p:spPr>
            <a:xfrm>
              <a:off x="7111362" y="4360598"/>
              <a:ext cx="48876" cy="39108"/>
            </a:xfrm>
            <a:custGeom>
              <a:avLst/>
              <a:gdLst/>
              <a:ahLst/>
              <a:cxnLst/>
              <a:rect l="l" t="t" r="r" b="b"/>
              <a:pathLst>
                <a:path w="488764" h="391082" extrusionOk="0">
                  <a:moveTo>
                    <a:pt x="0" y="0"/>
                  </a:moveTo>
                  <a:lnTo>
                    <a:pt x="488765" y="281869"/>
                  </a:lnTo>
                  <a:lnTo>
                    <a:pt x="488765" y="391083"/>
                  </a:lnTo>
                  <a:lnTo>
                    <a:pt x="0" y="11001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65" name="Google Shape;1165;p46"/>
            <p:cNvSpPr/>
            <p:nvPr/>
          </p:nvSpPr>
          <p:spPr>
            <a:xfrm>
              <a:off x="7111442" y="4383982"/>
              <a:ext cx="85875" cy="60469"/>
            </a:xfrm>
            <a:custGeom>
              <a:avLst/>
              <a:gdLst/>
              <a:ahLst/>
              <a:cxnLst/>
              <a:rect l="l" t="t" r="r" b="b"/>
              <a:pathLst>
                <a:path w="858749" h="604692" extrusionOk="0">
                  <a:moveTo>
                    <a:pt x="0" y="0"/>
                  </a:moveTo>
                  <a:lnTo>
                    <a:pt x="858749" y="495479"/>
                  </a:lnTo>
                  <a:lnTo>
                    <a:pt x="858749" y="604692"/>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66" name="Google Shape;1166;p46"/>
            <p:cNvSpPr/>
            <p:nvPr/>
          </p:nvSpPr>
          <p:spPr>
            <a:xfrm>
              <a:off x="7281165" y="4207564"/>
              <a:ext cx="150241" cy="410597"/>
            </a:xfrm>
            <a:custGeom>
              <a:avLst/>
              <a:gdLst/>
              <a:ahLst/>
              <a:cxnLst/>
              <a:rect l="l" t="t" r="r" b="b"/>
              <a:pathLst>
                <a:path w="1502410" h="4105966" extrusionOk="0">
                  <a:moveTo>
                    <a:pt x="0" y="0"/>
                  </a:moveTo>
                  <a:lnTo>
                    <a:pt x="1502410" y="868091"/>
                  </a:lnTo>
                  <a:lnTo>
                    <a:pt x="1502410" y="4105967"/>
                  </a:lnTo>
                  <a:lnTo>
                    <a:pt x="0" y="3238679"/>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67" name="Google Shape;1167;p46"/>
            <p:cNvSpPr/>
            <p:nvPr/>
          </p:nvSpPr>
          <p:spPr>
            <a:xfrm>
              <a:off x="7295649" y="4387505"/>
              <a:ext cx="120706" cy="80626"/>
            </a:xfrm>
            <a:custGeom>
              <a:avLst/>
              <a:gdLst/>
              <a:ahLst/>
              <a:cxnLst/>
              <a:rect l="l" t="t" r="r" b="b"/>
              <a:pathLst>
                <a:path w="1207064" h="806256" extrusionOk="0">
                  <a:moveTo>
                    <a:pt x="0" y="0"/>
                  </a:moveTo>
                  <a:lnTo>
                    <a:pt x="1207064" y="697043"/>
                  </a:lnTo>
                  <a:lnTo>
                    <a:pt x="1207064" y="806257"/>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68" name="Google Shape;1168;p46"/>
            <p:cNvSpPr/>
            <p:nvPr/>
          </p:nvSpPr>
          <p:spPr>
            <a:xfrm>
              <a:off x="7304051" y="4414012"/>
              <a:ext cx="103772" cy="70909"/>
            </a:xfrm>
            <a:custGeom>
              <a:avLst/>
              <a:gdLst/>
              <a:ahLst/>
              <a:cxnLst/>
              <a:rect l="l" t="t" r="r" b="b"/>
              <a:pathLst>
                <a:path w="1037722" h="709088" extrusionOk="0">
                  <a:moveTo>
                    <a:pt x="0" y="0"/>
                  </a:moveTo>
                  <a:lnTo>
                    <a:pt x="1037722" y="599874"/>
                  </a:lnTo>
                  <a:lnTo>
                    <a:pt x="1037722" y="709088"/>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69" name="Google Shape;1169;p46"/>
            <p:cNvSpPr/>
            <p:nvPr/>
          </p:nvSpPr>
          <p:spPr>
            <a:xfrm>
              <a:off x="7242035" y="4420419"/>
              <a:ext cx="88684" cy="87371"/>
            </a:xfrm>
            <a:custGeom>
              <a:avLst/>
              <a:gdLst/>
              <a:ahLst/>
              <a:cxnLst/>
              <a:rect l="l" t="t" r="r" b="b"/>
              <a:pathLst>
                <a:path w="886839" h="873712" extrusionOk="0">
                  <a:moveTo>
                    <a:pt x="0" y="361370"/>
                  </a:moveTo>
                  <a:lnTo>
                    <a:pt x="0" y="0"/>
                  </a:lnTo>
                  <a:lnTo>
                    <a:pt x="886839" y="512342"/>
                  </a:lnTo>
                  <a:lnTo>
                    <a:pt x="886839" y="873712"/>
                  </a:lnTo>
                  <a:lnTo>
                    <a:pt x="0" y="361370"/>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70" name="Google Shape;1170;p46"/>
            <p:cNvSpPr/>
            <p:nvPr/>
          </p:nvSpPr>
          <p:spPr>
            <a:xfrm>
              <a:off x="7521147" y="4436256"/>
              <a:ext cx="79615" cy="187933"/>
            </a:xfrm>
            <a:custGeom>
              <a:avLst/>
              <a:gdLst/>
              <a:ahLst/>
              <a:cxnLst/>
              <a:rect l="l" t="t" r="r" b="b"/>
              <a:pathLst>
                <a:path w="796148" h="1879329" extrusionOk="0">
                  <a:moveTo>
                    <a:pt x="294543" y="125463"/>
                  </a:moveTo>
                  <a:cubicBezTo>
                    <a:pt x="225522" y="15446"/>
                    <a:pt x="130016" y="991"/>
                    <a:pt x="126003" y="188"/>
                  </a:cubicBezTo>
                  <a:cubicBezTo>
                    <a:pt x="116373" y="-1418"/>
                    <a:pt x="110754" y="7416"/>
                    <a:pt x="110754" y="20264"/>
                  </a:cubicBezTo>
                  <a:lnTo>
                    <a:pt x="110754" y="310967"/>
                  </a:lnTo>
                  <a:cubicBezTo>
                    <a:pt x="110754" y="409741"/>
                    <a:pt x="77046" y="473182"/>
                    <a:pt x="10433" y="500485"/>
                  </a:cubicBezTo>
                  <a:cubicBezTo>
                    <a:pt x="4013" y="502894"/>
                    <a:pt x="0" y="510122"/>
                    <a:pt x="0" y="519758"/>
                  </a:cubicBezTo>
                  <a:cubicBezTo>
                    <a:pt x="0" y="659488"/>
                    <a:pt x="2408" y="1259362"/>
                    <a:pt x="3210" y="1446472"/>
                  </a:cubicBezTo>
                  <a:cubicBezTo>
                    <a:pt x="3210" y="1477790"/>
                    <a:pt x="24879" y="1514731"/>
                    <a:pt x="51364" y="1529988"/>
                  </a:cubicBezTo>
                  <a:cubicBezTo>
                    <a:pt x="194222" y="1612702"/>
                    <a:pt x="604335" y="1849600"/>
                    <a:pt x="604335" y="1849600"/>
                  </a:cubicBezTo>
                  <a:cubicBezTo>
                    <a:pt x="713484" y="1913040"/>
                    <a:pt x="783308" y="1873691"/>
                    <a:pt x="795346" y="1743598"/>
                  </a:cubicBezTo>
                  <a:lnTo>
                    <a:pt x="796149" y="1167815"/>
                  </a:lnTo>
                  <a:cubicBezTo>
                    <a:pt x="796149" y="1080283"/>
                    <a:pt x="780900" y="990342"/>
                    <a:pt x="732746" y="915659"/>
                  </a:cubicBezTo>
                  <a:cubicBezTo>
                    <a:pt x="705458" y="873098"/>
                    <a:pt x="673355" y="840173"/>
                    <a:pt x="639648" y="820900"/>
                  </a:cubicBezTo>
                  <a:lnTo>
                    <a:pt x="359551" y="659488"/>
                  </a:lnTo>
                  <a:lnTo>
                    <a:pt x="359551" y="389665"/>
                  </a:lnTo>
                  <a:cubicBezTo>
                    <a:pt x="360353" y="283663"/>
                    <a:pt x="337882" y="195328"/>
                    <a:pt x="294543" y="125463"/>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71" name="Google Shape;1171;p46"/>
            <p:cNvSpPr/>
            <p:nvPr/>
          </p:nvSpPr>
          <p:spPr>
            <a:xfrm>
              <a:off x="7483777" y="4463342"/>
              <a:ext cx="31300" cy="120537"/>
            </a:xfrm>
            <a:custGeom>
              <a:avLst/>
              <a:gdLst/>
              <a:ahLst/>
              <a:cxnLst/>
              <a:rect l="l" t="t" r="r" b="b"/>
              <a:pathLst>
                <a:path w="313002" h="1205369" extrusionOk="0">
                  <a:moveTo>
                    <a:pt x="0" y="0"/>
                  </a:moveTo>
                  <a:lnTo>
                    <a:pt x="313002" y="180685"/>
                  </a:lnTo>
                  <a:lnTo>
                    <a:pt x="313002" y="1205370"/>
                  </a:lnTo>
                  <a:lnTo>
                    <a:pt x="0" y="1024685"/>
                  </a:lnTo>
                  <a:lnTo>
                    <a:pt x="0" y="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72" name="Google Shape;1172;p46"/>
            <p:cNvSpPr/>
            <p:nvPr/>
          </p:nvSpPr>
          <p:spPr>
            <a:xfrm>
              <a:off x="7017258" y="4131327"/>
              <a:ext cx="238925" cy="281547"/>
            </a:xfrm>
            <a:custGeom>
              <a:avLst/>
              <a:gdLst/>
              <a:ahLst/>
              <a:cxnLst/>
              <a:rect l="l" t="t" r="r" b="b"/>
              <a:pathLst>
                <a:path w="2389249" h="2815474" extrusionOk="0">
                  <a:moveTo>
                    <a:pt x="2388447" y="1379631"/>
                  </a:moveTo>
                  <a:lnTo>
                    <a:pt x="0" y="0"/>
                  </a:lnTo>
                  <a:lnTo>
                    <a:pt x="803" y="1245522"/>
                  </a:lnTo>
                  <a:lnTo>
                    <a:pt x="2178173" y="2503090"/>
                  </a:lnTo>
                  <a:lnTo>
                    <a:pt x="2389249" y="2815474"/>
                  </a:lnTo>
                  <a:lnTo>
                    <a:pt x="2388447" y="137963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73" name="Google Shape;1173;p46"/>
            <p:cNvSpPr/>
            <p:nvPr/>
          </p:nvSpPr>
          <p:spPr>
            <a:xfrm>
              <a:off x="7142010" y="4233590"/>
              <a:ext cx="52327" cy="41116"/>
            </a:xfrm>
            <a:custGeom>
              <a:avLst/>
              <a:gdLst/>
              <a:ahLst/>
              <a:cxnLst/>
              <a:rect l="l" t="t" r="r" b="b"/>
              <a:pathLst>
                <a:path w="523275" h="411158" extrusionOk="0">
                  <a:moveTo>
                    <a:pt x="523275" y="301945"/>
                  </a:moveTo>
                  <a:lnTo>
                    <a:pt x="0" y="0"/>
                  </a:lnTo>
                  <a:lnTo>
                    <a:pt x="0" y="109214"/>
                  </a:lnTo>
                  <a:lnTo>
                    <a:pt x="523275" y="411159"/>
                  </a:lnTo>
                  <a:lnTo>
                    <a:pt x="523275" y="301945"/>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74" name="Google Shape;1174;p46"/>
            <p:cNvSpPr/>
            <p:nvPr/>
          </p:nvSpPr>
          <p:spPr>
            <a:xfrm>
              <a:off x="7064950" y="4210927"/>
              <a:ext cx="129615" cy="85765"/>
            </a:xfrm>
            <a:custGeom>
              <a:avLst/>
              <a:gdLst/>
              <a:ahLst/>
              <a:cxnLst/>
              <a:rect l="l" t="t" r="r" b="b"/>
              <a:pathLst>
                <a:path w="1296149" h="857651" extrusionOk="0">
                  <a:moveTo>
                    <a:pt x="1296150" y="748438"/>
                  </a:moveTo>
                  <a:lnTo>
                    <a:pt x="0" y="0"/>
                  </a:lnTo>
                  <a:lnTo>
                    <a:pt x="0" y="109214"/>
                  </a:lnTo>
                  <a:lnTo>
                    <a:pt x="1296150" y="857652"/>
                  </a:lnTo>
                  <a:lnTo>
                    <a:pt x="1296150" y="74843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75" name="Google Shape;1175;p46"/>
            <p:cNvSpPr/>
            <p:nvPr/>
          </p:nvSpPr>
          <p:spPr>
            <a:xfrm>
              <a:off x="7038303" y="4217334"/>
              <a:ext cx="156340" cy="101264"/>
            </a:xfrm>
            <a:custGeom>
              <a:avLst/>
              <a:gdLst/>
              <a:ahLst/>
              <a:cxnLst/>
              <a:rect l="l" t="t" r="r" b="b"/>
              <a:pathLst>
                <a:path w="1563405" h="1012639" extrusionOk="0">
                  <a:moveTo>
                    <a:pt x="1563405" y="903425"/>
                  </a:moveTo>
                  <a:lnTo>
                    <a:pt x="0" y="0"/>
                  </a:lnTo>
                  <a:lnTo>
                    <a:pt x="0" y="109214"/>
                  </a:lnTo>
                  <a:lnTo>
                    <a:pt x="1563405" y="1012639"/>
                  </a:lnTo>
                  <a:lnTo>
                    <a:pt x="1563405" y="903425"/>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76" name="Google Shape;1176;p46"/>
            <p:cNvSpPr/>
            <p:nvPr/>
          </p:nvSpPr>
          <p:spPr>
            <a:xfrm>
              <a:off x="7206986" y="4270200"/>
              <a:ext cx="27127" cy="40368"/>
            </a:xfrm>
            <a:custGeom>
              <a:avLst/>
              <a:gdLst/>
              <a:ahLst/>
              <a:cxnLst/>
              <a:rect l="l" t="t" r="r" b="b"/>
              <a:pathLst>
                <a:path w="271268" h="403680" extrusionOk="0">
                  <a:moveTo>
                    <a:pt x="0" y="123544"/>
                  </a:moveTo>
                  <a:cubicBezTo>
                    <a:pt x="0" y="226333"/>
                    <a:pt x="60995" y="344381"/>
                    <a:pt x="135634" y="387745"/>
                  </a:cubicBezTo>
                  <a:cubicBezTo>
                    <a:pt x="210273" y="431110"/>
                    <a:pt x="271268" y="382927"/>
                    <a:pt x="271268" y="280137"/>
                  </a:cubicBezTo>
                  <a:cubicBezTo>
                    <a:pt x="271268" y="177347"/>
                    <a:pt x="210273" y="59300"/>
                    <a:pt x="135634" y="15935"/>
                  </a:cubicBezTo>
                  <a:cubicBezTo>
                    <a:pt x="60995" y="-27429"/>
                    <a:pt x="0" y="20754"/>
                    <a:pt x="0" y="123544"/>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77" name="Google Shape;1177;p46"/>
            <p:cNvSpPr/>
            <p:nvPr/>
          </p:nvSpPr>
          <p:spPr>
            <a:xfrm>
              <a:off x="7358065" y="4552792"/>
              <a:ext cx="238925" cy="262515"/>
            </a:xfrm>
            <a:custGeom>
              <a:avLst/>
              <a:gdLst/>
              <a:ahLst/>
              <a:cxnLst/>
              <a:rect l="l" t="t" r="r" b="b"/>
              <a:pathLst>
                <a:path w="2389248" h="2625152" extrusionOk="0">
                  <a:moveTo>
                    <a:pt x="0" y="0"/>
                  </a:moveTo>
                  <a:lnTo>
                    <a:pt x="2388447" y="1379630"/>
                  </a:lnTo>
                  <a:lnTo>
                    <a:pt x="2389249" y="2625153"/>
                  </a:lnTo>
                  <a:lnTo>
                    <a:pt x="211076" y="1367585"/>
                  </a:lnTo>
                  <a:lnTo>
                    <a:pt x="803" y="1436647"/>
                  </a:lnTo>
                  <a:lnTo>
                    <a:pt x="0" y="0"/>
                  </a:lnTo>
                  <a:close/>
                </a:path>
              </a:pathLst>
            </a:custGeom>
            <a:gradFill>
              <a:gsLst>
                <a:gs pos="0">
                  <a:srgbClr val="FFFFFF">
                    <a:alpha val="29803"/>
                    <a:alpha val="29800"/>
                  </a:srgbClr>
                </a:gs>
                <a:gs pos="99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78" name="Google Shape;1178;p46"/>
            <p:cNvSpPr/>
            <p:nvPr/>
          </p:nvSpPr>
          <p:spPr>
            <a:xfrm>
              <a:off x="7419281" y="4618458"/>
              <a:ext cx="52327" cy="41116"/>
            </a:xfrm>
            <a:custGeom>
              <a:avLst/>
              <a:gdLst/>
              <a:ahLst/>
              <a:cxnLst/>
              <a:rect l="l" t="t" r="r" b="b"/>
              <a:pathLst>
                <a:path w="523275" h="411158" extrusionOk="0">
                  <a:moveTo>
                    <a:pt x="0" y="0"/>
                  </a:moveTo>
                  <a:lnTo>
                    <a:pt x="523275" y="301945"/>
                  </a:lnTo>
                  <a:lnTo>
                    <a:pt x="523275" y="411159"/>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79" name="Google Shape;1179;p46"/>
            <p:cNvSpPr/>
            <p:nvPr/>
          </p:nvSpPr>
          <p:spPr>
            <a:xfrm>
              <a:off x="7419281" y="4640240"/>
              <a:ext cx="94462" cy="65448"/>
            </a:xfrm>
            <a:custGeom>
              <a:avLst/>
              <a:gdLst/>
              <a:ahLst/>
              <a:cxnLst/>
              <a:rect l="l" t="t" r="r" b="b"/>
              <a:pathLst>
                <a:path w="944624" h="654481" extrusionOk="0">
                  <a:moveTo>
                    <a:pt x="0" y="0"/>
                  </a:moveTo>
                  <a:lnTo>
                    <a:pt x="944624" y="545267"/>
                  </a:lnTo>
                  <a:lnTo>
                    <a:pt x="944624" y="654481"/>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80" name="Google Shape;1180;p46"/>
            <p:cNvSpPr/>
            <p:nvPr/>
          </p:nvSpPr>
          <p:spPr>
            <a:xfrm>
              <a:off x="7419281" y="4662102"/>
              <a:ext cx="122231" cy="81509"/>
            </a:xfrm>
            <a:custGeom>
              <a:avLst/>
              <a:gdLst/>
              <a:ahLst/>
              <a:cxnLst/>
              <a:rect l="l" t="t" r="r" b="b"/>
              <a:pathLst>
                <a:path w="1222313" h="815090" extrusionOk="0">
                  <a:moveTo>
                    <a:pt x="0" y="0"/>
                  </a:moveTo>
                  <a:lnTo>
                    <a:pt x="1222313" y="705876"/>
                  </a:lnTo>
                  <a:lnTo>
                    <a:pt x="1222313" y="815090"/>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81" name="Google Shape;1181;p46"/>
            <p:cNvSpPr/>
            <p:nvPr/>
          </p:nvSpPr>
          <p:spPr>
            <a:xfrm>
              <a:off x="7379431" y="4594446"/>
              <a:ext cx="27127" cy="40368"/>
            </a:xfrm>
            <a:custGeom>
              <a:avLst/>
              <a:gdLst/>
              <a:ahLst/>
              <a:cxnLst/>
              <a:rect l="l" t="t" r="r" b="b"/>
              <a:pathLst>
                <a:path w="271268" h="403680" extrusionOk="0">
                  <a:moveTo>
                    <a:pt x="271268" y="280137"/>
                  </a:moveTo>
                  <a:cubicBezTo>
                    <a:pt x="271268" y="382927"/>
                    <a:pt x="210273" y="431109"/>
                    <a:pt x="135634" y="387745"/>
                  </a:cubicBezTo>
                  <a:cubicBezTo>
                    <a:pt x="60995" y="344381"/>
                    <a:pt x="0" y="226333"/>
                    <a:pt x="0" y="123544"/>
                  </a:cubicBezTo>
                  <a:cubicBezTo>
                    <a:pt x="0" y="20754"/>
                    <a:pt x="60995" y="-27429"/>
                    <a:pt x="135634" y="15935"/>
                  </a:cubicBezTo>
                  <a:cubicBezTo>
                    <a:pt x="210273" y="59300"/>
                    <a:pt x="270466" y="177348"/>
                    <a:pt x="271268" y="28013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82" name="Google Shape;1182;p46"/>
            <p:cNvSpPr/>
            <p:nvPr/>
          </p:nvSpPr>
          <p:spPr>
            <a:xfrm>
              <a:off x="7242195" y="4530298"/>
              <a:ext cx="67095" cy="91494"/>
            </a:xfrm>
            <a:custGeom>
              <a:avLst/>
              <a:gdLst/>
              <a:ahLst/>
              <a:cxnLst/>
              <a:rect l="l" t="t" r="r" b="b"/>
              <a:pathLst>
                <a:path w="670948" h="914939" extrusionOk="0">
                  <a:moveTo>
                    <a:pt x="335474" y="11956"/>
                  </a:moveTo>
                  <a:cubicBezTo>
                    <a:pt x="383628" y="39259"/>
                    <a:pt x="422152" y="106715"/>
                    <a:pt x="422152" y="162125"/>
                  </a:cubicBezTo>
                  <a:lnTo>
                    <a:pt x="422152" y="407054"/>
                  </a:lnTo>
                  <a:lnTo>
                    <a:pt x="584270" y="500207"/>
                  </a:lnTo>
                  <a:cubicBezTo>
                    <a:pt x="632425" y="527511"/>
                    <a:pt x="670948" y="594966"/>
                    <a:pt x="670948" y="650376"/>
                  </a:cubicBezTo>
                  <a:cubicBezTo>
                    <a:pt x="670948" y="705786"/>
                    <a:pt x="632425" y="728272"/>
                    <a:pt x="584270" y="700968"/>
                  </a:cubicBezTo>
                  <a:lnTo>
                    <a:pt x="422152" y="607815"/>
                  </a:lnTo>
                  <a:lnTo>
                    <a:pt x="422152" y="852744"/>
                  </a:lnTo>
                  <a:cubicBezTo>
                    <a:pt x="422152" y="908153"/>
                    <a:pt x="383628" y="930639"/>
                    <a:pt x="335474" y="903335"/>
                  </a:cubicBezTo>
                  <a:cubicBezTo>
                    <a:pt x="287320" y="876032"/>
                    <a:pt x="248797" y="808576"/>
                    <a:pt x="248797" y="753166"/>
                  </a:cubicBezTo>
                  <a:lnTo>
                    <a:pt x="248797" y="508237"/>
                  </a:lnTo>
                  <a:lnTo>
                    <a:pt x="86677" y="415084"/>
                  </a:lnTo>
                  <a:cubicBezTo>
                    <a:pt x="38523" y="387781"/>
                    <a:pt x="0" y="320325"/>
                    <a:pt x="0" y="264915"/>
                  </a:cubicBezTo>
                  <a:cubicBezTo>
                    <a:pt x="0" y="209505"/>
                    <a:pt x="38523" y="187020"/>
                    <a:pt x="86677" y="214323"/>
                  </a:cubicBezTo>
                  <a:lnTo>
                    <a:pt x="248797" y="307476"/>
                  </a:lnTo>
                  <a:lnTo>
                    <a:pt x="248797" y="62548"/>
                  </a:lnTo>
                  <a:cubicBezTo>
                    <a:pt x="247994" y="7138"/>
                    <a:pt x="287320" y="-16151"/>
                    <a:pt x="335474" y="11956"/>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83" name="Google Shape;1183;p46"/>
            <p:cNvSpPr/>
            <p:nvPr/>
          </p:nvSpPr>
          <p:spPr>
            <a:xfrm>
              <a:off x="7304559" y="4297072"/>
              <a:ext cx="70592" cy="94782"/>
            </a:xfrm>
            <a:custGeom>
              <a:avLst/>
              <a:gdLst/>
              <a:ahLst/>
              <a:cxnLst/>
              <a:rect l="l" t="t" r="r" b="b"/>
              <a:pathLst>
                <a:path w="705920" h="947817" extrusionOk="0">
                  <a:moveTo>
                    <a:pt x="352852" y="947818"/>
                  </a:moveTo>
                  <a:cubicBezTo>
                    <a:pt x="-335753" y="51620"/>
                    <a:pt x="162642" y="-272810"/>
                    <a:pt x="352852" y="252381"/>
                  </a:cubicBezTo>
                  <a:cubicBezTo>
                    <a:pt x="543863" y="-49564"/>
                    <a:pt x="1041456" y="855467"/>
                    <a:pt x="352852" y="947818"/>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8" name="Grupo 17">
            <a:extLst>
              <a:ext uri="{FF2B5EF4-FFF2-40B4-BE49-F238E27FC236}">
                <a16:creationId xmlns:a16="http://schemas.microsoft.com/office/drawing/2014/main" id="{CA0C878C-BC9B-EC43-B03E-6AEC9CD688AE}"/>
              </a:ext>
            </a:extLst>
          </p:cNvPr>
          <p:cNvGrpSpPr/>
          <p:nvPr/>
        </p:nvGrpSpPr>
        <p:grpSpPr>
          <a:xfrm>
            <a:off x="5463177" y="4131209"/>
            <a:ext cx="563250" cy="684279"/>
            <a:chOff x="5463177" y="4131209"/>
            <a:chExt cx="563250" cy="684279"/>
          </a:xfrm>
        </p:grpSpPr>
        <p:sp>
          <p:nvSpPr>
            <p:cNvPr id="1185" name="Google Shape;1185;p46"/>
            <p:cNvSpPr/>
            <p:nvPr/>
          </p:nvSpPr>
          <p:spPr>
            <a:xfrm>
              <a:off x="5772698" y="4131209"/>
              <a:ext cx="253729" cy="260766"/>
            </a:xfrm>
            <a:custGeom>
              <a:avLst/>
              <a:gdLst/>
              <a:ahLst/>
              <a:cxnLst/>
              <a:rect l="l" t="t" r="r" b="b"/>
              <a:pathLst>
                <a:path w="2537293" h="2607659" extrusionOk="0">
                  <a:moveTo>
                    <a:pt x="2537293" y="719897"/>
                  </a:moveTo>
                  <a:cubicBezTo>
                    <a:pt x="1312518" y="13074"/>
                    <a:pt x="312539" y="850388"/>
                    <a:pt x="312539" y="2607660"/>
                  </a:cubicBezTo>
                  <a:lnTo>
                    <a:pt x="0" y="2427148"/>
                  </a:lnTo>
                  <a:cubicBezTo>
                    <a:pt x="725" y="442242"/>
                    <a:pt x="1132681" y="-523387"/>
                    <a:pt x="2537293" y="287104"/>
                  </a:cubicBezTo>
                  <a:lnTo>
                    <a:pt x="2537293" y="719897"/>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86" name="Google Shape;1186;p46"/>
            <p:cNvSpPr/>
            <p:nvPr/>
          </p:nvSpPr>
          <p:spPr>
            <a:xfrm>
              <a:off x="5892718" y="4319899"/>
              <a:ext cx="133282" cy="141143"/>
            </a:xfrm>
            <a:custGeom>
              <a:avLst/>
              <a:gdLst/>
              <a:ahLst/>
              <a:cxnLst/>
              <a:rect l="l" t="t" r="r" b="b"/>
              <a:pathLst>
                <a:path w="1332821" h="1411432" extrusionOk="0">
                  <a:moveTo>
                    <a:pt x="312539" y="1411432"/>
                  </a:moveTo>
                  <a:cubicBezTo>
                    <a:pt x="312539" y="631389"/>
                    <a:pt x="769382" y="262391"/>
                    <a:pt x="1332822" y="587167"/>
                  </a:cubicBezTo>
                  <a:lnTo>
                    <a:pt x="1332822" y="154374"/>
                  </a:lnTo>
                  <a:cubicBezTo>
                    <a:pt x="596797" y="-270445"/>
                    <a:pt x="0" y="211645"/>
                    <a:pt x="0" y="1230920"/>
                  </a:cubicBezTo>
                  <a:lnTo>
                    <a:pt x="312539" y="1411432"/>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87" name="Google Shape;1187;p46"/>
            <p:cNvSpPr/>
            <p:nvPr/>
          </p:nvSpPr>
          <p:spPr>
            <a:xfrm>
              <a:off x="5831985" y="4228086"/>
              <a:ext cx="194050" cy="197255"/>
            </a:xfrm>
            <a:custGeom>
              <a:avLst/>
              <a:gdLst/>
              <a:ahLst/>
              <a:cxnLst/>
              <a:rect l="l" t="t" r="r" b="b"/>
              <a:pathLst>
                <a:path w="1940495" h="1972554" extrusionOk="0">
                  <a:moveTo>
                    <a:pt x="312539" y="1972554"/>
                  </a:moveTo>
                  <a:cubicBezTo>
                    <a:pt x="312539" y="727095"/>
                    <a:pt x="1042038" y="138438"/>
                    <a:pt x="1940496" y="657500"/>
                  </a:cubicBezTo>
                  <a:lnTo>
                    <a:pt x="1940496" y="224707"/>
                  </a:lnTo>
                  <a:cubicBezTo>
                    <a:pt x="869453" y="-393673"/>
                    <a:pt x="0" y="308076"/>
                    <a:pt x="0" y="1792043"/>
                  </a:cubicBezTo>
                  <a:lnTo>
                    <a:pt x="312539" y="1972554"/>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88" name="Google Shape;1188;p46"/>
            <p:cNvSpPr/>
            <p:nvPr/>
          </p:nvSpPr>
          <p:spPr>
            <a:xfrm>
              <a:off x="5966466" y="4416726"/>
              <a:ext cx="59317" cy="89179"/>
            </a:xfrm>
            <a:custGeom>
              <a:avLst/>
              <a:gdLst/>
              <a:ahLst/>
              <a:cxnLst/>
              <a:rect l="l" t="t" r="r" b="b"/>
              <a:pathLst>
                <a:path w="593170" h="891788" extrusionOk="0">
                  <a:moveTo>
                    <a:pt x="296586" y="857302"/>
                  </a:moveTo>
                  <a:cubicBezTo>
                    <a:pt x="460469" y="952270"/>
                    <a:pt x="593171" y="844253"/>
                    <a:pt x="593171" y="617344"/>
                  </a:cubicBezTo>
                  <a:cubicBezTo>
                    <a:pt x="593171" y="390436"/>
                    <a:pt x="460469" y="129455"/>
                    <a:pt x="296586" y="34487"/>
                  </a:cubicBezTo>
                  <a:cubicBezTo>
                    <a:pt x="132702" y="-60481"/>
                    <a:pt x="0" y="47536"/>
                    <a:pt x="0" y="274444"/>
                  </a:cubicBezTo>
                  <a:cubicBezTo>
                    <a:pt x="0" y="502078"/>
                    <a:pt x="132702" y="762334"/>
                    <a:pt x="296586" y="857302"/>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89" name="Google Shape;1189;p46"/>
            <p:cNvSpPr/>
            <p:nvPr/>
          </p:nvSpPr>
          <p:spPr>
            <a:xfrm>
              <a:off x="5785640" y="4401007"/>
              <a:ext cx="215804" cy="237058"/>
            </a:xfrm>
            <a:custGeom>
              <a:avLst/>
              <a:gdLst/>
              <a:ahLst/>
              <a:cxnLst/>
              <a:rect l="l" t="t" r="r" b="b"/>
              <a:pathLst>
                <a:path w="2158040" h="2370577" extrusionOk="0">
                  <a:moveTo>
                    <a:pt x="0" y="0"/>
                  </a:moveTo>
                  <a:lnTo>
                    <a:pt x="2158041" y="1246184"/>
                  </a:lnTo>
                  <a:lnTo>
                    <a:pt x="2158041" y="2370577"/>
                  </a:lnTo>
                  <a:lnTo>
                    <a:pt x="190714" y="1233860"/>
                  </a:lnTo>
                  <a:lnTo>
                    <a:pt x="725" y="1296205"/>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90" name="Google Shape;1190;p46"/>
            <p:cNvSpPr/>
            <p:nvPr/>
          </p:nvSpPr>
          <p:spPr>
            <a:xfrm>
              <a:off x="5804945" y="4438611"/>
              <a:ext cx="24510" cy="36442"/>
            </a:xfrm>
            <a:custGeom>
              <a:avLst/>
              <a:gdLst/>
              <a:ahLst/>
              <a:cxnLst/>
              <a:rect l="l" t="t" r="r" b="b"/>
              <a:pathLst>
                <a:path w="245099" h="364422" extrusionOk="0">
                  <a:moveTo>
                    <a:pt x="245100" y="252893"/>
                  </a:moveTo>
                  <a:cubicBezTo>
                    <a:pt x="245100" y="345687"/>
                    <a:pt x="189989" y="389183"/>
                    <a:pt x="122550" y="350036"/>
                  </a:cubicBezTo>
                  <a:cubicBezTo>
                    <a:pt x="55111" y="310889"/>
                    <a:pt x="0" y="204322"/>
                    <a:pt x="0" y="111529"/>
                  </a:cubicBezTo>
                  <a:cubicBezTo>
                    <a:pt x="0" y="18735"/>
                    <a:pt x="55111" y="-24761"/>
                    <a:pt x="122550" y="14386"/>
                  </a:cubicBezTo>
                  <a:cubicBezTo>
                    <a:pt x="189989" y="52808"/>
                    <a:pt x="245100" y="160100"/>
                    <a:pt x="245100" y="25289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91" name="Google Shape;1191;p46"/>
            <p:cNvSpPr/>
            <p:nvPr/>
          </p:nvSpPr>
          <p:spPr>
            <a:xfrm>
              <a:off x="5840951" y="4460215"/>
              <a:ext cx="47280" cy="37190"/>
            </a:xfrm>
            <a:custGeom>
              <a:avLst/>
              <a:gdLst/>
              <a:ahLst/>
              <a:cxnLst/>
              <a:rect l="l" t="t" r="r" b="b"/>
              <a:pathLst>
                <a:path w="472796" h="371897" extrusionOk="0">
                  <a:moveTo>
                    <a:pt x="0" y="0"/>
                  </a:moveTo>
                  <a:lnTo>
                    <a:pt x="472796" y="273305"/>
                  </a:lnTo>
                  <a:lnTo>
                    <a:pt x="472796" y="371898"/>
                  </a:lnTo>
                  <a:lnTo>
                    <a:pt x="0" y="9859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92" name="Google Shape;1192;p46"/>
            <p:cNvSpPr/>
            <p:nvPr/>
          </p:nvSpPr>
          <p:spPr>
            <a:xfrm>
              <a:off x="5840951" y="4479951"/>
              <a:ext cx="141186" cy="91416"/>
            </a:xfrm>
            <a:custGeom>
              <a:avLst/>
              <a:gdLst/>
              <a:ahLst/>
              <a:cxnLst/>
              <a:rect l="l" t="t" r="r" b="b"/>
              <a:pathLst>
                <a:path w="1411862" h="914158" extrusionOk="0">
                  <a:moveTo>
                    <a:pt x="0" y="0"/>
                  </a:moveTo>
                  <a:lnTo>
                    <a:pt x="1411863" y="815566"/>
                  </a:lnTo>
                  <a:lnTo>
                    <a:pt x="1411863" y="914158"/>
                  </a:lnTo>
                  <a:lnTo>
                    <a:pt x="0" y="9859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93" name="Google Shape;1193;p46"/>
            <p:cNvSpPr/>
            <p:nvPr/>
          </p:nvSpPr>
          <p:spPr>
            <a:xfrm>
              <a:off x="5840951" y="4499615"/>
              <a:ext cx="110440" cy="73655"/>
            </a:xfrm>
            <a:custGeom>
              <a:avLst/>
              <a:gdLst/>
              <a:ahLst/>
              <a:cxnLst/>
              <a:rect l="l" t="t" r="r" b="b"/>
              <a:pathLst>
                <a:path w="1104400" h="736546" extrusionOk="0">
                  <a:moveTo>
                    <a:pt x="0" y="0"/>
                  </a:moveTo>
                  <a:lnTo>
                    <a:pt x="1104400" y="637953"/>
                  </a:lnTo>
                  <a:lnTo>
                    <a:pt x="1104400" y="736546"/>
                  </a:lnTo>
                  <a:lnTo>
                    <a:pt x="0" y="9859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94" name="Google Shape;1194;p46"/>
            <p:cNvSpPr/>
            <p:nvPr/>
          </p:nvSpPr>
          <p:spPr>
            <a:xfrm>
              <a:off x="5629325" y="4251434"/>
              <a:ext cx="121535" cy="295198"/>
            </a:xfrm>
            <a:custGeom>
              <a:avLst/>
              <a:gdLst/>
              <a:ahLst/>
              <a:cxnLst/>
              <a:rect l="l" t="t" r="r" b="b"/>
              <a:pathLst>
                <a:path w="1215347" h="2951984" extrusionOk="0">
                  <a:moveTo>
                    <a:pt x="0" y="0"/>
                  </a:moveTo>
                  <a:lnTo>
                    <a:pt x="1215348" y="701024"/>
                  </a:lnTo>
                  <a:lnTo>
                    <a:pt x="1215348" y="2951985"/>
                  </a:lnTo>
                  <a:lnTo>
                    <a:pt x="0" y="2250961"/>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95" name="Google Shape;1195;p46"/>
            <p:cNvSpPr/>
            <p:nvPr/>
          </p:nvSpPr>
          <p:spPr>
            <a:xfrm>
              <a:off x="5641255" y="4384669"/>
              <a:ext cx="97605" cy="66188"/>
            </a:xfrm>
            <a:custGeom>
              <a:avLst/>
              <a:gdLst/>
              <a:ahLst/>
              <a:cxnLst/>
              <a:rect l="l" t="t" r="r" b="b"/>
              <a:pathLst>
                <a:path w="976049" h="661876" extrusionOk="0">
                  <a:moveTo>
                    <a:pt x="0" y="0"/>
                  </a:moveTo>
                  <a:lnTo>
                    <a:pt x="976049" y="563284"/>
                  </a:lnTo>
                  <a:lnTo>
                    <a:pt x="976049" y="661877"/>
                  </a:lnTo>
                  <a:lnTo>
                    <a:pt x="0" y="9859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96" name="Google Shape;1196;p46"/>
            <p:cNvSpPr/>
            <p:nvPr/>
          </p:nvSpPr>
          <p:spPr>
            <a:xfrm>
              <a:off x="5648051" y="4407731"/>
              <a:ext cx="83900" cy="58286"/>
            </a:xfrm>
            <a:custGeom>
              <a:avLst/>
              <a:gdLst/>
              <a:ahLst/>
              <a:cxnLst/>
              <a:rect l="l" t="t" r="r" b="b"/>
              <a:pathLst>
                <a:path w="838996" h="582857" extrusionOk="0">
                  <a:moveTo>
                    <a:pt x="0" y="0"/>
                  </a:moveTo>
                  <a:lnTo>
                    <a:pt x="838996" y="484265"/>
                  </a:lnTo>
                  <a:lnTo>
                    <a:pt x="838996" y="582857"/>
                  </a:lnTo>
                  <a:lnTo>
                    <a:pt x="0" y="9859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97" name="Google Shape;1197;p46"/>
            <p:cNvSpPr/>
            <p:nvPr/>
          </p:nvSpPr>
          <p:spPr>
            <a:xfrm>
              <a:off x="5599103" y="4399272"/>
              <a:ext cx="84552" cy="73945"/>
            </a:xfrm>
            <a:custGeom>
              <a:avLst/>
              <a:gdLst/>
              <a:ahLst/>
              <a:cxnLst/>
              <a:rect l="l" t="t" r="r" b="b"/>
              <a:pathLst>
                <a:path w="845522" h="739446" extrusionOk="0">
                  <a:moveTo>
                    <a:pt x="845523" y="487890"/>
                  </a:moveTo>
                  <a:lnTo>
                    <a:pt x="0" y="0"/>
                  </a:lnTo>
                  <a:lnTo>
                    <a:pt x="0" y="251557"/>
                  </a:lnTo>
                  <a:lnTo>
                    <a:pt x="845523" y="739446"/>
                  </a:lnTo>
                  <a:lnTo>
                    <a:pt x="845523" y="487890"/>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98" name="Google Shape;1198;p46"/>
            <p:cNvSpPr/>
            <p:nvPr/>
          </p:nvSpPr>
          <p:spPr>
            <a:xfrm>
              <a:off x="5675670" y="4310105"/>
              <a:ext cx="28136" cy="42759"/>
            </a:xfrm>
            <a:custGeom>
              <a:avLst/>
              <a:gdLst/>
              <a:ahLst/>
              <a:cxnLst/>
              <a:rect l="l" t="t" r="r" b="b"/>
              <a:pathLst>
                <a:path w="281357" h="427594" extrusionOk="0">
                  <a:moveTo>
                    <a:pt x="281358" y="296079"/>
                  </a:moveTo>
                  <a:cubicBezTo>
                    <a:pt x="281358" y="404821"/>
                    <a:pt x="218270" y="456292"/>
                    <a:pt x="140679" y="411345"/>
                  </a:cubicBezTo>
                  <a:cubicBezTo>
                    <a:pt x="63088" y="366399"/>
                    <a:pt x="0" y="240983"/>
                    <a:pt x="0" y="131516"/>
                  </a:cubicBezTo>
                  <a:cubicBezTo>
                    <a:pt x="0" y="22774"/>
                    <a:pt x="63088" y="-28698"/>
                    <a:pt x="140679" y="16249"/>
                  </a:cubicBezTo>
                  <a:cubicBezTo>
                    <a:pt x="218270" y="62646"/>
                    <a:pt x="281358" y="187337"/>
                    <a:pt x="281358" y="29607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99" name="Google Shape;1199;p46"/>
            <p:cNvSpPr/>
            <p:nvPr/>
          </p:nvSpPr>
          <p:spPr>
            <a:xfrm>
              <a:off x="5665014" y="4356952"/>
              <a:ext cx="49510" cy="50597"/>
            </a:xfrm>
            <a:custGeom>
              <a:avLst/>
              <a:gdLst/>
              <a:ahLst/>
              <a:cxnLst/>
              <a:rect l="l" t="t" r="r" b="b"/>
              <a:pathLst>
                <a:path w="495103" h="505969" extrusionOk="0">
                  <a:moveTo>
                    <a:pt x="247552" y="29290"/>
                  </a:moveTo>
                  <a:cubicBezTo>
                    <a:pt x="122101" y="-43930"/>
                    <a:pt x="18405" y="24940"/>
                    <a:pt x="277" y="182254"/>
                  </a:cubicBezTo>
                  <a:cubicBezTo>
                    <a:pt x="-2624" y="209802"/>
                    <a:pt x="17680" y="246049"/>
                    <a:pt x="43060" y="260548"/>
                  </a:cubicBezTo>
                  <a:lnTo>
                    <a:pt x="452044" y="499781"/>
                  </a:lnTo>
                  <a:cubicBezTo>
                    <a:pt x="477424" y="514280"/>
                    <a:pt x="497728" y="502680"/>
                    <a:pt x="494827" y="471507"/>
                  </a:cubicBezTo>
                  <a:cubicBezTo>
                    <a:pt x="476699" y="292446"/>
                    <a:pt x="373003" y="102509"/>
                    <a:pt x="247552" y="2929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0" name="Google Shape;1200;p46"/>
            <p:cNvSpPr/>
            <p:nvPr/>
          </p:nvSpPr>
          <p:spPr>
            <a:xfrm>
              <a:off x="5713411" y="4520290"/>
              <a:ext cx="121535" cy="295198"/>
            </a:xfrm>
            <a:custGeom>
              <a:avLst/>
              <a:gdLst/>
              <a:ahLst/>
              <a:cxnLst/>
              <a:rect l="l" t="t" r="r" b="b"/>
              <a:pathLst>
                <a:path w="1215347" h="2951984" extrusionOk="0">
                  <a:moveTo>
                    <a:pt x="0" y="0"/>
                  </a:moveTo>
                  <a:lnTo>
                    <a:pt x="1215348" y="701024"/>
                  </a:lnTo>
                  <a:lnTo>
                    <a:pt x="1215348" y="2951985"/>
                  </a:lnTo>
                  <a:lnTo>
                    <a:pt x="0" y="2250961"/>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1" name="Google Shape;1201;p46"/>
            <p:cNvSpPr/>
            <p:nvPr/>
          </p:nvSpPr>
          <p:spPr>
            <a:xfrm>
              <a:off x="5725269" y="4653526"/>
              <a:ext cx="97605" cy="66188"/>
            </a:xfrm>
            <a:custGeom>
              <a:avLst/>
              <a:gdLst/>
              <a:ahLst/>
              <a:cxnLst/>
              <a:rect l="l" t="t" r="r" b="b"/>
              <a:pathLst>
                <a:path w="976049" h="661876" extrusionOk="0">
                  <a:moveTo>
                    <a:pt x="0" y="0"/>
                  </a:moveTo>
                  <a:lnTo>
                    <a:pt x="976049" y="563284"/>
                  </a:lnTo>
                  <a:lnTo>
                    <a:pt x="976049" y="661877"/>
                  </a:lnTo>
                  <a:lnTo>
                    <a:pt x="0" y="9859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2" name="Google Shape;1202;p46"/>
            <p:cNvSpPr/>
            <p:nvPr/>
          </p:nvSpPr>
          <p:spPr>
            <a:xfrm>
              <a:off x="5732065" y="4676587"/>
              <a:ext cx="83900" cy="58286"/>
            </a:xfrm>
            <a:custGeom>
              <a:avLst/>
              <a:gdLst/>
              <a:ahLst/>
              <a:cxnLst/>
              <a:rect l="l" t="t" r="r" b="b"/>
              <a:pathLst>
                <a:path w="838996" h="582857" extrusionOk="0">
                  <a:moveTo>
                    <a:pt x="0" y="0"/>
                  </a:moveTo>
                  <a:lnTo>
                    <a:pt x="838996" y="484265"/>
                  </a:lnTo>
                  <a:lnTo>
                    <a:pt x="838996" y="582857"/>
                  </a:lnTo>
                  <a:lnTo>
                    <a:pt x="0" y="9859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3" name="Google Shape;1203;p46"/>
            <p:cNvSpPr/>
            <p:nvPr/>
          </p:nvSpPr>
          <p:spPr>
            <a:xfrm>
              <a:off x="5780290" y="4724156"/>
              <a:ext cx="84552" cy="73945"/>
            </a:xfrm>
            <a:custGeom>
              <a:avLst/>
              <a:gdLst/>
              <a:ahLst/>
              <a:cxnLst/>
              <a:rect l="l" t="t" r="r" b="b"/>
              <a:pathLst>
                <a:path w="845522" h="739446" extrusionOk="0">
                  <a:moveTo>
                    <a:pt x="845522" y="487889"/>
                  </a:moveTo>
                  <a:lnTo>
                    <a:pt x="0" y="0"/>
                  </a:lnTo>
                  <a:lnTo>
                    <a:pt x="0" y="251557"/>
                  </a:lnTo>
                  <a:lnTo>
                    <a:pt x="845522" y="739446"/>
                  </a:lnTo>
                  <a:lnTo>
                    <a:pt x="845522" y="487889"/>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4" name="Google Shape;1204;p46"/>
            <p:cNvSpPr/>
            <p:nvPr/>
          </p:nvSpPr>
          <p:spPr>
            <a:xfrm>
              <a:off x="5759684" y="4578962"/>
              <a:ext cx="28136" cy="42759"/>
            </a:xfrm>
            <a:custGeom>
              <a:avLst/>
              <a:gdLst/>
              <a:ahLst/>
              <a:cxnLst/>
              <a:rect l="l" t="t" r="r" b="b"/>
              <a:pathLst>
                <a:path w="281357" h="427594" extrusionOk="0">
                  <a:moveTo>
                    <a:pt x="281357" y="296079"/>
                  </a:moveTo>
                  <a:cubicBezTo>
                    <a:pt x="281357" y="404821"/>
                    <a:pt x="218270" y="456292"/>
                    <a:pt x="140679" y="411345"/>
                  </a:cubicBezTo>
                  <a:cubicBezTo>
                    <a:pt x="63088" y="365674"/>
                    <a:pt x="0" y="240983"/>
                    <a:pt x="0" y="131516"/>
                  </a:cubicBezTo>
                  <a:cubicBezTo>
                    <a:pt x="0" y="22774"/>
                    <a:pt x="63088" y="-28697"/>
                    <a:pt x="140679" y="16249"/>
                  </a:cubicBezTo>
                  <a:cubicBezTo>
                    <a:pt x="218270" y="61921"/>
                    <a:pt x="281357" y="187337"/>
                    <a:pt x="281357" y="296079"/>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5" name="Google Shape;1205;p46"/>
            <p:cNvSpPr/>
            <p:nvPr/>
          </p:nvSpPr>
          <p:spPr>
            <a:xfrm>
              <a:off x="5749028" y="4625809"/>
              <a:ext cx="49510" cy="50597"/>
            </a:xfrm>
            <a:custGeom>
              <a:avLst/>
              <a:gdLst/>
              <a:ahLst/>
              <a:cxnLst/>
              <a:rect l="l" t="t" r="r" b="b"/>
              <a:pathLst>
                <a:path w="495104" h="505969" extrusionOk="0">
                  <a:moveTo>
                    <a:pt x="247552" y="29290"/>
                  </a:moveTo>
                  <a:cubicBezTo>
                    <a:pt x="122102" y="-43930"/>
                    <a:pt x="18405" y="24940"/>
                    <a:pt x="277" y="182254"/>
                  </a:cubicBezTo>
                  <a:cubicBezTo>
                    <a:pt x="-2624" y="209802"/>
                    <a:pt x="17680" y="246049"/>
                    <a:pt x="43060" y="260548"/>
                  </a:cubicBezTo>
                  <a:lnTo>
                    <a:pt x="452044" y="499780"/>
                  </a:lnTo>
                  <a:cubicBezTo>
                    <a:pt x="477424" y="514279"/>
                    <a:pt x="497728" y="502680"/>
                    <a:pt x="494828" y="471508"/>
                  </a:cubicBezTo>
                  <a:cubicBezTo>
                    <a:pt x="476699" y="292446"/>
                    <a:pt x="373003" y="102509"/>
                    <a:pt x="247552" y="2929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6" name="Google Shape;1206;p46"/>
            <p:cNvSpPr/>
            <p:nvPr/>
          </p:nvSpPr>
          <p:spPr>
            <a:xfrm>
              <a:off x="5463177" y="4376428"/>
              <a:ext cx="215876" cy="254239"/>
            </a:xfrm>
            <a:custGeom>
              <a:avLst/>
              <a:gdLst/>
              <a:ahLst/>
              <a:cxnLst/>
              <a:rect l="l" t="t" r="r" b="b"/>
              <a:pathLst>
                <a:path w="2158765" h="2542389" extrusionOk="0">
                  <a:moveTo>
                    <a:pt x="2158041" y="1246184"/>
                  </a:moveTo>
                  <a:lnTo>
                    <a:pt x="0" y="0"/>
                  </a:lnTo>
                  <a:lnTo>
                    <a:pt x="0" y="1124393"/>
                  </a:lnTo>
                  <a:lnTo>
                    <a:pt x="1968052" y="2260385"/>
                  </a:lnTo>
                  <a:lnTo>
                    <a:pt x="2158766" y="2542390"/>
                  </a:lnTo>
                  <a:lnTo>
                    <a:pt x="2158041" y="1246184"/>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7" name="Google Shape;1207;p46"/>
            <p:cNvSpPr/>
            <p:nvPr/>
          </p:nvSpPr>
          <p:spPr>
            <a:xfrm>
              <a:off x="5634603" y="4501867"/>
              <a:ext cx="24510" cy="36442"/>
            </a:xfrm>
            <a:custGeom>
              <a:avLst/>
              <a:gdLst/>
              <a:ahLst/>
              <a:cxnLst/>
              <a:rect l="l" t="t" r="r" b="b"/>
              <a:pathLst>
                <a:path w="245099" h="364422" extrusionOk="0">
                  <a:moveTo>
                    <a:pt x="0" y="111529"/>
                  </a:moveTo>
                  <a:cubicBezTo>
                    <a:pt x="0" y="204322"/>
                    <a:pt x="55111" y="310889"/>
                    <a:pt x="122550" y="350036"/>
                  </a:cubicBezTo>
                  <a:cubicBezTo>
                    <a:pt x="189989" y="389184"/>
                    <a:pt x="245100" y="345687"/>
                    <a:pt x="245100" y="252893"/>
                  </a:cubicBezTo>
                  <a:cubicBezTo>
                    <a:pt x="245100" y="160100"/>
                    <a:pt x="189989" y="53533"/>
                    <a:pt x="122550" y="14386"/>
                  </a:cubicBezTo>
                  <a:cubicBezTo>
                    <a:pt x="55111" y="-24761"/>
                    <a:pt x="0" y="18735"/>
                    <a:pt x="0" y="11152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8" name="Google Shape;1208;p46"/>
            <p:cNvSpPr/>
            <p:nvPr/>
          </p:nvSpPr>
          <p:spPr>
            <a:xfrm>
              <a:off x="5575895" y="4468818"/>
              <a:ext cx="47280" cy="37190"/>
            </a:xfrm>
            <a:custGeom>
              <a:avLst/>
              <a:gdLst/>
              <a:ahLst/>
              <a:cxnLst/>
              <a:rect l="l" t="t" r="r" b="b"/>
              <a:pathLst>
                <a:path w="472796" h="371897" extrusionOk="0">
                  <a:moveTo>
                    <a:pt x="472796" y="272580"/>
                  </a:moveTo>
                  <a:lnTo>
                    <a:pt x="0" y="0"/>
                  </a:lnTo>
                  <a:lnTo>
                    <a:pt x="0" y="98593"/>
                  </a:lnTo>
                  <a:lnTo>
                    <a:pt x="472796" y="371898"/>
                  </a:lnTo>
                  <a:lnTo>
                    <a:pt x="472796" y="27258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9" name="Google Shape;1209;p46"/>
            <p:cNvSpPr/>
            <p:nvPr/>
          </p:nvSpPr>
          <p:spPr>
            <a:xfrm>
              <a:off x="5482265" y="4434407"/>
              <a:ext cx="141186" cy="91416"/>
            </a:xfrm>
            <a:custGeom>
              <a:avLst/>
              <a:gdLst/>
              <a:ahLst/>
              <a:cxnLst/>
              <a:rect l="l" t="t" r="r" b="b"/>
              <a:pathLst>
                <a:path w="1411863" h="914158" extrusionOk="0">
                  <a:moveTo>
                    <a:pt x="1411863" y="815566"/>
                  </a:moveTo>
                  <a:lnTo>
                    <a:pt x="0" y="0"/>
                  </a:lnTo>
                  <a:lnTo>
                    <a:pt x="0" y="98593"/>
                  </a:lnTo>
                  <a:lnTo>
                    <a:pt x="1411863" y="914158"/>
                  </a:lnTo>
                  <a:lnTo>
                    <a:pt x="1411863" y="81556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0" name="Google Shape;1210;p46"/>
            <p:cNvSpPr/>
            <p:nvPr/>
          </p:nvSpPr>
          <p:spPr>
            <a:xfrm>
              <a:off x="5512920" y="4471854"/>
              <a:ext cx="110440" cy="73655"/>
            </a:xfrm>
            <a:custGeom>
              <a:avLst/>
              <a:gdLst/>
              <a:ahLst/>
              <a:cxnLst/>
              <a:rect l="l" t="t" r="r" b="b"/>
              <a:pathLst>
                <a:path w="1104400" h="736546" extrusionOk="0">
                  <a:moveTo>
                    <a:pt x="1104401" y="637954"/>
                  </a:moveTo>
                  <a:lnTo>
                    <a:pt x="0" y="0"/>
                  </a:lnTo>
                  <a:lnTo>
                    <a:pt x="0" y="98593"/>
                  </a:lnTo>
                  <a:lnTo>
                    <a:pt x="1104401" y="736546"/>
                  </a:lnTo>
                  <a:lnTo>
                    <a:pt x="1104401" y="637954"/>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1" name="Google Shape;1211;p46"/>
            <p:cNvSpPr/>
            <p:nvPr/>
          </p:nvSpPr>
          <p:spPr>
            <a:xfrm>
              <a:off x="5743778" y="4152173"/>
              <a:ext cx="253729" cy="260766"/>
            </a:xfrm>
            <a:custGeom>
              <a:avLst/>
              <a:gdLst/>
              <a:ahLst/>
              <a:cxnLst/>
              <a:rect l="l" t="t" r="r" b="b"/>
              <a:pathLst>
                <a:path w="2537293" h="2607659" extrusionOk="0">
                  <a:moveTo>
                    <a:pt x="2537293" y="719897"/>
                  </a:moveTo>
                  <a:cubicBezTo>
                    <a:pt x="1313243" y="13074"/>
                    <a:pt x="312539" y="850388"/>
                    <a:pt x="312539" y="2607660"/>
                  </a:cubicBezTo>
                  <a:lnTo>
                    <a:pt x="0" y="2427148"/>
                  </a:lnTo>
                  <a:cubicBezTo>
                    <a:pt x="725" y="442242"/>
                    <a:pt x="1132681" y="-523387"/>
                    <a:pt x="2537293" y="287104"/>
                  </a:cubicBezTo>
                  <a:lnTo>
                    <a:pt x="2537293" y="719897"/>
                  </a:ln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2" name="Google Shape;1212;p46"/>
            <p:cNvSpPr/>
            <p:nvPr/>
          </p:nvSpPr>
          <p:spPr>
            <a:xfrm>
              <a:off x="5863798" y="4340864"/>
              <a:ext cx="133282" cy="141143"/>
            </a:xfrm>
            <a:custGeom>
              <a:avLst/>
              <a:gdLst/>
              <a:ahLst/>
              <a:cxnLst/>
              <a:rect l="l" t="t" r="r" b="b"/>
              <a:pathLst>
                <a:path w="1332821" h="1411432" extrusionOk="0">
                  <a:moveTo>
                    <a:pt x="312539" y="1411432"/>
                  </a:moveTo>
                  <a:cubicBezTo>
                    <a:pt x="312539" y="631389"/>
                    <a:pt x="769382" y="262391"/>
                    <a:pt x="1332822" y="587167"/>
                  </a:cubicBezTo>
                  <a:lnTo>
                    <a:pt x="1332822" y="154374"/>
                  </a:lnTo>
                  <a:cubicBezTo>
                    <a:pt x="596797" y="-270445"/>
                    <a:pt x="0" y="211645"/>
                    <a:pt x="0" y="1230920"/>
                  </a:cubicBezTo>
                  <a:lnTo>
                    <a:pt x="312539" y="1411432"/>
                  </a:ln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3" name="Google Shape;1213;p46"/>
            <p:cNvSpPr/>
            <p:nvPr/>
          </p:nvSpPr>
          <p:spPr>
            <a:xfrm>
              <a:off x="5803065" y="4249051"/>
              <a:ext cx="194050" cy="197255"/>
            </a:xfrm>
            <a:custGeom>
              <a:avLst/>
              <a:gdLst/>
              <a:ahLst/>
              <a:cxnLst/>
              <a:rect l="l" t="t" r="r" b="b"/>
              <a:pathLst>
                <a:path w="1940495" h="1972554" extrusionOk="0">
                  <a:moveTo>
                    <a:pt x="312539" y="1972554"/>
                  </a:moveTo>
                  <a:cubicBezTo>
                    <a:pt x="312539" y="727095"/>
                    <a:pt x="1042038" y="138438"/>
                    <a:pt x="1940496" y="657500"/>
                  </a:cubicBezTo>
                  <a:lnTo>
                    <a:pt x="1940496" y="224707"/>
                  </a:lnTo>
                  <a:cubicBezTo>
                    <a:pt x="869453" y="-393673"/>
                    <a:pt x="0" y="308076"/>
                    <a:pt x="0" y="1792043"/>
                  </a:cubicBezTo>
                  <a:lnTo>
                    <a:pt x="312539" y="1972554"/>
                  </a:ln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4" name="Google Shape;1214;p46"/>
            <p:cNvSpPr/>
            <p:nvPr/>
          </p:nvSpPr>
          <p:spPr>
            <a:xfrm>
              <a:off x="5937545" y="4437691"/>
              <a:ext cx="59317" cy="89179"/>
            </a:xfrm>
            <a:custGeom>
              <a:avLst/>
              <a:gdLst/>
              <a:ahLst/>
              <a:cxnLst/>
              <a:rect l="l" t="t" r="r" b="b"/>
              <a:pathLst>
                <a:path w="593170" h="891788" extrusionOk="0">
                  <a:moveTo>
                    <a:pt x="296586" y="857302"/>
                  </a:moveTo>
                  <a:cubicBezTo>
                    <a:pt x="460469" y="952270"/>
                    <a:pt x="593171" y="844253"/>
                    <a:pt x="593171" y="617344"/>
                  </a:cubicBezTo>
                  <a:cubicBezTo>
                    <a:pt x="593171" y="390436"/>
                    <a:pt x="460469" y="129455"/>
                    <a:pt x="296586" y="34487"/>
                  </a:cubicBezTo>
                  <a:cubicBezTo>
                    <a:pt x="132702" y="-60481"/>
                    <a:pt x="0" y="47536"/>
                    <a:pt x="0" y="274444"/>
                  </a:cubicBezTo>
                  <a:cubicBezTo>
                    <a:pt x="0" y="502078"/>
                    <a:pt x="132702" y="762334"/>
                    <a:pt x="296586" y="857302"/>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5" name="Google Shape;1215;p46"/>
            <p:cNvSpPr/>
            <p:nvPr/>
          </p:nvSpPr>
          <p:spPr>
            <a:xfrm>
              <a:off x="5871100" y="4613443"/>
              <a:ext cx="60622" cy="82637"/>
            </a:xfrm>
            <a:custGeom>
              <a:avLst/>
              <a:gdLst/>
              <a:ahLst/>
              <a:cxnLst/>
              <a:rect l="l" t="t" r="r" b="b"/>
              <a:pathLst>
                <a:path w="606224" h="826367" extrusionOk="0">
                  <a:moveTo>
                    <a:pt x="303112" y="10476"/>
                  </a:moveTo>
                  <a:cubicBezTo>
                    <a:pt x="346621" y="35124"/>
                    <a:pt x="381428" y="96019"/>
                    <a:pt x="381428" y="146041"/>
                  </a:cubicBezTo>
                  <a:lnTo>
                    <a:pt x="381428" y="367150"/>
                  </a:lnTo>
                  <a:lnTo>
                    <a:pt x="527908" y="451243"/>
                  </a:lnTo>
                  <a:cubicBezTo>
                    <a:pt x="571417" y="475892"/>
                    <a:pt x="606224" y="536787"/>
                    <a:pt x="606224" y="587533"/>
                  </a:cubicBezTo>
                  <a:cubicBezTo>
                    <a:pt x="606224" y="637555"/>
                    <a:pt x="571417" y="657853"/>
                    <a:pt x="527908" y="633205"/>
                  </a:cubicBezTo>
                  <a:lnTo>
                    <a:pt x="381428" y="549111"/>
                  </a:lnTo>
                  <a:lnTo>
                    <a:pt x="381428" y="770220"/>
                  </a:lnTo>
                  <a:cubicBezTo>
                    <a:pt x="381428" y="820242"/>
                    <a:pt x="346621" y="840540"/>
                    <a:pt x="303112" y="815892"/>
                  </a:cubicBezTo>
                  <a:cubicBezTo>
                    <a:pt x="259603" y="791244"/>
                    <a:pt x="224796" y="730348"/>
                    <a:pt x="224796" y="679602"/>
                  </a:cubicBezTo>
                  <a:lnTo>
                    <a:pt x="224796" y="458493"/>
                  </a:lnTo>
                  <a:lnTo>
                    <a:pt x="78316" y="374399"/>
                  </a:lnTo>
                  <a:cubicBezTo>
                    <a:pt x="34807" y="349751"/>
                    <a:pt x="0" y="288855"/>
                    <a:pt x="0" y="238834"/>
                  </a:cubicBezTo>
                  <a:cubicBezTo>
                    <a:pt x="0" y="188812"/>
                    <a:pt x="34807" y="168514"/>
                    <a:pt x="78316" y="193162"/>
                  </a:cubicBezTo>
                  <a:lnTo>
                    <a:pt x="224796" y="277256"/>
                  </a:lnTo>
                  <a:lnTo>
                    <a:pt x="224796" y="56147"/>
                  </a:lnTo>
                  <a:cubicBezTo>
                    <a:pt x="224796" y="6126"/>
                    <a:pt x="259603" y="-14173"/>
                    <a:pt x="303112" y="10476"/>
                  </a:cubicBezTo>
                  <a:close/>
                </a:path>
              </a:pathLst>
            </a:custGeom>
            <a:gradFill>
              <a:gsLst>
                <a:gs pos="0">
                  <a:srgbClr val="FFFFFF">
                    <a:alpha val="29803"/>
                    <a:alpha val="29800"/>
                  </a:srgbClr>
                </a:gs>
                <a:gs pos="100000">
                  <a:srgbClr val="FFFFFF">
                    <a:alpha val="0"/>
                    <a:alpha val="2980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6" name="Google Shape;1216;p46"/>
            <p:cNvSpPr/>
            <p:nvPr/>
          </p:nvSpPr>
          <p:spPr>
            <a:xfrm>
              <a:off x="5535048" y="4299581"/>
              <a:ext cx="43791" cy="93261"/>
            </a:xfrm>
            <a:custGeom>
              <a:avLst/>
              <a:gdLst/>
              <a:ahLst/>
              <a:cxnLst/>
              <a:rect l="l" t="t" r="r" b="b"/>
              <a:pathLst>
                <a:path w="437910" h="932608" extrusionOk="0">
                  <a:moveTo>
                    <a:pt x="218230" y="0"/>
                  </a:moveTo>
                  <a:lnTo>
                    <a:pt x="419821" y="395821"/>
                  </a:lnTo>
                  <a:cubicBezTo>
                    <a:pt x="447377" y="450192"/>
                    <a:pt x="443026" y="504563"/>
                    <a:pt x="409669" y="517612"/>
                  </a:cubicBezTo>
                  <a:cubicBezTo>
                    <a:pt x="376312" y="530661"/>
                    <a:pt x="327002" y="496589"/>
                    <a:pt x="299447" y="442218"/>
                  </a:cubicBezTo>
                  <a:lnTo>
                    <a:pt x="297271" y="437143"/>
                  </a:lnTo>
                  <a:lnTo>
                    <a:pt x="297271" y="876461"/>
                  </a:lnTo>
                  <a:cubicBezTo>
                    <a:pt x="297271" y="926483"/>
                    <a:pt x="262464" y="946781"/>
                    <a:pt x="218955" y="922133"/>
                  </a:cubicBezTo>
                  <a:cubicBezTo>
                    <a:pt x="175446" y="896760"/>
                    <a:pt x="140639" y="836589"/>
                    <a:pt x="140639" y="786568"/>
                  </a:cubicBezTo>
                  <a:lnTo>
                    <a:pt x="140639" y="347250"/>
                  </a:lnTo>
                  <a:lnTo>
                    <a:pt x="138464" y="349425"/>
                  </a:lnTo>
                  <a:cubicBezTo>
                    <a:pt x="110908" y="371898"/>
                    <a:pt x="60873" y="348700"/>
                    <a:pt x="28241" y="297228"/>
                  </a:cubicBezTo>
                  <a:cubicBezTo>
                    <a:pt x="-5116" y="245757"/>
                    <a:pt x="-9466" y="186312"/>
                    <a:pt x="18089" y="163838"/>
                  </a:cubicBezTo>
                  <a:lnTo>
                    <a:pt x="21823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9" name="Grupo 18">
            <a:extLst>
              <a:ext uri="{FF2B5EF4-FFF2-40B4-BE49-F238E27FC236}">
                <a16:creationId xmlns:a16="http://schemas.microsoft.com/office/drawing/2014/main" id="{A693037F-A792-2F45-9478-74DFE3731C24}"/>
              </a:ext>
            </a:extLst>
          </p:cNvPr>
          <p:cNvGrpSpPr/>
          <p:nvPr/>
        </p:nvGrpSpPr>
        <p:grpSpPr>
          <a:xfrm>
            <a:off x="3998997" y="4088541"/>
            <a:ext cx="531032" cy="683542"/>
            <a:chOff x="3998997" y="4088541"/>
            <a:chExt cx="531032" cy="683542"/>
          </a:xfrm>
        </p:grpSpPr>
        <p:sp>
          <p:nvSpPr>
            <p:cNvPr id="1218" name="Google Shape;1218;p46"/>
            <p:cNvSpPr/>
            <p:nvPr/>
          </p:nvSpPr>
          <p:spPr>
            <a:xfrm>
              <a:off x="4219109" y="4263079"/>
              <a:ext cx="183842" cy="187662"/>
            </a:xfrm>
            <a:custGeom>
              <a:avLst/>
              <a:gdLst/>
              <a:ahLst/>
              <a:cxnLst/>
              <a:rect l="l" t="t" r="r" b="b"/>
              <a:pathLst>
                <a:path w="1838418" h="1876620" extrusionOk="0">
                  <a:moveTo>
                    <a:pt x="919209" y="108854"/>
                  </a:moveTo>
                  <a:cubicBezTo>
                    <a:pt x="453920" y="-162655"/>
                    <a:pt x="69261" y="91099"/>
                    <a:pt x="1206" y="677025"/>
                  </a:cubicBezTo>
                  <a:cubicBezTo>
                    <a:pt x="-10630" y="778378"/>
                    <a:pt x="66302" y="912283"/>
                    <a:pt x="160247" y="967029"/>
                  </a:cubicBezTo>
                  <a:lnTo>
                    <a:pt x="1678171" y="1853316"/>
                  </a:lnTo>
                  <a:cubicBezTo>
                    <a:pt x="1772116" y="1908062"/>
                    <a:pt x="1849048" y="1863673"/>
                    <a:pt x="1837213" y="1748264"/>
                  </a:cubicBezTo>
                  <a:cubicBezTo>
                    <a:pt x="1769157" y="1084658"/>
                    <a:pt x="1384499" y="380363"/>
                    <a:pt x="919209" y="108854"/>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9" name="Google Shape;1219;p46"/>
            <p:cNvSpPr/>
            <p:nvPr/>
          </p:nvSpPr>
          <p:spPr>
            <a:xfrm>
              <a:off x="4258319" y="4088541"/>
              <a:ext cx="104450" cy="158683"/>
            </a:xfrm>
            <a:custGeom>
              <a:avLst/>
              <a:gdLst/>
              <a:ahLst/>
              <a:cxnLst/>
              <a:rect l="l" t="t" r="r" b="b"/>
              <a:pathLst>
                <a:path w="1044496" h="1586832" extrusionOk="0">
                  <a:moveTo>
                    <a:pt x="1044497" y="1098586"/>
                  </a:moveTo>
                  <a:cubicBezTo>
                    <a:pt x="1044497" y="1503260"/>
                    <a:pt x="810743" y="1694130"/>
                    <a:pt x="522249" y="1525454"/>
                  </a:cubicBezTo>
                  <a:cubicBezTo>
                    <a:pt x="233754" y="1356778"/>
                    <a:pt x="0" y="892920"/>
                    <a:pt x="0" y="488246"/>
                  </a:cubicBezTo>
                  <a:cubicBezTo>
                    <a:pt x="0" y="83573"/>
                    <a:pt x="233754" y="-107297"/>
                    <a:pt x="522249" y="61378"/>
                  </a:cubicBezTo>
                  <a:cubicBezTo>
                    <a:pt x="810743" y="230054"/>
                    <a:pt x="1044497" y="693912"/>
                    <a:pt x="1044497" y="1098586"/>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0" name="Google Shape;1220;p46"/>
            <p:cNvSpPr/>
            <p:nvPr/>
          </p:nvSpPr>
          <p:spPr>
            <a:xfrm>
              <a:off x="4189312" y="4287277"/>
              <a:ext cx="183842" cy="187662"/>
            </a:xfrm>
            <a:custGeom>
              <a:avLst/>
              <a:gdLst/>
              <a:ahLst/>
              <a:cxnLst/>
              <a:rect l="l" t="t" r="r" b="b"/>
              <a:pathLst>
                <a:path w="1838418" h="1876619" extrusionOk="0">
                  <a:moveTo>
                    <a:pt x="919209" y="108854"/>
                  </a:moveTo>
                  <a:cubicBezTo>
                    <a:pt x="453920" y="-162655"/>
                    <a:pt x="69261" y="91098"/>
                    <a:pt x="1206" y="677025"/>
                  </a:cubicBezTo>
                  <a:cubicBezTo>
                    <a:pt x="-10630" y="778378"/>
                    <a:pt x="66302" y="912283"/>
                    <a:pt x="160247" y="967029"/>
                  </a:cubicBezTo>
                  <a:lnTo>
                    <a:pt x="1678171" y="1853316"/>
                  </a:lnTo>
                  <a:cubicBezTo>
                    <a:pt x="1772116" y="1908062"/>
                    <a:pt x="1849048" y="1863673"/>
                    <a:pt x="1837213" y="1748264"/>
                  </a:cubicBezTo>
                  <a:cubicBezTo>
                    <a:pt x="1769158" y="1084658"/>
                    <a:pt x="1383759" y="380363"/>
                    <a:pt x="919209" y="108854"/>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1" name="Google Shape;1221;p46"/>
            <p:cNvSpPr/>
            <p:nvPr/>
          </p:nvSpPr>
          <p:spPr>
            <a:xfrm>
              <a:off x="4228522" y="4112739"/>
              <a:ext cx="104450" cy="158683"/>
            </a:xfrm>
            <a:custGeom>
              <a:avLst/>
              <a:gdLst/>
              <a:ahLst/>
              <a:cxnLst/>
              <a:rect l="l" t="t" r="r" b="b"/>
              <a:pathLst>
                <a:path w="1044496" h="1586832" extrusionOk="0">
                  <a:moveTo>
                    <a:pt x="1044497" y="1098586"/>
                  </a:moveTo>
                  <a:cubicBezTo>
                    <a:pt x="1044497" y="1503260"/>
                    <a:pt x="810743" y="1694130"/>
                    <a:pt x="522248" y="1525454"/>
                  </a:cubicBezTo>
                  <a:cubicBezTo>
                    <a:pt x="233754" y="1356778"/>
                    <a:pt x="0" y="892920"/>
                    <a:pt x="0" y="488246"/>
                  </a:cubicBezTo>
                  <a:cubicBezTo>
                    <a:pt x="0" y="83573"/>
                    <a:pt x="233754" y="-107297"/>
                    <a:pt x="522248" y="61378"/>
                  </a:cubicBezTo>
                  <a:cubicBezTo>
                    <a:pt x="810743" y="230054"/>
                    <a:pt x="1044497" y="693912"/>
                    <a:pt x="1044497" y="1098586"/>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2" name="Google Shape;1222;p46"/>
            <p:cNvSpPr/>
            <p:nvPr/>
          </p:nvSpPr>
          <p:spPr>
            <a:xfrm>
              <a:off x="4331632" y="4426130"/>
              <a:ext cx="131450" cy="144410"/>
            </a:xfrm>
            <a:custGeom>
              <a:avLst/>
              <a:gdLst/>
              <a:ahLst/>
              <a:cxnLst/>
              <a:rect l="l" t="t" r="r" b="b"/>
              <a:pathLst>
                <a:path w="1314498" h="1444101" extrusionOk="0">
                  <a:moveTo>
                    <a:pt x="1314498" y="759041"/>
                  </a:moveTo>
                  <a:lnTo>
                    <a:pt x="0" y="0"/>
                  </a:lnTo>
                  <a:lnTo>
                    <a:pt x="0" y="685060"/>
                  </a:lnTo>
                  <a:lnTo>
                    <a:pt x="1314498" y="1444101"/>
                  </a:lnTo>
                  <a:lnTo>
                    <a:pt x="1314498" y="759041"/>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3" name="Google Shape;1223;p46"/>
            <p:cNvSpPr/>
            <p:nvPr/>
          </p:nvSpPr>
          <p:spPr>
            <a:xfrm>
              <a:off x="4343359" y="4449097"/>
              <a:ext cx="14943" cy="22148"/>
            </a:xfrm>
            <a:custGeom>
              <a:avLst/>
              <a:gdLst/>
              <a:ahLst/>
              <a:cxnLst/>
              <a:rect l="l" t="t" r="r" b="b"/>
              <a:pathLst>
                <a:path w="149425" h="221480" extrusionOk="0">
                  <a:moveTo>
                    <a:pt x="149425" y="153649"/>
                  </a:moveTo>
                  <a:cubicBezTo>
                    <a:pt x="149425" y="209874"/>
                    <a:pt x="116138" y="236507"/>
                    <a:pt x="74713" y="212834"/>
                  </a:cubicBezTo>
                  <a:cubicBezTo>
                    <a:pt x="33288" y="189160"/>
                    <a:pt x="0" y="124057"/>
                    <a:pt x="0" y="67832"/>
                  </a:cubicBezTo>
                  <a:cubicBezTo>
                    <a:pt x="0" y="11606"/>
                    <a:pt x="33288" y="-15027"/>
                    <a:pt x="74713" y="8647"/>
                  </a:cubicBezTo>
                  <a:cubicBezTo>
                    <a:pt x="116138" y="32321"/>
                    <a:pt x="149425" y="97424"/>
                    <a:pt x="149425" y="15364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4" name="Google Shape;1224;p46"/>
            <p:cNvSpPr/>
            <p:nvPr/>
          </p:nvSpPr>
          <p:spPr>
            <a:xfrm>
              <a:off x="4365116" y="4461985"/>
              <a:ext cx="39575" cy="31072"/>
            </a:xfrm>
            <a:custGeom>
              <a:avLst/>
              <a:gdLst/>
              <a:ahLst/>
              <a:cxnLst/>
              <a:rect l="l" t="t" r="r" b="b"/>
              <a:pathLst>
                <a:path w="395755" h="310718" extrusionOk="0">
                  <a:moveTo>
                    <a:pt x="740" y="0"/>
                  </a:moveTo>
                  <a:lnTo>
                    <a:pt x="395755" y="228600"/>
                  </a:lnTo>
                  <a:lnTo>
                    <a:pt x="395755" y="310719"/>
                  </a:lnTo>
                  <a:lnTo>
                    <a:pt x="0" y="82118"/>
                  </a:lnTo>
                  <a:lnTo>
                    <a:pt x="74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5" name="Google Shape;1225;p46"/>
            <p:cNvSpPr/>
            <p:nvPr/>
          </p:nvSpPr>
          <p:spPr>
            <a:xfrm>
              <a:off x="4365190" y="4478436"/>
              <a:ext cx="84181" cy="56965"/>
            </a:xfrm>
            <a:custGeom>
              <a:avLst/>
              <a:gdLst/>
              <a:ahLst/>
              <a:cxnLst/>
              <a:rect l="l" t="t" r="r" b="b"/>
              <a:pathLst>
                <a:path w="841811" h="569650" extrusionOk="0">
                  <a:moveTo>
                    <a:pt x="0" y="0"/>
                  </a:moveTo>
                  <a:lnTo>
                    <a:pt x="841811" y="486053"/>
                  </a:lnTo>
                  <a:lnTo>
                    <a:pt x="841811" y="569651"/>
                  </a:lnTo>
                  <a:lnTo>
                    <a:pt x="0" y="83598"/>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6" name="Google Shape;1226;p46"/>
            <p:cNvSpPr/>
            <p:nvPr/>
          </p:nvSpPr>
          <p:spPr>
            <a:xfrm>
              <a:off x="4065376" y="4347265"/>
              <a:ext cx="131450" cy="144410"/>
            </a:xfrm>
            <a:custGeom>
              <a:avLst/>
              <a:gdLst/>
              <a:ahLst/>
              <a:cxnLst/>
              <a:rect l="l" t="t" r="r" b="b"/>
              <a:pathLst>
                <a:path w="1314498" h="1444100" extrusionOk="0">
                  <a:moveTo>
                    <a:pt x="1314498" y="758301"/>
                  </a:moveTo>
                  <a:lnTo>
                    <a:pt x="0" y="0"/>
                  </a:lnTo>
                  <a:lnTo>
                    <a:pt x="0" y="685060"/>
                  </a:lnTo>
                  <a:lnTo>
                    <a:pt x="1314498" y="1444101"/>
                  </a:lnTo>
                  <a:lnTo>
                    <a:pt x="1314498" y="75830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7" name="Google Shape;1227;p46"/>
            <p:cNvSpPr/>
            <p:nvPr/>
          </p:nvSpPr>
          <p:spPr>
            <a:xfrm>
              <a:off x="4077103" y="4370159"/>
              <a:ext cx="14943" cy="22148"/>
            </a:xfrm>
            <a:custGeom>
              <a:avLst/>
              <a:gdLst/>
              <a:ahLst/>
              <a:cxnLst/>
              <a:rect l="l" t="t" r="r" b="b"/>
              <a:pathLst>
                <a:path w="149425" h="221480" extrusionOk="0">
                  <a:moveTo>
                    <a:pt x="149425" y="153649"/>
                  </a:moveTo>
                  <a:cubicBezTo>
                    <a:pt x="149425" y="209874"/>
                    <a:pt x="116137" y="236507"/>
                    <a:pt x="74713" y="212834"/>
                  </a:cubicBezTo>
                  <a:cubicBezTo>
                    <a:pt x="33288" y="189160"/>
                    <a:pt x="0" y="124057"/>
                    <a:pt x="0" y="67832"/>
                  </a:cubicBezTo>
                  <a:cubicBezTo>
                    <a:pt x="0" y="11606"/>
                    <a:pt x="33288" y="-15027"/>
                    <a:pt x="74713" y="8647"/>
                  </a:cubicBezTo>
                  <a:cubicBezTo>
                    <a:pt x="116137" y="32321"/>
                    <a:pt x="149425" y="97424"/>
                    <a:pt x="149425" y="153649"/>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8" name="Google Shape;1228;p46"/>
            <p:cNvSpPr/>
            <p:nvPr/>
          </p:nvSpPr>
          <p:spPr>
            <a:xfrm>
              <a:off x="4098714" y="4383415"/>
              <a:ext cx="23819" cy="22120"/>
            </a:xfrm>
            <a:custGeom>
              <a:avLst/>
              <a:gdLst/>
              <a:ahLst/>
              <a:cxnLst/>
              <a:rect l="l" t="t" r="r" b="b"/>
              <a:pathLst>
                <a:path w="238192" h="221201" extrusionOk="0">
                  <a:moveTo>
                    <a:pt x="0" y="0"/>
                  </a:moveTo>
                  <a:lnTo>
                    <a:pt x="238193" y="137604"/>
                  </a:lnTo>
                  <a:lnTo>
                    <a:pt x="238193" y="221202"/>
                  </a:lnTo>
                  <a:lnTo>
                    <a:pt x="0" y="83598"/>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9" name="Google Shape;1229;p46"/>
            <p:cNvSpPr/>
            <p:nvPr/>
          </p:nvSpPr>
          <p:spPr>
            <a:xfrm>
              <a:off x="4098935" y="4399867"/>
              <a:ext cx="84181" cy="56965"/>
            </a:xfrm>
            <a:custGeom>
              <a:avLst/>
              <a:gdLst/>
              <a:ahLst/>
              <a:cxnLst/>
              <a:rect l="l" t="t" r="r" b="b"/>
              <a:pathLst>
                <a:path w="841811" h="569650" extrusionOk="0">
                  <a:moveTo>
                    <a:pt x="0" y="0"/>
                  </a:moveTo>
                  <a:lnTo>
                    <a:pt x="841811" y="486052"/>
                  </a:lnTo>
                  <a:lnTo>
                    <a:pt x="841811" y="569651"/>
                  </a:lnTo>
                  <a:lnTo>
                    <a:pt x="0" y="83598"/>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0" name="Google Shape;1230;p46"/>
            <p:cNvSpPr/>
            <p:nvPr/>
          </p:nvSpPr>
          <p:spPr>
            <a:xfrm>
              <a:off x="4280888" y="4498429"/>
              <a:ext cx="249141" cy="273654"/>
            </a:xfrm>
            <a:custGeom>
              <a:avLst/>
              <a:gdLst/>
              <a:ahLst/>
              <a:cxnLst/>
              <a:rect l="l" t="t" r="r" b="b"/>
              <a:pathLst>
                <a:path w="2491406" h="2736541" extrusionOk="0">
                  <a:moveTo>
                    <a:pt x="0" y="0"/>
                  </a:moveTo>
                  <a:lnTo>
                    <a:pt x="2490667" y="1438183"/>
                  </a:lnTo>
                  <a:lnTo>
                    <a:pt x="2491407" y="2736542"/>
                  </a:lnTo>
                  <a:lnTo>
                    <a:pt x="220439" y="1425606"/>
                  </a:lnTo>
                  <a:lnTo>
                    <a:pt x="740" y="1497367"/>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1" name="Google Shape;1231;p46"/>
            <p:cNvSpPr/>
            <p:nvPr/>
          </p:nvSpPr>
          <p:spPr>
            <a:xfrm>
              <a:off x="4303162" y="4541843"/>
              <a:ext cx="28258" cy="42026"/>
            </a:xfrm>
            <a:custGeom>
              <a:avLst/>
              <a:gdLst/>
              <a:ahLst/>
              <a:cxnLst/>
              <a:rect l="l" t="t" r="r" b="b"/>
              <a:pathLst>
                <a:path w="282576" h="420256" extrusionOk="0">
                  <a:moveTo>
                    <a:pt x="282577" y="291876"/>
                  </a:moveTo>
                  <a:cubicBezTo>
                    <a:pt x="282577" y="399148"/>
                    <a:pt x="219700" y="448715"/>
                    <a:pt x="141288" y="403587"/>
                  </a:cubicBezTo>
                  <a:cubicBezTo>
                    <a:pt x="62877" y="358459"/>
                    <a:pt x="0" y="234912"/>
                    <a:pt x="0" y="128379"/>
                  </a:cubicBezTo>
                  <a:cubicBezTo>
                    <a:pt x="0" y="21108"/>
                    <a:pt x="62877" y="-28459"/>
                    <a:pt x="141288" y="16669"/>
                  </a:cubicBezTo>
                  <a:cubicBezTo>
                    <a:pt x="218960" y="61797"/>
                    <a:pt x="282577" y="185345"/>
                    <a:pt x="282577" y="29187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2" name="Google Shape;1232;p46"/>
            <p:cNvSpPr/>
            <p:nvPr/>
          </p:nvSpPr>
          <p:spPr>
            <a:xfrm>
              <a:off x="4344760" y="4566818"/>
              <a:ext cx="54592" cy="42909"/>
            </a:xfrm>
            <a:custGeom>
              <a:avLst/>
              <a:gdLst/>
              <a:ahLst/>
              <a:cxnLst/>
              <a:rect l="l" t="t" r="r" b="b"/>
              <a:pathLst>
                <a:path w="545919" h="429087" extrusionOk="0">
                  <a:moveTo>
                    <a:pt x="0" y="0"/>
                  </a:moveTo>
                  <a:lnTo>
                    <a:pt x="545920" y="315157"/>
                  </a:lnTo>
                  <a:lnTo>
                    <a:pt x="545920" y="429087"/>
                  </a:lnTo>
                  <a:lnTo>
                    <a:pt x="0" y="11393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3" name="Google Shape;1233;p46"/>
            <p:cNvSpPr/>
            <p:nvPr/>
          </p:nvSpPr>
          <p:spPr>
            <a:xfrm>
              <a:off x="4344760" y="4589615"/>
              <a:ext cx="163036" cy="105496"/>
            </a:xfrm>
            <a:custGeom>
              <a:avLst/>
              <a:gdLst/>
              <a:ahLst/>
              <a:cxnLst/>
              <a:rect l="l" t="t" r="r" b="b"/>
              <a:pathLst>
                <a:path w="1630362" h="1054962" extrusionOk="0">
                  <a:moveTo>
                    <a:pt x="0" y="0"/>
                  </a:moveTo>
                  <a:lnTo>
                    <a:pt x="1630362" y="941033"/>
                  </a:lnTo>
                  <a:lnTo>
                    <a:pt x="1630362" y="1054963"/>
                  </a:lnTo>
                  <a:lnTo>
                    <a:pt x="0" y="11393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4" name="Google Shape;1234;p46"/>
            <p:cNvSpPr/>
            <p:nvPr/>
          </p:nvSpPr>
          <p:spPr>
            <a:xfrm>
              <a:off x="4344760" y="4612411"/>
              <a:ext cx="127455" cy="85004"/>
            </a:xfrm>
            <a:custGeom>
              <a:avLst/>
              <a:gdLst/>
              <a:ahLst/>
              <a:cxnLst/>
              <a:rect l="l" t="t" r="r" b="b"/>
              <a:pathLst>
                <a:path w="1274552" h="850037" extrusionOk="0">
                  <a:moveTo>
                    <a:pt x="0" y="0"/>
                  </a:moveTo>
                  <a:lnTo>
                    <a:pt x="1274553" y="736107"/>
                  </a:lnTo>
                  <a:lnTo>
                    <a:pt x="1274553" y="850037"/>
                  </a:lnTo>
                  <a:lnTo>
                    <a:pt x="0" y="11393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5" name="Google Shape;1235;p46"/>
            <p:cNvSpPr/>
            <p:nvPr/>
          </p:nvSpPr>
          <p:spPr>
            <a:xfrm>
              <a:off x="3998997" y="4392268"/>
              <a:ext cx="249141" cy="293481"/>
            </a:xfrm>
            <a:custGeom>
              <a:avLst/>
              <a:gdLst/>
              <a:ahLst/>
              <a:cxnLst/>
              <a:rect l="l" t="t" r="r" b="b"/>
              <a:pathLst>
                <a:path w="2491406" h="2934809" extrusionOk="0">
                  <a:moveTo>
                    <a:pt x="2490667" y="1437443"/>
                  </a:moveTo>
                  <a:lnTo>
                    <a:pt x="0" y="0"/>
                  </a:lnTo>
                  <a:lnTo>
                    <a:pt x="740" y="1298360"/>
                  </a:lnTo>
                  <a:lnTo>
                    <a:pt x="2271707" y="2609295"/>
                  </a:lnTo>
                  <a:lnTo>
                    <a:pt x="2491407" y="2934810"/>
                  </a:lnTo>
                  <a:lnTo>
                    <a:pt x="2490667" y="143744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6" name="Google Shape;1236;p46"/>
            <p:cNvSpPr/>
            <p:nvPr/>
          </p:nvSpPr>
          <p:spPr>
            <a:xfrm>
              <a:off x="4196881" y="4537027"/>
              <a:ext cx="28258" cy="42035"/>
            </a:xfrm>
            <a:custGeom>
              <a:avLst/>
              <a:gdLst/>
              <a:ahLst/>
              <a:cxnLst/>
              <a:rect l="l" t="t" r="r" b="b"/>
              <a:pathLst>
                <a:path w="282576" h="420351" extrusionOk="0">
                  <a:moveTo>
                    <a:pt x="0" y="128590"/>
                  </a:moveTo>
                  <a:cubicBezTo>
                    <a:pt x="0" y="235862"/>
                    <a:pt x="63617" y="358670"/>
                    <a:pt x="141288" y="403798"/>
                  </a:cubicBezTo>
                  <a:cubicBezTo>
                    <a:pt x="219700" y="448926"/>
                    <a:pt x="282577" y="398619"/>
                    <a:pt x="282577" y="291348"/>
                  </a:cubicBezTo>
                  <a:cubicBezTo>
                    <a:pt x="282577" y="184076"/>
                    <a:pt x="218960" y="61268"/>
                    <a:pt x="141288" y="16140"/>
                  </a:cubicBezTo>
                  <a:cubicBezTo>
                    <a:pt x="63617" y="-28249"/>
                    <a:pt x="0" y="22058"/>
                    <a:pt x="0" y="12859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7" name="Google Shape;1237;p46"/>
            <p:cNvSpPr/>
            <p:nvPr/>
          </p:nvSpPr>
          <p:spPr>
            <a:xfrm>
              <a:off x="4129027" y="4498872"/>
              <a:ext cx="54592" cy="42909"/>
            </a:xfrm>
            <a:custGeom>
              <a:avLst/>
              <a:gdLst/>
              <a:ahLst/>
              <a:cxnLst/>
              <a:rect l="l" t="t" r="r" b="b"/>
              <a:pathLst>
                <a:path w="545919" h="429087" extrusionOk="0">
                  <a:moveTo>
                    <a:pt x="545920" y="315157"/>
                  </a:moveTo>
                  <a:lnTo>
                    <a:pt x="0" y="0"/>
                  </a:lnTo>
                  <a:lnTo>
                    <a:pt x="0" y="113930"/>
                  </a:lnTo>
                  <a:lnTo>
                    <a:pt x="545920" y="429087"/>
                  </a:lnTo>
                  <a:lnTo>
                    <a:pt x="545920" y="315157"/>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8" name="Google Shape;1238;p46"/>
            <p:cNvSpPr/>
            <p:nvPr/>
          </p:nvSpPr>
          <p:spPr>
            <a:xfrm>
              <a:off x="4020976" y="4459181"/>
              <a:ext cx="163036" cy="105496"/>
            </a:xfrm>
            <a:custGeom>
              <a:avLst/>
              <a:gdLst/>
              <a:ahLst/>
              <a:cxnLst/>
              <a:rect l="l" t="t" r="r" b="b"/>
              <a:pathLst>
                <a:path w="1630362" h="1054963" extrusionOk="0">
                  <a:moveTo>
                    <a:pt x="1630362" y="941033"/>
                  </a:moveTo>
                  <a:lnTo>
                    <a:pt x="0" y="0"/>
                  </a:lnTo>
                  <a:lnTo>
                    <a:pt x="0" y="113930"/>
                  </a:lnTo>
                  <a:lnTo>
                    <a:pt x="1629623" y="1054963"/>
                  </a:lnTo>
                  <a:lnTo>
                    <a:pt x="1630362" y="94103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9" name="Google Shape;1239;p46"/>
            <p:cNvSpPr/>
            <p:nvPr/>
          </p:nvSpPr>
          <p:spPr>
            <a:xfrm>
              <a:off x="4056452" y="4502413"/>
              <a:ext cx="127455" cy="85004"/>
            </a:xfrm>
            <a:custGeom>
              <a:avLst/>
              <a:gdLst/>
              <a:ahLst/>
              <a:cxnLst/>
              <a:rect l="l" t="t" r="r" b="b"/>
              <a:pathLst>
                <a:path w="1274552" h="850036" extrusionOk="0">
                  <a:moveTo>
                    <a:pt x="1274553" y="736107"/>
                  </a:moveTo>
                  <a:lnTo>
                    <a:pt x="0" y="0"/>
                  </a:lnTo>
                  <a:lnTo>
                    <a:pt x="0" y="113930"/>
                  </a:lnTo>
                  <a:lnTo>
                    <a:pt x="1274553" y="850037"/>
                  </a:lnTo>
                  <a:lnTo>
                    <a:pt x="1274553" y="736107"/>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0" name="Google Shape;1240;p46"/>
            <p:cNvSpPr/>
            <p:nvPr/>
          </p:nvSpPr>
          <p:spPr>
            <a:xfrm>
              <a:off x="4071572" y="4615136"/>
              <a:ext cx="61841" cy="84302"/>
            </a:xfrm>
            <a:custGeom>
              <a:avLst/>
              <a:gdLst/>
              <a:ahLst/>
              <a:cxnLst/>
              <a:rect l="l" t="t" r="r" b="b"/>
              <a:pathLst>
                <a:path w="618413" h="843022" extrusionOk="0">
                  <a:moveTo>
                    <a:pt x="309207" y="11147"/>
                  </a:moveTo>
                  <a:cubicBezTo>
                    <a:pt x="353590" y="36301"/>
                    <a:pt x="389097" y="98444"/>
                    <a:pt x="389097" y="150231"/>
                  </a:cubicBezTo>
                  <a:lnTo>
                    <a:pt x="389097" y="375872"/>
                  </a:lnTo>
                  <a:lnTo>
                    <a:pt x="538523" y="461689"/>
                  </a:lnTo>
                  <a:cubicBezTo>
                    <a:pt x="582906" y="486842"/>
                    <a:pt x="618413" y="548986"/>
                    <a:pt x="618413" y="600033"/>
                  </a:cubicBezTo>
                  <a:cubicBezTo>
                    <a:pt x="618413" y="651079"/>
                    <a:pt x="582906" y="671794"/>
                    <a:pt x="538523" y="646641"/>
                  </a:cubicBezTo>
                  <a:lnTo>
                    <a:pt x="389097" y="560083"/>
                  </a:lnTo>
                  <a:lnTo>
                    <a:pt x="389097" y="785724"/>
                  </a:lnTo>
                  <a:cubicBezTo>
                    <a:pt x="389097" y="836771"/>
                    <a:pt x="353590" y="857485"/>
                    <a:pt x="309207" y="832332"/>
                  </a:cubicBezTo>
                  <a:cubicBezTo>
                    <a:pt x="264823" y="807178"/>
                    <a:pt x="229316" y="745035"/>
                    <a:pt x="229316" y="693988"/>
                  </a:cubicBezTo>
                  <a:lnTo>
                    <a:pt x="229316" y="468347"/>
                  </a:lnTo>
                  <a:lnTo>
                    <a:pt x="79891" y="382530"/>
                  </a:lnTo>
                  <a:cubicBezTo>
                    <a:pt x="35507" y="357376"/>
                    <a:pt x="0" y="295233"/>
                    <a:pt x="0" y="244186"/>
                  </a:cubicBezTo>
                  <a:cubicBezTo>
                    <a:pt x="0" y="193139"/>
                    <a:pt x="35507" y="172425"/>
                    <a:pt x="79891" y="197579"/>
                  </a:cubicBezTo>
                  <a:lnTo>
                    <a:pt x="229316" y="283396"/>
                  </a:lnTo>
                  <a:lnTo>
                    <a:pt x="229316" y="57755"/>
                  </a:lnTo>
                  <a:cubicBezTo>
                    <a:pt x="228576" y="5969"/>
                    <a:pt x="264823" y="-14746"/>
                    <a:pt x="309207" y="11147"/>
                  </a:cubicBez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endParaRPr>
                <a:solidFill>
                  <a:schemeClr val="dk1"/>
                </a:solidFill>
                <a:latin typeface="Calibri"/>
                <a:cs typeface="Calibri"/>
                <a:sym typeface="Calibri"/>
              </a:endParaRPr>
            </a:p>
          </p:txBody>
        </p:sp>
        <p:sp>
          <p:nvSpPr>
            <p:cNvPr id="1241" name="Google Shape;1241;p46"/>
            <p:cNvSpPr/>
            <p:nvPr/>
          </p:nvSpPr>
          <p:spPr>
            <a:xfrm>
              <a:off x="4400670" y="4328010"/>
              <a:ext cx="44671" cy="95172"/>
            </a:xfrm>
            <a:custGeom>
              <a:avLst/>
              <a:gdLst/>
              <a:ahLst/>
              <a:cxnLst/>
              <a:rect l="l" t="t" r="r" b="b"/>
              <a:pathLst>
                <a:path w="446715" h="951723" extrusionOk="0">
                  <a:moveTo>
                    <a:pt x="222618" y="0"/>
                  </a:moveTo>
                  <a:lnTo>
                    <a:pt x="428263" y="403934"/>
                  </a:lnTo>
                  <a:cubicBezTo>
                    <a:pt x="456372" y="459419"/>
                    <a:pt x="451934" y="514905"/>
                    <a:pt x="417906" y="528222"/>
                  </a:cubicBezTo>
                  <a:cubicBezTo>
                    <a:pt x="383879" y="541538"/>
                    <a:pt x="333578" y="506767"/>
                    <a:pt x="305468" y="451282"/>
                  </a:cubicBezTo>
                  <a:lnTo>
                    <a:pt x="303248" y="446103"/>
                  </a:lnTo>
                  <a:lnTo>
                    <a:pt x="303248" y="894425"/>
                  </a:lnTo>
                  <a:cubicBezTo>
                    <a:pt x="303248" y="945472"/>
                    <a:pt x="267742" y="966186"/>
                    <a:pt x="223358" y="941033"/>
                  </a:cubicBezTo>
                  <a:cubicBezTo>
                    <a:pt x="178974" y="915140"/>
                    <a:pt x="143467" y="853736"/>
                    <a:pt x="143467" y="802689"/>
                  </a:cubicBezTo>
                  <a:lnTo>
                    <a:pt x="143467" y="354367"/>
                  </a:lnTo>
                  <a:lnTo>
                    <a:pt x="141248" y="356587"/>
                  </a:lnTo>
                  <a:cubicBezTo>
                    <a:pt x="113138" y="379521"/>
                    <a:pt x="62097" y="355847"/>
                    <a:pt x="28809" y="303320"/>
                  </a:cubicBezTo>
                  <a:cubicBezTo>
                    <a:pt x="-5218" y="250794"/>
                    <a:pt x="-9657" y="190130"/>
                    <a:pt x="18453" y="167196"/>
                  </a:cubicBezTo>
                  <a:lnTo>
                    <a:pt x="222618"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2" name="Google Shape;1242;p46"/>
            <p:cNvSpPr/>
            <p:nvPr/>
          </p:nvSpPr>
          <p:spPr>
            <a:xfrm>
              <a:off x="4215763" y="4371168"/>
              <a:ext cx="58364" cy="99356"/>
            </a:xfrm>
            <a:custGeom>
              <a:avLst/>
              <a:gdLst/>
              <a:ahLst/>
              <a:cxnLst/>
              <a:rect l="l" t="t" r="r" b="b"/>
              <a:pathLst>
                <a:path w="583645" h="993559" extrusionOk="0">
                  <a:moveTo>
                    <a:pt x="316604" y="289264"/>
                  </a:moveTo>
                  <a:lnTo>
                    <a:pt x="0" y="106532"/>
                  </a:lnTo>
                  <a:lnTo>
                    <a:pt x="0" y="0"/>
                  </a:lnTo>
                  <a:lnTo>
                    <a:pt x="316604" y="182732"/>
                  </a:lnTo>
                  <a:cubicBezTo>
                    <a:pt x="342495" y="197528"/>
                    <a:pt x="380221" y="227860"/>
                    <a:pt x="412029" y="274468"/>
                  </a:cubicBezTo>
                  <a:cubicBezTo>
                    <a:pt x="446796" y="324035"/>
                    <a:pt x="471207" y="386919"/>
                    <a:pt x="471207" y="454981"/>
                  </a:cubicBezTo>
                  <a:cubicBezTo>
                    <a:pt x="471207" y="530441"/>
                    <a:pt x="451974" y="573350"/>
                    <a:pt x="415728" y="585186"/>
                  </a:cubicBezTo>
                  <a:cubicBezTo>
                    <a:pt x="381700" y="596284"/>
                    <a:pt x="341015" y="577049"/>
                    <a:pt x="316604" y="562992"/>
                  </a:cubicBezTo>
                  <a:lnTo>
                    <a:pt x="186412" y="487532"/>
                  </a:lnTo>
                  <a:lnTo>
                    <a:pt x="185672" y="486792"/>
                  </a:lnTo>
                  <a:cubicBezTo>
                    <a:pt x="174576" y="480134"/>
                    <a:pt x="156823" y="473476"/>
                    <a:pt x="142768" y="477915"/>
                  </a:cubicBezTo>
                  <a:cubicBezTo>
                    <a:pt x="130932" y="481614"/>
                    <a:pt x="118357" y="492711"/>
                    <a:pt x="118357" y="534880"/>
                  </a:cubicBezTo>
                  <a:cubicBezTo>
                    <a:pt x="118357" y="577049"/>
                    <a:pt x="131672" y="602202"/>
                    <a:pt x="142028" y="617738"/>
                  </a:cubicBezTo>
                  <a:cubicBezTo>
                    <a:pt x="155343" y="636973"/>
                    <a:pt x="173096" y="650290"/>
                    <a:pt x="184192" y="656208"/>
                  </a:cubicBezTo>
                  <a:lnTo>
                    <a:pt x="185672" y="656948"/>
                  </a:lnTo>
                  <a:lnTo>
                    <a:pt x="583646" y="887027"/>
                  </a:lnTo>
                  <a:lnTo>
                    <a:pt x="583646" y="993559"/>
                  </a:lnTo>
                  <a:lnTo>
                    <a:pt x="187891" y="764959"/>
                  </a:lnTo>
                  <a:cubicBezTo>
                    <a:pt x="160521" y="750903"/>
                    <a:pt x="121315" y="720571"/>
                    <a:pt x="87288" y="673223"/>
                  </a:cubicBezTo>
                  <a:cubicBezTo>
                    <a:pt x="50302" y="620697"/>
                    <a:pt x="25151" y="554854"/>
                    <a:pt x="25151" y="481614"/>
                  </a:cubicBezTo>
                  <a:cubicBezTo>
                    <a:pt x="25151" y="408373"/>
                    <a:pt x="50302" y="371383"/>
                    <a:pt x="86548" y="361025"/>
                  </a:cubicBezTo>
                  <a:cubicBezTo>
                    <a:pt x="120576" y="351408"/>
                    <a:pt x="159781" y="365464"/>
                    <a:pt x="187152" y="381740"/>
                  </a:cubicBezTo>
                  <a:lnTo>
                    <a:pt x="315864" y="456460"/>
                  </a:lnTo>
                  <a:cubicBezTo>
                    <a:pt x="334358" y="467557"/>
                    <a:pt x="348412" y="471996"/>
                    <a:pt x="358029" y="469037"/>
                  </a:cubicBezTo>
                  <a:cubicBezTo>
                    <a:pt x="365426" y="466818"/>
                    <a:pt x="378741" y="456460"/>
                    <a:pt x="378741" y="402455"/>
                  </a:cubicBezTo>
                  <a:cubicBezTo>
                    <a:pt x="378741" y="366944"/>
                    <a:pt x="367645" y="344010"/>
                    <a:pt x="356549" y="329214"/>
                  </a:cubicBezTo>
                  <a:cubicBezTo>
                    <a:pt x="343974" y="309239"/>
                    <a:pt x="327700" y="295183"/>
                    <a:pt x="316604" y="289264"/>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3" name="Google Shape;1243;p46"/>
            <p:cNvSpPr/>
            <p:nvPr/>
          </p:nvSpPr>
          <p:spPr>
            <a:xfrm>
              <a:off x="4196660" y="4353602"/>
              <a:ext cx="25003" cy="37523"/>
            </a:xfrm>
            <a:custGeom>
              <a:avLst/>
              <a:gdLst/>
              <a:ahLst/>
              <a:cxnLst/>
              <a:rect l="l" t="t" r="r" b="b"/>
              <a:pathLst>
                <a:path w="250028" h="375233" extrusionOk="0">
                  <a:moveTo>
                    <a:pt x="250028" y="259748"/>
                  </a:moveTo>
                  <a:cubicBezTo>
                    <a:pt x="250028" y="355183"/>
                    <a:pt x="193809" y="400311"/>
                    <a:pt x="125014" y="361101"/>
                  </a:cubicBezTo>
                  <a:cubicBezTo>
                    <a:pt x="56219" y="321152"/>
                    <a:pt x="0" y="211661"/>
                    <a:pt x="0" y="115486"/>
                  </a:cubicBezTo>
                  <a:cubicBezTo>
                    <a:pt x="0" y="20051"/>
                    <a:pt x="56219" y="-25077"/>
                    <a:pt x="125014" y="14132"/>
                  </a:cubicBezTo>
                  <a:cubicBezTo>
                    <a:pt x="193809" y="54082"/>
                    <a:pt x="250028" y="164313"/>
                    <a:pt x="250028" y="25974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4" name="Google Shape;1244;p46"/>
            <p:cNvSpPr/>
            <p:nvPr/>
          </p:nvSpPr>
          <p:spPr>
            <a:xfrm>
              <a:off x="4265252" y="4448034"/>
              <a:ext cx="25003" cy="37523"/>
            </a:xfrm>
            <a:custGeom>
              <a:avLst/>
              <a:gdLst/>
              <a:ahLst/>
              <a:cxnLst/>
              <a:rect l="l" t="t" r="r" b="b"/>
              <a:pathLst>
                <a:path w="250028" h="375233" extrusionOk="0">
                  <a:moveTo>
                    <a:pt x="250028" y="259748"/>
                  </a:moveTo>
                  <a:cubicBezTo>
                    <a:pt x="250028" y="355183"/>
                    <a:pt x="193809" y="400311"/>
                    <a:pt x="125014" y="361101"/>
                  </a:cubicBezTo>
                  <a:cubicBezTo>
                    <a:pt x="56219" y="321152"/>
                    <a:pt x="0" y="211660"/>
                    <a:pt x="0" y="115486"/>
                  </a:cubicBezTo>
                  <a:cubicBezTo>
                    <a:pt x="0" y="20051"/>
                    <a:pt x="56219" y="-25077"/>
                    <a:pt x="125014" y="14132"/>
                  </a:cubicBezTo>
                  <a:cubicBezTo>
                    <a:pt x="193809" y="54082"/>
                    <a:pt x="250028" y="164313"/>
                    <a:pt x="250028" y="259748"/>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0" name="Grupo 19">
            <a:extLst>
              <a:ext uri="{FF2B5EF4-FFF2-40B4-BE49-F238E27FC236}">
                <a16:creationId xmlns:a16="http://schemas.microsoft.com/office/drawing/2014/main" id="{55FA3AC9-B13C-3E4B-B422-F726103BE659}"/>
              </a:ext>
            </a:extLst>
          </p:cNvPr>
          <p:cNvGrpSpPr/>
          <p:nvPr/>
        </p:nvGrpSpPr>
        <p:grpSpPr>
          <a:xfrm>
            <a:off x="2444640" y="4131437"/>
            <a:ext cx="710356" cy="684016"/>
            <a:chOff x="2444640" y="4131437"/>
            <a:chExt cx="710356" cy="684016"/>
          </a:xfrm>
        </p:grpSpPr>
        <p:sp>
          <p:nvSpPr>
            <p:cNvPr id="1246" name="Google Shape;1246;p46"/>
            <p:cNvSpPr/>
            <p:nvPr/>
          </p:nvSpPr>
          <p:spPr>
            <a:xfrm>
              <a:off x="2739069" y="4133604"/>
              <a:ext cx="330621" cy="496759"/>
            </a:xfrm>
            <a:custGeom>
              <a:avLst/>
              <a:gdLst/>
              <a:ahLst/>
              <a:cxnLst/>
              <a:rect l="l" t="t" r="r" b="b"/>
              <a:pathLst>
                <a:path w="3306210" h="4967593" extrusionOk="0">
                  <a:moveTo>
                    <a:pt x="3306211" y="3438656"/>
                  </a:moveTo>
                  <a:cubicBezTo>
                    <a:pt x="3306211" y="4705032"/>
                    <a:pt x="2565657" y="5303146"/>
                    <a:pt x="1652644" y="4776104"/>
                  </a:cubicBezTo>
                  <a:cubicBezTo>
                    <a:pt x="739632" y="4249063"/>
                    <a:pt x="0" y="2794391"/>
                    <a:pt x="0" y="1528938"/>
                  </a:cubicBezTo>
                  <a:cubicBezTo>
                    <a:pt x="0" y="262562"/>
                    <a:pt x="740554" y="-335552"/>
                    <a:pt x="1653566" y="191490"/>
                  </a:cubicBezTo>
                  <a:cubicBezTo>
                    <a:pt x="2566579" y="718531"/>
                    <a:pt x="3306211" y="2172279"/>
                    <a:pt x="3306211" y="3438656"/>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7" name="Google Shape;1247;p46"/>
            <p:cNvSpPr/>
            <p:nvPr/>
          </p:nvSpPr>
          <p:spPr>
            <a:xfrm>
              <a:off x="2664128" y="4191909"/>
              <a:ext cx="165449" cy="248292"/>
            </a:xfrm>
            <a:custGeom>
              <a:avLst/>
              <a:gdLst/>
              <a:ahLst/>
              <a:cxnLst/>
              <a:rect l="l" t="t" r="r" b="b"/>
              <a:pathLst>
                <a:path w="1654488" h="2482919" extrusionOk="0">
                  <a:moveTo>
                    <a:pt x="1654489" y="191074"/>
                  </a:moveTo>
                  <a:cubicBezTo>
                    <a:pt x="1436842" y="65544"/>
                    <a:pt x="1221961" y="933"/>
                    <a:pt x="1021836" y="10"/>
                  </a:cubicBezTo>
                  <a:cubicBezTo>
                    <a:pt x="821711" y="-913"/>
                    <a:pt x="639109" y="62775"/>
                    <a:pt x="485095" y="187382"/>
                  </a:cubicBezTo>
                  <a:cubicBezTo>
                    <a:pt x="331082" y="311989"/>
                    <a:pt x="209347" y="493823"/>
                    <a:pt x="126346" y="723653"/>
                  </a:cubicBezTo>
                  <a:cubicBezTo>
                    <a:pt x="43345" y="953484"/>
                    <a:pt x="0" y="1227620"/>
                    <a:pt x="0" y="1528523"/>
                  </a:cubicBezTo>
                  <a:lnTo>
                    <a:pt x="1653567" y="2482920"/>
                  </a:lnTo>
                  <a:lnTo>
                    <a:pt x="1654489" y="191074"/>
                  </a:ln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8" name="Google Shape;1248;p46"/>
            <p:cNvSpPr/>
            <p:nvPr/>
          </p:nvSpPr>
          <p:spPr>
            <a:xfrm>
              <a:off x="2700909" y="4179300"/>
              <a:ext cx="330662" cy="477558"/>
            </a:xfrm>
            <a:custGeom>
              <a:avLst/>
              <a:gdLst/>
              <a:ahLst/>
              <a:cxnLst/>
              <a:rect l="l" t="t" r="r" b="b"/>
              <a:pathLst>
                <a:path w="3306620" h="4775580" extrusionOk="0">
                  <a:moveTo>
                    <a:pt x="0" y="1337448"/>
                  </a:moveTo>
                  <a:cubicBezTo>
                    <a:pt x="0" y="1790649"/>
                    <a:pt x="96835" y="2290000"/>
                    <a:pt x="278515" y="2771814"/>
                  </a:cubicBezTo>
                  <a:cubicBezTo>
                    <a:pt x="460195" y="3253627"/>
                    <a:pt x="718421" y="3696674"/>
                    <a:pt x="1019991" y="4044651"/>
                  </a:cubicBezTo>
                  <a:cubicBezTo>
                    <a:pt x="1321562" y="4392628"/>
                    <a:pt x="1654489" y="4629843"/>
                    <a:pt x="1975426" y="4726759"/>
                  </a:cubicBezTo>
                  <a:cubicBezTo>
                    <a:pt x="2296364" y="4823676"/>
                    <a:pt x="2590557" y="4775679"/>
                    <a:pt x="2822038" y="4588307"/>
                  </a:cubicBezTo>
                  <a:cubicBezTo>
                    <a:pt x="3053518" y="4400935"/>
                    <a:pt x="3210298" y="4083418"/>
                    <a:pt x="3274855" y="3676368"/>
                  </a:cubicBezTo>
                  <a:cubicBezTo>
                    <a:pt x="3338489" y="3268395"/>
                    <a:pt x="3306211" y="2788428"/>
                    <a:pt x="3180787" y="2297384"/>
                  </a:cubicBezTo>
                  <a:cubicBezTo>
                    <a:pt x="3055363" y="1806340"/>
                    <a:pt x="2844171" y="1325449"/>
                    <a:pt x="2572112" y="916554"/>
                  </a:cubicBezTo>
                  <a:cubicBezTo>
                    <a:pt x="2300053" y="507658"/>
                    <a:pt x="1980960" y="188295"/>
                    <a:pt x="1653566" y="0"/>
                  </a:cubicBezTo>
                  <a:lnTo>
                    <a:pt x="1653566" y="2292769"/>
                  </a:lnTo>
                  <a:lnTo>
                    <a:pt x="0" y="1337448"/>
                  </a:ln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9" name="Google Shape;1249;p46"/>
            <p:cNvSpPr/>
            <p:nvPr/>
          </p:nvSpPr>
          <p:spPr>
            <a:xfrm>
              <a:off x="2473788" y="4131437"/>
              <a:ext cx="274549" cy="323609"/>
            </a:xfrm>
            <a:custGeom>
              <a:avLst/>
              <a:gdLst/>
              <a:ahLst/>
              <a:cxnLst/>
              <a:rect l="l" t="t" r="r" b="b"/>
              <a:pathLst>
                <a:path w="2745492" h="3236089" extrusionOk="0">
                  <a:moveTo>
                    <a:pt x="2743648" y="1584816"/>
                  </a:moveTo>
                  <a:lnTo>
                    <a:pt x="0" y="0"/>
                  </a:lnTo>
                  <a:lnTo>
                    <a:pt x="922" y="1431596"/>
                  </a:lnTo>
                  <a:lnTo>
                    <a:pt x="2502945" y="2877037"/>
                  </a:lnTo>
                  <a:lnTo>
                    <a:pt x="2745492" y="3236090"/>
                  </a:lnTo>
                  <a:lnTo>
                    <a:pt x="2743648" y="158481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50" name="Google Shape;1250;p46"/>
            <p:cNvSpPr/>
            <p:nvPr/>
          </p:nvSpPr>
          <p:spPr>
            <a:xfrm>
              <a:off x="2444640" y="4148281"/>
              <a:ext cx="103567" cy="98670"/>
            </a:xfrm>
            <a:custGeom>
              <a:avLst/>
              <a:gdLst/>
              <a:ahLst/>
              <a:cxnLst/>
              <a:rect l="l" t="t" r="r" b="b"/>
              <a:pathLst>
                <a:path w="1035669" h="986702" extrusionOk="0">
                  <a:moveTo>
                    <a:pt x="0" y="388589"/>
                  </a:moveTo>
                  <a:lnTo>
                    <a:pt x="0" y="0"/>
                  </a:lnTo>
                  <a:lnTo>
                    <a:pt x="1035669" y="598114"/>
                  </a:lnTo>
                  <a:lnTo>
                    <a:pt x="1035669" y="986703"/>
                  </a:lnTo>
                  <a:lnTo>
                    <a:pt x="0" y="388589"/>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51" name="Google Shape;1251;p46"/>
            <p:cNvSpPr/>
            <p:nvPr/>
          </p:nvSpPr>
          <p:spPr>
            <a:xfrm>
              <a:off x="2617049" y="4248978"/>
              <a:ext cx="60130" cy="47258"/>
            </a:xfrm>
            <a:custGeom>
              <a:avLst/>
              <a:gdLst/>
              <a:ahLst/>
              <a:cxnLst/>
              <a:rect l="l" t="t" r="r" b="b"/>
              <a:pathLst>
                <a:path w="601296" h="472583" extrusionOk="0">
                  <a:moveTo>
                    <a:pt x="601297" y="347054"/>
                  </a:moveTo>
                  <a:lnTo>
                    <a:pt x="0" y="0"/>
                  </a:lnTo>
                  <a:lnTo>
                    <a:pt x="0" y="125530"/>
                  </a:lnTo>
                  <a:lnTo>
                    <a:pt x="601297" y="472584"/>
                  </a:lnTo>
                  <a:lnTo>
                    <a:pt x="601297" y="347054"/>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52" name="Google Shape;1252;p46"/>
            <p:cNvSpPr/>
            <p:nvPr/>
          </p:nvSpPr>
          <p:spPr>
            <a:xfrm>
              <a:off x="2561510" y="4241982"/>
              <a:ext cx="115925" cy="79471"/>
            </a:xfrm>
            <a:custGeom>
              <a:avLst/>
              <a:gdLst/>
              <a:ahLst/>
              <a:cxnLst/>
              <a:rect l="l" t="t" r="r" b="b"/>
              <a:pathLst>
                <a:path w="1159248" h="794715" extrusionOk="0">
                  <a:moveTo>
                    <a:pt x="1159249" y="669186"/>
                  </a:moveTo>
                  <a:lnTo>
                    <a:pt x="0" y="0"/>
                  </a:lnTo>
                  <a:lnTo>
                    <a:pt x="0" y="125530"/>
                  </a:lnTo>
                  <a:lnTo>
                    <a:pt x="1159249" y="794716"/>
                  </a:lnTo>
                  <a:lnTo>
                    <a:pt x="1159249" y="669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53" name="Google Shape;1253;p46"/>
            <p:cNvSpPr/>
            <p:nvPr/>
          </p:nvSpPr>
          <p:spPr>
            <a:xfrm>
              <a:off x="2537051" y="4252936"/>
              <a:ext cx="140456" cy="93686"/>
            </a:xfrm>
            <a:custGeom>
              <a:avLst/>
              <a:gdLst/>
              <a:ahLst/>
              <a:cxnLst/>
              <a:rect l="l" t="t" r="r" b="b"/>
              <a:pathLst>
                <a:path w="1404563" h="936860" extrusionOk="0">
                  <a:moveTo>
                    <a:pt x="1404563" y="810407"/>
                  </a:moveTo>
                  <a:lnTo>
                    <a:pt x="0" y="0"/>
                  </a:lnTo>
                  <a:lnTo>
                    <a:pt x="0" y="125530"/>
                  </a:lnTo>
                  <a:lnTo>
                    <a:pt x="1404563" y="936860"/>
                  </a:lnTo>
                  <a:lnTo>
                    <a:pt x="1404563" y="810407"/>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54" name="Google Shape;1254;p46"/>
            <p:cNvSpPr/>
            <p:nvPr/>
          </p:nvSpPr>
          <p:spPr>
            <a:xfrm>
              <a:off x="2691806" y="4291056"/>
              <a:ext cx="31172" cy="46399"/>
            </a:xfrm>
            <a:custGeom>
              <a:avLst/>
              <a:gdLst/>
              <a:ahLst/>
              <a:cxnLst/>
              <a:rect l="l" t="t" r="r" b="b"/>
              <a:pathLst>
                <a:path w="311715" h="463988" extrusionOk="0">
                  <a:moveTo>
                    <a:pt x="0" y="142000"/>
                  </a:moveTo>
                  <a:cubicBezTo>
                    <a:pt x="0" y="260146"/>
                    <a:pt x="70090" y="395829"/>
                    <a:pt x="155858" y="445672"/>
                  </a:cubicBezTo>
                  <a:cubicBezTo>
                    <a:pt x="241626" y="495515"/>
                    <a:pt x="311715" y="440134"/>
                    <a:pt x="311715" y="321988"/>
                  </a:cubicBezTo>
                  <a:cubicBezTo>
                    <a:pt x="311715" y="203842"/>
                    <a:pt x="241626" y="68159"/>
                    <a:pt x="155858" y="18316"/>
                  </a:cubicBezTo>
                  <a:cubicBezTo>
                    <a:pt x="69168" y="-31527"/>
                    <a:pt x="0" y="23854"/>
                    <a:pt x="0" y="14200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55" name="Google Shape;1255;p46"/>
            <p:cNvSpPr/>
            <p:nvPr/>
          </p:nvSpPr>
          <p:spPr>
            <a:xfrm>
              <a:off x="2857411" y="4510291"/>
              <a:ext cx="274549" cy="301733"/>
            </a:xfrm>
            <a:custGeom>
              <a:avLst/>
              <a:gdLst/>
              <a:ahLst/>
              <a:cxnLst/>
              <a:rect l="l" t="t" r="r" b="b"/>
              <a:pathLst>
                <a:path w="2745492" h="3017335" extrusionOk="0">
                  <a:moveTo>
                    <a:pt x="0" y="0"/>
                  </a:moveTo>
                  <a:lnTo>
                    <a:pt x="2744570" y="1585740"/>
                  </a:lnTo>
                  <a:lnTo>
                    <a:pt x="2745492" y="3017335"/>
                  </a:lnTo>
                  <a:lnTo>
                    <a:pt x="243470" y="1571894"/>
                  </a:lnTo>
                  <a:lnTo>
                    <a:pt x="1845" y="1651273"/>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56" name="Google Shape;1256;p46"/>
            <p:cNvSpPr/>
            <p:nvPr/>
          </p:nvSpPr>
          <p:spPr>
            <a:xfrm>
              <a:off x="3051429" y="4654801"/>
              <a:ext cx="103567" cy="98670"/>
            </a:xfrm>
            <a:custGeom>
              <a:avLst/>
              <a:gdLst/>
              <a:ahLst/>
              <a:cxnLst/>
              <a:rect l="l" t="t" r="r" b="b"/>
              <a:pathLst>
                <a:path w="1035669" h="986702" extrusionOk="0">
                  <a:moveTo>
                    <a:pt x="0" y="388589"/>
                  </a:moveTo>
                  <a:lnTo>
                    <a:pt x="0" y="0"/>
                  </a:lnTo>
                  <a:lnTo>
                    <a:pt x="1035669" y="598114"/>
                  </a:lnTo>
                  <a:lnTo>
                    <a:pt x="1035669" y="986703"/>
                  </a:lnTo>
                  <a:lnTo>
                    <a:pt x="0" y="388589"/>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57" name="Google Shape;1257;p46"/>
            <p:cNvSpPr/>
            <p:nvPr/>
          </p:nvSpPr>
          <p:spPr>
            <a:xfrm>
              <a:off x="2927846" y="4585768"/>
              <a:ext cx="60130" cy="47258"/>
            </a:xfrm>
            <a:custGeom>
              <a:avLst/>
              <a:gdLst/>
              <a:ahLst/>
              <a:cxnLst/>
              <a:rect l="l" t="t" r="r" b="b"/>
              <a:pathLst>
                <a:path w="601297" h="472583" extrusionOk="0">
                  <a:moveTo>
                    <a:pt x="0" y="0"/>
                  </a:moveTo>
                  <a:lnTo>
                    <a:pt x="601297" y="347054"/>
                  </a:lnTo>
                  <a:lnTo>
                    <a:pt x="601297" y="472583"/>
                  </a:lnTo>
                  <a:lnTo>
                    <a:pt x="0" y="12553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58" name="Google Shape;1258;p46"/>
            <p:cNvSpPr/>
            <p:nvPr/>
          </p:nvSpPr>
          <p:spPr>
            <a:xfrm>
              <a:off x="2927846" y="4610804"/>
              <a:ext cx="108547" cy="75226"/>
            </a:xfrm>
            <a:custGeom>
              <a:avLst/>
              <a:gdLst/>
              <a:ahLst/>
              <a:cxnLst/>
              <a:rect l="l" t="t" r="r" b="b"/>
              <a:pathLst>
                <a:path w="1085470" h="752257" extrusionOk="0">
                  <a:moveTo>
                    <a:pt x="0" y="0"/>
                  </a:moveTo>
                  <a:lnTo>
                    <a:pt x="1085470" y="626727"/>
                  </a:lnTo>
                  <a:lnTo>
                    <a:pt x="1085470" y="752257"/>
                  </a:lnTo>
                  <a:lnTo>
                    <a:pt x="0" y="12645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59" name="Google Shape;1259;p46"/>
            <p:cNvSpPr/>
            <p:nvPr/>
          </p:nvSpPr>
          <p:spPr>
            <a:xfrm>
              <a:off x="2927846" y="4635932"/>
              <a:ext cx="140456" cy="93686"/>
            </a:xfrm>
            <a:custGeom>
              <a:avLst/>
              <a:gdLst/>
              <a:ahLst/>
              <a:cxnLst/>
              <a:rect l="l" t="t" r="r" b="b"/>
              <a:pathLst>
                <a:path w="1404563" h="936860" extrusionOk="0">
                  <a:moveTo>
                    <a:pt x="0" y="0"/>
                  </a:moveTo>
                  <a:lnTo>
                    <a:pt x="1404563" y="811330"/>
                  </a:lnTo>
                  <a:lnTo>
                    <a:pt x="1404563" y="936860"/>
                  </a:lnTo>
                  <a:lnTo>
                    <a:pt x="0" y="12553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60" name="Google Shape;1260;p46"/>
            <p:cNvSpPr/>
            <p:nvPr/>
          </p:nvSpPr>
          <p:spPr>
            <a:xfrm>
              <a:off x="2881962" y="4558169"/>
              <a:ext cx="31172" cy="46399"/>
            </a:xfrm>
            <a:custGeom>
              <a:avLst/>
              <a:gdLst/>
              <a:ahLst/>
              <a:cxnLst/>
              <a:rect l="l" t="t" r="r" b="b"/>
              <a:pathLst>
                <a:path w="311715" h="463988" extrusionOk="0">
                  <a:moveTo>
                    <a:pt x="311715" y="321988"/>
                  </a:moveTo>
                  <a:cubicBezTo>
                    <a:pt x="311715" y="440134"/>
                    <a:pt x="241625" y="495515"/>
                    <a:pt x="155858" y="445672"/>
                  </a:cubicBezTo>
                  <a:cubicBezTo>
                    <a:pt x="70090" y="395829"/>
                    <a:pt x="0" y="260146"/>
                    <a:pt x="0" y="142000"/>
                  </a:cubicBezTo>
                  <a:cubicBezTo>
                    <a:pt x="0" y="23854"/>
                    <a:pt x="70090" y="-31527"/>
                    <a:pt x="155858" y="18316"/>
                  </a:cubicBezTo>
                  <a:cubicBezTo>
                    <a:pt x="241625" y="68159"/>
                    <a:pt x="311715" y="203842"/>
                    <a:pt x="311715" y="32198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61" name="Google Shape;1261;p46"/>
            <p:cNvSpPr/>
            <p:nvPr/>
          </p:nvSpPr>
          <p:spPr>
            <a:xfrm>
              <a:off x="2664956" y="4439601"/>
              <a:ext cx="154567" cy="375852"/>
            </a:xfrm>
            <a:custGeom>
              <a:avLst/>
              <a:gdLst/>
              <a:ahLst/>
              <a:cxnLst/>
              <a:rect l="l" t="t" r="r" b="b"/>
              <a:pathLst>
                <a:path w="1545665" h="3758516" extrusionOk="0">
                  <a:moveTo>
                    <a:pt x="0" y="0"/>
                  </a:moveTo>
                  <a:lnTo>
                    <a:pt x="1545665" y="892555"/>
                  </a:lnTo>
                  <a:lnTo>
                    <a:pt x="1545665" y="3758516"/>
                  </a:lnTo>
                  <a:lnTo>
                    <a:pt x="0" y="2865961"/>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62" name="Google Shape;1262;p46"/>
            <p:cNvSpPr/>
            <p:nvPr/>
          </p:nvSpPr>
          <p:spPr>
            <a:xfrm>
              <a:off x="2680128" y="4609239"/>
              <a:ext cx="124133" cy="84271"/>
            </a:xfrm>
            <a:custGeom>
              <a:avLst/>
              <a:gdLst/>
              <a:ahLst/>
              <a:cxnLst/>
              <a:rect l="l" t="t" r="r" b="b"/>
              <a:pathLst>
                <a:path w="1241327" h="842712" extrusionOk="0">
                  <a:moveTo>
                    <a:pt x="0" y="0"/>
                  </a:moveTo>
                  <a:lnTo>
                    <a:pt x="1241328" y="717182"/>
                  </a:lnTo>
                  <a:lnTo>
                    <a:pt x="1241328" y="842712"/>
                  </a:lnTo>
                  <a:lnTo>
                    <a:pt x="0" y="12553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63" name="Google Shape;1263;p46"/>
            <p:cNvSpPr/>
            <p:nvPr/>
          </p:nvSpPr>
          <p:spPr>
            <a:xfrm>
              <a:off x="2688771" y="4638693"/>
              <a:ext cx="106703" cy="74210"/>
            </a:xfrm>
            <a:custGeom>
              <a:avLst/>
              <a:gdLst/>
              <a:ahLst/>
              <a:cxnLst/>
              <a:rect l="l" t="t" r="r" b="b"/>
              <a:pathLst>
                <a:path w="1067025" h="742103" extrusionOk="0">
                  <a:moveTo>
                    <a:pt x="0" y="0"/>
                  </a:moveTo>
                  <a:lnTo>
                    <a:pt x="1067026" y="616574"/>
                  </a:lnTo>
                  <a:lnTo>
                    <a:pt x="1067026" y="742104"/>
                  </a:lnTo>
                  <a:lnTo>
                    <a:pt x="0" y="12553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64" name="Google Shape;1264;p46"/>
            <p:cNvSpPr/>
            <p:nvPr/>
          </p:nvSpPr>
          <p:spPr>
            <a:xfrm>
              <a:off x="2626520" y="4627832"/>
              <a:ext cx="107533" cy="94147"/>
            </a:xfrm>
            <a:custGeom>
              <a:avLst/>
              <a:gdLst/>
              <a:ahLst/>
              <a:cxnLst/>
              <a:rect l="l" t="t" r="r" b="b"/>
              <a:pathLst>
                <a:path w="1075325" h="941475" extrusionOk="0">
                  <a:moveTo>
                    <a:pt x="1075325" y="621189"/>
                  </a:moveTo>
                  <a:lnTo>
                    <a:pt x="0" y="0"/>
                  </a:lnTo>
                  <a:lnTo>
                    <a:pt x="0" y="320286"/>
                  </a:lnTo>
                  <a:lnTo>
                    <a:pt x="1075325" y="941475"/>
                  </a:lnTo>
                  <a:lnTo>
                    <a:pt x="1075325" y="621189"/>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65" name="Google Shape;1265;p46"/>
            <p:cNvSpPr/>
            <p:nvPr/>
          </p:nvSpPr>
          <p:spPr>
            <a:xfrm>
              <a:off x="2723897" y="4514395"/>
              <a:ext cx="35783" cy="54442"/>
            </a:xfrm>
            <a:custGeom>
              <a:avLst/>
              <a:gdLst/>
              <a:ahLst/>
              <a:cxnLst/>
              <a:rect l="l" t="t" r="r" b="b"/>
              <a:pathLst>
                <a:path w="357826" h="544420" extrusionOk="0">
                  <a:moveTo>
                    <a:pt x="357827" y="376972"/>
                  </a:moveTo>
                  <a:cubicBezTo>
                    <a:pt x="357827" y="515425"/>
                    <a:pt x="277592" y="580959"/>
                    <a:pt x="178913" y="523732"/>
                  </a:cubicBezTo>
                  <a:cubicBezTo>
                    <a:pt x="80234" y="466505"/>
                    <a:pt x="0" y="306823"/>
                    <a:pt x="0" y="167448"/>
                  </a:cubicBezTo>
                  <a:cubicBezTo>
                    <a:pt x="0" y="28996"/>
                    <a:pt x="80234" y="-36538"/>
                    <a:pt x="178913" y="20689"/>
                  </a:cubicBezTo>
                  <a:cubicBezTo>
                    <a:pt x="277592" y="78839"/>
                    <a:pt x="357827" y="238520"/>
                    <a:pt x="357827" y="376972"/>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66" name="Google Shape;1266;p46"/>
            <p:cNvSpPr/>
            <p:nvPr/>
          </p:nvSpPr>
          <p:spPr>
            <a:xfrm>
              <a:off x="2710345" y="4574041"/>
              <a:ext cx="62967" cy="64421"/>
            </a:xfrm>
            <a:custGeom>
              <a:avLst/>
              <a:gdLst/>
              <a:ahLst/>
              <a:cxnLst/>
              <a:rect l="l" t="t" r="r" b="b"/>
              <a:pathLst>
                <a:path w="629667" h="644208" extrusionOk="0">
                  <a:moveTo>
                    <a:pt x="314834" y="37292"/>
                  </a:moveTo>
                  <a:cubicBezTo>
                    <a:pt x="155287" y="-55932"/>
                    <a:pt x="23408" y="31754"/>
                    <a:pt x="352" y="232048"/>
                  </a:cubicBezTo>
                  <a:cubicBezTo>
                    <a:pt x="-3337" y="267123"/>
                    <a:pt x="22485" y="313273"/>
                    <a:pt x="54763" y="331734"/>
                  </a:cubicBezTo>
                  <a:lnTo>
                    <a:pt x="574904" y="636329"/>
                  </a:lnTo>
                  <a:cubicBezTo>
                    <a:pt x="607182" y="654789"/>
                    <a:pt x="633005" y="640021"/>
                    <a:pt x="629316" y="600331"/>
                  </a:cubicBezTo>
                  <a:cubicBezTo>
                    <a:pt x="606260" y="371424"/>
                    <a:pt x="474380" y="130517"/>
                    <a:pt x="314834" y="37292"/>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67" name="Google Shape;1267;p46"/>
            <p:cNvSpPr/>
            <p:nvPr/>
          </p:nvSpPr>
          <p:spPr>
            <a:xfrm>
              <a:off x="2539810" y="4380233"/>
              <a:ext cx="72764" cy="123961"/>
            </a:xfrm>
            <a:custGeom>
              <a:avLst/>
              <a:gdLst/>
              <a:ahLst/>
              <a:cxnLst/>
              <a:rect l="l" t="t" r="r" b="b"/>
              <a:pathLst>
                <a:path w="727642" h="1239608" extrusionOk="0">
                  <a:moveTo>
                    <a:pt x="394716" y="360899"/>
                  </a:moveTo>
                  <a:lnTo>
                    <a:pt x="0" y="132914"/>
                  </a:lnTo>
                  <a:lnTo>
                    <a:pt x="0" y="0"/>
                  </a:lnTo>
                  <a:lnTo>
                    <a:pt x="394716" y="227984"/>
                  </a:lnTo>
                  <a:cubicBezTo>
                    <a:pt x="426995" y="246445"/>
                    <a:pt x="474029" y="284288"/>
                    <a:pt x="513685" y="342439"/>
                  </a:cubicBezTo>
                  <a:cubicBezTo>
                    <a:pt x="557030" y="404280"/>
                    <a:pt x="587463" y="482737"/>
                    <a:pt x="587463" y="567654"/>
                  </a:cubicBezTo>
                  <a:cubicBezTo>
                    <a:pt x="587463" y="661801"/>
                    <a:pt x="563485" y="715337"/>
                    <a:pt x="518296" y="730105"/>
                  </a:cubicBezTo>
                  <a:cubicBezTo>
                    <a:pt x="475873" y="743950"/>
                    <a:pt x="425150" y="719952"/>
                    <a:pt x="394716" y="702414"/>
                  </a:cubicBezTo>
                  <a:lnTo>
                    <a:pt x="232403" y="608267"/>
                  </a:lnTo>
                  <a:lnTo>
                    <a:pt x="231481" y="607344"/>
                  </a:lnTo>
                  <a:cubicBezTo>
                    <a:pt x="217647" y="599037"/>
                    <a:pt x="195514" y="590730"/>
                    <a:pt x="177991" y="596268"/>
                  </a:cubicBezTo>
                  <a:cubicBezTo>
                    <a:pt x="163235" y="600883"/>
                    <a:pt x="147558" y="614728"/>
                    <a:pt x="147558" y="667340"/>
                  </a:cubicBezTo>
                  <a:cubicBezTo>
                    <a:pt x="147558" y="719952"/>
                    <a:pt x="164158" y="751334"/>
                    <a:pt x="177069" y="770717"/>
                  </a:cubicBezTo>
                  <a:cubicBezTo>
                    <a:pt x="193669" y="794716"/>
                    <a:pt x="215803" y="811330"/>
                    <a:pt x="229636" y="818714"/>
                  </a:cubicBezTo>
                  <a:lnTo>
                    <a:pt x="231481" y="819637"/>
                  </a:lnTo>
                  <a:lnTo>
                    <a:pt x="727643" y="1106695"/>
                  </a:lnTo>
                  <a:lnTo>
                    <a:pt x="727643" y="1239609"/>
                  </a:lnTo>
                  <a:lnTo>
                    <a:pt x="235170" y="954397"/>
                  </a:lnTo>
                  <a:cubicBezTo>
                    <a:pt x="201047" y="936860"/>
                    <a:pt x="152169" y="899016"/>
                    <a:pt x="109746" y="839944"/>
                  </a:cubicBezTo>
                  <a:cubicBezTo>
                    <a:pt x="63634" y="774409"/>
                    <a:pt x="32278" y="692261"/>
                    <a:pt x="32278" y="600883"/>
                  </a:cubicBezTo>
                  <a:cubicBezTo>
                    <a:pt x="32278" y="509504"/>
                    <a:pt x="63634" y="463353"/>
                    <a:pt x="108824" y="450431"/>
                  </a:cubicBezTo>
                  <a:cubicBezTo>
                    <a:pt x="151246" y="438432"/>
                    <a:pt x="200125" y="455969"/>
                    <a:pt x="234248" y="476276"/>
                  </a:cubicBezTo>
                  <a:lnTo>
                    <a:pt x="394716" y="569500"/>
                  </a:lnTo>
                  <a:cubicBezTo>
                    <a:pt x="417772" y="583345"/>
                    <a:pt x="435295" y="588883"/>
                    <a:pt x="447284" y="585191"/>
                  </a:cubicBezTo>
                  <a:cubicBezTo>
                    <a:pt x="456506" y="582422"/>
                    <a:pt x="473106" y="569500"/>
                    <a:pt x="473106" y="502120"/>
                  </a:cubicBezTo>
                  <a:cubicBezTo>
                    <a:pt x="473106" y="457815"/>
                    <a:pt x="459273" y="429202"/>
                    <a:pt x="445439" y="410742"/>
                  </a:cubicBezTo>
                  <a:cubicBezTo>
                    <a:pt x="428839" y="385820"/>
                    <a:pt x="407628" y="368283"/>
                    <a:pt x="394716" y="360899"/>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68" name="Google Shape;1268;p46"/>
            <p:cNvSpPr/>
            <p:nvPr/>
          </p:nvSpPr>
          <p:spPr>
            <a:xfrm>
              <a:off x="2515902" y="4358317"/>
              <a:ext cx="31172" cy="46816"/>
            </a:xfrm>
            <a:custGeom>
              <a:avLst/>
              <a:gdLst/>
              <a:ahLst/>
              <a:cxnLst/>
              <a:rect l="l" t="t" r="r" b="b"/>
              <a:pathLst>
                <a:path w="311715" h="468158" extrusionOk="0">
                  <a:moveTo>
                    <a:pt x="311715" y="324073"/>
                  </a:moveTo>
                  <a:cubicBezTo>
                    <a:pt x="311715" y="443142"/>
                    <a:pt x="241625" y="499446"/>
                    <a:pt x="155858" y="450526"/>
                  </a:cubicBezTo>
                  <a:cubicBezTo>
                    <a:pt x="70090" y="400684"/>
                    <a:pt x="0" y="264077"/>
                    <a:pt x="0" y="144085"/>
                  </a:cubicBezTo>
                  <a:cubicBezTo>
                    <a:pt x="0" y="25017"/>
                    <a:pt x="70090" y="-31287"/>
                    <a:pt x="155858" y="17632"/>
                  </a:cubicBezTo>
                  <a:cubicBezTo>
                    <a:pt x="241625" y="67475"/>
                    <a:pt x="311715" y="205004"/>
                    <a:pt x="311715" y="32407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69" name="Google Shape;1269;p46"/>
            <p:cNvSpPr/>
            <p:nvPr/>
          </p:nvSpPr>
          <p:spPr>
            <a:xfrm>
              <a:off x="2601417" y="4476134"/>
              <a:ext cx="31172" cy="46816"/>
            </a:xfrm>
            <a:custGeom>
              <a:avLst/>
              <a:gdLst/>
              <a:ahLst/>
              <a:cxnLst/>
              <a:rect l="l" t="t" r="r" b="b"/>
              <a:pathLst>
                <a:path w="311715" h="468158" extrusionOk="0">
                  <a:moveTo>
                    <a:pt x="311715" y="324073"/>
                  </a:moveTo>
                  <a:cubicBezTo>
                    <a:pt x="311715" y="443142"/>
                    <a:pt x="241625" y="499446"/>
                    <a:pt x="155858" y="450526"/>
                  </a:cubicBezTo>
                  <a:cubicBezTo>
                    <a:pt x="70090" y="400684"/>
                    <a:pt x="0" y="264077"/>
                    <a:pt x="0" y="144085"/>
                  </a:cubicBezTo>
                  <a:cubicBezTo>
                    <a:pt x="0" y="25016"/>
                    <a:pt x="70090" y="-31288"/>
                    <a:pt x="155858" y="17632"/>
                  </a:cubicBezTo>
                  <a:cubicBezTo>
                    <a:pt x="241625" y="67475"/>
                    <a:pt x="311715" y="205004"/>
                    <a:pt x="311715" y="32407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1" name="Grupo 20">
            <a:extLst>
              <a:ext uri="{FF2B5EF4-FFF2-40B4-BE49-F238E27FC236}">
                <a16:creationId xmlns:a16="http://schemas.microsoft.com/office/drawing/2014/main" id="{3D0D95E2-0AEC-834C-9380-53AEA2B4D9F2}"/>
              </a:ext>
            </a:extLst>
          </p:cNvPr>
          <p:cNvGrpSpPr/>
          <p:nvPr/>
        </p:nvGrpSpPr>
        <p:grpSpPr>
          <a:xfrm>
            <a:off x="1019213" y="3964719"/>
            <a:ext cx="438896" cy="683556"/>
            <a:chOff x="1019213" y="3964719"/>
            <a:chExt cx="438896" cy="683556"/>
          </a:xfrm>
        </p:grpSpPr>
        <p:sp>
          <p:nvSpPr>
            <p:cNvPr id="1271" name="Google Shape;1271;p46"/>
            <p:cNvSpPr/>
            <p:nvPr/>
          </p:nvSpPr>
          <p:spPr>
            <a:xfrm>
              <a:off x="1180677" y="3964719"/>
              <a:ext cx="57630" cy="327278"/>
            </a:xfrm>
            <a:custGeom>
              <a:avLst/>
              <a:gdLst/>
              <a:ahLst/>
              <a:cxnLst/>
              <a:rect l="l" t="t" r="r" b="b"/>
              <a:pathLst>
                <a:path w="576302" h="3272780" extrusionOk="0">
                  <a:moveTo>
                    <a:pt x="82123" y="11123"/>
                  </a:moveTo>
                  <a:cubicBezTo>
                    <a:pt x="127507" y="37030"/>
                    <a:pt x="163526" y="100357"/>
                    <a:pt x="163526" y="152169"/>
                  </a:cubicBezTo>
                  <a:lnTo>
                    <a:pt x="163526" y="1542480"/>
                  </a:lnTo>
                  <a:lnTo>
                    <a:pt x="576303" y="1780675"/>
                  </a:lnTo>
                  <a:lnTo>
                    <a:pt x="576303" y="3214882"/>
                  </a:lnTo>
                  <a:cubicBezTo>
                    <a:pt x="576303" y="3266695"/>
                    <a:pt x="539563" y="3287564"/>
                    <a:pt x="494900" y="3261657"/>
                  </a:cubicBezTo>
                  <a:cubicBezTo>
                    <a:pt x="449516" y="3235751"/>
                    <a:pt x="413497" y="3172424"/>
                    <a:pt x="413497" y="3120611"/>
                  </a:cubicBezTo>
                  <a:lnTo>
                    <a:pt x="413497" y="1874226"/>
                  </a:lnTo>
                  <a:lnTo>
                    <a:pt x="0" y="1636750"/>
                  </a:lnTo>
                  <a:lnTo>
                    <a:pt x="0" y="57899"/>
                  </a:lnTo>
                  <a:cubicBezTo>
                    <a:pt x="0" y="6086"/>
                    <a:pt x="36739" y="-14783"/>
                    <a:pt x="8212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72" name="Google Shape;1272;p46"/>
            <p:cNvSpPr/>
            <p:nvPr/>
          </p:nvSpPr>
          <p:spPr>
            <a:xfrm>
              <a:off x="1203159" y="4438020"/>
              <a:ext cx="57558" cy="169609"/>
            </a:xfrm>
            <a:custGeom>
              <a:avLst/>
              <a:gdLst/>
              <a:ahLst/>
              <a:cxnLst/>
              <a:rect l="l" t="t" r="r" b="b"/>
              <a:pathLst>
                <a:path w="575582" h="1696088" extrusionOk="0">
                  <a:moveTo>
                    <a:pt x="81403" y="1684965"/>
                  </a:moveTo>
                  <a:cubicBezTo>
                    <a:pt x="126787" y="1710871"/>
                    <a:pt x="162806" y="1690002"/>
                    <a:pt x="162806" y="1638189"/>
                  </a:cubicBezTo>
                  <a:lnTo>
                    <a:pt x="162806" y="596176"/>
                  </a:lnTo>
                  <a:lnTo>
                    <a:pt x="575582" y="834371"/>
                  </a:lnTo>
                  <a:lnTo>
                    <a:pt x="575582" y="152169"/>
                  </a:lnTo>
                  <a:cubicBezTo>
                    <a:pt x="575582" y="100356"/>
                    <a:pt x="538843" y="37030"/>
                    <a:pt x="494179" y="11124"/>
                  </a:cubicBezTo>
                  <a:cubicBezTo>
                    <a:pt x="448795" y="-14783"/>
                    <a:pt x="412777" y="6086"/>
                    <a:pt x="412777" y="57899"/>
                  </a:cubicBezTo>
                  <a:lnTo>
                    <a:pt x="412777" y="552280"/>
                  </a:lnTo>
                  <a:lnTo>
                    <a:pt x="0" y="314084"/>
                  </a:lnTo>
                  <a:lnTo>
                    <a:pt x="0" y="1543919"/>
                  </a:lnTo>
                  <a:cubicBezTo>
                    <a:pt x="0" y="1595732"/>
                    <a:pt x="36739" y="1659059"/>
                    <a:pt x="81403" y="1684965"/>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73" name="Google Shape;1273;p46"/>
            <p:cNvSpPr/>
            <p:nvPr/>
          </p:nvSpPr>
          <p:spPr>
            <a:xfrm>
              <a:off x="1266437" y="4020885"/>
              <a:ext cx="16281" cy="257547"/>
            </a:xfrm>
            <a:custGeom>
              <a:avLst/>
              <a:gdLst/>
              <a:ahLst/>
              <a:cxnLst/>
              <a:rect l="l" t="t" r="r" b="b"/>
              <a:pathLst>
                <a:path w="162805" h="2575466" extrusionOk="0">
                  <a:moveTo>
                    <a:pt x="81403" y="11123"/>
                  </a:moveTo>
                  <a:cubicBezTo>
                    <a:pt x="126787" y="37030"/>
                    <a:pt x="162806" y="100357"/>
                    <a:pt x="162806" y="152169"/>
                  </a:cubicBezTo>
                  <a:lnTo>
                    <a:pt x="162806" y="2517568"/>
                  </a:lnTo>
                  <a:cubicBezTo>
                    <a:pt x="162806" y="2569381"/>
                    <a:pt x="126066" y="2590250"/>
                    <a:pt x="81403" y="2564343"/>
                  </a:cubicBezTo>
                  <a:cubicBezTo>
                    <a:pt x="36019" y="2538437"/>
                    <a:pt x="0" y="2475110"/>
                    <a:pt x="0" y="2423297"/>
                  </a:cubicBezTo>
                  <a:lnTo>
                    <a:pt x="0" y="57899"/>
                  </a:lnTo>
                  <a:cubicBezTo>
                    <a:pt x="0" y="6086"/>
                    <a:pt x="36739" y="-14783"/>
                    <a:pt x="8140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74" name="Google Shape;1274;p46"/>
            <p:cNvSpPr/>
            <p:nvPr/>
          </p:nvSpPr>
          <p:spPr>
            <a:xfrm>
              <a:off x="1191235" y="4555583"/>
              <a:ext cx="37316" cy="55944"/>
            </a:xfrm>
            <a:custGeom>
              <a:avLst/>
              <a:gdLst/>
              <a:ahLst/>
              <a:cxnLst/>
              <a:rect l="l" t="t" r="r" b="b"/>
              <a:pathLst>
                <a:path w="373155"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75" name="Google Shape;1275;p46"/>
            <p:cNvSpPr/>
            <p:nvPr/>
          </p:nvSpPr>
          <p:spPr>
            <a:xfrm>
              <a:off x="1315853" y="4184741"/>
              <a:ext cx="57558" cy="153705"/>
            </a:xfrm>
            <a:custGeom>
              <a:avLst/>
              <a:gdLst/>
              <a:ahLst/>
              <a:cxnLst/>
              <a:rect l="l" t="t" r="r" b="b"/>
              <a:pathLst>
                <a:path w="575582" h="1537051" extrusionOk="0">
                  <a:moveTo>
                    <a:pt x="494179" y="11123"/>
                  </a:moveTo>
                  <a:cubicBezTo>
                    <a:pt x="448796" y="-14783"/>
                    <a:pt x="412777" y="6086"/>
                    <a:pt x="412777" y="57899"/>
                  </a:cubicBezTo>
                  <a:lnTo>
                    <a:pt x="412777" y="760250"/>
                  </a:lnTo>
                  <a:lnTo>
                    <a:pt x="0" y="522055"/>
                  </a:lnTo>
                  <a:lnTo>
                    <a:pt x="0" y="1384882"/>
                  </a:lnTo>
                  <a:cubicBezTo>
                    <a:pt x="0" y="1436695"/>
                    <a:pt x="36739" y="1500022"/>
                    <a:pt x="81403" y="1525928"/>
                  </a:cubicBezTo>
                  <a:cubicBezTo>
                    <a:pt x="126787" y="1551835"/>
                    <a:pt x="162806" y="1530966"/>
                    <a:pt x="162806" y="1479153"/>
                  </a:cubicBezTo>
                  <a:lnTo>
                    <a:pt x="162806" y="804147"/>
                  </a:lnTo>
                  <a:lnTo>
                    <a:pt x="575582" y="1042342"/>
                  </a:lnTo>
                  <a:lnTo>
                    <a:pt x="575582" y="152169"/>
                  </a:lnTo>
                  <a:cubicBezTo>
                    <a:pt x="575582" y="100357"/>
                    <a:pt x="538843" y="37030"/>
                    <a:pt x="494179"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76" name="Google Shape;1276;p46"/>
            <p:cNvSpPr/>
            <p:nvPr/>
          </p:nvSpPr>
          <p:spPr>
            <a:xfrm>
              <a:off x="1346594" y="4172474"/>
              <a:ext cx="36883" cy="55252"/>
            </a:xfrm>
            <a:custGeom>
              <a:avLst/>
              <a:gdLst/>
              <a:ahLst/>
              <a:cxnLst/>
              <a:rect l="l" t="t" r="r" b="b"/>
              <a:pathLst>
                <a:path w="368833" h="552522" extrusionOk="0">
                  <a:moveTo>
                    <a:pt x="368833" y="382406"/>
                  </a:moveTo>
                  <a:cubicBezTo>
                    <a:pt x="368833" y="523451"/>
                    <a:pt x="285990" y="589657"/>
                    <a:pt x="184417" y="531367"/>
                  </a:cubicBezTo>
                  <a:cubicBezTo>
                    <a:pt x="82843" y="472358"/>
                    <a:pt x="0" y="311163"/>
                    <a:pt x="0" y="170117"/>
                  </a:cubicBezTo>
                  <a:cubicBezTo>
                    <a:pt x="0" y="29071"/>
                    <a:pt x="82123" y="-37134"/>
                    <a:pt x="184417" y="21155"/>
                  </a:cubicBezTo>
                  <a:cubicBezTo>
                    <a:pt x="286710" y="80164"/>
                    <a:pt x="368833" y="241360"/>
                    <a:pt x="368833" y="3824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77" name="Google Shape;1277;p46"/>
            <p:cNvSpPr/>
            <p:nvPr/>
          </p:nvSpPr>
          <p:spPr>
            <a:xfrm>
              <a:off x="1300195" y="4426721"/>
              <a:ext cx="144076" cy="148308"/>
            </a:xfrm>
            <a:custGeom>
              <a:avLst/>
              <a:gdLst/>
              <a:ahLst/>
              <a:cxnLst/>
              <a:rect l="l" t="t" r="r" b="b"/>
              <a:pathLst>
                <a:path w="1440755" h="1483080" extrusionOk="0">
                  <a:moveTo>
                    <a:pt x="1440756" y="1425181"/>
                  </a:moveTo>
                  <a:cubicBezTo>
                    <a:pt x="1440756" y="1373368"/>
                    <a:pt x="1404017" y="1310042"/>
                    <a:pt x="1359353" y="1284135"/>
                  </a:cubicBezTo>
                  <a:lnTo>
                    <a:pt x="718217" y="914250"/>
                  </a:lnTo>
                  <a:lnTo>
                    <a:pt x="718217" y="378131"/>
                  </a:lnTo>
                  <a:lnTo>
                    <a:pt x="81403" y="11124"/>
                  </a:lnTo>
                  <a:cubicBezTo>
                    <a:pt x="36019" y="-14783"/>
                    <a:pt x="0" y="6086"/>
                    <a:pt x="0" y="57899"/>
                  </a:cubicBezTo>
                  <a:cubicBezTo>
                    <a:pt x="0" y="109711"/>
                    <a:pt x="36739" y="173039"/>
                    <a:pt x="81403" y="198945"/>
                  </a:cubicBezTo>
                  <a:lnTo>
                    <a:pt x="555412" y="472401"/>
                  </a:lnTo>
                  <a:lnTo>
                    <a:pt x="555412" y="1008520"/>
                  </a:lnTo>
                  <a:lnTo>
                    <a:pt x="1360074" y="1471957"/>
                  </a:lnTo>
                  <a:cubicBezTo>
                    <a:pt x="1404737" y="1497863"/>
                    <a:pt x="1440756" y="1476994"/>
                    <a:pt x="1440756" y="1425181"/>
                  </a:cubicBez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78" name="Google Shape;1278;p46"/>
            <p:cNvSpPr/>
            <p:nvPr/>
          </p:nvSpPr>
          <p:spPr>
            <a:xfrm>
              <a:off x="1281448" y="4456718"/>
              <a:ext cx="16281" cy="191557"/>
            </a:xfrm>
            <a:custGeom>
              <a:avLst/>
              <a:gdLst/>
              <a:ahLst/>
              <a:cxnLst/>
              <a:rect l="l" t="t" r="r" b="b"/>
              <a:pathLst>
                <a:path w="162805" h="1915573" extrusionOk="0">
                  <a:moveTo>
                    <a:pt x="81403" y="1904450"/>
                  </a:moveTo>
                  <a:cubicBezTo>
                    <a:pt x="36019" y="1878543"/>
                    <a:pt x="0" y="1815217"/>
                    <a:pt x="0" y="1763404"/>
                  </a:cubicBezTo>
                  <a:lnTo>
                    <a:pt x="0" y="57899"/>
                  </a:lnTo>
                  <a:cubicBezTo>
                    <a:pt x="0" y="6086"/>
                    <a:pt x="36739" y="-14783"/>
                    <a:pt x="81403" y="11124"/>
                  </a:cubicBezTo>
                  <a:cubicBezTo>
                    <a:pt x="126787" y="37030"/>
                    <a:pt x="162806" y="100356"/>
                    <a:pt x="162806" y="152169"/>
                  </a:cubicBezTo>
                  <a:lnTo>
                    <a:pt x="162806" y="1857674"/>
                  </a:lnTo>
                  <a:cubicBezTo>
                    <a:pt x="162806" y="1909487"/>
                    <a:pt x="126066" y="1930356"/>
                    <a:pt x="81403" y="1904450"/>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79" name="Google Shape;1279;p46"/>
            <p:cNvSpPr/>
            <p:nvPr/>
          </p:nvSpPr>
          <p:spPr>
            <a:xfrm>
              <a:off x="1416552" y="4536391"/>
              <a:ext cx="37316" cy="55944"/>
            </a:xfrm>
            <a:custGeom>
              <a:avLst/>
              <a:gdLst/>
              <a:ahLst/>
              <a:cxnLst/>
              <a:rect l="l" t="t" r="r" b="b"/>
              <a:pathLst>
                <a:path w="373156"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80" name="Google Shape;1280;p46"/>
            <p:cNvSpPr/>
            <p:nvPr/>
          </p:nvSpPr>
          <p:spPr>
            <a:xfrm>
              <a:off x="1055916" y="4289546"/>
              <a:ext cx="117277" cy="284682"/>
            </a:xfrm>
            <a:custGeom>
              <a:avLst/>
              <a:gdLst/>
              <a:ahLst/>
              <a:cxnLst/>
              <a:rect l="l" t="t" r="r" b="b"/>
              <a:pathLst>
                <a:path w="1172775" h="2846825" extrusionOk="0">
                  <a:moveTo>
                    <a:pt x="0" y="0"/>
                  </a:moveTo>
                  <a:lnTo>
                    <a:pt x="1172776" y="676445"/>
                  </a:lnTo>
                  <a:lnTo>
                    <a:pt x="1172776" y="2846826"/>
                  </a:lnTo>
                  <a:lnTo>
                    <a:pt x="0" y="2170381"/>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81" name="Google Shape;1281;p46"/>
            <p:cNvSpPr/>
            <p:nvPr/>
          </p:nvSpPr>
          <p:spPr>
            <a:xfrm>
              <a:off x="1074447" y="4427185"/>
              <a:ext cx="69877" cy="48862"/>
            </a:xfrm>
            <a:custGeom>
              <a:avLst/>
              <a:gdLst/>
              <a:ahLst/>
              <a:cxnLst/>
              <a:rect l="l" t="t" r="r" b="b"/>
              <a:pathLst>
                <a:path w="698766" h="488623" extrusionOk="0">
                  <a:moveTo>
                    <a:pt x="0" y="0"/>
                  </a:moveTo>
                  <a:lnTo>
                    <a:pt x="698767" y="402988"/>
                  </a:lnTo>
                  <a:lnTo>
                    <a:pt x="698767" y="488624"/>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82" name="Google Shape;1282;p46"/>
            <p:cNvSpPr/>
            <p:nvPr/>
          </p:nvSpPr>
          <p:spPr>
            <a:xfrm>
              <a:off x="1081701" y="4448211"/>
              <a:ext cx="55397" cy="40515"/>
            </a:xfrm>
            <a:custGeom>
              <a:avLst/>
              <a:gdLst/>
              <a:ahLst/>
              <a:cxnLst/>
              <a:rect l="l" t="t" r="r" b="b"/>
              <a:pathLst>
                <a:path w="553970" h="405147" extrusionOk="0">
                  <a:moveTo>
                    <a:pt x="0" y="0"/>
                  </a:moveTo>
                  <a:lnTo>
                    <a:pt x="553971" y="319512"/>
                  </a:lnTo>
                  <a:lnTo>
                    <a:pt x="553971" y="405147"/>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83" name="Google Shape;1283;p46"/>
            <p:cNvSpPr/>
            <p:nvPr/>
          </p:nvSpPr>
          <p:spPr>
            <a:xfrm>
              <a:off x="1019213" y="4439815"/>
              <a:ext cx="81619" cy="71314"/>
            </a:xfrm>
            <a:custGeom>
              <a:avLst/>
              <a:gdLst/>
              <a:ahLst/>
              <a:cxnLst/>
              <a:rect l="l" t="t" r="r" b="b"/>
              <a:pathLst>
                <a:path w="816188" h="713145" extrusionOk="0">
                  <a:moveTo>
                    <a:pt x="815468" y="470633"/>
                  </a:moveTo>
                  <a:lnTo>
                    <a:pt x="0" y="0"/>
                  </a:lnTo>
                  <a:lnTo>
                    <a:pt x="0" y="242513"/>
                  </a:lnTo>
                  <a:lnTo>
                    <a:pt x="816188" y="713146"/>
                  </a:lnTo>
                  <a:lnTo>
                    <a:pt x="815468" y="470633"/>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84" name="Google Shape;1284;p46"/>
            <p:cNvSpPr/>
            <p:nvPr/>
          </p:nvSpPr>
          <p:spPr>
            <a:xfrm>
              <a:off x="1087088" y="4366761"/>
              <a:ext cx="52804" cy="26266"/>
            </a:xfrm>
            <a:custGeom>
              <a:avLst/>
              <a:gdLst/>
              <a:ahLst/>
              <a:cxnLst/>
              <a:rect l="l" t="t" r="r" b="b"/>
              <a:pathLst>
                <a:path w="528037" h="262662" extrusionOk="0">
                  <a:moveTo>
                    <a:pt x="528037" y="118738"/>
                  </a:moveTo>
                  <a:lnTo>
                    <a:pt x="345781" y="262662"/>
                  </a:lnTo>
                  <a:lnTo>
                    <a:pt x="223317" y="105785"/>
                  </a:lnTo>
                  <a:lnTo>
                    <a:pt x="63393" y="243952"/>
                  </a:lnTo>
                  <a:lnTo>
                    <a:pt x="0" y="197896"/>
                  </a:lnTo>
                  <a:lnTo>
                    <a:pt x="235564" y="0"/>
                  </a:lnTo>
                  <a:lnTo>
                    <a:pt x="355146" y="156878"/>
                  </a:lnTo>
                  <a:lnTo>
                    <a:pt x="486976" y="59009"/>
                  </a:lnTo>
                  <a:lnTo>
                    <a:pt x="528037" y="11873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85" name="Google Shape;1285;p46"/>
            <p:cNvSpPr/>
            <p:nvPr/>
          </p:nvSpPr>
          <p:spPr>
            <a:xfrm>
              <a:off x="1132267" y="4356275"/>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7"/>
                    <a:pt x="0" y="97960"/>
                  </a:cubicBezTo>
                  <a:cubicBezTo>
                    <a:pt x="0" y="16643"/>
                    <a:pt x="47545" y="-21497"/>
                    <a:pt x="105896" y="12325"/>
                  </a:cubicBezTo>
                  <a:cubicBezTo>
                    <a:pt x="164246" y="46147"/>
                    <a:pt x="211791" y="13969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86" name="Google Shape;1286;p46"/>
            <p:cNvSpPr/>
            <p:nvPr/>
          </p:nvSpPr>
          <p:spPr>
            <a:xfrm>
              <a:off x="1077823" y="4371919"/>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8"/>
                    <a:pt x="0" y="97960"/>
                  </a:cubicBezTo>
                  <a:cubicBezTo>
                    <a:pt x="0" y="16643"/>
                    <a:pt x="47545" y="-21497"/>
                    <a:pt x="105896" y="12325"/>
                  </a:cubicBezTo>
                  <a:cubicBezTo>
                    <a:pt x="164246" y="46147"/>
                    <a:pt x="211791" y="13897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87" name="Google Shape;1287;p46"/>
            <p:cNvSpPr/>
            <p:nvPr/>
          </p:nvSpPr>
          <p:spPr>
            <a:xfrm>
              <a:off x="1346594" y="4366905"/>
              <a:ext cx="111515" cy="122336"/>
            </a:xfrm>
            <a:custGeom>
              <a:avLst/>
              <a:gdLst/>
              <a:ahLst/>
              <a:cxnLst/>
              <a:rect l="l" t="t" r="r" b="b"/>
              <a:pathLst>
                <a:path w="1115145" h="1223357" extrusionOk="0">
                  <a:moveTo>
                    <a:pt x="1115145" y="643342"/>
                  </a:moveTo>
                  <a:lnTo>
                    <a:pt x="0" y="0"/>
                  </a:lnTo>
                  <a:lnTo>
                    <a:pt x="0" y="580015"/>
                  </a:lnTo>
                  <a:lnTo>
                    <a:pt x="1115145" y="1223358"/>
                  </a:lnTo>
                  <a:lnTo>
                    <a:pt x="1115145" y="643342"/>
                  </a:lnTo>
                  <a:close/>
                </a:path>
              </a:pathLst>
            </a:custGeom>
            <a:gradFill>
              <a:gsLst>
                <a:gs pos="0">
                  <a:srgbClr val="FFFFFF">
                    <a:alpha val="300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88" name="Google Shape;1288;p46"/>
            <p:cNvSpPr/>
            <p:nvPr/>
          </p:nvSpPr>
          <p:spPr>
            <a:xfrm>
              <a:off x="1375037" y="4397332"/>
              <a:ext cx="33570" cy="26338"/>
            </a:xfrm>
            <a:custGeom>
              <a:avLst/>
              <a:gdLst/>
              <a:ahLst/>
              <a:cxnLst/>
              <a:rect l="l" t="t" r="r" b="b"/>
              <a:pathLst>
                <a:path w="335696" h="263381" extrusionOk="0">
                  <a:moveTo>
                    <a:pt x="0" y="0"/>
                  </a:moveTo>
                  <a:lnTo>
                    <a:pt x="335696" y="193578"/>
                  </a:lnTo>
                  <a:lnTo>
                    <a:pt x="335696" y="263382"/>
                  </a:lnTo>
                  <a:lnTo>
                    <a:pt x="0" y="69084"/>
                  </a:lnTo>
                  <a:lnTo>
                    <a:pt x="0" y="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89" name="Google Shape;1289;p46"/>
            <p:cNvSpPr/>
            <p:nvPr/>
          </p:nvSpPr>
          <p:spPr>
            <a:xfrm>
              <a:off x="1375109" y="4411254"/>
              <a:ext cx="71461" cy="48215"/>
            </a:xfrm>
            <a:custGeom>
              <a:avLst/>
              <a:gdLst/>
              <a:ahLst/>
              <a:cxnLst/>
              <a:rect l="l" t="t" r="r" b="b"/>
              <a:pathLst>
                <a:path w="714614"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90" name="Google Shape;1290;p46"/>
            <p:cNvSpPr/>
            <p:nvPr/>
          </p:nvSpPr>
          <p:spPr>
            <a:xfrm>
              <a:off x="1356578" y="4386341"/>
              <a:ext cx="12679" cy="18805"/>
            </a:xfrm>
            <a:custGeom>
              <a:avLst/>
              <a:gdLst/>
              <a:ahLst/>
              <a:cxnLst/>
              <a:rect l="l" t="t" r="r" b="b"/>
              <a:pathLst>
                <a:path w="126786" h="188049" extrusionOk="0">
                  <a:moveTo>
                    <a:pt x="126787" y="130366"/>
                  </a:moveTo>
                  <a:cubicBezTo>
                    <a:pt x="126787" y="177861"/>
                    <a:pt x="98692" y="200889"/>
                    <a:pt x="63393" y="180739"/>
                  </a:cubicBezTo>
                  <a:cubicBezTo>
                    <a:pt x="28095" y="160590"/>
                    <a:pt x="0" y="105179"/>
                    <a:pt x="0" y="57684"/>
                  </a:cubicBezTo>
                  <a:cubicBezTo>
                    <a:pt x="0" y="10189"/>
                    <a:pt x="28095" y="-12839"/>
                    <a:pt x="63393" y="7310"/>
                  </a:cubicBezTo>
                  <a:cubicBezTo>
                    <a:pt x="98692" y="27460"/>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91" name="Google Shape;1291;p46"/>
            <p:cNvSpPr/>
            <p:nvPr/>
          </p:nvSpPr>
          <p:spPr>
            <a:xfrm>
              <a:off x="1061303" y="4190012"/>
              <a:ext cx="111515" cy="122336"/>
            </a:xfrm>
            <a:custGeom>
              <a:avLst/>
              <a:gdLst/>
              <a:ahLst/>
              <a:cxnLst/>
              <a:rect l="l" t="t" r="r" b="b"/>
              <a:pathLst>
                <a:path w="1115145" h="1223357" extrusionOk="0">
                  <a:moveTo>
                    <a:pt x="1115145" y="643342"/>
                  </a:moveTo>
                  <a:lnTo>
                    <a:pt x="0" y="0"/>
                  </a:lnTo>
                  <a:lnTo>
                    <a:pt x="0" y="580016"/>
                  </a:lnTo>
                  <a:lnTo>
                    <a:pt x="1115145" y="1223358"/>
                  </a:lnTo>
                  <a:lnTo>
                    <a:pt x="1115145" y="643342"/>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92" name="Google Shape;1292;p46"/>
            <p:cNvSpPr/>
            <p:nvPr/>
          </p:nvSpPr>
          <p:spPr>
            <a:xfrm>
              <a:off x="1089746" y="4220439"/>
              <a:ext cx="33570" cy="26338"/>
            </a:xfrm>
            <a:custGeom>
              <a:avLst/>
              <a:gdLst/>
              <a:ahLst/>
              <a:cxnLst/>
              <a:rect l="l" t="t" r="r" b="b"/>
              <a:pathLst>
                <a:path w="335696" h="263381" extrusionOk="0">
                  <a:moveTo>
                    <a:pt x="0" y="0"/>
                  </a:moveTo>
                  <a:lnTo>
                    <a:pt x="335696" y="193578"/>
                  </a:lnTo>
                  <a:lnTo>
                    <a:pt x="335696" y="263382"/>
                  </a:lnTo>
                  <a:lnTo>
                    <a:pt x="0" y="6980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93" name="Google Shape;1293;p46"/>
            <p:cNvSpPr/>
            <p:nvPr/>
          </p:nvSpPr>
          <p:spPr>
            <a:xfrm>
              <a:off x="1089818" y="4234361"/>
              <a:ext cx="71461" cy="48215"/>
            </a:xfrm>
            <a:custGeom>
              <a:avLst/>
              <a:gdLst/>
              <a:ahLst/>
              <a:cxnLst/>
              <a:rect l="l" t="t" r="r" b="b"/>
              <a:pathLst>
                <a:path w="714615"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94" name="Google Shape;1294;p46"/>
            <p:cNvSpPr/>
            <p:nvPr/>
          </p:nvSpPr>
          <p:spPr>
            <a:xfrm>
              <a:off x="1071287" y="4209448"/>
              <a:ext cx="12679" cy="18805"/>
            </a:xfrm>
            <a:custGeom>
              <a:avLst/>
              <a:gdLst/>
              <a:ahLst/>
              <a:cxnLst/>
              <a:rect l="l" t="t" r="r" b="b"/>
              <a:pathLst>
                <a:path w="126786" h="188049" extrusionOk="0">
                  <a:moveTo>
                    <a:pt x="126787" y="130366"/>
                  </a:moveTo>
                  <a:cubicBezTo>
                    <a:pt x="126787" y="177860"/>
                    <a:pt x="98692" y="200888"/>
                    <a:pt x="63393" y="180739"/>
                  </a:cubicBezTo>
                  <a:cubicBezTo>
                    <a:pt x="28095" y="160590"/>
                    <a:pt x="0" y="105179"/>
                    <a:pt x="0" y="57684"/>
                  </a:cubicBezTo>
                  <a:cubicBezTo>
                    <a:pt x="0" y="10189"/>
                    <a:pt x="28095" y="-12839"/>
                    <a:pt x="63393" y="7310"/>
                  </a:cubicBezTo>
                  <a:cubicBezTo>
                    <a:pt x="97971" y="27459"/>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95" name="Google Shape;1295;p46"/>
            <p:cNvSpPr/>
            <p:nvPr/>
          </p:nvSpPr>
          <p:spPr>
            <a:xfrm>
              <a:off x="1227436" y="4284375"/>
              <a:ext cx="92208" cy="138390"/>
            </a:xfrm>
            <a:custGeom>
              <a:avLst/>
              <a:gdLst/>
              <a:ahLst/>
              <a:cxnLst/>
              <a:rect l="l" t="t" r="r" b="b"/>
              <a:pathLst>
                <a:path w="922083" h="1383901" extrusionOk="0">
                  <a:moveTo>
                    <a:pt x="922084" y="957851"/>
                  </a:moveTo>
                  <a:cubicBezTo>
                    <a:pt x="922084" y="1310466"/>
                    <a:pt x="715336" y="1477418"/>
                    <a:pt x="461042" y="1330616"/>
                  </a:cubicBezTo>
                  <a:cubicBezTo>
                    <a:pt x="206028" y="1183813"/>
                    <a:pt x="0" y="778665"/>
                    <a:pt x="0" y="426050"/>
                  </a:cubicBezTo>
                  <a:cubicBezTo>
                    <a:pt x="0" y="73435"/>
                    <a:pt x="206749" y="-93517"/>
                    <a:pt x="461042" y="53286"/>
                  </a:cubicBezTo>
                  <a:cubicBezTo>
                    <a:pt x="716056" y="200089"/>
                    <a:pt x="922084" y="605236"/>
                    <a:pt x="922084" y="957851"/>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96" name="Google Shape;1296;p46"/>
            <p:cNvSpPr/>
            <p:nvPr/>
          </p:nvSpPr>
          <p:spPr>
            <a:xfrm>
              <a:off x="1244674" y="4345448"/>
              <a:ext cx="12534" cy="17095"/>
            </a:xfrm>
            <a:custGeom>
              <a:avLst/>
              <a:gdLst/>
              <a:ahLst/>
              <a:cxnLst/>
              <a:rect l="l" t="t" r="r" b="b"/>
              <a:pathLst>
                <a:path w="125345" h="170952" extrusionOk="0">
                  <a:moveTo>
                    <a:pt x="106616" y="170551"/>
                  </a:moveTo>
                  <a:cubicBezTo>
                    <a:pt x="118862" y="166952"/>
                    <a:pt x="125346" y="153999"/>
                    <a:pt x="125346" y="131691"/>
                  </a:cubicBezTo>
                  <a:cubicBezTo>
                    <a:pt x="125346" y="108663"/>
                    <a:pt x="118862" y="88514"/>
                    <a:pt x="106616" y="71962"/>
                  </a:cubicBezTo>
                  <a:cubicBezTo>
                    <a:pt x="93649" y="55411"/>
                    <a:pt x="74920" y="39579"/>
                    <a:pt x="50426" y="25907"/>
                  </a:cubicBezTo>
                  <a:cubicBezTo>
                    <a:pt x="42502" y="21589"/>
                    <a:pt x="33858" y="16552"/>
                    <a:pt x="24493" y="12234"/>
                  </a:cubicBezTo>
                  <a:cubicBezTo>
                    <a:pt x="15128" y="7196"/>
                    <a:pt x="7204" y="2879"/>
                    <a:pt x="0" y="0"/>
                  </a:cubicBezTo>
                  <a:lnTo>
                    <a:pt x="0" y="123775"/>
                  </a:lnTo>
                  <a:lnTo>
                    <a:pt x="45384" y="149682"/>
                  </a:lnTo>
                  <a:cubicBezTo>
                    <a:pt x="74199" y="166233"/>
                    <a:pt x="94370" y="172709"/>
                    <a:pt x="106616" y="170551"/>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97" name="Google Shape;1297;p46"/>
            <p:cNvSpPr/>
            <p:nvPr/>
          </p:nvSpPr>
          <p:spPr>
            <a:xfrm>
              <a:off x="1244602" y="4367551"/>
              <a:ext cx="14119" cy="20094"/>
            </a:xfrm>
            <a:custGeom>
              <a:avLst/>
              <a:gdLst/>
              <a:ahLst/>
              <a:cxnLst/>
              <a:rect l="l" t="t" r="r" b="b"/>
              <a:pathLst>
                <a:path w="141193" h="200941" extrusionOk="0">
                  <a:moveTo>
                    <a:pt x="58350" y="33822"/>
                  </a:moveTo>
                  <a:lnTo>
                    <a:pt x="0" y="0"/>
                  </a:lnTo>
                  <a:lnTo>
                    <a:pt x="0" y="148242"/>
                  </a:lnTo>
                  <a:cubicBezTo>
                    <a:pt x="7204" y="153279"/>
                    <a:pt x="14408" y="158317"/>
                    <a:pt x="21611" y="162634"/>
                  </a:cubicBezTo>
                  <a:cubicBezTo>
                    <a:pt x="29535" y="167672"/>
                    <a:pt x="38180" y="172709"/>
                    <a:pt x="47545" y="178466"/>
                  </a:cubicBezTo>
                  <a:cubicBezTo>
                    <a:pt x="75640" y="194298"/>
                    <a:pt x="97971" y="202214"/>
                    <a:pt x="115261" y="200774"/>
                  </a:cubicBezTo>
                  <a:cubicBezTo>
                    <a:pt x="132550" y="200055"/>
                    <a:pt x="141194" y="184223"/>
                    <a:pt x="141194" y="154719"/>
                  </a:cubicBezTo>
                  <a:cubicBezTo>
                    <a:pt x="141194" y="128812"/>
                    <a:pt x="133990" y="105784"/>
                    <a:pt x="119583" y="86355"/>
                  </a:cubicBezTo>
                  <a:cubicBezTo>
                    <a:pt x="105175" y="66925"/>
                    <a:pt x="85005" y="48934"/>
                    <a:pt x="58350" y="33822"/>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98" name="Google Shape;1298;p46"/>
            <p:cNvSpPr/>
            <p:nvPr/>
          </p:nvSpPr>
          <p:spPr>
            <a:xfrm>
              <a:off x="1206032" y="4298728"/>
              <a:ext cx="92208" cy="138390"/>
            </a:xfrm>
            <a:custGeom>
              <a:avLst/>
              <a:gdLst/>
              <a:ahLst/>
              <a:cxnLst/>
              <a:rect l="l" t="t" r="r" b="b"/>
              <a:pathLst>
                <a:path w="922083" h="1383901" extrusionOk="0">
                  <a:moveTo>
                    <a:pt x="461042" y="53286"/>
                  </a:moveTo>
                  <a:cubicBezTo>
                    <a:pt x="206028" y="-93517"/>
                    <a:pt x="0" y="73435"/>
                    <a:pt x="0" y="426050"/>
                  </a:cubicBezTo>
                  <a:cubicBezTo>
                    <a:pt x="0" y="778665"/>
                    <a:pt x="206749" y="1183813"/>
                    <a:pt x="461042" y="1330616"/>
                  </a:cubicBezTo>
                  <a:cubicBezTo>
                    <a:pt x="716056" y="1477418"/>
                    <a:pt x="922084" y="1310466"/>
                    <a:pt x="922084" y="957851"/>
                  </a:cubicBezTo>
                  <a:cubicBezTo>
                    <a:pt x="922084" y="605236"/>
                    <a:pt x="715335" y="200089"/>
                    <a:pt x="461042" y="53286"/>
                  </a:cubicBezTo>
                  <a:close/>
                  <a:moveTo>
                    <a:pt x="574862" y="1010384"/>
                  </a:moveTo>
                  <a:cubicBezTo>
                    <a:pt x="550369" y="1019739"/>
                    <a:pt x="516511" y="1014701"/>
                    <a:pt x="473289" y="995271"/>
                  </a:cubicBezTo>
                  <a:lnTo>
                    <a:pt x="473289" y="1081626"/>
                  </a:lnTo>
                  <a:lnTo>
                    <a:pt x="384682" y="1030533"/>
                  </a:lnTo>
                  <a:lnTo>
                    <a:pt x="384682" y="944898"/>
                  </a:lnTo>
                  <a:cubicBezTo>
                    <a:pt x="378199" y="941300"/>
                    <a:pt x="372436" y="936982"/>
                    <a:pt x="365952" y="932664"/>
                  </a:cubicBezTo>
                  <a:cubicBezTo>
                    <a:pt x="343620" y="917552"/>
                    <a:pt x="320568" y="899562"/>
                    <a:pt x="296075" y="878692"/>
                  </a:cubicBezTo>
                  <a:lnTo>
                    <a:pt x="296075" y="321705"/>
                  </a:lnTo>
                  <a:cubicBezTo>
                    <a:pt x="314805" y="327462"/>
                    <a:pt x="335696" y="336098"/>
                    <a:pt x="358748" y="346892"/>
                  </a:cubicBezTo>
                  <a:cubicBezTo>
                    <a:pt x="367393" y="350490"/>
                    <a:pt x="376037" y="354808"/>
                    <a:pt x="384682" y="359126"/>
                  </a:cubicBezTo>
                  <a:lnTo>
                    <a:pt x="384682" y="273490"/>
                  </a:lnTo>
                  <a:lnTo>
                    <a:pt x="473289" y="324584"/>
                  </a:lnTo>
                  <a:lnTo>
                    <a:pt x="472568" y="412377"/>
                  </a:lnTo>
                  <a:cubicBezTo>
                    <a:pt x="479772" y="418134"/>
                    <a:pt x="486976" y="423172"/>
                    <a:pt x="493459" y="428929"/>
                  </a:cubicBezTo>
                  <a:cubicBezTo>
                    <a:pt x="515791" y="446919"/>
                    <a:pt x="535241" y="467069"/>
                    <a:pt x="551089" y="488658"/>
                  </a:cubicBezTo>
                  <a:cubicBezTo>
                    <a:pt x="566938" y="510246"/>
                    <a:pt x="579184" y="534713"/>
                    <a:pt x="587829" y="560620"/>
                  </a:cubicBezTo>
                  <a:cubicBezTo>
                    <a:pt x="597193" y="586526"/>
                    <a:pt x="601516" y="614591"/>
                    <a:pt x="601516" y="644815"/>
                  </a:cubicBezTo>
                  <a:cubicBezTo>
                    <a:pt x="601516" y="690871"/>
                    <a:pt x="585667" y="718217"/>
                    <a:pt x="553971" y="726133"/>
                  </a:cubicBezTo>
                  <a:cubicBezTo>
                    <a:pt x="580625" y="754918"/>
                    <a:pt x="598634" y="783703"/>
                    <a:pt x="607999" y="813207"/>
                  </a:cubicBezTo>
                  <a:cubicBezTo>
                    <a:pt x="617364" y="841992"/>
                    <a:pt x="622407" y="872216"/>
                    <a:pt x="622407" y="901720"/>
                  </a:cubicBezTo>
                  <a:cubicBezTo>
                    <a:pt x="622407" y="962169"/>
                    <a:pt x="606558" y="998150"/>
                    <a:pt x="574862" y="1010384"/>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299" name="Google Shape;1299;p4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36</a:t>
            </a:fld>
            <a:endParaRPr/>
          </a:p>
        </p:txBody>
      </p:sp>
      <p:sp>
        <p:nvSpPr>
          <p:cNvPr id="1300" name="Google Shape;1300;p46"/>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EXTRA ILLUSTRATIONS</a:t>
            </a:r>
            <a:endParaRPr/>
          </a:p>
        </p:txBody>
      </p:sp>
      <p:grpSp>
        <p:nvGrpSpPr>
          <p:cNvPr id="8" name="Grupo 7">
            <a:extLst>
              <a:ext uri="{FF2B5EF4-FFF2-40B4-BE49-F238E27FC236}">
                <a16:creationId xmlns:a16="http://schemas.microsoft.com/office/drawing/2014/main" id="{AE0145CE-E2DF-4E4D-9D00-C685DF2BA777}"/>
              </a:ext>
            </a:extLst>
          </p:cNvPr>
          <p:cNvGrpSpPr/>
          <p:nvPr/>
        </p:nvGrpSpPr>
        <p:grpSpPr>
          <a:xfrm>
            <a:off x="5449890" y="2388596"/>
            <a:ext cx="677099" cy="759637"/>
            <a:chOff x="5449890" y="2388596"/>
            <a:chExt cx="677099" cy="759637"/>
          </a:xfrm>
        </p:grpSpPr>
        <p:sp>
          <p:nvSpPr>
            <p:cNvPr id="1302" name="Google Shape;1302;p46"/>
            <p:cNvSpPr/>
            <p:nvPr/>
          </p:nvSpPr>
          <p:spPr>
            <a:xfrm>
              <a:off x="5585132" y="2388596"/>
              <a:ext cx="505459" cy="685066"/>
            </a:xfrm>
            <a:custGeom>
              <a:avLst/>
              <a:gdLst/>
              <a:ahLst/>
              <a:cxnLst/>
              <a:rect l="l" t="t" r="r" b="b"/>
              <a:pathLst>
                <a:path w="5054590" h="6850657" extrusionOk="0">
                  <a:moveTo>
                    <a:pt x="735" y="0"/>
                  </a:moveTo>
                  <a:lnTo>
                    <a:pt x="5054591" y="2915017"/>
                  </a:lnTo>
                  <a:lnTo>
                    <a:pt x="5053856" y="6850657"/>
                  </a:lnTo>
                  <a:lnTo>
                    <a:pt x="0" y="3935640"/>
                  </a:lnTo>
                  <a:lnTo>
                    <a:pt x="735"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03" name="Google Shape;1303;p46"/>
            <p:cNvSpPr/>
            <p:nvPr/>
          </p:nvSpPr>
          <p:spPr>
            <a:xfrm>
              <a:off x="5561622" y="2401314"/>
              <a:ext cx="505459" cy="685066"/>
            </a:xfrm>
            <a:custGeom>
              <a:avLst/>
              <a:gdLst/>
              <a:ahLst/>
              <a:cxnLst/>
              <a:rect l="l" t="t" r="r" b="b"/>
              <a:pathLst>
                <a:path w="5054590" h="6850657" extrusionOk="0">
                  <a:moveTo>
                    <a:pt x="735" y="0"/>
                  </a:moveTo>
                  <a:lnTo>
                    <a:pt x="5054591" y="2915017"/>
                  </a:lnTo>
                  <a:lnTo>
                    <a:pt x="5053856" y="6850657"/>
                  </a:lnTo>
                  <a:lnTo>
                    <a:pt x="0" y="3935640"/>
                  </a:lnTo>
                  <a:lnTo>
                    <a:pt x="735" y="0"/>
                  </a:ln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04" name="Google Shape;1304;p46"/>
            <p:cNvSpPr/>
            <p:nvPr/>
          </p:nvSpPr>
          <p:spPr>
            <a:xfrm>
              <a:off x="5561695" y="2401314"/>
              <a:ext cx="504724" cy="344515"/>
            </a:xfrm>
            <a:custGeom>
              <a:avLst/>
              <a:gdLst/>
              <a:ahLst/>
              <a:cxnLst/>
              <a:rect l="l" t="t" r="r" b="b"/>
              <a:pathLst>
                <a:path w="5047243" h="3445153" extrusionOk="0">
                  <a:moveTo>
                    <a:pt x="0" y="0"/>
                  </a:moveTo>
                  <a:lnTo>
                    <a:pt x="5047243" y="2911346"/>
                  </a:lnTo>
                  <a:lnTo>
                    <a:pt x="5047243" y="3445154"/>
                  </a:lnTo>
                  <a:lnTo>
                    <a:pt x="0" y="533808"/>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05" name="Google Shape;1305;p46"/>
            <p:cNvSpPr/>
            <p:nvPr/>
          </p:nvSpPr>
          <p:spPr>
            <a:xfrm>
              <a:off x="5514148" y="2579096"/>
              <a:ext cx="130645" cy="111534"/>
            </a:xfrm>
            <a:custGeom>
              <a:avLst/>
              <a:gdLst/>
              <a:ahLst/>
              <a:cxnLst/>
              <a:rect l="l" t="t" r="r" b="b"/>
              <a:pathLst>
                <a:path w="1306448" h="1115342" extrusionOk="0">
                  <a:moveTo>
                    <a:pt x="0" y="0"/>
                  </a:moveTo>
                  <a:lnTo>
                    <a:pt x="1306449" y="753352"/>
                  </a:lnTo>
                  <a:lnTo>
                    <a:pt x="1306449" y="1115343"/>
                  </a:lnTo>
                  <a:lnTo>
                    <a:pt x="0" y="361991"/>
                  </a:lnTo>
                  <a:lnTo>
                    <a:pt x="0" y="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06" name="Google Shape;1306;p46"/>
            <p:cNvSpPr/>
            <p:nvPr/>
          </p:nvSpPr>
          <p:spPr>
            <a:xfrm>
              <a:off x="5873279" y="2780382"/>
              <a:ext cx="130645" cy="111534"/>
            </a:xfrm>
            <a:custGeom>
              <a:avLst/>
              <a:gdLst/>
              <a:ahLst/>
              <a:cxnLst/>
              <a:rect l="l" t="t" r="r" b="b"/>
              <a:pathLst>
                <a:path w="1306449" h="1115343" extrusionOk="0">
                  <a:moveTo>
                    <a:pt x="0" y="0"/>
                  </a:moveTo>
                  <a:lnTo>
                    <a:pt x="1306449" y="753352"/>
                  </a:lnTo>
                  <a:lnTo>
                    <a:pt x="1306449" y="1115343"/>
                  </a:lnTo>
                  <a:lnTo>
                    <a:pt x="0" y="361991"/>
                  </a:lnTo>
                  <a:lnTo>
                    <a:pt x="0" y="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07" name="Google Shape;1307;p46"/>
            <p:cNvSpPr/>
            <p:nvPr/>
          </p:nvSpPr>
          <p:spPr>
            <a:xfrm>
              <a:off x="5595689" y="2548855"/>
              <a:ext cx="289946" cy="179600"/>
            </a:xfrm>
            <a:custGeom>
              <a:avLst/>
              <a:gdLst/>
              <a:ahLst/>
              <a:cxnLst/>
              <a:rect l="l" t="t" r="r" b="b"/>
              <a:pathLst>
                <a:path w="2899464" h="1796003" extrusionOk="0">
                  <a:moveTo>
                    <a:pt x="0" y="0"/>
                  </a:moveTo>
                  <a:lnTo>
                    <a:pt x="2899464" y="1672647"/>
                  </a:lnTo>
                  <a:lnTo>
                    <a:pt x="2899464" y="1796003"/>
                  </a:lnTo>
                  <a:lnTo>
                    <a:pt x="0" y="1240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08" name="Google Shape;1308;p46"/>
            <p:cNvSpPr/>
            <p:nvPr/>
          </p:nvSpPr>
          <p:spPr>
            <a:xfrm>
              <a:off x="5595689" y="2573678"/>
              <a:ext cx="250194" cy="156618"/>
            </a:xfrm>
            <a:custGeom>
              <a:avLst/>
              <a:gdLst/>
              <a:ahLst/>
              <a:cxnLst/>
              <a:rect l="l" t="t" r="r" b="b"/>
              <a:pathLst>
                <a:path w="2501945" h="1566179" extrusionOk="0">
                  <a:moveTo>
                    <a:pt x="0" y="0"/>
                  </a:moveTo>
                  <a:lnTo>
                    <a:pt x="2501946" y="1442823"/>
                  </a:lnTo>
                  <a:lnTo>
                    <a:pt x="2501946" y="1566179"/>
                  </a:lnTo>
                  <a:lnTo>
                    <a:pt x="0" y="123356"/>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09" name="Google Shape;1309;p46"/>
            <p:cNvSpPr/>
            <p:nvPr/>
          </p:nvSpPr>
          <p:spPr>
            <a:xfrm>
              <a:off x="5595689" y="2598207"/>
              <a:ext cx="212867" cy="135104"/>
            </a:xfrm>
            <a:custGeom>
              <a:avLst/>
              <a:gdLst/>
              <a:ahLst/>
              <a:cxnLst/>
              <a:rect l="l" t="t" r="r" b="b"/>
              <a:pathLst>
                <a:path w="2128674" h="1351040" extrusionOk="0">
                  <a:moveTo>
                    <a:pt x="0" y="0"/>
                  </a:moveTo>
                  <a:lnTo>
                    <a:pt x="2128674" y="1227685"/>
                  </a:lnTo>
                  <a:lnTo>
                    <a:pt x="2128674" y="1351041"/>
                  </a:lnTo>
                  <a:lnTo>
                    <a:pt x="0" y="123356"/>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10" name="Google Shape;1310;p46"/>
            <p:cNvSpPr/>
            <p:nvPr/>
          </p:nvSpPr>
          <p:spPr>
            <a:xfrm>
              <a:off x="5474506" y="2661489"/>
              <a:ext cx="212280" cy="231733"/>
            </a:xfrm>
            <a:custGeom>
              <a:avLst/>
              <a:gdLst/>
              <a:ahLst/>
              <a:cxnLst/>
              <a:rect l="l" t="t" r="r" b="b"/>
              <a:pathLst>
                <a:path w="2122796" h="2317328" extrusionOk="0">
                  <a:moveTo>
                    <a:pt x="0" y="0"/>
                  </a:moveTo>
                  <a:lnTo>
                    <a:pt x="2122796" y="1224014"/>
                  </a:lnTo>
                  <a:lnTo>
                    <a:pt x="2122796" y="2317328"/>
                  </a:lnTo>
                  <a:lnTo>
                    <a:pt x="0" y="1093315"/>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11" name="Google Shape;1311;p46"/>
            <p:cNvSpPr/>
            <p:nvPr/>
          </p:nvSpPr>
          <p:spPr>
            <a:xfrm>
              <a:off x="5595689" y="2437983"/>
              <a:ext cx="20868" cy="31247"/>
            </a:xfrm>
            <a:custGeom>
              <a:avLst/>
              <a:gdLst/>
              <a:ahLst/>
              <a:cxnLst/>
              <a:rect l="l" t="t" r="r" b="b"/>
              <a:pathLst>
                <a:path w="208679" h="312470" extrusionOk="0">
                  <a:moveTo>
                    <a:pt x="208679" y="216028"/>
                  </a:moveTo>
                  <a:cubicBezTo>
                    <a:pt x="208679" y="296062"/>
                    <a:pt x="161653" y="333509"/>
                    <a:pt x="104340" y="300468"/>
                  </a:cubicBezTo>
                  <a:cubicBezTo>
                    <a:pt x="47026" y="267426"/>
                    <a:pt x="0" y="175643"/>
                    <a:pt x="0" y="96343"/>
                  </a:cubicBezTo>
                  <a:cubicBezTo>
                    <a:pt x="0" y="17043"/>
                    <a:pt x="47026" y="-21139"/>
                    <a:pt x="104340" y="11903"/>
                  </a:cubicBezTo>
                  <a:cubicBezTo>
                    <a:pt x="161653" y="44945"/>
                    <a:pt x="208679" y="136727"/>
                    <a:pt x="208679" y="216028"/>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12" name="Google Shape;1312;p46"/>
            <p:cNvSpPr/>
            <p:nvPr/>
          </p:nvSpPr>
          <p:spPr>
            <a:xfrm>
              <a:off x="5872018" y="2838394"/>
              <a:ext cx="254971" cy="256404"/>
            </a:xfrm>
            <a:custGeom>
              <a:avLst/>
              <a:gdLst/>
              <a:ahLst/>
              <a:cxnLst/>
              <a:rect l="l" t="t" r="r" b="b"/>
              <a:pathLst>
                <a:path w="2549706" h="2564040" extrusionOk="0">
                  <a:moveTo>
                    <a:pt x="0" y="0"/>
                  </a:moveTo>
                  <a:lnTo>
                    <a:pt x="2549707" y="1470725"/>
                  </a:lnTo>
                  <a:lnTo>
                    <a:pt x="2549707" y="2564040"/>
                  </a:lnTo>
                  <a:lnTo>
                    <a:pt x="0" y="1093315"/>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13" name="Google Shape;1313;p46"/>
            <p:cNvSpPr/>
            <p:nvPr/>
          </p:nvSpPr>
          <p:spPr>
            <a:xfrm>
              <a:off x="5890847" y="2871416"/>
              <a:ext cx="38429" cy="58374"/>
            </a:xfrm>
            <a:custGeom>
              <a:avLst/>
              <a:gdLst/>
              <a:ahLst/>
              <a:cxnLst/>
              <a:rect l="l" t="t" r="r" b="b"/>
              <a:pathLst>
                <a:path w="384292" h="583737" extrusionOk="0">
                  <a:moveTo>
                    <a:pt x="0" y="0"/>
                  </a:moveTo>
                  <a:lnTo>
                    <a:pt x="384293" y="221747"/>
                  </a:lnTo>
                  <a:lnTo>
                    <a:pt x="384293" y="583738"/>
                  </a:lnTo>
                  <a:lnTo>
                    <a:pt x="0" y="36199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14" name="Google Shape;1314;p46"/>
            <p:cNvSpPr/>
            <p:nvPr/>
          </p:nvSpPr>
          <p:spPr>
            <a:xfrm>
              <a:off x="5938027" y="2899900"/>
              <a:ext cx="38429" cy="58374"/>
            </a:xfrm>
            <a:custGeom>
              <a:avLst/>
              <a:gdLst/>
              <a:ahLst/>
              <a:cxnLst/>
              <a:rect l="l" t="t" r="r" b="b"/>
              <a:pathLst>
                <a:path w="384293" h="583737" extrusionOk="0">
                  <a:moveTo>
                    <a:pt x="0" y="0"/>
                  </a:moveTo>
                  <a:lnTo>
                    <a:pt x="384293" y="221747"/>
                  </a:lnTo>
                  <a:lnTo>
                    <a:pt x="384293" y="583738"/>
                  </a:lnTo>
                  <a:lnTo>
                    <a:pt x="0" y="36199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15" name="Google Shape;1315;p46"/>
            <p:cNvSpPr/>
            <p:nvPr/>
          </p:nvSpPr>
          <p:spPr>
            <a:xfrm>
              <a:off x="5985208" y="2926626"/>
              <a:ext cx="38429" cy="58374"/>
            </a:xfrm>
            <a:custGeom>
              <a:avLst/>
              <a:gdLst/>
              <a:ahLst/>
              <a:cxnLst/>
              <a:rect l="l" t="t" r="r" b="b"/>
              <a:pathLst>
                <a:path w="384292" h="583737" extrusionOk="0">
                  <a:moveTo>
                    <a:pt x="0" y="0"/>
                  </a:moveTo>
                  <a:lnTo>
                    <a:pt x="384293" y="221747"/>
                  </a:lnTo>
                  <a:lnTo>
                    <a:pt x="384293" y="583738"/>
                  </a:lnTo>
                  <a:lnTo>
                    <a:pt x="0" y="36125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16" name="Google Shape;1316;p46"/>
            <p:cNvSpPr/>
            <p:nvPr/>
          </p:nvSpPr>
          <p:spPr>
            <a:xfrm>
              <a:off x="6032389" y="2955109"/>
              <a:ext cx="38429" cy="58374"/>
            </a:xfrm>
            <a:custGeom>
              <a:avLst/>
              <a:gdLst/>
              <a:ahLst/>
              <a:cxnLst/>
              <a:rect l="l" t="t" r="r" b="b"/>
              <a:pathLst>
                <a:path w="384292" h="583737" extrusionOk="0">
                  <a:moveTo>
                    <a:pt x="0" y="0"/>
                  </a:moveTo>
                  <a:lnTo>
                    <a:pt x="384293" y="221747"/>
                  </a:lnTo>
                  <a:lnTo>
                    <a:pt x="384293" y="583738"/>
                  </a:lnTo>
                  <a:lnTo>
                    <a:pt x="0" y="36199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17" name="Google Shape;1317;p46"/>
            <p:cNvSpPr/>
            <p:nvPr/>
          </p:nvSpPr>
          <p:spPr>
            <a:xfrm>
              <a:off x="5449890" y="2673790"/>
              <a:ext cx="212279" cy="231733"/>
            </a:xfrm>
            <a:custGeom>
              <a:avLst/>
              <a:gdLst/>
              <a:ahLst/>
              <a:cxnLst/>
              <a:rect l="l" t="t" r="r" b="b"/>
              <a:pathLst>
                <a:path w="2122795" h="2317328" extrusionOk="0">
                  <a:moveTo>
                    <a:pt x="0" y="0"/>
                  </a:moveTo>
                  <a:lnTo>
                    <a:pt x="2122796" y="1224014"/>
                  </a:lnTo>
                  <a:lnTo>
                    <a:pt x="2122796" y="2317329"/>
                  </a:lnTo>
                  <a:lnTo>
                    <a:pt x="0" y="1093315"/>
                  </a:lnTo>
                  <a:lnTo>
                    <a:pt x="0" y="0"/>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18" name="Google Shape;1318;p46"/>
            <p:cNvSpPr/>
            <p:nvPr/>
          </p:nvSpPr>
          <p:spPr>
            <a:xfrm>
              <a:off x="5464322" y="2708351"/>
              <a:ext cx="168633" cy="109625"/>
            </a:xfrm>
            <a:custGeom>
              <a:avLst/>
              <a:gdLst/>
              <a:ahLst/>
              <a:cxnLst/>
              <a:rect l="l" t="t" r="r" b="b"/>
              <a:pathLst>
                <a:path w="1686333" h="1096251" extrusionOk="0">
                  <a:moveTo>
                    <a:pt x="0" y="0"/>
                  </a:moveTo>
                  <a:lnTo>
                    <a:pt x="1686333" y="972896"/>
                  </a:lnTo>
                  <a:lnTo>
                    <a:pt x="1686333" y="1096252"/>
                  </a:lnTo>
                  <a:lnTo>
                    <a:pt x="0" y="1240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19" name="Google Shape;1319;p46"/>
            <p:cNvSpPr/>
            <p:nvPr/>
          </p:nvSpPr>
          <p:spPr>
            <a:xfrm>
              <a:off x="5464322" y="2733173"/>
              <a:ext cx="135054" cy="90241"/>
            </a:xfrm>
            <a:custGeom>
              <a:avLst/>
              <a:gdLst/>
              <a:ahLst/>
              <a:cxnLst/>
              <a:rect l="l" t="t" r="r" b="b"/>
              <a:pathLst>
                <a:path w="1350536" h="902407" extrusionOk="0">
                  <a:moveTo>
                    <a:pt x="0" y="0"/>
                  </a:moveTo>
                  <a:lnTo>
                    <a:pt x="1350536" y="779051"/>
                  </a:lnTo>
                  <a:lnTo>
                    <a:pt x="1350536" y="902407"/>
                  </a:lnTo>
                  <a:lnTo>
                    <a:pt x="0" y="123356"/>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20" name="Google Shape;1320;p46"/>
            <p:cNvSpPr/>
            <p:nvPr/>
          </p:nvSpPr>
          <p:spPr>
            <a:xfrm>
              <a:off x="5681609" y="2910721"/>
              <a:ext cx="170985" cy="237512"/>
            </a:xfrm>
            <a:custGeom>
              <a:avLst/>
              <a:gdLst/>
              <a:ahLst/>
              <a:cxnLst/>
              <a:rect l="l" t="t" r="r" b="b"/>
              <a:pathLst>
                <a:path w="1709846" h="2375115" extrusionOk="0">
                  <a:moveTo>
                    <a:pt x="714212" y="714693"/>
                  </a:moveTo>
                  <a:cubicBezTo>
                    <a:pt x="714212" y="860077"/>
                    <a:pt x="681881" y="953328"/>
                    <a:pt x="617220" y="993713"/>
                  </a:cubicBezTo>
                  <a:cubicBezTo>
                    <a:pt x="552559" y="1034097"/>
                    <a:pt x="465854" y="1023083"/>
                    <a:pt x="357106" y="959937"/>
                  </a:cubicBezTo>
                  <a:cubicBezTo>
                    <a:pt x="248358" y="897525"/>
                    <a:pt x="161653" y="808679"/>
                    <a:pt x="96992" y="693400"/>
                  </a:cubicBezTo>
                  <a:cubicBezTo>
                    <a:pt x="32331" y="578855"/>
                    <a:pt x="0" y="448157"/>
                    <a:pt x="0" y="302773"/>
                  </a:cubicBezTo>
                  <a:cubicBezTo>
                    <a:pt x="0" y="157389"/>
                    <a:pt x="32331" y="64138"/>
                    <a:pt x="96992" y="23754"/>
                  </a:cubicBezTo>
                  <a:cubicBezTo>
                    <a:pt x="161653" y="-16631"/>
                    <a:pt x="248358" y="-5617"/>
                    <a:pt x="357106" y="57529"/>
                  </a:cubicBezTo>
                  <a:cubicBezTo>
                    <a:pt x="465854" y="120676"/>
                    <a:pt x="552559" y="208788"/>
                    <a:pt x="617220" y="324067"/>
                  </a:cubicBezTo>
                  <a:cubicBezTo>
                    <a:pt x="681881" y="438611"/>
                    <a:pt x="714212" y="568576"/>
                    <a:pt x="714212" y="714693"/>
                  </a:cubicBezTo>
                  <a:close/>
                  <a:moveTo>
                    <a:pt x="486428" y="583261"/>
                  </a:moveTo>
                  <a:cubicBezTo>
                    <a:pt x="486428" y="503961"/>
                    <a:pt x="474672" y="440080"/>
                    <a:pt x="450424" y="390150"/>
                  </a:cubicBezTo>
                  <a:cubicBezTo>
                    <a:pt x="426176" y="340220"/>
                    <a:pt x="395315" y="304976"/>
                    <a:pt x="357841" y="282948"/>
                  </a:cubicBezTo>
                  <a:cubicBezTo>
                    <a:pt x="318897" y="260186"/>
                    <a:pt x="287301" y="260186"/>
                    <a:pt x="263053" y="281479"/>
                  </a:cubicBezTo>
                  <a:cubicBezTo>
                    <a:pt x="240275" y="304242"/>
                    <a:pt x="228518" y="354905"/>
                    <a:pt x="228518" y="433471"/>
                  </a:cubicBezTo>
                  <a:cubicBezTo>
                    <a:pt x="228518" y="512771"/>
                    <a:pt x="240275" y="577387"/>
                    <a:pt x="263053" y="627316"/>
                  </a:cubicBezTo>
                  <a:cubicBezTo>
                    <a:pt x="287301" y="677246"/>
                    <a:pt x="318897" y="713225"/>
                    <a:pt x="357841" y="735253"/>
                  </a:cubicBezTo>
                  <a:cubicBezTo>
                    <a:pt x="395315" y="757281"/>
                    <a:pt x="426176" y="757281"/>
                    <a:pt x="450424" y="735253"/>
                  </a:cubicBezTo>
                  <a:cubicBezTo>
                    <a:pt x="473937" y="713225"/>
                    <a:pt x="486428" y="661827"/>
                    <a:pt x="486428" y="583261"/>
                  </a:cubicBezTo>
                  <a:close/>
                  <a:moveTo>
                    <a:pt x="1107322" y="527457"/>
                  </a:moveTo>
                  <a:lnTo>
                    <a:pt x="1387275" y="688994"/>
                  </a:lnTo>
                  <a:lnTo>
                    <a:pt x="598850" y="1845456"/>
                  </a:lnTo>
                  <a:lnTo>
                    <a:pt x="318897" y="1683918"/>
                  </a:lnTo>
                  <a:lnTo>
                    <a:pt x="1107322" y="527457"/>
                  </a:lnTo>
                  <a:close/>
                  <a:moveTo>
                    <a:pt x="1709846" y="2072343"/>
                  </a:moveTo>
                  <a:cubicBezTo>
                    <a:pt x="1709846" y="2217726"/>
                    <a:pt x="1677516" y="2310978"/>
                    <a:pt x="1612855" y="2351362"/>
                  </a:cubicBezTo>
                  <a:cubicBezTo>
                    <a:pt x="1548194" y="2391746"/>
                    <a:pt x="1461489" y="2380732"/>
                    <a:pt x="1352741" y="2317586"/>
                  </a:cubicBezTo>
                  <a:cubicBezTo>
                    <a:pt x="1243992" y="2255174"/>
                    <a:pt x="1157288" y="2166328"/>
                    <a:pt x="1092626" y="2051049"/>
                  </a:cubicBezTo>
                  <a:cubicBezTo>
                    <a:pt x="1027965" y="1936504"/>
                    <a:pt x="995635" y="1805806"/>
                    <a:pt x="995635" y="1660422"/>
                  </a:cubicBezTo>
                  <a:cubicBezTo>
                    <a:pt x="995635" y="1515038"/>
                    <a:pt x="1027965" y="1421787"/>
                    <a:pt x="1092626" y="1381403"/>
                  </a:cubicBezTo>
                  <a:cubicBezTo>
                    <a:pt x="1157288" y="1341019"/>
                    <a:pt x="1243992" y="1352032"/>
                    <a:pt x="1352741" y="1415179"/>
                  </a:cubicBezTo>
                  <a:cubicBezTo>
                    <a:pt x="1461489" y="1477591"/>
                    <a:pt x="1548194" y="1566436"/>
                    <a:pt x="1612855" y="1681715"/>
                  </a:cubicBezTo>
                  <a:cubicBezTo>
                    <a:pt x="1677516" y="1796260"/>
                    <a:pt x="1709846" y="1926959"/>
                    <a:pt x="1709846" y="2072343"/>
                  </a:cubicBezTo>
                  <a:close/>
                  <a:moveTo>
                    <a:pt x="1482063" y="1940910"/>
                  </a:moveTo>
                  <a:cubicBezTo>
                    <a:pt x="1482063" y="1861609"/>
                    <a:pt x="1470306" y="1797729"/>
                    <a:pt x="1446058" y="1747799"/>
                  </a:cubicBezTo>
                  <a:cubicBezTo>
                    <a:pt x="1421810" y="1697869"/>
                    <a:pt x="1390949" y="1662625"/>
                    <a:pt x="1353475" y="1640597"/>
                  </a:cubicBezTo>
                  <a:cubicBezTo>
                    <a:pt x="1314532" y="1617835"/>
                    <a:pt x="1282936" y="1617835"/>
                    <a:pt x="1258688" y="1639128"/>
                  </a:cubicBezTo>
                  <a:cubicBezTo>
                    <a:pt x="1235910" y="1661890"/>
                    <a:pt x="1224153" y="1712555"/>
                    <a:pt x="1224153" y="1791121"/>
                  </a:cubicBezTo>
                  <a:cubicBezTo>
                    <a:pt x="1224153" y="1870421"/>
                    <a:pt x="1235910" y="1935036"/>
                    <a:pt x="1258688" y="1984965"/>
                  </a:cubicBezTo>
                  <a:cubicBezTo>
                    <a:pt x="1282936" y="2034895"/>
                    <a:pt x="1314532" y="2070874"/>
                    <a:pt x="1353475" y="2092902"/>
                  </a:cubicBezTo>
                  <a:cubicBezTo>
                    <a:pt x="1390949" y="2114930"/>
                    <a:pt x="1421810" y="2114930"/>
                    <a:pt x="1446058" y="2092902"/>
                  </a:cubicBezTo>
                  <a:cubicBezTo>
                    <a:pt x="1469571" y="2071608"/>
                    <a:pt x="1482063" y="2020210"/>
                    <a:pt x="1482063" y="1940910"/>
                  </a:cubicBez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endParaRPr>
                <a:solidFill>
                  <a:schemeClr val="dk1"/>
                </a:solidFill>
                <a:latin typeface="Calibri"/>
                <a:cs typeface="Calibri"/>
                <a:sym typeface="Calibri"/>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24"/>
        <p:cNvGrpSpPr/>
        <p:nvPr/>
      </p:nvGrpSpPr>
      <p:grpSpPr>
        <a:xfrm>
          <a:off x="0" y="0"/>
          <a:ext cx="0" cy="0"/>
          <a:chOff x="0" y="0"/>
          <a:chExt cx="0" cy="0"/>
        </a:xfrm>
      </p:grpSpPr>
      <p:sp>
        <p:nvSpPr>
          <p:cNvPr id="1325" name="Google Shape;1325;p47"/>
          <p:cNvSpPr txBox="1">
            <a:spLocks noGrp="1"/>
          </p:cNvSpPr>
          <p:nvPr>
            <p:ph type="body" idx="1"/>
          </p:nvPr>
        </p:nvSpPr>
        <p:spPr>
          <a:xfrm>
            <a:off x="6248575" y="312075"/>
            <a:ext cx="2438100" cy="1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900" b="1"/>
              <a:t>SlidesCarnival icons are editable shapes. </a:t>
            </a:r>
            <a:br>
              <a:rPr lang="en" sz="900"/>
            </a:br>
            <a:br>
              <a:rPr lang="en" sz="900"/>
            </a:br>
            <a:r>
              <a:rPr lang="en" sz="900"/>
              <a:t>This means that you can:</a:t>
            </a:r>
            <a:endParaRPr sz="900"/>
          </a:p>
          <a:p>
            <a:pPr marL="182880" lvl="0" indent="-148590" algn="l" rtl="0">
              <a:spcBef>
                <a:spcPts val="0"/>
              </a:spcBef>
              <a:spcAft>
                <a:spcPts val="0"/>
              </a:spcAft>
              <a:buSzPts val="900"/>
              <a:buChar char="╸"/>
            </a:pPr>
            <a:r>
              <a:rPr lang="en" sz="900"/>
              <a:t>Resize them without losing quality.</a:t>
            </a:r>
            <a:endParaRPr sz="900"/>
          </a:p>
          <a:p>
            <a:pPr marL="182880" lvl="0" indent="-148590" algn="l" rtl="0">
              <a:spcBef>
                <a:spcPts val="0"/>
              </a:spcBef>
              <a:spcAft>
                <a:spcPts val="0"/>
              </a:spcAft>
              <a:buSzPts val="900"/>
              <a:buChar char="╸"/>
            </a:pPr>
            <a:r>
              <a:rPr lang="en" sz="900"/>
              <a:t>Change fill color and opacity.</a:t>
            </a:r>
            <a:endParaRPr sz="900"/>
          </a:p>
          <a:p>
            <a:pPr marL="182880" lvl="0" indent="-148590" algn="l" rtl="0">
              <a:spcBef>
                <a:spcPts val="0"/>
              </a:spcBef>
              <a:spcAft>
                <a:spcPts val="0"/>
              </a:spcAft>
              <a:buSzPts val="900"/>
              <a:buChar char="╸"/>
            </a:pPr>
            <a:r>
              <a:rPr lang="en" sz="900"/>
              <a:t>Change line color, width and style.</a:t>
            </a:r>
            <a:endParaRPr sz="900"/>
          </a:p>
          <a:p>
            <a:pPr marL="0" lvl="0" indent="0" algn="l" rtl="0">
              <a:spcBef>
                <a:spcPts val="0"/>
              </a:spcBef>
              <a:spcAft>
                <a:spcPts val="0"/>
              </a:spcAft>
              <a:buNone/>
            </a:pPr>
            <a:r>
              <a:rPr lang="en" sz="900"/>
              <a:t>Isn’t that nice? :)</a:t>
            </a:r>
            <a:br>
              <a:rPr lang="en" sz="900"/>
            </a:br>
            <a:br>
              <a:rPr lang="en" sz="900"/>
            </a:br>
            <a:r>
              <a:rPr lang="en" sz="900"/>
              <a:t>Examples:</a:t>
            </a:r>
            <a:endParaRPr sz="900"/>
          </a:p>
        </p:txBody>
      </p:sp>
      <p:grpSp>
        <p:nvGrpSpPr>
          <p:cNvPr id="1326" name="Google Shape;1326;p47"/>
          <p:cNvGrpSpPr/>
          <p:nvPr/>
        </p:nvGrpSpPr>
        <p:grpSpPr>
          <a:xfrm>
            <a:off x="358968" y="342338"/>
            <a:ext cx="347107" cy="438984"/>
            <a:chOff x="584925" y="238125"/>
            <a:chExt cx="415200" cy="525100"/>
          </a:xfrm>
        </p:grpSpPr>
        <p:sp>
          <p:nvSpPr>
            <p:cNvPr id="1327" name="Google Shape;1327;p47"/>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28" name="Google Shape;1328;p47"/>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29" name="Google Shape;1329;p47"/>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30" name="Google Shape;1330;p47"/>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31" name="Google Shape;1331;p47"/>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32" name="Google Shape;1332;p47"/>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333" name="Google Shape;1333;p47"/>
          <p:cNvGrpSpPr/>
          <p:nvPr/>
        </p:nvGrpSpPr>
        <p:grpSpPr>
          <a:xfrm>
            <a:off x="910227" y="406125"/>
            <a:ext cx="371623" cy="309362"/>
            <a:chOff x="1244325" y="314425"/>
            <a:chExt cx="444525" cy="370050"/>
          </a:xfrm>
        </p:grpSpPr>
        <p:sp>
          <p:nvSpPr>
            <p:cNvPr id="1334" name="Google Shape;1334;p47"/>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35" name="Google Shape;1335;p47"/>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336" name="Google Shape;1336;p47"/>
          <p:cNvGrpSpPr/>
          <p:nvPr/>
        </p:nvGrpSpPr>
        <p:grpSpPr>
          <a:xfrm>
            <a:off x="1481925" y="404599"/>
            <a:ext cx="355300" cy="312413"/>
            <a:chOff x="1928175" y="312600"/>
            <a:chExt cx="425000" cy="373700"/>
          </a:xfrm>
        </p:grpSpPr>
        <p:sp>
          <p:nvSpPr>
            <p:cNvPr id="1337" name="Google Shape;1337;p47"/>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38" name="Google Shape;1338;p47"/>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339" name="Google Shape;1339;p47"/>
          <p:cNvSpPr/>
          <p:nvPr/>
        </p:nvSpPr>
        <p:spPr>
          <a:xfrm>
            <a:off x="2077702" y="393385"/>
            <a:ext cx="290970" cy="334860"/>
          </a:xfrm>
          <a:custGeom>
            <a:avLst/>
            <a:gdLst/>
            <a:ahLst/>
            <a:cxnLst/>
            <a:rect l="l" t="t" r="r" b="b"/>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40" name="Google Shape;1340;p47"/>
          <p:cNvSpPr/>
          <p:nvPr/>
        </p:nvSpPr>
        <p:spPr>
          <a:xfrm>
            <a:off x="2661148" y="394410"/>
            <a:ext cx="251176" cy="332812"/>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341" name="Google Shape;1341;p47"/>
          <p:cNvGrpSpPr/>
          <p:nvPr/>
        </p:nvGrpSpPr>
        <p:grpSpPr>
          <a:xfrm>
            <a:off x="3145963" y="388276"/>
            <a:ext cx="408386" cy="345080"/>
            <a:chOff x="3918650" y="293075"/>
            <a:chExt cx="488500" cy="412775"/>
          </a:xfrm>
        </p:grpSpPr>
        <p:sp>
          <p:nvSpPr>
            <p:cNvPr id="1342" name="Google Shape;1342;p47"/>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43" name="Google Shape;1343;p47"/>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44" name="Google Shape;1344;p47"/>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345" name="Google Shape;1345;p47"/>
          <p:cNvGrpSpPr/>
          <p:nvPr/>
        </p:nvGrpSpPr>
        <p:grpSpPr>
          <a:xfrm>
            <a:off x="3745730" y="362235"/>
            <a:ext cx="335905" cy="397142"/>
            <a:chOff x="4636075" y="261925"/>
            <a:chExt cx="401800" cy="475050"/>
          </a:xfrm>
        </p:grpSpPr>
        <p:sp>
          <p:nvSpPr>
            <p:cNvPr id="1346" name="Google Shape;1346;p47"/>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47" name="Google Shape;1347;p47"/>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48" name="Google Shape;1348;p47"/>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49" name="Google Shape;1349;p47"/>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350" name="Google Shape;1350;p47"/>
          <p:cNvSpPr/>
          <p:nvPr/>
        </p:nvSpPr>
        <p:spPr>
          <a:xfrm>
            <a:off x="4284931" y="392863"/>
            <a:ext cx="384894" cy="335905"/>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351" name="Google Shape;1351;p47"/>
          <p:cNvGrpSpPr/>
          <p:nvPr/>
        </p:nvGrpSpPr>
        <p:grpSpPr>
          <a:xfrm>
            <a:off x="4872282" y="395424"/>
            <a:ext cx="336908" cy="330262"/>
            <a:chOff x="5983625" y="301625"/>
            <a:chExt cx="403000" cy="395050"/>
          </a:xfrm>
        </p:grpSpPr>
        <p:sp>
          <p:nvSpPr>
            <p:cNvPr id="1352" name="Google Shape;1352;p47"/>
            <p:cNvSpPr/>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53" name="Google Shape;1353;p47"/>
            <p:cNvSpPr/>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54" name="Google Shape;1354;p47"/>
            <p:cNvSpPr/>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55" name="Google Shape;1355;p47"/>
            <p:cNvSpPr/>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56" name="Google Shape;1356;p47"/>
            <p:cNvSpPr/>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57" name="Google Shape;1357;p47"/>
            <p:cNvSpPr/>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58" name="Google Shape;1358;p47"/>
            <p:cNvSpPr/>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59" name="Google Shape;1359;p47"/>
            <p:cNvSpPr/>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60" name="Google Shape;1360;p47"/>
            <p:cNvSpPr/>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61" name="Google Shape;1361;p47"/>
            <p:cNvSpPr/>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62" name="Google Shape;1362;p47"/>
            <p:cNvSpPr/>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63" name="Google Shape;1363;p47"/>
            <p:cNvSpPr/>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64" name="Google Shape;1364;p47"/>
            <p:cNvSpPr/>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65" name="Google Shape;1365;p47"/>
            <p:cNvSpPr/>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66" name="Google Shape;1366;p47"/>
            <p:cNvSpPr/>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67" name="Google Shape;1367;p47"/>
            <p:cNvSpPr/>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68" name="Google Shape;1368;p47"/>
            <p:cNvSpPr/>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69" name="Google Shape;1369;p47"/>
            <p:cNvSpPr/>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70" name="Google Shape;1370;p47"/>
            <p:cNvSpPr/>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71" name="Google Shape;1371;p47"/>
            <p:cNvSpPr/>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372" name="Google Shape;1372;p47"/>
          <p:cNvGrpSpPr/>
          <p:nvPr/>
        </p:nvGrpSpPr>
        <p:grpSpPr>
          <a:xfrm>
            <a:off x="5438358" y="392853"/>
            <a:ext cx="331808" cy="331307"/>
            <a:chOff x="6660750" y="298550"/>
            <a:chExt cx="396900" cy="396300"/>
          </a:xfrm>
        </p:grpSpPr>
        <p:sp>
          <p:nvSpPr>
            <p:cNvPr id="1373" name="Google Shape;1373;p47"/>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74" name="Google Shape;1374;p47"/>
            <p:cNvSpPr/>
            <p:nvPr/>
          </p:nvSpPr>
          <p:spPr>
            <a:xfrm>
              <a:off x="6697400"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375" name="Google Shape;1375;p47"/>
          <p:cNvGrpSpPr/>
          <p:nvPr/>
        </p:nvGrpSpPr>
        <p:grpSpPr>
          <a:xfrm>
            <a:off x="358968" y="914538"/>
            <a:ext cx="347107" cy="420111"/>
            <a:chOff x="584925" y="922575"/>
            <a:chExt cx="415200" cy="502525"/>
          </a:xfrm>
        </p:grpSpPr>
        <p:sp>
          <p:nvSpPr>
            <p:cNvPr id="1376" name="Google Shape;1376;p47"/>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77" name="Google Shape;1377;p47"/>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78" name="Google Shape;1378;p47"/>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379" name="Google Shape;1379;p47"/>
          <p:cNvGrpSpPr/>
          <p:nvPr/>
        </p:nvGrpSpPr>
        <p:grpSpPr>
          <a:xfrm>
            <a:off x="912275" y="904841"/>
            <a:ext cx="367547" cy="437980"/>
            <a:chOff x="1246775" y="910975"/>
            <a:chExt cx="439650" cy="523900"/>
          </a:xfrm>
        </p:grpSpPr>
        <p:sp>
          <p:nvSpPr>
            <p:cNvPr id="1380" name="Google Shape;1380;p47"/>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81" name="Google Shape;1381;p47"/>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82" name="Google Shape;1382;p47"/>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383" name="Google Shape;1383;p47"/>
          <p:cNvGrpSpPr/>
          <p:nvPr/>
        </p:nvGrpSpPr>
        <p:grpSpPr>
          <a:xfrm>
            <a:off x="1480400" y="975274"/>
            <a:ext cx="358351" cy="298118"/>
            <a:chOff x="1926350" y="995225"/>
            <a:chExt cx="428650" cy="356600"/>
          </a:xfrm>
        </p:grpSpPr>
        <p:sp>
          <p:nvSpPr>
            <p:cNvPr id="1384" name="Google Shape;1384;p47"/>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85" name="Google Shape;1385;p47"/>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86" name="Google Shape;1386;p47"/>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87" name="Google Shape;1387;p47"/>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388" name="Google Shape;1388;p47"/>
          <p:cNvSpPr/>
          <p:nvPr/>
        </p:nvSpPr>
        <p:spPr>
          <a:xfrm>
            <a:off x="2048085" y="950288"/>
            <a:ext cx="350200" cy="348152"/>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89" name="Google Shape;1389;p47"/>
          <p:cNvSpPr/>
          <p:nvPr/>
        </p:nvSpPr>
        <p:spPr>
          <a:xfrm>
            <a:off x="2612156" y="967656"/>
            <a:ext cx="349155" cy="313437"/>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90" name="Google Shape;1390;p47"/>
          <p:cNvSpPr/>
          <p:nvPr/>
        </p:nvSpPr>
        <p:spPr>
          <a:xfrm>
            <a:off x="3180804" y="970206"/>
            <a:ext cx="338956" cy="308317"/>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91" name="Google Shape;1391;p47"/>
          <p:cNvSpPr/>
          <p:nvPr/>
        </p:nvSpPr>
        <p:spPr>
          <a:xfrm>
            <a:off x="3755576" y="97325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392" name="Google Shape;1392;p47"/>
          <p:cNvGrpSpPr/>
          <p:nvPr/>
        </p:nvGrpSpPr>
        <p:grpSpPr>
          <a:xfrm>
            <a:off x="4302631" y="952827"/>
            <a:ext cx="349155" cy="349657"/>
            <a:chOff x="5302225" y="968375"/>
            <a:chExt cx="417650" cy="418250"/>
          </a:xfrm>
        </p:grpSpPr>
        <p:sp>
          <p:nvSpPr>
            <p:cNvPr id="1393" name="Google Shape;1393;p47"/>
            <p:cNvSpPr/>
            <p:nvPr/>
          </p:nvSpPr>
          <p:spPr>
            <a:xfrm>
              <a:off x="5333350" y="991575"/>
              <a:ext cx="152075" cy="155100"/>
            </a:xfrm>
            <a:custGeom>
              <a:avLst/>
              <a:gdLst/>
              <a:ahLst/>
              <a:cxnLst/>
              <a:rect l="l" t="t" r="r" b="b"/>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94" name="Google Shape;1394;p47"/>
            <p:cNvSpPr/>
            <p:nvPr/>
          </p:nvSpPr>
          <p:spPr>
            <a:xfrm>
              <a:off x="5302225" y="968375"/>
              <a:ext cx="417650" cy="418250"/>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395" name="Google Shape;1395;p47"/>
          <p:cNvGrpSpPr/>
          <p:nvPr/>
        </p:nvGrpSpPr>
        <p:grpSpPr>
          <a:xfrm>
            <a:off x="4824295" y="913514"/>
            <a:ext cx="432881" cy="421637"/>
            <a:chOff x="5926225" y="921350"/>
            <a:chExt cx="517800" cy="504350"/>
          </a:xfrm>
        </p:grpSpPr>
        <p:sp>
          <p:nvSpPr>
            <p:cNvPr id="1396" name="Google Shape;1396;p47"/>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97" name="Google Shape;1397;p47"/>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398" name="Google Shape;1398;p47"/>
          <p:cNvGrpSpPr/>
          <p:nvPr/>
        </p:nvGrpSpPr>
        <p:grpSpPr>
          <a:xfrm>
            <a:off x="5402118" y="921686"/>
            <a:ext cx="404290" cy="405314"/>
            <a:chOff x="6617400" y="931125"/>
            <a:chExt cx="483600" cy="484825"/>
          </a:xfrm>
        </p:grpSpPr>
        <p:sp>
          <p:nvSpPr>
            <p:cNvPr id="1399" name="Google Shape;1399;p47"/>
            <p:cNvSpPr/>
            <p:nvPr/>
          </p:nvSpPr>
          <p:spPr>
            <a:xfrm>
              <a:off x="6843925" y="1183900"/>
              <a:ext cx="121525" cy="232050"/>
            </a:xfrm>
            <a:custGeom>
              <a:avLst/>
              <a:gdLst/>
              <a:ahLst/>
              <a:cxnLst/>
              <a:rect l="l" t="t" r="r" b="b"/>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00" name="Google Shape;1400;p47"/>
            <p:cNvSpPr/>
            <p:nvPr/>
          </p:nvSpPr>
          <p:spPr>
            <a:xfrm>
              <a:off x="6617400" y="931125"/>
              <a:ext cx="483600" cy="259500"/>
            </a:xfrm>
            <a:custGeom>
              <a:avLst/>
              <a:gdLst/>
              <a:ahLst/>
              <a:cxnLst/>
              <a:rect l="l" t="t" r="r" b="b"/>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401" name="Google Shape;1401;p47"/>
          <p:cNvGrpSpPr/>
          <p:nvPr/>
        </p:nvGrpSpPr>
        <p:grpSpPr>
          <a:xfrm>
            <a:off x="337525" y="1551048"/>
            <a:ext cx="389994" cy="273623"/>
            <a:chOff x="559275" y="1683950"/>
            <a:chExt cx="466500" cy="327300"/>
          </a:xfrm>
        </p:grpSpPr>
        <p:sp>
          <p:nvSpPr>
            <p:cNvPr id="1402" name="Google Shape;1402;p47"/>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03" name="Google Shape;1403;p47"/>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404" name="Google Shape;1404;p47"/>
          <p:cNvGrpSpPr/>
          <p:nvPr/>
        </p:nvGrpSpPr>
        <p:grpSpPr>
          <a:xfrm>
            <a:off x="901052" y="1496958"/>
            <a:ext cx="389994" cy="381822"/>
            <a:chOff x="1233350" y="1619250"/>
            <a:chExt cx="466500" cy="456725"/>
          </a:xfrm>
        </p:grpSpPr>
        <p:sp>
          <p:nvSpPr>
            <p:cNvPr id="1405" name="Google Shape;1405;p47"/>
            <p:cNvSpPr/>
            <p:nvPr/>
          </p:nvSpPr>
          <p:spPr>
            <a:xfrm>
              <a:off x="1233350" y="1619250"/>
              <a:ext cx="466500" cy="456725"/>
            </a:xfrm>
            <a:custGeom>
              <a:avLst/>
              <a:gdLst/>
              <a:ahLst/>
              <a:cxnLst/>
              <a:rect l="l" t="t" r="r" b="b"/>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06" name="Google Shape;1406;p47"/>
            <p:cNvSpPr/>
            <p:nvPr/>
          </p:nvSpPr>
          <p:spPr>
            <a:xfrm>
              <a:off x="1382325" y="1792025"/>
              <a:ext cx="168550" cy="12250"/>
            </a:xfrm>
            <a:custGeom>
              <a:avLst/>
              <a:gdLst/>
              <a:ahLst/>
              <a:cxnLst/>
              <a:rect l="l" t="t" r="r" b="b"/>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07" name="Google Shape;1407;p47"/>
            <p:cNvSpPr/>
            <p:nvPr/>
          </p:nvSpPr>
          <p:spPr>
            <a:xfrm>
              <a:off x="1382325" y="1825000"/>
              <a:ext cx="168550" cy="12250"/>
            </a:xfrm>
            <a:custGeom>
              <a:avLst/>
              <a:gdLst/>
              <a:ahLst/>
              <a:cxnLst/>
              <a:rect l="l" t="t" r="r" b="b"/>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08" name="Google Shape;1408;p47"/>
            <p:cNvSpPr/>
            <p:nvPr/>
          </p:nvSpPr>
          <p:spPr>
            <a:xfrm>
              <a:off x="1382325" y="1858575"/>
              <a:ext cx="70850" cy="12250"/>
            </a:xfrm>
            <a:custGeom>
              <a:avLst/>
              <a:gdLst/>
              <a:ahLst/>
              <a:cxnLst/>
              <a:rect l="l" t="t" r="r" b="b"/>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409" name="Google Shape;1409;p47"/>
          <p:cNvGrpSpPr/>
          <p:nvPr/>
        </p:nvGrpSpPr>
        <p:grpSpPr>
          <a:xfrm>
            <a:off x="1476826" y="1505109"/>
            <a:ext cx="365499" cy="365499"/>
            <a:chOff x="1922075" y="1629000"/>
            <a:chExt cx="437200" cy="437200"/>
          </a:xfrm>
        </p:grpSpPr>
        <p:sp>
          <p:nvSpPr>
            <p:cNvPr id="1410" name="Google Shape;1410;p47"/>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11" name="Google Shape;1411;p47"/>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412" name="Google Shape;1412;p47"/>
          <p:cNvGrpSpPr/>
          <p:nvPr/>
        </p:nvGrpSpPr>
        <p:grpSpPr>
          <a:xfrm>
            <a:off x="2038827" y="1503584"/>
            <a:ext cx="368551" cy="368551"/>
            <a:chOff x="2594325" y="1627175"/>
            <a:chExt cx="440850" cy="440850"/>
          </a:xfrm>
        </p:grpSpPr>
        <p:sp>
          <p:nvSpPr>
            <p:cNvPr id="1413" name="Google Shape;1413;p47"/>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14" name="Google Shape;1414;p47"/>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15" name="Google Shape;1415;p47"/>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416" name="Google Shape;1416;p47"/>
          <p:cNvSpPr/>
          <p:nvPr/>
        </p:nvSpPr>
        <p:spPr>
          <a:xfrm>
            <a:off x="2618782" y="1519981"/>
            <a:ext cx="335905" cy="335884"/>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417" name="Google Shape;1417;p47"/>
          <p:cNvGrpSpPr/>
          <p:nvPr/>
        </p:nvGrpSpPr>
        <p:grpSpPr>
          <a:xfrm>
            <a:off x="3200595" y="1476017"/>
            <a:ext cx="299121" cy="423685"/>
            <a:chOff x="3984000" y="1594200"/>
            <a:chExt cx="357800" cy="506800"/>
          </a:xfrm>
        </p:grpSpPr>
        <p:sp>
          <p:nvSpPr>
            <p:cNvPr id="1418" name="Google Shape;1418;p47"/>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19" name="Google Shape;1419;p47"/>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420" name="Google Shape;1420;p47"/>
          <p:cNvGrpSpPr/>
          <p:nvPr/>
        </p:nvGrpSpPr>
        <p:grpSpPr>
          <a:xfrm>
            <a:off x="3716637" y="1566869"/>
            <a:ext cx="394090" cy="241980"/>
            <a:chOff x="4601275" y="1702875"/>
            <a:chExt cx="471400" cy="289450"/>
          </a:xfrm>
        </p:grpSpPr>
        <p:sp>
          <p:nvSpPr>
            <p:cNvPr id="1421" name="Google Shape;1421;p47"/>
            <p:cNvSpPr/>
            <p:nvPr/>
          </p:nvSpPr>
          <p:spPr>
            <a:xfrm>
              <a:off x="4816200" y="1702875"/>
              <a:ext cx="41550" cy="41550"/>
            </a:xfrm>
            <a:custGeom>
              <a:avLst/>
              <a:gdLst/>
              <a:ahLst/>
              <a:cxnLst/>
              <a:rect l="l" t="t" r="r" b="b"/>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22" name="Google Shape;1422;p47"/>
            <p:cNvSpPr/>
            <p:nvPr/>
          </p:nvSpPr>
          <p:spPr>
            <a:xfrm>
              <a:off x="5031125" y="1757225"/>
              <a:ext cx="41550" cy="41550"/>
            </a:xfrm>
            <a:custGeom>
              <a:avLst/>
              <a:gdLst/>
              <a:ahLst/>
              <a:cxnLst/>
              <a:rect l="l" t="t" r="r" b="b"/>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23" name="Google Shape;1423;p47"/>
            <p:cNvSpPr/>
            <p:nvPr/>
          </p:nvSpPr>
          <p:spPr>
            <a:xfrm>
              <a:off x="4634875" y="1756000"/>
              <a:ext cx="404225" cy="178325"/>
            </a:xfrm>
            <a:custGeom>
              <a:avLst/>
              <a:gdLst/>
              <a:ahLst/>
              <a:cxnLst/>
              <a:rect l="l" t="t" r="r" b="b"/>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24" name="Google Shape;1424;p47"/>
            <p:cNvSpPr/>
            <p:nvPr/>
          </p:nvSpPr>
          <p:spPr>
            <a:xfrm>
              <a:off x="4601275" y="1757225"/>
              <a:ext cx="41550" cy="41550"/>
            </a:xfrm>
            <a:custGeom>
              <a:avLst/>
              <a:gdLst/>
              <a:ahLst/>
              <a:cxnLst/>
              <a:rect l="l" t="t" r="r" b="b"/>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25" name="Google Shape;1425;p47"/>
            <p:cNvSpPr/>
            <p:nvPr/>
          </p:nvSpPr>
          <p:spPr>
            <a:xfrm>
              <a:off x="4673325" y="1947725"/>
              <a:ext cx="327300" cy="44600"/>
            </a:xfrm>
            <a:custGeom>
              <a:avLst/>
              <a:gdLst/>
              <a:ahLst/>
              <a:cxnLst/>
              <a:rect l="l" t="t" r="r" b="b"/>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426" name="Google Shape;1426;p47"/>
          <p:cNvGrpSpPr/>
          <p:nvPr/>
        </p:nvGrpSpPr>
        <p:grpSpPr>
          <a:xfrm>
            <a:off x="4299057" y="1507659"/>
            <a:ext cx="356303" cy="360400"/>
            <a:chOff x="5297950" y="1632050"/>
            <a:chExt cx="426200" cy="431100"/>
          </a:xfrm>
        </p:grpSpPr>
        <p:sp>
          <p:nvSpPr>
            <p:cNvPr id="1427" name="Google Shape;1427;p47"/>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28" name="Google Shape;1428;p47"/>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429" name="Google Shape;1429;p47"/>
          <p:cNvGrpSpPr/>
          <p:nvPr/>
        </p:nvGrpSpPr>
        <p:grpSpPr>
          <a:xfrm>
            <a:off x="4861560" y="1496958"/>
            <a:ext cx="358351" cy="381822"/>
            <a:chOff x="5970800" y="1619250"/>
            <a:chExt cx="428650" cy="456725"/>
          </a:xfrm>
        </p:grpSpPr>
        <p:sp>
          <p:nvSpPr>
            <p:cNvPr id="1430" name="Google Shape;1430;p47"/>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31" name="Google Shape;1431;p47"/>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32" name="Google Shape;1432;p47"/>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33" name="Google Shape;1433;p47"/>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34" name="Google Shape;1434;p47"/>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435" name="Google Shape;1435;p47"/>
          <p:cNvGrpSpPr/>
          <p:nvPr/>
        </p:nvGrpSpPr>
        <p:grpSpPr>
          <a:xfrm>
            <a:off x="5408764" y="1492360"/>
            <a:ext cx="401719" cy="366502"/>
            <a:chOff x="6625350" y="1613750"/>
            <a:chExt cx="480525" cy="438400"/>
          </a:xfrm>
        </p:grpSpPr>
        <p:sp>
          <p:nvSpPr>
            <p:cNvPr id="1436" name="Google Shape;1436;p47"/>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37" name="Google Shape;1437;p47"/>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38" name="Google Shape;1438;p47"/>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39" name="Google Shape;1439;p47"/>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40" name="Google Shape;1440;p47"/>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441" name="Google Shape;1441;p47"/>
          <p:cNvGrpSpPr/>
          <p:nvPr/>
        </p:nvGrpSpPr>
        <p:grpSpPr>
          <a:xfrm>
            <a:off x="380913" y="2088554"/>
            <a:ext cx="303217" cy="325685"/>
            <a:chOff x="611175" y="2326900"/>
            <a:chExt cx="362700" cy="389575"/>
          </a:xfrm>
        </p:grpSpPr>
        <p:sp>
          <p:nvSpPr>
            <p:cNvPr id="1442" name="Google Shape;1442;p47"/>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43" name="Google Shape;1443;p47"/>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44" name="Google Shape;1444;p47"/>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45" name="Google Shape;1445;p47"/>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446" name="Google Shape;1446;p47"/>
          <p:cNvSpPr/>
          <p:nvPr/>
        </p:nvSpPr>
        <p:spPr>
          <a:xfrm>
            <a:off x="936309"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47" name="Google Shape;1447;p47"/>
          <p:cNvSpPr/>
          <p:nvPr/>
        </p:nvSpPr>
        <p:spPr>
          <a:xfrm>
            <a:off x="1499857"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48" name="Google Shape;1448;p47"/>
          <p:cNvSpPr/>
          <p:nvPr/>
        </p:nvSpPr>
        <p:spPr>
          <a:xfrm>
            <a:off x="2063406"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449" name="Google Shape;1449;p47"/>
          <p:cNvGrpSpPr/>
          <p:nvPr/>
        </p:nvGrpSpPr>
        <p:grpSpPr>
          <a:xfrm>
            <a:off x="2701378" y="2036492"/>
            <a:ext cx="170502" cy="425733"/>
            <a:chOff x="3386850" y="2264625"/>
            <a:chExt cx="203950" cy="509250"/>
          </a:xfrm>
        </p:grpSpPr>
        <p:sp>
          <p:nvSpPr>
            <p:cNvPr id="1450" name="Google Shape;1450;p47"/>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51" name="Google Shape;1451;p47"/>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452" name="Google Shape;1452;p47"/>
          <p:cNvGrpSpPr/>
          <p:nvPr/>
        </p:nvGrpSpPr>
        <p:grpSpPr>
          <a:xfrm>
            <a:off x="3843751" y="2090602"/>
            <a:ext cx="139863" cy="317513"/>
            <a:chOff x="4753325" y="2329350"/>
            <a:chExt cx="167300" cy="379800"/>
          </a:xfrm>
        </p:grpSpPr>
        <p:sp>
          <p:nvSpPr>
            <p:cNvPr id="1453" name="Google Shape;1453;p47"/>
            <p:cNvSpPr/>
            <p:nvPr/>
          </p:nvSpPr>
          <p:spPr>
            <a:xfrm>
              <a:off x="4753325" y="2424600"/>
              <a:ext cx="167300" cy="284550"/>
            </a:xfrm>
            <a:custGeom>
              <a:avLst/>
              <a:gdLst/>
              <a:ahLst/>
              <a:cxnLst/>
              <a:rect l="l" t="t" r="r" b="b"/>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54" name="Google Shape;1454;p47"/>
            <p:cNvSpPr/>
            <p:nvPr/>
          </p:nvSpPr>
          <p:spPr>
            <a:xfrm>
              <a:off x="4798500" y="2329350"/>
              <a:ext cx="76950" cy="84275"/>
            </a:xfrm>
            <a:custGeom>
              <a:avLst/>
              <a:gdLst/>
              <a:ahLst/>
              <a:cxnLst/>
              <a:rect l="l" t="t" r="r" b="b"/>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455" name="Google Shape;1455;p47"/>
          <p:cNvGrpSpPr/>
          <p:nvPr/>
        </p:nvGrpSpPr>
        <p:grpSpPr>
          <a:xfrm>
            <a:off x="3277654" y="2038519"/>
            <a:ext cx="145004" cy="421658"/>
            <a:chOff x="4076175" y="2267050"/>
            <a:chExt cx="173450" cy="504375"/>
          </a:xfrm>
        </p:grpSpPr>
        <p:sp>
          <p:nvSpPr>
            <p:cNvPr id="1456" name="Google Shape;1456;p47"/>
            <p:cNvSpPr/>
            <p:nvPr/>
          </p:nvSpPr>
          <p:spPr>
            <a:xfrm>
              <a:off x="4122600" y="2267050"/>
              <a:ext cx="80600" cy="91625"/>
            </a:xfrm>
            <a:custGeom>
              <a:avLst/>
              <a:gdLst/>
              <a:ahLst/>
              <a:cxnLst/>
              <a:rect l="l" t="t" r="r" b="b"/>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57" name="Google Shape;1457;p47"/>
            <p:cNvSpPr/>
            <p:nvPr/>
          </p:nvSpPr>
          <p:spPr>
            <a:xfrm>
              <a:off x="4076175" y="2370250"/>
              <a:ext cx="173450" cy="401175"/>
            </a:xfrm>
            <a:custGeom>
              <a:avLst/>
              <a:gdLst/>
              <a:ahLst/>
              <a:cxnLst/>
              <a:rect l="l" t="t" r="r" b="b"/>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458" name="Google Shape;1458;p47"/>
          <p:cNvSpPr/>
          <p:nvPr/>
        </p:nvSpPr>
        <p:spPr>
          <a:xfrm>
            <a:off x="4317599" y="2083007"/>
            <a:ext cx="319561" cy="33690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459" name="Google Shape;1459;p47"/>
          <p:cNvGrpSpPr/>
          <p:nvPr/>
        </p:nvGrpSpPr>
        <p:grpSpPr>
          <a:xfrm>
            <a:off x="4865134" y="2089056"/>
            <a:ext cx="351204" cy="324661"/>
            <a:chOff x="5975075" y="2327500"/>
            <a:chExt cx="420100" cy="388350"/>
          </a:xfrm>
        </p:grpSpPr>
        <p:sp>
          <p:nvSpPr>
            <p:cNvPr id="1460" name="Google Shape;1460;p4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61" name="Google Shape;1461;p4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462" name="Google Shape;1462;p47"/>
          <p:cNvGrpSpPr/>
          <p:nvPr/>
        </p:nvGrpSpPr>
        <p:grpSpPr>
          <a:xfrm>
            <a:off x="5496544" y="2079358"/>
            <a:ext cx="215437" cy="351204"/>
            <a:chOff x="6730350" y="2315900"/>
            <a:chExt cx="257700" cy="420100"/>
          </a:xfrm>
        </p:grpSpPr>
        <p:sp>
          <p:nvSpPr>
            <p:cNvPr id="1463" name="Google Shape;1463;p47"/>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64" name="Google Shape;1464;p47"/>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65" name="Google Shape;1465;p47"/>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66" name="Google Shape;1466;p47"/>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67" name="Google Shape;1467;p47"/>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468" name="Google Shape;1468;p47"/>
          <p:cNvGrpSpPr/>
          <p:nvPr/>
        </p:nvGrpSpPr>
        <p:grpSpPr>
          <a:xfrm>
            <a:off x="477889" y="2615840"/>
            <a:ext cx="109265" cy="398166"/>
            <a:chOff x="727175" y="2957625"/>
            <a:chExt cx="130700" cy="476275"/>
          </a:xfrm>
        </p:grpSpPr>
        <p:sp>
          <p:nvSpPr>
            <p:cNvPr id="1469" name="Google Shape;1469;p47"/>
            <p:cNvSpPr/>
            <p:nvPr/>
          </p:nvSpPr>
          <p:spPr>
            <a:xfrm>
              <a:off x="727175" y="2957625"/>
              <a:ext cx="130700" cy="476275"/>
            </a:xfrm>
            <a:custGeom>
              <a:avLst/>
              <a:gdLst/>
              <a:ahLst/>
              <a:cxnLst/>
              <a:rect l="l" t="t" r="r" b="b"/>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70" name="Google Shape;1470;p47"/>
            <p:cNvSpPr/>
            <p:nvPr/>
          </p:nvSpPr>
          <p:spPr>
            <a:xfrm>
              <a:off x="751600" y="3090125"/>
              <a:ext cx="81850" cy="319350"/>
            </a:xfrm>
            <a:custGeom>
              <a:avLst/>
              <a:gdLst/>
              <a:ahLst/>
              <a:cxnLst/>
              <a:rect l="l" t="t" r="r" b="b"/>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471" name="Google Shape;1471;p47"/>
          <p:cNvSpPr/>
          <p:nvPr/>
        </p:nvSpPr>
        <p:spPr>
          <a:xfrm>
            <a:off x="1492208" y="2600114"/>
            <a:ext cx="334860" cy="429809"/>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72" name="Google Shape;1472;p47"/>
          <p:cNvSpPr/>
          <p:nvPr/>
        </p:nvSpPr>
        <p:spPr>
          <a:xfrm>
            <a:off x="972049" y="2600114"/>
            <a:ext cx="248083" cy="429809"/>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473" name="Google Shape;1473;p47"/>
          <p:cNvGrpSpPr/>
          <p:nvPr/>
        </p:nvGrpSpPr>
        <p:grpSpPr>
          <a:xfrm>
            <a:off x="2029631" y="2628589"/>
            <a:ext cx="386943" cy="372647"/>
            <a:chOff x="2583325" y="2972875"/>
            <a:chExt cx="462850" cy="445750"/>
          </a:xfrm>
        </p:grpSpPr>
        <p:sp>
          <p:nvSpPr>
            <p:cNvPr id="1474" name="Google Shape;1474;p47"/>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75" name="Google Shape;1475;p47"/>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476" name="Google Shape;1476;p47"/>
          <p:cNvGrpSpPr/>
          <p:nvPr/>
        </p:nvGrpSpPr>
        <p:grpSpPr>
          <a:xfrm>
            <a:off x="2579886" y="2684246"/>
            <a:ext cx="413486" cy="261355"/>
            <a:chOff x="3241525" y="3039450"/>
            <a:chExt cx="494600" cy="312625"/>
          </a:xfrm>
        </p:grpSpPr>
        <p:sp>
          <p:nvSpPr>
            <p:cNvPr id="1477" name="Google Shape;1477;p47"/>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78" name="Google Shape;1478;p47"/>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479" name="Google Shape;1479;p47"/>
          <p:cNvSpPr/>
          <p:nvPr/>
        </p:nvSpPr>
        <p:spPr>
          <a:xfrm>
            <a:off x="3736180" y="2637380"/>
            <a:ext cx="355300" cy="355279"/>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480" name="Google Shape;1480;p47"/>
          <p:cNvGrpSpPr/>
          <p:nvPr/>
        </p:nvGrpSpPr>
        <p:grpSpPr>
          <a:xfrm>
            <a:off x="4263318" y="2656679"/>
            <a:ext cx="427781" cy="316489"/>
            <a:chOff x="5255200" y="3006475"/>
            <a:chExt cx="511700" cy="378575"/>
          </a:xfrm>
        </p:grpSpPr>
        <p:sp>
          <p:nvSpPr>
            <p:cNvPr id="1481" name="Google Shape;1481;p47"/>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82" name="Google Shape;1482;p47"/>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483" name="Google Shape;1483;p47"/>
          <p:cNvGrpSpPr/>
          <p:nvPr/>
        </p:nvGrpSpPr>
        <p:grpSpPr>
          <a:xfrm>
            <a:off x="3177104" y="2638308"/>
            <a:ext cx="346104" cy="353231"/>
            <a:chOff x="3955900" y="2984500"/>
            <a:chExt cx="414000" cy="422525"/>
          </a:xfrm>
        </p:grpSpPr>
        <p:sp>
          <p:nvSpPr>
            <p:cNvPr id="1484" name="Google Shape;1484;p47"/>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85" name="Google Shape;1485;p47"/>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86" name="Google Shape;1486;p47"/>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487" name="Google Shape;1487;p47"/>
          <p:cNvSpPr/>
          <p:nvPr/>
        </p:nvSpPr>
        <p:spPr>
          <a:xfrm>
            <a:off x="341117" y="3226449"/>
            <a:ext cx="386922" cy="304241"/>
          </a:xfrm>
          <a:custGeom>
            <a:avLst/>
            <a:gdLst/>
            <a:ahLst/>
            <a:cxnLst/>
            <a:rect l="l" t="t" r="r" b="b"/>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88" name="Google Shape;1488;p47"/>
          <p:cNvSpPr/>
          <p:nvPr/>
        </p:nvSpPr>
        <p:spPr>
          <a:xfrm>
            <a:off x="4906165" y="2621036"/>
            <a:ext cx="269526" cy="387967"/>
          </a:xfrm>
          <a:custGeom>
            <a:avLst/>
            <a:gdLst/>
            <a:ahLst/>
            <a:cxnLst/>
            <a:rect l="l" t="t" r="r" b="b"/>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489" name="Google Shape;1489;p47"/>
          <p:cNvGrpSpPr/>
          <p:nvPr/>
        </p:nvGrpSpPr>
        <p:grpSpPr>
          <a:xfrm>
            <a:off x="5472049" y="2633187"/>
            <a:ext cx="264427" cy="375719"/>
            <a:chOff x="6701050" y="2978375"/>
            <a:chExt cx="316300" cy="449425"/>
          </a:xfrm>
        </p:grpSpPr>
        <p:sp>
          <p:nvSpPr>
            <p:cNvPr id="1490" name="Google Shape;1490;p47"/>
            <p:cNvSpPr/>
            <p:nvPr/>
          </p:nvSpPr>
          <p:spPr>
            <a:xfrm>
              <a:off x="6701050" y="2978375"/>
              <a:ext cx="316300" cy="78175"/>
            </a:xfrm>
            <a:custGeom>
              <a:avLst/>
              <a:gdLst/>
              <a:ahLst/>
              <a:cxnLst/>
              <a:rect l="l" t="t" r="r" b="b"/>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1" name="Google Shape;1491;p47"/>
            <p:cNvSpPr/>
            <p:nvPr/>
          </p:nvSpPr>
          <p:spPr>
            <a:xfrm>
              <a:off x="6713875" y="3068750"/>
              <a:ext cx="290650" cy="359050"/>
            </a:xfrm>
            <a:custGeom>
              <a:avLst/>
              <a:gdLst/>
              <a:ahLst/>
              <a:cxnLst/>
              <a:rect l="l" t="t" r="r" b="b"/>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492" name="Google Shape;1492;p47"/>
          <p:cNvGrpSpPr/>
          <p:nvPr/>
        </p:nvGrpSpPr>
        <p:grpSpPr>
          <a:xfrm>
            <a:off x="907677" y="3251848"/>
            <a:ext cx="376743" cy="253204"/>
            <a:chOff x="1241275" y="3718400"/>
            <a:chExt cx="450650" cy="302875"/>
          </a:xfrm>
        </p:grpSpPr>
        <p:sp>
          <p:nvSpPr>
            <p:cNvPr id="1493" name="Google Shape;1493;p47"/>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4" name="Google Shape;1494;p47"/>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5" name="Google Shape;1495;p47"/>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6" name="Google Shape;1496;p47"/>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497" name="Google Shape;1497;p47"/>
          <p:cNvGrpSpPr/>
          <p:nvPr/>
        </p:nvGrpSpPr>
        <p:grpSpPr>
          <a:xfrm>
            <a:off x="1476324" y="3232453"/>
            <a:ext cx="366502" cy="292496"/>
            <a:chOff x="1921475" y="3695200"/>
            <a:chExt cx="438400" cy="349875"/>
          </a:xfrm>
        </p:grpSpPr>
        <p:sp>
          <p:nvSpPr>
            <p:cNvPr id="1498" name="Google Shape;1498;p47"/>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9" name="Google Shape;1499;p47"/>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00" name="Google Shape;1500;p47"/>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501" name="Google Shape;1501;p47"/>
          <p:cNvGrpSpPr/>
          <p:nvPr/>
        </p:nvGrpSpPr>
        <p:grpSpPr>
          <a:xfrm>
            <a:off x="2043425" y="3227855"/>
            <a:ext cx="359355" cy="301190"/>
            <a:chOff x="2599825" y="3689700"/>
            <a:chExt cx="429850" cy="360275"/>
          </a:xfrm>
        </p:grpSpPr>
        <p:sp>
          <p:nvSpPr>
            <p:cNvPr id="1502" name="Google Shape;1502;p47"/>
            <p:cNvSpPr/>
            <p:nvPr/>
          </p:nvSpPr>
          <p:spPr>
            <a:xfrm>
              <a:off x="2599825" y="3689700"/>
              <a:ext cx="429850" cy="169150"/>
            </a:xfrm>
            <a:custGeom>
              <a:avLst/>
              <a:gdLst/>
              <a:ahLst/>
              <a:cxnLst/>
              <a:rect l="l" t="t" r="r" b="b"/>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03" name="Google Shape;1503;p47"/>
            <p:cNvSpPr/>
            <p:nvPr/>
          </p:nvSpPr>
          <p:spPr>
            <a:xfrm>
              <a:off x="2599825" y="3861275"/>
              <a:ext cx="429850" cy="188700"/>
            </a:xfrm>
            <a:custGeom>
              <a:avLst/>
              <a:gdLst/>
              <a:ahLst/>
              <a:cxnLst/>
              <a:rect l="l" t="t" r="r" b="b"/>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504" name="Google Shape;1504;p47"/>
          <p:cNvGrpSpPr/>
          <p:nvPr/>
        </p:nvGrpSpPr>
        <p:grpSpPr>
          <a:xfrm>
            <a:off x="2624299" y="3196714"/>
            <a:ext cx="324661" cy="338956"/>
            <a:chOff x="3294650" y="3652450"/>
            <a:chExt cx="388350" cy="405450"/>
          </a:xfrm>
        </p:grpSpPr>
        <p:sp>
          <p:nvSpPr>
            <p:cNvPr id="1505" name="Google Shape;1505;p47"/>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06" name="Google Shape;1506;p47"/>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07" name="Google Shape;1507;p47"/>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508" name="Google Shape;1508;p47"/>
          <p:cNvGrpSpPr/>
          <p:nvPr/>
        </p:nvGrpSpPr>
        <p:grpSpPr>
          <a:xfrm>
            <a:off x="3160781" y="3239601"/>
            <a:ext cx="378750" cy="277698"/>
            <a:chOff x="3936375" y="3703750"/>
            <a:chExt cx="453050" cy="332175"/>
          </a:xfrm>
        </p:grpSpPr>
        <p:sp>
          <p:nvSpPr>
            <p:cNvPr id="1509" name="Google Shape;1509;p47"/>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10" name="Google Shape;1510;p47"/>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11" name="Google Shape;1511;p47"/>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12" name="Google Shape;1512;p47"/>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13" name="Google Shape;1513;p47"/>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514" name="Google Shape;1514;p47"/>
          <p:cNvGrpSpPr/>
          <p:nvPr/>
        </p:nvGrpSpPr>
        <p:grpSpPr>
          <a:xfrm>
            <a:off x="3724307" y="3239601"/>
            <a:ext cx="378750" cy="277698"/>
            <a:chOff x="4610450" y="3703750"/>
            <a:chExt cx="453050" cy="332175"/>
          </a:xfrm>
        </p:grpSpPr>
        <p:sp>
          <p:nvSpPr>
            <p:cNvPr id="1515" name="Google Shape;1515;p47"/>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16" name="Google Shape;1516;p47"/>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517" name="Google Shape;1517;p47"/>
          <p:cNvGrpSpPr/>
          <p:nvPr/>
        </p:nvGrpSpPr>
        <p:grpSpPr>
          <a:xfrm>
            <a:off x="4301106" y="3211532"/>
            <a:ext cx="352207" cy="333836"/>
            <a:chOff x="5300400" y="3670175"/>
            <a:chExt cx="421300" cy="399325"/>
          </a:xfrm>
        </p:grpSpPr>
        <p:sp>
          <p:nvSpPr>
            <p:cNvPr id="1518" name="Google Shape;1518;p47"/>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19" name="Google Shape;1519;p47"/>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20" name="Google Shape;1520;p47"/>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21" name="Google Shape;1521;p47"/>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22" name="Google Shape;1522;p47"/>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523" name="Google Shape;1523;p47"/>
          <p:cNvSpPr/>
          <p:nvPr/>
        </p:nvSpPr>
        <p:spPr>
          <a:xfrm>
            <a:off x="4844905" y="3182557"/>
            <a:ext cx="392042" cy="392021"/>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524" name="Google Shape;1524;p47"/>
          <p:cNvGrpSpPr/>
          <p:nvPr/>
        </p:nvGrpSpPr>
        <p:grpSpPr>
          <a:xfrm>
            <a:off x="5433259" y="3207435"/>
            <a:ext cx="342008" cy="342029"/>
            <a:chOff x="6654650" y="3665275"/>
            <a:chExt cx="409100" cy="409125"/>
          </a:xfrm>
        </p:grpSpPr>
        <p:sp>
          <p:nvSpPr>
            <p:cNvPr id="1525" name="Google Shape;1525;p4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26" name="Google Shape;1526;p4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527" name="Google Shape;1527;p47"/>
          <p:cNvGrpSpPr/>
          <p:nvPr/>
        </p:nvGrpSpPr>
        <p:grpSpPr>
          <a:xfrm>
            <a:off x="347223" y="3756667"/>
            <a:ext cx="370599" cy="370620"/>
            <a:chOff x="570875" y="4322250"/>
            <a:chExt cx="443300" cy="443325"/>
          </a:xfrm>
        </p:grpSpPr>
        <p:sp>
          <p:nvSpPr>
            <p:cNvPr id="1528" name="Google Shape;1528;p4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29" name="Google Shape;1529;p4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30" name="Google Shape;1530;p4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31" name="Google Shape;1531;p4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532" name="Google Shape;1532;p47"/>
          <p:cNvSpPr/>
          <p:nvPr/>
        </p:nvSpPr>
        <p:spPr>
          <a:xfrm>
            <a:off x="895469" y="3828789"/>
            <a:ext cx="401238" cy="22666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533" name="Google Shape;1533;p47"/>
          <p:cNvGrpSpPr/>
          <p:nvPr/>
        </p:nvGrpSpPr>
        <p:grpSpPr>
          <a:xfrm>
            <a:off x="1524812" y="3729120"/>
            <a:ext cx="269526" cy="425712"/>
            <a:chOff x="1979475" y="4289300"/>
            <a:chExt cx="322400" cy="509225"/>
          </a:xfrm>
        </p:grpSpPr>
        <p:sp>
          <p:nvSpPr>
            <p:cNvPr id="1534" name="Google Shape;1534;p47"/>
            <p:cNvSpPr/>
            <p:nvPr/>
          </p:nvSpPr>
          <p:spPr>
            <a:xfrm>
              <a:off x="2187075" y="4509100"/>
              <a:ext cx="114800" cy="114800"/>
            </a:xfrm>
            <a:custGeom>
              <a:avLst/>
              <a:gdLst/>
              <a:ahLst/>
              <a:cxnLst/>
              <a:rect l="l" t="t" r="r" b="b"/>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35" name="Google Shape;1535;p47"/>
            <p:cNvSpPr/>
            <p:nvPr/>
          </p:nvSpPr>
          <p:spPr>
            <a:xfrm>
              <a:off x="1979475" y="4542675"/>
              <a:ext cx="156925" cy="156950"/>
            </a:xfrm>
            <a:custGeom>
              <a:avLst/>
              <a:gdLst/>
              <a:ahLst/>
              <a:cxnLst/>
              <a:rect l="l" t="t" r="r" b="b"/>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36" name="Google Shape;1536;p47"/>
            <p:cNvSpPr/>
            <p:nvPr/>
          </p:nvSpPr>
          <p:spPr>
            <a:xfrm>
              <a:off x="2041125" y="4289300"/>
              <a:ext cx="240000" cy="509225"/>
            </a:xfrm>
            <a:custGeom>
              <a:avLst/>
              <a:gdLst/>
              <a:ahLst/>
              <a:cxnLst/>
              <a:rect l="l" t="t" r="r" b="b"/>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537" name="Google Shape;1537;p47"/>
          <p:cNvGrpSpPr/>
          <p:nvPr/>
        </p:nvGrpSpPr>
        <p:grpSpPr>
          <a:xfrm>
            <a:off x="2064346" y="3734722"/>
            <a:ext cx="318014" cy="414510"/>
            <a:chOff x="2624850" y="4296000"/>
            <a:chExt cx="380400" cy="495825"/>
          </a:xfrm>
        </p:grpSpPr>
        <p:sp>
          <p:nvSpPr>
            <p:cNvPr id="1538" name="Google Shape;1538;p47"/>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39" name="Google Shape;1539;p47"/>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40" name="Google Shape;1540;p47"/>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541" name="Google Shape;1541;p47"/>
          <p:cNvSpPr/>
          <p:nvPr/>
        </p:nvSpPr>
        <p:spPr>
          <a:xfrm>
            <a:off x="3180303" y="3772127"/>
            <a:ext cx="339959" cy="33998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42" name="Google Shape;1542;p47"/>
          <p:cNvSpPr/>
          <p:nvPr/>
        </p:nvSpPr>
        <p:spPr>
          <a:xfrm>
            <a:off x="2616754" y="3793571"/>
            <a:ext cx="339959" cy="297094"/>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43" name="Google Shape;1543;p47"/>
          <p:cNvSpPr/>
          <p:nvPr/>
        </p:nvSpPr>
        <p:spPr>
          <a:xfrm>
            <a:off x="3742304" y="3770601"/>
            <a:ext cx="343053" cy="343032"/>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544" name="Google Shape;1544;p47"/>
          <p:cNvGrpSpPr/>
          <p:nvPr/>
        </p:nvGrpSpPr>
        <p:grpSpPr>
          <a:xfrm>
            <a:off x="4280686" y="3775560"/>
            <a:ext cx="393045" cy="332833"/>
            <a:chOff x="5275975" y="4344850"/>
            <a:chExt cx="470150" cy="398125"/>
          </a:xfrm>
        </p:grpSpPr>
        <p:sp>
          <p:nvSpPr>
            <p:cNvPr id="1545" name="Google Shape;1545;p47"/>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46" name="Google Shape;1546;p47"/>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47" name="Google Shape;1547;p47"/>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548" name="Google Shape;1548;p47"/>
          <p:cNvSpPr/>
          <p:nvPr/>
        </p:nvSpPr>
        <p:spPr>
          <a:xfrm>
            <a:off x="4864301" y="3765502"/>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549" name="Google Shape;1549;p47"/>
          <p:cNvGrpSpPr/>
          <p:nvPr/>
        </p:nvGrpSpPr>
        <p:grpSpPr>
          <a:xfrm>
            <a:off x="5423039" y="3748516"/>
            <a:ext cx="362448" cy="386922"/>
            <a:chOff x="6642425" y="4312500"/>
            <a:chExt cx="433550" cy="462825"/>
          </a:xfrm>
        </p:grpSpPr>
        <p:sp>
          <p:nvSpPr>
            <p:cNvPr id="1550" name="Google Shape;1550;p47"/>
            <p:cNvSpPr/>
            <p:nvPr/>
          </p:nvSpPr>
          <p:spPr>
            <a:xfrm>
              <a:off x="6642425" y="4687375"/>
              <a:ext cx="433550" cy="39125"/>
            </a:xfrm>
            <a:custGeom>
              <a:avLst/>
              <a:gdLst/>
              <a:ahLst/>
              <a:cxnLst/>
              <a:rect l="l" t="t" r="r" b="b"/>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51" name="Google Shape;1551;p47"/>
            <p:cNvSpPr/>
            <p:nvPr/>
          </p:nvSpPr>
          <p:spPr>
            <a:xfrm>
              <a:off x="6642425" y="4736225"/>
              <a:ext cx="433550" cy="39100"/>
            </a:xfrm>
            <a:custGeom>
              <a:avLst/>
              <a:gdLst/>
              <a:ahLst/>
              <a:cxnLst/>
              <a:rect l="l" t="t" r="r" b="b"/>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52" name="Google Shape;1552;p47"/>
            <p:cNvSpPr/>
            <p:nvPr/>
          </p:nvSpPr>
          <p:spPr>
            <a:xfrm>
              <a:off x="6684575" y="4312500"/>
              <a:ext cx="349875" cy="377350"/>
            </a:xfrm>
            <a:custGeom>
              <a:avLst/>
              <a:gdLst/>
              <a:ahLst/>
              <a:cxnLst/>
              <a:rect l="l" t="t" r="r" b="b"/>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553" name="Google Shape;1553;p47"/>
          <p:cNvSpPr/>
          <p:nvPr/>
        </p:nvSpPr>
        <p:spPr>
          <a:xfrm>
            <a:off x="299775" y="4368343"/>
            <a:ext cx="465527" cy="274647"/>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554" name="Google Shape;1554;p47"/>
          <p:cNvGrpSpPr/>
          <p:nvPr/>
        </p:nvGrpSpPr>
        <p:grpSpPr>
          <a:xfrm>
            <a:off x="910227" y="4322764"/>
            <a:ext cx="371623" cy="365499"/>
            <a:chOff x="1244325" y="4999400"/>
            <a:chExt cx="444525" cy="437200"/>
          </a:xfrm>
        </p:grpSpPr>
        <p:sp>
          <p:nvSpPr>
            <p:cNvPr id="1555" name="Google Shape;1555;p47"/>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56" name="Google Shape;1556;p47"/>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57" name="Google Shape;1557;p47"/>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58" name="Google Shape;1558;p47"/>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59" name="Google Shape;1559;p47"/>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560" name="Google Shape;1560;p47"/>
          <p:cNvGrpSpPr/>
          <p:nvPr/>
        </p:nvGrpSpPr>
        <p:grpSpPr>
          <a:xfrm>
            <a:off x="1506943" y="4311018"/>
            <a:ext cx="305265" cy="388970"/>
            <a:chOff x="1958100" y="4985350"/>
            <a:chExt cx="365150" cy="465275"/>
          </a:xfrm>
        </p:grpSpPr>
        <p:sp>
          <p:nvSpPr>
            <p:cNvPr id="1561" name="Google Shape;1561;p47"/>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62" name="Google Shape;1562;p47"/>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63" name="Google Shape;1563;p47"/>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564" name="Google Shape;1564;p47"/>
          <p:cNvGrpSpPr/>
          <p:nvPr/>
        </p:nvGrpSpPr>
        <p:grpSpPr>
          <a:xfrm>
            <a:off x="2048002" y="4325815"/>
            <a:ext cx="350200" cy="359877"/>
            <a:chOff x="2605300" y="5003050"/>
            <a:chExt cx="418900" cy="430475"/>
          </a:xfrm>
        </p:grpSpPr>
        <p:sp>
          <p:nvSpPr>
            <p:cNvPr id="1565" name="Google Shape;1565;p47"/>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66" name="Google Shape;1566;p47"/>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67" name="Google Shape;1567;p47"/>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568" name="Google Shape;1568;p47"/>
          <p:cNvGrpSpPr/>
          <p:nvPr/>
        </p:nvGrpSpPr>
        <p:grpSpPr>
          <a:xfrm>
            <a:off x="2577336" y="4333486"/>
            <a:ext cx="418585" cy="344056"/>
            <a:chOff x="3238475" y="5012225"/>
            <a:chExt cx="500700" cy="411550"/>
          </a:xfrm>
        </p:grpSpPr>
        <p:sp>
          <p:nvSpPr>
            <p:cNvPr id="1569" name="Google Shape;1569;p47"/>
            <p:cNvSpPr/>
            <p:nvPr/>
          </p:nvSpPr>
          <p:spPr>
            <a:xfrm>
              <a:off x="3238475" y="5315050"/>
              <a:ext cx="500700" cy="108725"/>
            </a:xfrm>
            <a:custGeom>
              <a:avLst/>
              <a:gdLst/>
              <a:ahLst/>
              <a:cxnLst/>
              <a:rect l="l" t="t" r="r" b="b"/>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70" name="Google Shape;1570;p47"/>
            <p:cNvSpPr/>
            <p:nvPr/>
          </p:nvSpPr>
          <p:spPr>
            <a:xfrm>
              <a:off x="3282450" y="5160575"/>
              <a:ext cx="412750" cy="140475"/>
            </a:xfrm>
            <a:custGeom>
              <a:avLst/>
              <a:gdLst/>
              <a:ahLst/>
              <a:cxnLst/>
              <a:rect l="l" t="t" r="r" b="b"/>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71" name="Google Shape;1571;p47"/>
            <p:cNvSpPr/>
            <p:nvPr/>
          </p:nvSpPr>
          <p:spPr>
            <a:xfrm>
              <a:off x="3473550" y="5012225"/>
              <a:ext cx="30550" cy="129450"/>
            </a:xfrm>
            <a:custGeom>
              <a:avLst/>
              <a:gdLst/>
              <a:ahLst/>
              <a:cxnLst/>
              <a:rect l="l" t="t" r="r" b="b"/>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72" name="Google Shape;1572;p47"/>
            <p:cNvSpPr/>
            <p:nvPr/>
          </p:nvSpPr>
          <p:spPr>
            <a:xfrm>
              <a:off x="3429575" y="5012225"/>
              <a:ext cx="31175" cy="129450"/>
            </a:xfrm>
            <a:custGeom>
              <a:avLst/>
              <a:gdLst/>
              <a:ahLst/>
              <a:cxnLst/>
              <a:rect l="l" t="t" r="r" b="b"/>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73" name="Google Shape;1573;p47"/>
            <p:cNvSpPr/>
            <p:nvPr/>
          </p:nvSpPr>
          <p:spPr>
            <a:xfrm>
              <a:off x="3516900" y="5012225"/>
              <a:ext cx="31175" cy="129450"/>
            </a:xfrm>
            <a:custGeom>
              <a:avLst/>
              <a:gdLst/>
              <a:ahLst/>
              <a:cxnLst/>
              <a:rect l="l" t="t" r="r" b="b"/>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574" name="Google Shape;1574;p47"/>
          <p:cNvGrpSpPr/>
          <p:nvPr/>
        </p:nvGrpSpPr>
        <p:grpSpPr>
          <a:xfrm>
            <a:off x="3683970" y="4296723"/>
            <a:ext cx="459424" cy="417561"/>
            <a:chOff x="4562200" y="4968250"/>
            <a:chExt cx="549550" cy="499475"/>
          </a:xfrm>
        </p:grpSpPr>
        <p:sp>
          <p:nvSpPr>
            <p:cNvPr id="1575" name="Google Shape;1575;p47"/>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76" name="Google Shape;1576;p47"/>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77" name="Google Shape;1577;p47"/>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78" name="Google Shape;1578;p47"/>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79" name="Google Shape;1579;p47"/>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580" name="Google Shape;1580;p47"/>
          <p:cNvGrpSpPr/>
          <p:nvPr/>
        </p:nvGrpSpPr>
        <p:grpSpPr>
          <a:xfrm>
            <a:off x="3190898" y="4320214"/>
            <a:ext cx="318516" cy="370076"/>
            <a:chOff x="3972400" y="4996350"/>
            <a:chExt cx="381000" cy="442675"/>
          </a:xfrm>
        </p:grpSpPr>
        <p:sp>
          <p:nvSpPr>
            <p:cNvPr id="1581" name="Google Shape;1581;p47"/>
            <p:cNvSpPr/>
            <p:nvPr/>
          </p:nvSpPr>
          <p:spPr>
            <a:xfrm>
              <a:off x="4157400" y="4996350"/>
              <a:ext cx="86725" cy="103200"/>
            </a:xfrm>
            <a:custGeom>
              <a:avLst/>
              <a:gdLst/>
              <a:ahLst/>
              <a:cxnLst/>
              <a:rect l="l" t="t" r="r" b="b"/>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82" name="Google Shape;1582;p47"/>
            <p:cNvSpPr/>
            <p:nvPr/>
          </p:nvSpPr>
          <p:spPr>
            <a:xfrm>
              <a:off x="3972400" y="5048250"/>
              <a:ext cx="381000" cy="390775"/>
            </a:xfrm>
            <a:custGeom>
              <a:avLst/>
              <a:gdLst/>
              <a:ahLst/>
              <a:cxnLst/>
              <a:rect l="l" t="t" r="r" b="b"/>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583" name="Google Shape;1583;p47"/>
          <p:cNvGrpSpPr/>
          <p:nvPr/>
        </p:nvGrpSpPr>
        <p:grpSpPr>
          <a:xfrm>
            <a:off x="4251594" y="4289073"/>
            <a:ext cx="451252" cy="432860"/>
            <a:chOff x="5241175" y="4959100"/>
            <a:chExt cx="539775" cy="517775"/>
          </a:xfrm>
        </p:grpSpPr>
        <p:sp>
          <p:nvSpPr>
            <p:cNvPr id="1584" name="Google Shape;1584;p47"/>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85" name="Google Shape;1585;p47"/>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86" name="Google Shape;1586;p47"/>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87" name="Google Shape;1587;p47"/>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88" name="Google Shape;1588;p47"/>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89" name="Google Shape;1589;p47"/>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590" name="Google Shape;1590;p47"/>
          <p:cNvSpPr/>
          <p:nvPr/>
        </p:nvSpPr>
        <p:spPr>
          <a:xfrm>
            <a:off x="4842355" y="4395912"/>
            <a:ext cx="397142" cy="219513"/>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591" name="Google Shape;1591;p47"/>
          <p:cNvGrpSpPr/>
          <p:nvPr/>
        </p:nvGrpSpPr>
        <p:grpSpPr>
          <a:xfrm>
            <a:off x="5458778" y="4353382"/>
            <a:ext cx="289444" cy="332833"/>
            <a:chOff x="6685175" y="5036025"/>
            <a:chExt cx="346225" cy="398125"/>
          </a:xfrm>
        </p:grpSpPr>
        <p:sp>
          <p:nvSpPr>
            <p:cNvPr id="1592" name="Google Shape;1592;p47"/>
            <p:cNvSpPr/>
            <p:nvPr/>
          </p:nvSpPr>
          <p:spPr>
            <a:xfrm>
              <a:off x="6743800" y="5036025"/>
              <a:ext cx="105650" cy="147775"/>
            </a:xfrm>
            <a:custGeom>
              <a:avLst/>
              <a:gdLst/>
              <a:ahLst/>
              <a:cxnLst/>
              <a:rect l="l" t="t" r="r" b="b"/>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93" name="Google Shape;1593;p47"/>
            <p:cNvSpPr/>
            <p:nvPr/>
          </p:nvSpPr>
          <p:spPr>
            <a:xfrm>
              <a:off x="6685175" y="5152025"/>
              <a:ext cx="84275" cy="117275"/>
            </a:xfrm>
            <a:custGeom>
              <a:avLst/>
              <a:gdLst/>
              <a:ahLst/>
              <a:cxnLst/>
              <a:rect l="l" t="t" r="r" b="b"/>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94" name="Google Shape;1594;p47"/>
            <p:cNvSpPr/>
            <p:nvPr/>
          </p:nvSpPr>
          <p:spPr>
            <a:xfrm>
              <a:off x="6871400" y="5038475"/>
              <a:ext cx="105650" cy="145325"/>
            </a:xfrm>
            <a:custGeom>
              <a:avLst/>
              <a:gdLst/>
              <a:ahLst/>
              <a:cxnLst/>
              <a:rect l="l" t="t" r="r" b="b"/>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95" name="Google Shape;1595;p47"/>
            <p:cNvSpPr/>
            <p:nvPr/>
          </p:nvSpPr>
          <p:spPr>
            <a:xfrm>
              <a:off x="6944050" y="5155700"/>
              <a:ext cx="87350" cy="116025"/>
            </a:xfrm>
            <a:custGeom>
              <a:avLst/>
              <a:gdLst/>
              <a:ahLst/>
              <a:cxnLst/>
              <a:rect l="l" t="t" r="r" b="b"/>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96" name="Google Shape;1596;p47"/>
            <p:cNvSpPr/>
            <p:nvPr/>
          </p:nvSpPr>
          <p:spPr>
            <a:xfrm>
              <a:off x="6727300" y="5185625"/>
              <a:ext cx="263800" cy="248525"/>
            </a:xfrm>
            <a:custGeom>
              <a:avLst/>
              <a:gdLst/>
              <a:ahLst/>
              <a:cxnLst/>
              <a:rect l="l" t="t" r="r" b="b"/>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597" name="Google Shape;1597;p47"/>
          <p:cNvGrpSpPr/>
          <p:nvPr/>
        </p:nvGrpSpPr>
        <p:grpSpPr>
          <a:xfrm>
            <a:off x="6359617" y="1877599"/>
            <a:ext cx="432570" cy="421334"/>
            <a:chOff x="5926225" y="921350"/>
            <a:chExt cx="517800" cy="504350"/>
          </a:xfrm>
        </p:grpSpPr>
        <p:sp>
          <p:nvSpPr>
            <p:cNvPr id="1598" name="Google Shape;1598;p47"/>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sp>
          <p:nvSpPr>
            <p:cNvPr id="1599" name="Google Shape;1599;p47"/>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grpSp>
      <p:sp>
        <p:nvSpPr>
          <p:cNvPr id="1600" name="Google Shape;1600;p47"/>
          <p:cNvSpPr/>
          <p:nvPr/>
        </p:nvSpPr>
        <p:spPr>
          <a:xfrm>
            <a:off x="6553538" y="211365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1" name="Google Shape;1601;p47"/>
          <p:cNvGrpSpPr/>
          <p:nvPr/>
        </p:nvGrpSpPr>
        <p:grpSpPr>
          <a:xfrm>
            <a:off x="7244605" y="1856979"/>
            <a:ext cx="432570" cy="421334"/>
            <a:chOff x="5926225" y="921350"/>
            <a:chExt cx="517800" cy="504350"/>
          </a:xfrm>
        </p:grpSpPr>
        <p:sp>
          <p:nvSpPr>
            <p:cNvPr id="1602" name="Google Shape;1602;p47"/>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chemeClr val="accent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7"/>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chemeClr val="accent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4" name="Google Shape;1604;p47"/>
          <p:cNvSpPr/>
          <p:nvPr/>
        </p:nvSpPr>
        <p:spPr>
          <a:xfrm>
            <a:off x="7438526" y="209303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5" name="Google Shape;1605;p47"/>
          <p:cNvGrpSpPr/>
          <p:nvPr/>
        </p:nvGrpSpPr>
        <p:grpSpPr>
          <a:xfrm>
            <a:off x="6359885" y="2606021"/>
            <a:ext cx="1075937" cy="1047989"/>
            <a:chOff x="5926225" y="921350"/>
            <a:chExt cx="517800" cy="504350"/>
          </a:xfrm>
        </p:grpSpPr>
        <p:sp>
          <p:nvSpPr>
            <p:cNvPr id="1606" name="Google Shape;1606;p47"/>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chemeClr val="accent1"/>
            </a:solidFill>
            <a:ln w="28575" cap="flat" cmpd="sng">
              <a:solidFill>
                <a:srgbClr val="FFD966"/>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7"/>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chemeClr val="accent1"/>
            </a:solidFill>
            <a:ln w="28575" cap="flat" cmpd="sng">
              <a:solidFill>
                <a:srgbClr val="FFD966"/>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8" name="Google Shape;1608;p47"/>
          <p:cNvSpPr/>
          <p:nvPr/>
        </p:nvSpPr>
        <p:spPr>
          <a:xfrm>
            <a:off x="6842198" y="3193118"/>
            <a:ext cx="997288" cy="56337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37</a:t>
            </a:fld>
            <a:endParaRPr/>
          </a:p>
        </p:txBody>
      </p:sp>
      <p:sp>
        <p:nvSpPr>
          <p:cNvPr id="1610" name="Google Shape;1610;p47"/>
          <p:cNvSpPr txBox="1">
            <a:spLocks noGrp="1"/>
          </p:cNvSpPr>
          <p:nvPr>
            <p:ph type="body" idx="1"/>
          </p:nvPr>
        </p:nvSpPr>
        <p:spPr>
          <a:xfrm>
            <a:off x="6248575" y="4223563"/>
            <a:ext cx="2438100" cy="563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900" b="1"/>
              <a:t>Find more icons at </a:t>
            </a:r>
            <a:r>
              <a:rPr lang="en" sz="900" u="sng">
                <a:hlinkClick r:id="rId3"/>
              </a:rPr>
              <a:t>slidescarnival.com/extra-free-resources-icons-and-maps</a:t>
            </a:r>
            <a:endParaRPr sz="900"/>
          </a:p>
          <a:p>
            <a:pPr marL="0" lvl="0" indent="0" algn="l" rtl="0">
              <a:spcBef>
                <a:spcPts val="800"/>
              </a:spcBef>
              <a:spcAft>
                <a:spcPts val="800"/>
              </a:spcAft>
              <a:buNone/>
            </a:pPr>
            <a:endParaRPr sz="900" b="1"/>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614"/>
        <p:cNvGrpSpPr/>
        <p:nvPr/>
      </p:nvGrpSpPr>
      <p:grpSpPr>
        <a:xfrm>
          <a:off x="0" y="0"/>
          <a:ext cx="0" cy="0"/>
          <a:chOff x="0" y="0"/>
          <a:chExt cx="0" cy="0"/>
        </a:xfrm>
      </p:grpSpPr>
      <p:grpSp>
        <p:nvGrpSpPr>
          <p:cNvPr id="1615" name="Google Shape;1615;p48"/>
          <p:cNvGrpSpPr/>
          <p:nvPr/>
        </p:nvGrpSpPr>
        <p:grpSpPr>
          <a:xfrm>
            <a:off x="3058888" y="1550127"/>
            <a:ext cx="445718" cy="445753"/>
            <a:chOff x="3706812" y="1035050"/>
            <a:chExt cx="4792662" cy="4787899"/>
          </a:xfrm>
        </p:grpSpPr>
        <p:sp>
          <p:nvSpPr>
            <p:cNvPr id="1616" name="Google Shape;1616;p48"/>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7" name="Google Shape;1617;p48"/>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8" name="Google Shape;1618;p48"/>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9" name="Google Shape;1619;p48"/>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0" name="Google Shape;1620;p48"/>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1" name="Google Shape;1621;p48"/>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22" name="Google Shape;1622;p48"/>
          <p:cNvGrpSpPr/>
          <p:nvPr/>
        </p:nvGrpSpPr>
        <p:grpSpPr>
          <a:xfrm>
            <a:off x="1779393" y="1550157"/>
            <a:ext cx="443331" cy="445437"/>
            <a:chOff x="1400175" y="1220787"/>
            <a:chExt cx="4473575" cy="4476750"/>
          </a:xfrm>
        </p:grpSpPr>
        <p:sp>
          <p:nvSpPr>
            <p:cNvPr id="1623" name="Google Shape;1623;p48"/>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4" name="Google Shape;1624;p48"/>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5" name="Google Shape;1625;p48"/>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6" name="Google Shape;1626;p48"/>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27" name="Google Shape;1627;p48"/>
          <p:cNvGrpSpPr/>
          <p:nvPr/>
        </p:nvGrpSpPr>
        <p:grpSpPr>
          <a:xfrm>
            <a:off x="1138046" y="1550171"/>
            <a:ext cx="446045" cy="445465"/>
            <a:chOff x="1649412" y="927100"/>
            <a:chExt cx="5011737" cy="5016500"/>
          </a:xfrm>
        </p:grpSpPr>
        <p:sp>
          <p:nvSpPr>
            <p:cNvPr id="1628" name="Google Shape;1628;p48"/>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9" name="Google Shape;1629;p48"/>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0" name="Google Shape;1630;p48"/>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31" name="Google Shape;1631;p48"/>
          <p:cNvGrpSpPr/>
          <p:nvPr/>
        </p:nvGrpSpPr>
        <p:grpSpPr>
          <a:xfrm>
            <a:off x="2418397" y="1550424"/>
            <a:ext cx="444870" cy="445286"/>
            <a:chOff x="1301750" y="920750"/>
            <a:chExt cx="5095875" cy="5100637"/>
          </a:xfrm>
        </p:grpSpPr>
        <p:sp>
          <p:nvSpPr>
            <p:cNvPr id="1632" name="Google Shape;1632;p48"/>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3" name="Google Shape;1633;p48"/>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4" name="Google Shape;1634;p48"/>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5" name="Google Shape;1635;p48"/>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6" name="Google Shape;1636;p48"/>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37" name="Google Shape;1637;p48"/>
          <p:cNvGrpSpPr/>
          <p:nvPr/>
        </p:nvGrpSpPr>
        <p:grpSpPr>
          <a:xfrm>
            <a:off x="4341570" y="1550333"/>
            <a:ext cx="445621" cy="445591"/>
            <a:chOff x="5732756" y="2682276"/>
            <a:chExt cx="719905" cy="719856"/>
          </a:xfrm>
        </p:grpSpPr>
        <p:sp>
          <p:nvSpPr>
            <p:cNvPr id="1638" name="Google Shape;1638;p48"/>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9" name="Google Shape;1639;p48"/>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0" name="Google Shape;1640;p48"/>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41" name="Google Shape;1641;p48"/>
          <p:cNvGrpSpPr/>
          <p:nvPr/>
        </p:nvGrpSpPr>
        <p:grpSpPr>
          <a:xfrm>
            <a:off x="4982887" y="1550327"/>
            <a:ext cx="445627" cy="445604"/>
            <a:chOff x="6768809" y="2682265"/>
            <a:chExt cx="719915" cy="719877"/>
          </a:xfrm>
        </p:grpSpPr>
        <p:sp>
          <p:nvSpPr>
            <p:cNvPr id="1642" name="Google Shape;1642;p48"/>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3" name="Google Shape;1643;p48"/>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4" name="Google Shape;1644;p48"/>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5" name="Google Shape;1645;p48"/>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46" name="Google Shape;1646;p48"/>
          <p:cNvGrpSpPr/>
          <p:nvPr/>
        </p:nvGrpSpPr>
        <p:grpSpPr>
          <a:xfrm>
            <a:off x="5624209" y="1550356"/>
            <a:ext cx="445753" cy="445545"/>
            <a:chOff x="7804870" y="2682313"/>
            <a:chExt cx="720118" cy="719782"/>
          </a:xfrm>
        </p:grpSpPr>
        <p:sp>
          <p:nvSpPr>
            <p:cNvPr id="1647" name="Google Shape;1647;p48"/>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8" name="Google Shape;1648;p48"/>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9" name="Google Shape;1649;p48"/>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0" name="Google Shape;1650;p48"/>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1" name="Google Shape;1651;p48"/>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52" name="Google Shape;1652;p48"/>
          <p:cNvGrpSpPr/>
          <p:nvPr/>
        </p:nvGrpSpPr>
        <p:grpSpPr>
          <a:xfrm>
            <a:off x="6265657" y="1550125"/>
            <a:ext cx="446293" cy="446006"/>
            <a:chOff x="8841135" y="2681940"/>
            <a:chExt cx="720990" cy="720527"/>
          </a:xfrm>
        </p:grpSpPr>
        <p:sp>
          <p:nvSpPr>
            <p:cNvPr id="1653" name="Google Shape;1653;p48"/>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4" name="Google Shape;1654;p48"/>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5" name="Google Shape;1655;p48"/>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6" name="Google Shape;1656;p48"/>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7" name="Google Shape;1657;p48"/>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8" name="Google Shape;1658;p48"/>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59" name="Google Shape;1659;p48"/>
          <p:cNvGrpSpPr/>
          <p:nvPr/>
        </p:nvGrpSpPr>
        <p:grpSpPr>
          <a:xfrm>
            <a:off x="3699655" y="1550057"/>
            <a:ext cx="445260" cy="445260"/>
            <a:chOff x="4103687" y="1439862"/>
            <a:chExt cx="3986212" cy="3986211"/>
          </a:xfrm>
        </p:grpSpPr>
        <p:sp>
          <p:nvSpPr>
            <p:cNvPr id="1660" name="Google Shape;1660;p48"/>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1" name="Google Shape;1661;p48"/>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62" name="Google Shape;1662;p48"/>
          <p:cNvGrpSpPr/>
          <p:nvPr/>
        </p:nvGrpSpPr>
        <p:grpSpPr>
          <a:xfrm>
            <a:off x="6907645" y="1550361"/>
            <a:ext cx="445803" cy="445535"/>
            <a:chOff x="9878272" y="2682320"/>
            <a:chExt cx="720199" cy="719767"/>
          </a:xfrm>
        </p:grpSpPr>
        <p:sp>
          <p:nvSpPr>
            <p:cNvPr id="1663" name="Google Shape;1663;p48"/>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4" name="Google Shape;1664;p48"/>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5" name="Google Shape;1665;p48"/>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66" name="Google Shape;1666;p48"/>
          <p:cNvGrpSpPr/>
          <p:nvPr/>
        </p:nvGrpSpPr>
        <p:grpSpPr>
          <a:xfrm>
            <a:off x="7549143" y="1550278"/>
            <a:ext cx="445700" cy="445701"/>
            <a:chOff x="10914618" y="2682187"/>
            <a:chExt cx="720033" cy="720033"/>
          </a:xfrm>
        </p:grpSpPr>
        <p:sp>
          <p:nvSpPr>
            <p:cNvPr id="1667" name="Google Shape;1667;p48"/>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8" name="Google Shape;1668;p48"/>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9" name="Google Shape;1669;p48"/>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0" name="Google Shape;1670;p48"/>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1" name="Google Shape;1671;p48"/>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2" name="Google Shape;1672;p48"/>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73" name="Google Shape;1673;p48"/>
          <p:cNvGrpSpPr/>
          <p:nvPr/>
        </p:nvGrpSpPr>
        <p:grpSpPr>
          <a:xfrm>
            <a:off x="1772664" y="843057"/>
            <a:ext cx="361521" cy="445816"/>
            <a:chOff x="1582665" y="1011072"/>
            <a:chExt cx="584040" cy="720220"/>
          </a:xfrm>
        </p:grpSpPr>
        <p:sp>
          <p:nvSpPr>
            <p:cNvPr id="1674" name="Google Shape;1674;p48"/>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5" name="Google Shape;1675;p48"/>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6" name="Google Shape;1676;p48"/>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7" name="Google Shape;1677;p48"/>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8" name="Google Shape;1678;p48"/>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79" name="Google Shape;1679;p48"/>
          <p:cNvGrpSpPr/>
          <p:nvPr/>
        </p:nvGrpSpPr>
        <p:grpSpPr>
          <a:xfrm>
            <a:off x="2374048" y="843078"/>
            <a:ext cx="379481" cy="445796"/>
            <a:chOff x="2554206" y="1011105"/>
            <a:chExt cx="613055" cy="720187"/>
          </a:xfrm>
        </p:grpSpPr>
        <p:sp>
          <p:nvSpPr>
            <p:cNvPr id="1680" name="Google Shape;1680;p48"/>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1" name="Google Shape;1681;p48"/>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2" name="Google Shape;1682;p48"/>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83" name="Google Shape;1683;p48"/>
          <p:cNvGrpSpPr/>
          <p:nvPr/>
        </p:nvGrpSpPr>
        <p:grpSpPr>
          <a:xfrm>
            <a:off x="6922223" y="797418"/>
            <a:ext cx="460705" cy="491455"/>
            <a:chOff x="9901824" y="937343"/>
            <a:chExt cx="744273" cy="793950"/>
          </a:xfrm>
        </p:grpSpPr>
        <p:grpSp>
          <p:nvGrpSpPr>
            <p:cNvPr id="1684" name="Google Shape;1684;p48"/>
            <p:cNvGrpSpPr/>
            <p:nvPr/>
          </p:nvGrpSpPr>
          <p:grpSpPr>
            <a:xfrm>
              <a:off x="9901824" y="937343"/>
              <a:ext cx="744273" cy="793950"/>
              <a:chOff x="9901824" y="937343"/>
              <a:chExt cx="744273" cy="793950"/>
            </a:xfrm>
          </p:grpSpPr>
          <p:sp>
            <p:nvSpPr>
              <p:cNvPr id="1685" name="Google Shape;1685;p48"/>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6" name="Google Shape;1686;p48"/>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7" name="Google Shape;1687;p48"/>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8" name="Google Shape;1688;p48"/>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9" name="Google Shape;1689;p48"/>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0" name="Google Shape;1690;p48"/>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1" name="Google Shape;1691;p48"/>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2" name="Google Shape;1692;p48"/>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3" name="Google Shape;1693;p48"/>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4" name="Google Shape;1694;p48"/>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695" name="Google Shape;1695;p48"/>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6" name="Google Shape;1696;p48"/>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7" name="Google Shape;1697;p48"/>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8" name="Google Shape;1698;p48"/>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9" name="Google Shape;1699;p48"/>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0" name="Google Shape;1700;p48"/>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01" name="Google Shape;1701;p48"/>
          <p:cNvGrpSpPr/>
          <p:nvPr/>
        </p:nvGrpSpPr>
        <p:grpSpPr>
          <a:xfrm>
            <a:off x="2993392" y="843244"/>
            <a:ext cx="369868" cy="445629"/>
            <a:chOff x="3554761" y="1011374"/>
            <a:chExt cx="597525" cy="719918"/>
          </a:xfrm>
        </p:grpSpPr>
        <p:sp>
          <p:nvSpPr>
            <p:cNvPr id="1702" name="Google Shape;1702;p48"/>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3" name="Google Shape;1703;p48"/>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4" name="Google Shape;1704;p48"/>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5" name="Google Shape;1705;p48"/>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06" name="Google Shape;1706;p48"/>
          <p:cNvGrpSpPr/>
          <p:nvPr/>
        </p:nvGrpSpPr>
        <p:grpSpPr>
          <a:xfrm>
            <a:off x="3603122" y="843032"/>
            <a:ext cx="370755" cy="445841"/>
            <a:chOff x="4539787" y="1011032"/>
            <a:chExt cx="598958" cy="720261"/>
          </a:xfrm>
        </p:grpSpPr>
        <p:sp>
          <p:nvSpPr>
            <p:cNvPr id="1707" name="Google Shape;1707;p48"/>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8" name="Google Shape;1708;p48"/>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9" name="Google Shape;1709;p48"/>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0" name="Google Shape;1710;p48"/>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1" name="Google Shape;1711;p48"/>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12" name="Google Shape;1712;p48"/>
          <p:cNvGrpSpPr/>
          <p:nvPr/>
        </p:nvGrpSpPr>
        <p:grpSpPr>
          <a:xfrm>
            <a:off x="4213740" y="843140"/>
            <a:ext cx="366917" cy="445733"/>
            <a:chOff x="5526246" y="1011207"/>
            <a:chExt cx="592758" cy="720086"/>
          </a:xfrm>
        </p:grpSpPr>
        <p:sp>
          <p:nvSpPr>
            <p:cNvPr id="1713" name="Google Shape;1713;p48"/>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4" name="Google Shape;1714;p48"/>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5" name="Google Shape;1715;p48"/>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6" name="Google Shape;1716;p48"/>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7" name="Google Shape;1717;p48"/>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8" name="Google Shape;1718;p48"/>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19" name="Google Shape;1719;p48"/>
          <p:cNvGrpSpPr/>
          <p:nvPr/>
        </p:nvGrpSpPr>
        <p:grpSpPr>
          <a:xfrm>
            <a:off x="1168508" y="843134"/>
            <a:ext cx="364294" cy="445740"/>
            <a:chOff x="606645" y="1011196"/>
            <a:chExt cx="588520" cy="720096"/>
          </a:xfrm>
        </p:grpSpPr>
        <p:sp>
          <p:nvSpPr>
            <p:cNvPr id="1720" name="Google Shape;1720;p48"/>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21" name="Google Shape;1721;p48"/>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22" name="Google Shape;1722;p48"/>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23" name="Google Shape;1723;p48"/>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24" name="Google Shape;1724;p48"/>
          <p:cNvGrpSpPr/>
          <p:nvPr/>
        </p:nvGrpSpPr>
        <p:grpSpPr>
          <a:xfrm>
            <a:off x="7622791" y="843111"/>
            <a:ext cx="298405" cy="445762"/>
            <a:chOff x="11033597" y="1011159"/>
            <a:chExt cx="482075" cy="720133"/>
          </a:xfrm>
        </p:grpSpPr>
        <p:sp>
          <p:nvSpPr>
            <p:cNvPr id="1725" name="Google Shape;1725;p48"/>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726" name="Google Shape;1726;p48"/>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727" name="Google Shape;1727;p48"/>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728" name="Google Shape;1728;p48"/>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729" name="Google Shape;1729;p48"/>
          <p:cNvGrpSpPr/>
          <p:nvPr/>
        </p:nvGrpSpPr>
        <p:grpSpPr>
          <a:xfrm>
            <a:off x="6221656" y="797418"/>
            <a:ext cx="460705" cy="491455"/>
            <a:chOff x="8770051" y="937343"/>
            <a:chExt cx="744273" cy="793950"/>
          </a:xfrm>
        </p:grpSpPr>
        <p:sp>
          <p:nvSpPr>
            <p:cNvPr id="1730" name="Google Shape;1730;p48"/>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31" name="Google Shape;1731;p48"/>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32" name="Google Shape;1732;p48"/>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33" name="Google Shape;1733;p48"/>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34" name="Google Shape;1734;p48"/>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735" name="Google Shape;1735;p48"/>
            <p:cNvGrpSpPr/>
            <p:nvPr/>
          </p:nvGrpSpPr>
          <p:grpSpPr>
            <a:xfrm>
              <a:off x="8770051" y="937343"/>
              <a:ext cx="744273" cy="793950"/>
              <a:chOff x="6565437" y="1588001"/>
              <a:chExt cx="744273" cy="793950"/>
            </a:xfrm>
          </p:grpSpPr>
          <p:sp>
            <p:nvSpPr>
              <p:cNvPr id="1736" name="Google Shape;1736;p48"/>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7" name="Google Shape;1737;p48"/>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8" name="Google Shape;1738;p48"/>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9" name="Google Shape;1739;p48"/>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0" name="Google Shape;1740;p48"/>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1" name="Google Shape;1741;p48"/>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2" name="Google Shape;1742;p48"/>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3" name="Google Shape;1743;p48"/>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4" name="Google Shape;1744;p48"/>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5" name="Google Shape;1745;p48"/>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746" name="Google Shape;1746;p48"/>
          <p:cNvGrpSpPr/>
          <p:nvPr/>
        </p:nvGrpSpPr>
        <p:grpSpPr>
          <a:xfrm>
            <a:off x="4820520" y="797418"/>
            <a:ext cx="460705" cy="491455"/>
            <a:chOff x="6506504" y="937343"/>
            <a:chExt cx="744273" cy="793950"/>
          </a:xfrm>
        </p:grpSpPr>
        <p:sp>
          <p:nvSpPr>
            <p:cNvPr id="1747" name="Google Shape;1747;p48"/>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48" name="Google Shape;1748;p48"/>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49" name="Google Shape;1749;p48"/>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750" name="Google Shape;1750;p48"/>
            <p:cNvGrpSpPr/>
            <p:nvPr/>
          </p:nvGrpSpPr>
          <p:grpSpPr>
            <a:xfrm>
              <a:off x="6506504" y="937343"/>
              <a:ext cx="744273" cy="793950"/>
              <a:chOff x="6565437" y="1588001"/>
              <a:chExt cx="744273" cy="793950"/>
            </a:xfrm>
          </p:grpSpPr>
          <p:sp>
            <p:nvSpPr>
              <p:cNvPr id="1751" name="Google Shape;1751;p48"/>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2" name="Google Shape;1752;p48"/>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3" name="Google Shape;1753;p48"/>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4" name="Google Shape;1754;p48"/>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5" name="Google Shape;1755;p48"/>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6" name="Google Shape;1756;p48"/>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7" name="Google Shape;1757;p48"/>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8" name="Google Shape;1758;p48"/>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9" name="Google Shape;1759;p48"/>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0" name="Google Shape;1760;p48"/>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761" name="Google Shape;1761;p48"/>
          <p:cNvGrpSpPr/>
          <p:nvPr/>
        </p:nvGrpSpPr>
        <p:grpSpPr>
          <a:xfrm>
            <a:off x="5521088" y="797418"/>
            <a:ext cx="460705" cy="491455"/>
            <a:chOff x="7638277" y="937343"/>
            <a:chExt cx="744273" cy="793950"/>
          </a:xfrm>
        </p:grpSpPr>
        <p:sp>
          <p:nvSpPr>
            <p:cNvPr id="1762" name="Google Shape;1762;p48"/>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63" name="Google Shape;1763;p48"/>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64" name="Google Shape;1764;p48"/>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65" name="Google Shape;1765;p48"/>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766" name="Google Shape;1766;p48"/>
            <p:cNvGrpSpPr/>
            <p:nvPr/>
          </p:nvGrpSpPr>
          <p:grpSpPr>
            <a:xfrm>
              <a:off x="7638277" y="937343"/>
              <a:ext cx="744273" cy="793950"/>
              <a:chOff x="6565437" y="1588001"/>
              <a:chExt cx="744273" cy="793950"/>
            </a:xfrm>
          </p:grpSpPr>
          <p:sp>
            <p:nvSpPr>
              <p:cNvPr id="1767" name="Google Shape;1767;p48"/>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8" name="Google Shape;1768;p48"/>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9" name="Google Shape;1769;p48"/>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0" name="Google Shape;1770;p48"/>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1" name="Google Shape;1771;p48"/>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2" name="Google Shape;1772;p48"/>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3" name="Google Shape;1773;p48"/>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4" name="Google Shape;1774;p48"/>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5" name="Google Shape;1775;p48"/>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6" name="Google Shape;1776;p48"/>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777" name="Google Shape;1777;p48"/>
          <p:cNvGrpSpPr/>
          <p:nvPr/>
        </p:nvGrpSpPr>
        <p:grpSpPr>
          <a:xfrm>
            <a:off x="3061198" y="2986973"/>
            <a:ext cx="445779" cy="400764"/>
            <a:chOff x="3778727" y="4460423"/>
            <a:chExt cx="720160" cy="647438"/>
          </a:xfrm>
        </p:grpSpPr>
        <p:sp>
          <p:nvSpPr>
            <p:cNvPr id="1778" name="Google Shape;1778;p48"/>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9" name="Google Shape;1779;p48"/>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0" name="Google Shape;1780;p48"/>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1" name="Google Shape;1781;p48"/>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2" name="Google Shape;1782;p48"/>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3" name="Google Shape;1783;p48"/>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4" name="Google Shape;1784;p48"/>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85" name="Google Shape;1785;p48"/>
          <p:cNvGrpSpPr/>
          <p:nvPr/>
        </p:nvGrpSpPr>
        <p:grpSpPr>
          <a:xfrm>
            <a:off x="1138083" y="2972048"/>
            <a:ext cx="445680" cy="430613"/>
            <a:chOff x="557494" y="4436312"/>
            <a:chExt cx="720000" cy="695660"/>
          </a:xfrm>
        </p:grpSpPr>
        <p:sp>
          <p:nvSpPr>
            <p:cNvPr id="1786" name="Google Shape;1786;p48"/>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7" name="Google Shape;1787;p48"/>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8" name="Google Shape;1788;p48"/>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9" name="Google Shape;1789;p48"/>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90" name="Google Shape;1790;p48"/>
          <p:cNvGrpSpPr/>
          <p:nvPr/>
        </p:nvGrpSpPr>
        <p:grpSpPr>
          <a:xfrm>
            <a:off x="4343305" y="2964459"/>
            <a:ext cx="445833" cy="445792"/>
            <a:chOff x="5926265" y="4424051"/>
            <a:chExt cx="720246" cy="720181"/>
          </a:xfrm>
        </p:grpSpPr>
        <p:sp>
          <p:nvSpPr>
            <p:cNvPr id="1791" name="Google Shape;1791;p48"/>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2" name="Google Shape;1792;p48"/>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3" name="Google Shape;1793;p48"/>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4" name="Google Shape;1794;p48"/>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95" name="Google Shape;1795;p48"/>
          <p:cNvGrpSpPr/>
          <p:nvPr/>
        </p:nvGrpSpPr>
        <p:grpSpPr>
          <a:xfrm>
            <a:off x="1779066" y="2984013"/>
            <a:ext cx="445680" cy="406684"/>
            <a:chOff x="1631150" y="4455641"/>
            <a:chExt cx="720000" cy="657002"/>
          </a:xfrm>
        </p:grpSpPr>
        <p:sp>
          <p:nvSpPr>
            <p:cNvPr id="1796" name="Google Shape;1796;p48"/>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7" name="Google Shape;1797;p48"/>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8" name="Google Shape;1798;p48"/>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9" name="Google Shape;1799;p48"/>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0" name="Google Shape;1800;p48"/>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01" name="Google Shape;1801;p48"/>
          <p:cNvGrpSpPr/>
          <p:nvPr/>
        </p:nvGrpSpPr>
        <p:grpSpPr>
          <a:xfrm>
            <a:off x="2420095" y="2983429"/>
            <a:ext cx="445680" cy="407853"/>
            <a:chOff x="2704878" y="4454697"/>
            <a:chExt cx="720000" cy="658889"/>
          </a:xfrm>
        </p:grpSpPr>
        <p:sp>
          <p:nvSpPr>
            <p:cNvPr id="1802" name="Google Shape;1802;p48"/>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3" name="Google Shape;1803;p48"/>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4" name="Google Shape;1804;p48"/>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5" name="Google Shape;1805;p48"/>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6" name="Google Shape;1806;p48"/>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7" name="Google Shape;1807;p48"/>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08" name="Google Shape;1808;p48"/>
          <p:cNvGrpSpPr/>
          <p:nvPr/>
        </p:nvGrpSpPr>
        <p:grpSpPr>
          <a:xfrm>
            <a:off x="3702366" y="2985387"/>
            <a:ext cx="445549" cy="403935"/>
            <a:chOff x="4852681" y="4457861"/>
            <a:chExt cx="719788" cy="652561"/>
          </a:xfrm>
        </p:grpSpPr>
        <p:sp>
          <p:nvSpPr>
            <p:cNvPr id="1809" name="Google Shape;1809;p48"/>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10" name="Google Shape;1810;p48"/>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11" name="Google Shape;1811;p48"/>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812" name="Google Shape;1812;p48"/>
          <p:cNvGrpSpPr/>
          <p:nvPr/>
        </p:nvGrpSpPr>
        <p:grpSpPr>
          <a:xfrm>
            <a:off x="4984527" y="2975824"/>
            <a:ext cx="445818" cy="423063"/>
            <a:chOff x="7000306" y="4442411"/>
            <a:chExt cx="720224" cy="683463"/>
          </a:xfrm>
        </p:grpSpPr>
        <p:sp>
          <p:nvSpPr>
            <p:cNvPr id="1813" name="Google Shape;1813;p48"/>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14" name="Google Shape;1814;p48"/>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15" name="Google Shape;1815;p48"/>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16" name="Google Shape;1816;p48"/>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17" name="Google Shape;1817;p48"/>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818" name="Google Shape;1818;p48"/>
          <p:cNvGrpSpPr/>
          <p:nvPr/>
        </p:nvGrpSpPr>
        <p:grpSpPr>
          <a:xfrm>
            <a:off x="5625735" y="2973621"/>
            <a:ext cx="445779" cy="427468"/>
            <a:chOff x="8074325" y="4438852"/>
            <a:chExt cx="720160" cy="690579"/>
          </a:xfrm>
        </p:grpSpPr>
        <p:sp>
          <p:nvSpPr>
            <p:cNvPr id="1819" name="Google Shape;1819;p48"/>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20" name="Google Shape;1820;p48"/>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21" name="Google Shape;1821;p48"/>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22" name="Google Shape;1822;p48"/>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23" name="Google Shape;1823;p48"/>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24" name="Google Shape;1824;p48"/>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825" name="Google Shape;1825;p48"/>
          <p:cNvGrpSpPr/>
          <p:nvPr/>
        </p:nvGrpSpPr>
        <p:grpSpPr>
          <a:xfrm>
            <a:off x="6908080" y="2987570"/>
            <a:ext cx="445629" cy="399565"/>
            <a:chOff x="9878975" y="4425243"/>
            <a:chExt cx="719918" cy="645502"/>
          </a:xfrm>
        </p:grpSpPr>
        <p:sp>
          <p:nvSpPr>
            <p:cNvPr id="1826" name="Google Shape;1826;p48"/>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7" name="Google Shape;1827;p48"/>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8" name="Google Shape;1828;p48"/>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29" name="Google Shape;1829;p48"/>
          <p:cNvGrpSpPr/>
          <p:nvPr/>
        </p:nvGrpSpPr>
        <p:grpSpPr>
          <a:xfrm>
            <a:off x="7549097" y="2976371"/>
            <a:ext cx="445785" cy="421964"/>
            <a:chOff x="10914544" y="4407150"/>
            <a:chExt cx="720170" cy="681687"/>
          </a:xfrm>
        </p:grpSpPr>
        <p:sp>
          <p:nvSpPr>
            <p:cNvPr id="1830" name="Google Shape;1830;p48"/>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1" name="Google Shape;1831;p48"/>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2" name="Google Shape;1832;p48"/>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3" name="Google Shape;1833;p48"/>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34" name="Google Shape;1834;p48"/>
          <p:cNvGrpSpPr/>
          <p:nvPr/>
        </p:nvGrpSpPr>
        <p:grpSpPr>
          <a:xfrm>
            <a:off x="6266887" y="2984485"/>
            <a:ext cx="445805" cy="405735"/>
            <a:chOff x="8843122" y="4420259"/>
            <a:chExt cx="720202" cy="655469"/>
          </a:xfrm>
        </p:grpSpPr>
        <p:sp>
          <p:nvSpPr>
            <p:cNvPr id="1835" name="Google Shape;1835;p48"/>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6" name="Google Shape;1836;p48"/>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7" name="Google Shape;1837;p48"/>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8" name="Google Shape;1838;p48"/>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9" name="Google Shape;1839;p48"/>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40" name="Google Shape;1840;p48"/>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41" name="Google Shape;1841;p48"/>
          <p:cNvGrpSpPr/>
          <p:nvPr/>
        </p:nvGrpSpPr>
        <p:grpSpPr>
          <a:xfrm>
            <a:off x="3069757" y="2283047"/>
            <a:ext cx="445812" cy="394518"/>
            <a:chOff x="1510757" y="3225422"/>
            <a:chExt cx="720214" cy="637347"/>
          </a:xfrm>
        </p:grpSpPr>
        <p:sp>
          <p:nvSpPr>
            <p:cNvPr id="1842" name="Google Shape;1842;p48"/>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43" name="Google Shape;1843;p48"/>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44" name="Google Shape;1844;p48"/>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45" name="Google Shape;1845;p48"/>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46" name="Google Shape;1846;p48"/>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47" name="Google Shape;1847;p48"/>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48" name="Google Shape;1848;p48"/>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49" name="Google Shape;1849;p48"/>
          <p:cNvGrpSpPr/>
          <p:nvPr/>
        </p:nvGrpSpPr>
        <p:grpSpPr>
          <a:xfrm>
            <a:off x="3761148" y="2300567"/>
            <a:ext cx="445767" cy="359478"/>
            <a:chOff x="2595501" y="3253725"/>
            <a:chExt cx="720141" cy="580739"/>
          </a:xfrm>
        </p:grpSpPr>
        <p:sp>
          <p:nvSpPr>
            <p:cNvPr id="1850" name="Google Shape;1850;p48"/>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1" name="Google Shape;1851;p48"/>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2" name="Google Shape;1852;p48"/>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3" name="Google Shape;1853;p48"/>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54" name="Google Shape;1854;p48"/>
          <p:cNvGrpSpPr/>
          <p:nvPr/>
        </p:nvGrpSpPr>
        <p:grpSpPr>
          <a:xfrm>
            <a:off x="5143819" y="2257535"/>
            <a:ext cx="443879" cy="445541"/>
            <a:chOff x="4764809" y="3184208"/>
            <a:chExt cx="717090" cy="719775"/>
          </a:xfrm>
        </p:grpSpPr>
        <p:sp>
          <p:nvSpPr>
            <p:cNvPr id="1855" name="Google Shape;1855;p48"/>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6" name="Google Shape;1856;p48"/>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7" name="Google Shape;1857;p48"/>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58" name="Google Shape;1858;p48"/>
          <p:cNvGrpSpPr/>
          <p:nvPr/>
        </p:nvGrpSpPr>
        <p:grpSpPr>
          <a:xfrm>
            <a:off x="4452495" y="2286500"/>
            <a:ext cx="445746" cy="387612"/>
            <a:chOff x="3680173" y="3231000"/>
            <a:chExt cx="720106" cy="626190"/>
          </a:xfrm>
        </p:grpSpPr>
        <p:sp>
          <p:nvSpPr>
            <p:cNvPr id="1859" name="Google Shape;1859;p48"/>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0" name="Google Shape;1860;p48"/>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1" name="Google Shape;1861;p48"/>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62" name="Google Shape;1862;p48"/>
          <p:cNvGrpSpPr/>
          <p:nvPr/>
        </p:nvGrpSpPr>
        <p:grpSpPr>
          <a:xfrm>
            <a:off x="6524582" y="2257496"/>
            <a:ext cx="443283" cy="445620"/>
            <a:chOff x="6931035" y="3184144"/>
            <a:chExt cx="716128" cy="719903"/>
          </a:xfrm>
        </p:grpSpPr>
        <p:sp>
          <p:nvSpPr>
            <p:cNvPr id="1863" name="Google Shape;1863;p48"/>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4" name="Google Shape;1864;p48"/>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5" name="Google Shape;1865;p48"/>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6" name="Google Shape;1866;p48"/>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67" name="Google Shape;1867;p48"/>
          <p:cNvGrpSpPr/>
          <p:nvPr/>
        </p:nvGrpSpPr>
        <p:grpSpPr>
          <a:xfrm>
            <a:off x="5833276" y="2257448"/>
            <a:ext cx="445727" cy="445714"/>
            <a:chOff x="5846429" y="3184067"/>
            <a:chExt cx="720076" cy="720055"/>
          </a:xfrm>
        </p:grpSpPr>
        <p:sp>
          <p:nvSpPr>
            <p:cNvPr id="1868" name="Google Shape;1868;p48"/>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9" name="Google Shape;1869;p48"/>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70" name="Google Shape;1870;p48"/>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71" name="Google Shape;1871;p48"/>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72" name="Google Shape;1872;p48"/>
          <p:cNvGrpSpPr/>
          <p:nvPr/>
        </p:nvGrpSpPr>
        <p:grpSpPr>
          <a:xfrm>
            <a:off x="2520481" y="2257393"/>
            <a:ext cx="303698" cy="445825"/>
            <a:chOff x="655600" y="3183978"/>
            <a:chExt cx="490627" cy="720234"/>
          </a:xfrm>
        </p:grpSpPr>
        <p:sp>
          <p:nvSpPr>
            <p:cNvPr id="1873" name="Google Shape;1873;p48"/>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74" name="Google Shape;1874;p48"/>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75" name="Google Shape;1875;p48"/>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76" name="Google Shape;1876;p48"/>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77" name="Google Shape;1877;p48"/>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78" name="Google Shape;1878;p48"/>
          <p:cNvGrpSpPr/>
          <p:nvPr/>
        </p:nvGrpSpPr>
        <p:grpSpPr>
          <a:xfrm>
            <a:off x="7213443" y="2257509"/>
            <a:ext cx="189785" cy="445592"/>
            <a:chOff x="8011692" y="3184166"/>
            <a:chExt cx="306600" cy="719859"/>
          </a:xfrm>
        </p:grpSpPr>
        <p:sp>
          <p:nvSpPr>
            <p:cNvPr id="1879" name="Google Shape;1879;p48"/>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80" name="Google Shape;1880;p48"/>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81" name="Google Shape;1881;p48"/>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82" name="Google Shape;1882;p48"/>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83" name="Google Shape;1883;p48"/>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84" name="Google Shape;1884;p48"/>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885" name="Google Shape;1885;p48"/>
          <p:cNvGrpSpPr/>
          <p:nvPr/>
        </p:nvGrpSpPr>
        <p:grpSpPr>
          <a:xfrm>
            <a:off x="7648230" y="2257259"/>
            <a:ext cx="246199" cy="445516"/>
            <a:chOff x="4556125" y="630237"/>
            <a:chExt cx="3081338" cy="5568950"/>
          </a:xfrm>
        </p:grpSpPr>
        <p:sp>
          <p:nvSpPr>
            <p:cNvPr id="1886" name="Google Shape;1886;p48"/>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87" name="Google Shape;1887;p48"/>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88" name="Google Shape;1888;p48"/>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89" name="Google Shape;1889;p48"/>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90" name="Google Shape;1890;p48"/>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91" name="Google Shape;1891;p48"/>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92" name="Google Shape;1892;p48"/>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893" name="Google Shape;1893;p48"/>
          <p:cNvGrpSpPr/>
          <p:nvPr/>
        </p:nvGrpSpPr>
        <p:grpSpPr>
          <a:xfrm>
            <a:off x="1829253" y="2257459"/>
            <a:ext cx="445768" cy="445697"/>
            <a:chOff x="1674084" y="3214987"/>
            <a:chExt cx="720142" cy="720027"/>
          </a:xfrm>
        </p:grpSpPr>
        <p:sp>
          <p:nvSpPr>
            <p:cNvPr id="1894" name="Google Shape;1894;p48"/>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5" name="Google Shape;1895;p48"/>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6" name="Google Shape;1896;p48"/>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7" name="Google Shape;1897;p48"/>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8" name="Google Shape;1898;p48"/>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9" name="Google Shape;1899;p48"/>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0" name="Google Shape;1900;p48"/>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1" name="Google Shape;1901;p48"/>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2" name="Google Shape;1902;p48"/>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3" name="Google Shape;1903;p48"/>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4" name="Google Shape;1904;p48"/>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5" name="Google Shape;1905;p48"/>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06" name="Google Shape;1906;p48"/>
          <p:cNvGrpSpPr/>
          <p:nvPr/>
        </p:nvGrpSpPr>
        <p:grpSpPr>
          <a:xfrm>
            <a:off x="1138094" y="2257421"/>
            <a:ext cx="445578" cy="445773"/>
            <a:chOff x="557511" y="3214925"/>
            <a:chExt cx="719836" cy="720150"/>
          </a:xfrm>
        </p:grpSpPr>
        <p:sp>
          <p:nvSpPr>
            <p:cNvPr id="1907" name="Google Shape;1907;p48"/>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8" name="Google Shape;1908;p48"/>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9" name="Google Shape;1909;p48"/>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0" name="Google Shape;1910;p48"/>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11" name="Google Shape;1911;p48"/>
          <p:cNvGrpSpPr/>
          <p:nvPr/>
        </p:nvGrpSpPr>
        <p:grpSpPr>
          <a:xfrm>
            <a:off x="1081977" y="3693756"/>
            <a:ext cx="445905" cy="400522"/>
            <a:chOff x="1147762" y="1131887"/>
            <a:chExt cx="5137150" cy="4619626"/>
          </a:xfrm>
        </p:grpSpPr>
        <p:sp>
          <p:nvSpPr>
            <p:cNvPr id="1912" name="Google Shape;1912;p48"/>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3" name="Google Shape;1913;p48"/>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4" name="Google Shape;1914;p48"/>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15" name="Google Shape;1915;p48"/>
          <p:cNvGrpSpPr/>
          <p:nvPr/>
        </p:nvGrpSpPr>
        <p:grpSpPr>
          <a:xfrm>
            <a:off x="1879306" y="3687410"/>
            <a:ext cx="445901" cy="413282"/>
            <a:chOff x="1570037" y="1341437"/>
            <a:chExt cx="4943475" cy="4576762"/>
          </a:xfrm>
        </p:grpSpPr>
        <p:sp>
          <p:nvSpPr>
            <p:cNvPr id="1916" name="Google Shape;1916;p48"/>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17" name="Google Shape;1917;p48"/>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18" name="Google Shape;1918;p48"/>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19" name="Google Shape;1919;p48"/>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20" name="Google Shape;1920;p48"/>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21" name="Google Shape;1921;p48"/>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922" name="Google Shape;1922;p48"/>
          <p:cNvGrpSpPr/>
          <p:nvPr/>
        </p:nvGrpSpPr>
        <p:grpSpPr>
          <a:xfrm>
            <a:off x="4364629" y="3671511"/>
            <a:ext cx="441332" cy="445721"/>
            <a:chOff x="5770007" y="5489899"/>
            <a:chExt cx="712976" cy="720067"/>
          </a:xfrm>
        </p:grpSpPr>
        <p:sp>
          <p:nvSpPr>
            <p:cNvPr id="1923" name="Google Shape;1923;p48"/>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24" name="Google Shape;1924;p48"/>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25" name="Google Shape;1925;p48"/>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26" name="Google Shape;1926;p48"/>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27" name="Google Shape;1927;p48"/>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28" name="Google Shape;1928;p48"/>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29" name="Google Shape;1929;p48"/>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30" name="Google Shape;1930;p48"/>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31" name="Google Shape;1931;p48"/>
          <p:cNvGrpSpPr/>
          <p:nvPr/>
        </p:nvGrpSpPr>
        <p:grpSpPr>
          <a:xfrm>
            <a:off x="5157420" y="3693981"/>
            <a:ext cx="445651" cy="400824"/>
            <a:chOff x="7050768" y="5526199"/>
            <a:chExt cx="719953" cy="647534"/>
          </a:xfrm>
        </p:grpSpPr>
        <p:sp>
          <p:nvSpPr>
            <p:cNvPr id="1932" name="Google Shape;1932;p48"/>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33" name="Google Shape;1933;p48"/>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34" name="Google Shape;1934;p48"/>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35" name="Google Shape;1935;p48"/>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36" name="Google Shape;1936;p48"/>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37" name="Google Shape;1937;p48"/>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38" name="Google Shape;1938;p48"/>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39" name="Google Shape;1939;p48"/>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0" name="Google Shape;1940;p48"/>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1" name="Google Shape;1941;p48"/>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2" name="Google Shape;1942;p48"/>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3" name="Google Shape;1943;p48"/>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44" name="Google Shape;1944;p48"/>
          <p:cNvGrpSpPr/>
          <p:nvPr/>
        </p:nvGrpSpPr>
        <p:grpSpPr>
          <a:xfrm>
            <a:off x="6751936" y="3694051"/>
            <a:ext cx="445681" cy="400651"/>
            <a:chOff x="9626723" y="5526313"/>
            <a:chExt cx="720002" cy="647256"/>
          </a:xfrm>
        </p:grpSpPr>
        <p:sp>
          <p:nvSpPr>
            <p:cNvPr id="1945" name="Google Shape;1945;p48"/>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6" name="Google Shape;1946;p48"/>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7" name="Google Shape;1947;p48"/>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8" name="Google Shape;1948;p48"/>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9" name="Google Shape;1949;p48"/>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0" name="Google Shape;1950;p48"/>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1" name="Google Shape;1951;p48"/>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2" name="Google Shape;1952;p48"/>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3" name="Google Shape;1953;p48"/>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4" name="Google Shape;1954;p48"/>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5" name="Google Shape;1955;p48"/>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6" name="Google Shape;1956;p48"/>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57" name="Google Shape;1957;p48"/>
          <p:cNvGrpSpPr/>
          <p:nvPr/>
        </p:nvGrpSpPr>
        <p:grpSpPr>
          <a:xfrm>
            <a:off x="7549176" y="3671488"/>
            <a:ext cx="445582" cy="445743"/>
            <a:chOff x="10914672" y="5489861"/>
            <a:chExt cx="719842" cy="720102"/>
          </a:xfrm>
        </p:grpSpPr>
        <p:sp>
          <p:nvSpPr>
            <p:cNvPr id="1958" name="Google Shape;1958;p48"/>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9" name="Google Shape;1959;p48"/>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0" name="Google Shape;1960;p48"/>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1" name="Google Shape;1961;p48"/>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2" name="Google Shape;1962;p48"/>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3" name="Google Shape;1963;p48"/>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4" name="Google Shape;1964;p48"/>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5" name="Google Shape;1965;p48"/>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6" name="Google Shape;1966;p48"/>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7" name="Google Shape;1967;p48"/>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8" name="Google Shape;1968;p48"/>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9" name="Google Shape;1969;p48"/>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70" name="Google Shape;1970;p48"/>
          <p:cNvGrpSpPr/>
          <p:nvPr/>
        </p:nvGrpSpPr>
        <p:grpSpPr>
          <a:xfrm>
            <a:off x="5954636" y="3681752"/>
            <a:ext cx="445821" cy="425246"/>
            <a:chOff x="8338678" y="5506443"/>
            <a:chExt cx="720227" cy="686988"/>
          </a:xfrm>
        </p:grpSpPr>
        <p:sp>
          <p:nvSpPr>
            <p:cNvPr id="1971" name="Google Shape;1971;p48"/>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2" name="Google Shape;1972;p48"/>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3" name="Google Shape;1973;p48"/>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4" name="Google Shape;1974;p48"/>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5" name="Google Shape;1975;p48"/>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6" name="Google Shape;1976;p48"/>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77" name="Google Shape;1977;p48"/>
          <p:cNvGrpSpPr/>
          <p:nvPr/>
        </p:nvGrpSpPr>
        <p:grpSpPr>
          <a:xfrm>
            <a:off x="2676293" y="3736342"/>
            <a:ext cx="1336824" cy="316035"/>
            <a:chOff x="3042485" y="5594633"/>
            <a:chExt cx="2159652" cy="510557"/>
          </a:xfrm>
        </p:grpSpPr>
        <p:sp>
          <p:nvSpPr>
            <p:cNvPr id="1978" name="Google Shape;1978;p48"/>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9" name="Google Shape;1979;p48"/>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0" name="Google Shape;1980;p48"/>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1" name="Google Shape;1981;p48"/>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2" name="Google Shape;1982;p48"/>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3" name="Google Shape;1983;p48"/>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4" name="Google Shape;1984;p48"/>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5" name="Google Shape;1985;p48"/>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6" name="Google Shape;1986;p48"/>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7" name="Google Shape;1987;p48"/>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8" name="Google Shape;1988;p48"/>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9" name="Google Shape;1989;p48"/>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90" name="Google Shape;1990;p48"/>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91" name="Google Shape;1991;p48"/>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92" name="Google Shape;1992;p48"/>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93" name="Google Shape;1993;p48"/>
          <p:cNvGrpSpPr/>
          <p:nvPr/>
        </p:nvGrpSpPr>
        <p:grpSpPr>
          <a:xfrm>
            <a:off x="1879183" y="4379878"/>
            <a:ext cx="445738" cy="442950"/>
            <a:chOff x="1442627" y="5710929"/>
            <a:chExt cx="594318" cy="590600"/>
          </a:xfrm>
        </p:grpSpPr>
        <p:sp>
          <p:nvSpPr>
            <p:cNvPr id="1994" name="Google Shape;1994;p48"/>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95" name="Google Shape;1995;p48"/>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96" name="Google Shape;1996;p48"/>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97" name="Google Shape;1997;p48"/>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98" name="Google Shape;1998;p48"/>
          <p:cNvGrpSpPr/>
          <p:nvPr/>
        </p:nvGrpSpPr>
        <p:grpSpPr>
          <a:xfrm>
            <a:off x="6788033" y="4378458"/>
            <a:ext cx="373053" cy="445791"/>
            <a:chOff x="8095060" y="5664590"/>
            <a:chExt cx="497404" cy="594389"/>
          </a:xfrm>
        </p:grpSpPr>
        <p:grpSp>
          <p:nvGrpSpPr>
            <p:cNvPr id="1999" name="Google Shape;1999;p48"/>
            <p:cNvGrpSpPr/>
            <p:nvPr/>
          </p:nvGrpSpPr>
          <p:grpSpPr>
            <a:xfrm>
              <a:off x="8095060" y="5969027"/>
              <a:ext cx="497404" cy="289951"/>
              <a:chOff x="8095060" y="5969027"/>
              <a:chExt cx="497404" cy="289951"/>
            </a:xfrm>
          </p:grpSpPr>
          <p:sp>
            <p:nvSpPr>
              <p:cNvPr id="2000" name="Google Shape;2000;p48"/>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01" name="Google Shape;2001;p48"/>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02" name="Google Shape;2002;p48"/>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03" name="Google Shape;2003;p48"/>
            <p:cNvGrpSpPr/>
            <p:nvPr/>
          </p:nvGrpSpPr>
          <p:grpSpPr>
            <a:xfrm>
              <a:off x="8095060" y="5867832"/>
              <a:ext cx="497404" cy="289312"/>
              <a:chOff x="8095060" y="5867832"/>
              <a:chExt cx="497404" cy="289312"/>
            </a:xfrm>
          </p:grpSpPr>
          <p:sp>
            <p:nvSpPr>
              <p:cNvPr id="2004" name="Google Shape;2004;p48"/>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05" name="Google Shape;2005;p48"/>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06" name="Google Shape;2006;p48"/>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07" name="Google Shape;2007;p48"/>
            <p:cNvGrpSpPr/>
            <p:nvPr/>
          </p:nvGrpSpPr>
          <p:grpSpPr>
            <a:xfrm>
              <a:off x="8095060" y="5765998"/>
              <a:ext cx="497404" cy="289312"/>
              <a:chOff x="8095060" y="5765998"/>
              <a:chExt cx="497404" cy="289312"/>
            </a:xfrm>
          </p:grpSpPr>
          <p:sp>
            <p:nvSpPr>
              <p:cNvPr id="2008" name="Google Shape;2008;p48"/>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09" name="Google Shape;2009;p48"/>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0" name="Google Shape;2010;p48"/>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11" name="Google Shape;2011;p48"/>
            <p:cNvGrpSpPr/>
            <p:nvPr/>
          </p:nvGrpSpPr>
          <p:grpSpPr>
            <a:xfrm>
              <a:off x="8095060" y="5664590"/>
              <a:ext cx="497404" cy="290164"/>
              <a:chOff x="8095060" y="5664590"/>
              <a:chExt cx="497404" cy="290164"/>
            </a:xfrm>
          </p:grpSpPr>
          <p:sp>
            <p:nvSpPr>
              <p:cNvPr id="2012" name="Google Shape;2012;p48"/>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3" name="Google Shape;2013;p48"/>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4" name="Google Shape;2014;p48"/>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2015" name="Google Shape;2015;p48"/>
          <p:cNvGrpSpPr/>
          <p:nvPr/>
        </p:nvGrpSpPr>
        <p:grpSpPr>
          <a:xfrm>
            <a:off x="2870825" y="4378486"/>
            <a:ext cx="557162" cy="445734"/>
            <a:chOff x="4607809" y="5664627"/>
            <a:chExt cx="742883" cy="594312"/>
          </a:xfrm>
        </p:grpSpPr>
        <p:sp>
          <p:nvSpPr>
            <p:cNvPr id="2016" name="Google Shape;2016;p48"/>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7" name="Google Shape;2017;p48"/>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8" name="Google Shape;2018;p48"/>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9" name="Google Shape;2019;p48"/>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20" name="Google Shape;2020;p48"/>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21" name="Google Shape;2021;p48"/>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22" name="Google Shape;2022;p48"/>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23" name="Google Shape;2023;p48"/>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24" name="Google Shape;2024;p48"/>
          <p:cNvGrpSpPr/>
          <p:nvPr/>
        </p:nvGrpSpPr>
        <p:grpSpPr>
          <a:xfrm>
            <a:off x="3973890" y="4378543"/>
            <a:ext cx="1079865" cy="445620"/>
            <a:chOff x="2571250" y="5664711"/>
            <a:chExt cx="1439820" cy="594160"/>
          </a:xfrm>
        </p:grpSpPr>
        <p:sp>
          <p:nvSpPr>
            <p:cNvPr id="2025" name="Google Shape;2025;p48"/>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26" name="Google Shape;2026;p48"/>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027" name="Google Shape;2027;p48"/>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28" name="Google Shape;2028;p48"/>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029" name="Google Shape;2029;p48"/>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30" name="Google Shape;2030;p48"/>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031" name="Google Shape;2031;p48"/>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32" name="Google Shape;2032;p48"/>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033" name="Google Shape;2033;p48"/>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34" name="Google Shape;2034;p48"/>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035" name="Google Shape;2035;p48"/>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36" name="Google Shape;2036;p48"/>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037" name="Google Shape;2037;p48"/>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38" name="Google Shape;2038;p48"/>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039" name="Google Shape;2039;p48"/>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40" name="Google Shape;2040;p48"/>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041" name="Google Shape;2041;p48"/>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42" name="Google Shape;2042;p48"/>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43" name="Google Shape;2043;p48"/>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44" name="Google Shape;2044;p48"/>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45" name="Google Shape;2045;p48"/>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46" name="Google Shape;2046;p48"/>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47" name="Google Shape;2047;p48"/>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48" name="Google Shape;2048;p48"/>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049" name="Google Shape;2049;p48"/>
          <p:cNvGrpSpPr/>
          <p:nvPr/>
        </p:nvGrpSpPr>
        <p:grpSpPr>
          <a:xfrm>
            <a:off x="5599659" y="4378335"/>
            <a:ext cx="642470" cy="446036"/>
            <a:chOff x="6332670" y="5663946"/>
            <a:chExt cx="856627" cy="594715"/>
          </a:xfrm>
        </p:grpSpPr>
        <p:grpSp>
          <p:nvGrpSpPr>
            <p:cNvPr id="2050" name="Google Shape;2050;p48"/>
            <p:cNvGrpSpPr/>
            <p:nvPr/>
          </p:nvGrpSpPr>
          <p:grpSpPr>
            <a:xfrm>
              <a:off x="6392364" y="5663946"/>
              <a:ext cx="796933" cy="185801"/>
              <a:chOff x="3321050" y="1066800"/>
              <a:chExt cx="6505573" cy="1508125"/>
            </a:xfrm>
          </p:grpSpPr>
          <p:sp>
            <p:nvSpPr>
              <p:cNvPr id="2051" name="Google Shape;2051;p48"/>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2" name="Google Shape;2052;p48"/>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53" name="Google Shape;2053;p48"/>
            <p:cNvGrpSpPr/>
            <p:nvPr/>
          </p:nvGrpSpPr>
          <p:grpSpPr>
            <a:xfrm flipH="1">
              <a:off x="6332670" y="5868403"/>
              <a:ext cx="796933" cy="185801"/>
              <a:chOff x="3321050" y="1066800"/>
              <a:chExt cx="6505573" cy="1508125"/>
            </a:xfrm>
          </p:grpSpPr>
          <p:sp>
            <p:nvSpPr>
              <p:cNvPr id="2054" name="Google Shape;2054;p48"/>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5" name="Google Shape;2055;p48"/>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56" name="Google Shape;2056;p48"/>
            <p:cNvGrpSpPr/>
            <p:nvPr/>
          </p:nvGrpSpPr>
          <p:grpSpPr>
            <a:xfrm>
              <a:off x="6392364" y="6072860"/>
              <a:ext cx="796933" cy="185801"/>
              <a:chOff x="3321050" y="1066800"/>
              <a:chExt cx="6505573" cy="1508125"/>
            </a:xfrm>
          </p:grpSpPr>
          <p:sp>
            <p:nvSpPr>
              <p:cNvPr id="2057" name="Google Shape;2057;p48"/>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8" name="Google Shape;2058;p48"/>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2059" name="Google Shape;2059;p48"/>
          <p:cNvSpPr txBox="1">
            <a:spLocks noGrp="1"/>
          </p:cNvSpPr>
          <p:nvPr>
            <p:ph type="title"/>
          </p:nvPr>
        </p:nvSpPr>
        <p:spPr>
          <a:xfrm>
            <a:off x="855300" y="249075"/>
            <a:ext cx="7433400" cy="3963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2000"/>
              <a:t>DIAGRAMS AND INFOGRAPHICS</a:t>
            </a:r>
            <a:endParaRPr sz="2000"/>
          </a:p>
        </p:txBody>
      </p:sp>
      <p:sp>
        <p:nvSpPr>
          <p:cNvPr id="2060" name="Google Shape;2060;p4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064"/>
        <p:cNvGrpSpPr/>
        <p:nvPr/>
      </p:nvGrpSpPr>
      <p:grpSpPr>
        <a:xfrm>
          <a:off x="0" y="0"/>
          <a:ext cx="0" cy="0"/>
          <a:chOff x="0" y="0"/>
          <a:chExt cx="0" cy="0"/>
        </a:xfrm>
      </p:grpSpPr>
      <p:sp>
        <p:nvSpPr>
          <p:cNvPr id="2065" name="Google Shape;2065;p49"/>
          <p:cNvSpPr txBox="1"/>
          <p:nvPr/>
        </p:nvSpPr>
        <p:spPr>
          <a:xfrm>
            <a:off x="908200" y="2298050"/>
            <a:ext cx="7327500" cy="19722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3600">
                <a:solidFill>
                  <a:schemeClr val="dk1"/>
                </a:solidFill>
                <a:latin typeface="Barlow"/>
                <a:ea typeface="Barlow"/>
                <a:cs typeface="Barlow"/>
                <a:sym typeface="Barlow"/>
              </a:rPr>
              <a:t>✋👆👉👍👤👦👧👨👩👪💃🏃💑❤😂😉😋😒😭👶😸🐟🍒🍔💣📌📖🔨🎃🎈🎨🏈🏰🌏🔌🔑</a:t>
            </a:r>
            <a:r>
              <a:rPr lang="en" sz="2400">
                <a:solidFill>
                  <a:schemeClr val="accent1"/>
                </a:solidFill>
                <a:highlight>
                  <a:schemeClr val="accent5"/>
                </a:highlight>
                <a:latin typeface="Barlow"/>
                <a:ea typeface="Barlow"/>
                <a:cs typeface="Barlow"/>
                <a:sym typeface="Barlow"/>
              </a:rPr>
              <a:t> and many more...</a:t>
            </a:r>
            <a:endParaRPr sz="2400">
              <a:solidFill>
                <a:schemeClr val="accent1"/>
              </a:solidFill>
              <a:highlight>
                <a:schemeClr val="accent5"/>
              </a:highlight>
              <a:latin typeface="Barlow"/>
              <a:ea typeface="Barlow"/>
              <a:cs typeface="Barlow"/>
              <a:sym typeface="Barlow"/>
            </a:endParaRPr>
          </a:p>
        </p:txBody>
      </p:sp>
      <p:sp>
        <p:nvSpPr>
          <p:cNvPr id="2066" name="Google Shape;2066;p49"/>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39</a:t>
            </a:fld>
            <a:endParaRPr/>
          </a:p>
        </p:txBody>
      </p:sp>
      <p:sp>
        <p:nvSpPr>
          <p:cNvPr id="2067" name="Google Shape;2067;p49"/>
          <p:cNvSpPr txBox="1">
            <a:spLocks noGrp="1"/>
          </p:cNvSpPr>
          <p:nvPr>
            <p:ph type="body" idx="1"/>
          </p:nvPr>
        </p:nvSpPr>
        <p:spPr>
          <a:xfrm>
            <a:off x="908328" y="932625"/>
            <a:ext cx="7327500" cy="115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400" b="1"/>
              <a:t>You can also use any emoji as an icon!</a:t>
            </a:r>
            <a:br>
              <a:rPr lang="en" sz="1400"/>
            </a:br>
            <a:r>
              <a:rPr lang="en" sz="1400"/>
              <a:t>And of course it resizes without losing quality.</a:t>
            </a:r>
            <a:endParaRPr sz="1400"/>
          </a:p>
          <a:p>
            <a:pPr marL="0" lvl="0" indent="0" algn="l" rtl="0">
              <a:spcBef>
                <a:spcPts val="800"/>
              </a:spcBef>
              <a:spcAft>
                <a:spcPts val="800"/>
              </a:spcAft>
              <a:buNone/>
            </a:pPr>
            <a:r>
              <a:rPr lang="en" sz="1400"/>
              <a:t>How? Follow Google instructions </a:t>
            </a:r>
            <a:r>
              <a:rPr lang="en" sz="1400" u="sng">
                <a:hlinkClick r:id="rId3"/>
              </a:rPr>
              <a:t>https://twitter.com/googledocs/status/730087240156643328</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4"/>
          <p:cNvSpPr txBox="1">
            <a:spLocks noGrp="1"/>
          </p:cNvSpPr>
          <p:nvPr>
            <p:ph type="ctrTitle"/>
          </p:nvPr>
        </p:nvSpPr>
        <p:spPr>
          <a:xfrm>
            <a:off x="855300" y="1534047"/>
            <a:ext cx="51108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solidFill>
                  <a:schemeClr val="accent1"/>
                </a:solidFill>
              </a:rPr>
              <a:t>1</a:t>
            </a:r>
            <a:r>
              <a:rPr lang="en"/>
              <a:t> TRANSITION HEADLINE</a:t>
            </a:r>
            <a:endParaRPr/>
          </a:p>
        </p:txBody>
      </p:sp>
      <p:sp>
        <p:nvSpPr>
          <p:cNvPr id="124" name="Google Shape;124;p14"/>
          <p:cNvSpPr txBox="1">
            <a:spLocks noGrp="1"/>
          </p:cNvSpPr>
          <p:nvPr>
            <p:ph type="subTitle" idx="1"/>
          </p:nvPr>
        </p:nvSpPr>
        <p:spPr>
          <a:xfrm>
            <a:off x="855300" y="2714552"/>
            <a:ext cx="5110800" cy="4281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
              <a:t>Let’s start with the first set of slides</a:t>
            </a:r>
            <a:endParaRPr/>
          </a:p>
        </p:txBody>
      </p:sp>
      <p:grpSp>
        <p:nvGrpSpPr>
          <p:cNvPr id="58" name="Grupo 57">
            <a:extLst>
              <a:ext uri="{FF2B5EF4-FFF2-40B4-BE49-F238E27FC236}">
                <a16:creationId xmlns:a16="http://schemas.microsoft.com/office/drawing/2014/main" id="{BE09234F-AC63-D547-96F7-8F45296756FE}"/>
              </a:ext>
            </a:extLst>
          </p:cNvPr>
          <p:cNvGrpSpPr/>
          <p:nvPr/>
        </p:nvGrpSpPr>
        <p:grpSpPr>
          <a:xfrm>
            <a:off x="5676680" y="1130301"/>
            <a:ext cx="3046932" cy="2869148"/>
            <a:chOff x="5427606" y="1552655"/>
            <a:chExt cx="726137" cy="683768"/>
          </a:xfrm>
        </p:grpSpPr>
        <p:sp>
          <p:nvSpPr>
            <p:cNvPr id="59" name="Google Shape;851;p46">
              <a:extLst>
                <a:ext uri="{FF2B5EF4-FFF2-40B4-BE49-F238E27FC236}">
                  <a16:creationId xmlns:a16="http://schemas.microsoft.com/office/drawing/2014/main" id="{F1C544D4-7F71-D54A-B00D-315A50D52229}"/>
                </a:ext>
              </a:extLst>
            </p:cNvPr>
            <p:cNvSpPr/>
            <p:nvPr/>
          </p:nvSpPr>
          <p:spPr>
            <a:xfrm>
              <a:off x="5572580" y="1632552"/>
              <a:ext cx="178456" cy="192551"/>
            </a:xfrm>
            <a:custGeom>
              <a:avLst/>
              <a:gdLst/>
              <a:ahLst/>
              <a:cxnLst/>
              <a:rect l="l" t="t" r="r" b="b"/>
              <a:pathLst>
                <a:path w="1784563" h="1925515" extrusionOk="0">
                  <a:moveTo>
                    <a:pt x="1784564" y="1004796"/>
                  </a:moveTo>
                  <a:lnTo>
                    <a:pt x="8243" y="0"/>
                  </a:lnTo>
                  <a:lnTo>
                    <a:pt x="0" y="920719"/>
                  </a:lnTo>
                  <a:lnTo>
                    <a:pt x="1776321" y="1925515"/>
                  </a:lnTo>
                  <a:lnTo>
                    <a:pt x="1784564" y="100479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852;p46">
              <a:extLst>
                <a:ext uri="{FF2B5EF4-FFF2-40B4-BE49-F238E27FC236}">
                  <a16:creationId xmlns:a16="http://schemas.microsoft.com/office/drawing/2014/main" id="{8D4662E8-B8D6-A54C-9773-97E896FA4B5B}"/>
                </a:ext>
              </a:extLst>
            </p:cNvPr>
            <p:cNvSpPr/>
            <p:nvPr/>
          </p:nvSpPr>
          <p:spPr>
            <a:xfrm>
              <a:off x="5618439" y="1680309"/>
              <a:ext cx="53496" cy="41296"/>
            </a:xfrm>
            <a:custGeom>
              <a:avLst/>
              <a:gdLst/>
              <a:ahLst/>
              <a:cxnLst/>
              <a:rect l="l" t="t" r="r" b="b"/>
              <a:pathLst>
                <a:path w="534957" h="412963" extrusionOk="0">
                  <a:moveTo>
                    <a:pt x="824" y="0"/>
                  </a:moveTo>
                  <a:lnTo>
                    <a:pt x="534957" y="302510"/>
                  </a:lnTo>
                  <a:lnTo>
                    <a:pt x="534133" y="412964"/>
                  </a:lnTo>
                  <a:lnTo>
                    <a:pt x="0" y="110453"/>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853;p46">
              <a:extLst>
                <a:ext uri="{FF2B5EF4-FFF2-40B4-BE49-F238E27FC236}">
                  <a16:creationId xmlns:a16="http://schemas.microsoft.com/office/drawing/2014/main" id="{1849BD79-1C27-EC45-AD1B-1D7BA595AF18}"/>
                </a:ext>
              </a:extLst>
            </p:cNvPr>
            <p:cNvSpPr/>
            <p:nvPr/>
          </p:nvSpPr>
          <p:spPr>
            <a:xfrm>
              <a:off x="5618275" y="1702420"/>
              <a:ext cx="113833" cy="75586"/>
            </a:xfrm>
            <a:custGeom>
              <a:avLst/>
              <a:gdLst/>
              <a:ahLst/>
              <a:cxnLst/>
              <a:rect l="l" t="t" r="r" b="b"/>
              <a:pathLst>
                <a:path w="1138329" h="755863" extrusionOk="0">
                  <a:moveTo>
                    <a:pt x="824" y="0"/>
                  </a:moveTo>
                  <a:lnTo>
                    <a:pt x="1138329" y="643762"/>
                  </a:lnTo>
                  <a:lnTo>
                    <a:pt x="1137505" y="755864"/>
                  </a:lnTo>
                  <a:lnTo>
                    <a:pt x="0" y="112102"/>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854;p46">
              <a:extLst>
                <a:ext uri="{FF2B5EF4-FFF2-40B4-BE49-F238E27FC236}">
                  <a16:creationId xmlns:a16="http://schemas.microsoft.com/office/drawing/2014/main" id="{DD3E07EE-044A-C440-B626-DAE79832DA31}"/>
                </a:ext>
              </a:extLst>
            </p:cNvPr>
            <p:cNvSpPr/>
            <p:nvPr/>
          </p:nvSpPr>
          <p:spPr>
            <a:xfrm>
              <a:off x="5588934" y="166311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3"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855;p46">
              <a:extLst>
                <a:ext uri="{FF2B5EF4-FFF2-40B4-BE49-F238E27FC236}">
                  <a16:creationId xmlns:a16="http://schemas.microsoft.com/office/drawing/2014/main" id="{366A95C5-5A38-C44C-A7EE-23495A45664C}"/>
                </a:ext>
              </a:extLst>
            </p:cNvPr>
            <p:cNvSpPr/>
            <p:nvPr/>
          </p:nvSpPr>
          <p:spPr>
            <a:xfrm>
              <a:off x="5975369" y="2043872"/>
              <a:ext cx="178374" cy="192551"/>
            </a:xfrm>
            <a:custGeom>
              <a:avLst/>
              <a:gdLst/>
              <a:ahLst/>
              <a:cxnLst/>
              <a:rect l="l" t="t" r="r" b="b"/>
              <a:pathLst>
                <a:path w="1783739" h="1925515" extrusionOk="0">
                  <a:moveTo>
                    <a:pt x="1783740" y="1004796"/>
                  </a:moveTo>
                  <a:lnTo>
                    <a:pt x="8243" y="0"/>
                  </a:lnTo>
                  <a:lnTo>
                    <a:pt x="0" y="920719"/>
                  </a:lnTo>
                  <a:lnTo>
                    <a:pt x="1776321" y="1925515"/>
                  </a:lnTo>
                  <a:lnTo>
                    <a:pt x="1783740" y="1004796"/>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856;p46">
              <a:extLst>
                <a:ext uri="{FF2B5EF4-FFF2-40B4-BE49-F238E27FC236}">
                  <a16:creationId xmlns:a16="http://schemas.microsoft.com/office/drawing/2014/main" id="{CAF1EBBB-8F42-A540-988C-94DC34629144}"/>
                </a:ext>
              </a:extLst>
            </p:cNvPr>
            <p:cNvSpPr/>
            <p:nvPr/>
          </p:nvSpPr>
          <p:spPr>
            <a:xfrm>
              <a:off x="6021228" y="2091629"/>
              <a:ext cx="53496" cy="41296"/>
            </a:xfrm>
            <a:custGeom>
              <a:avLst/>
              <a:gdLst/>
              <a:ahLst/>
              <a:cxnLst/>
              <a:rect l="l" t="t" r="r" b="b"/>
              <a:pathLst>
                <a:path w="534957" h="412963" extrusionOk="0">
                  <a:moveTo>
                    <a:pt x="825" y="0"/>
                  </a:moveTo>
                  <a:lnTo>
                    <a:pt x="534957" y="302510"/>
                  </a:lnTo>
                  <a:lnTo>
                    <a:pt x="534133" y="412964"/>
                  </a:lnTo>
                  <a:lnTo>
                    <a:pt x="0" y="110454"/>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857;p46">
              <a:extLst>
                <a:ext uri="{FF2B5EF4-FFF2-40B4-BE49-F238E27FC236}">
                  <a16:creationId xmlns:a16="http://schemas.microsoft.com/office/drawing/2014/main" id="{432B05F2-8270-6240-B2EF-08BFCC483C6E}"/>
                </a:ext>
              </a:extLst>
            </p:cNvPr>
            <p:cNvSpPr/>
            <p:nvPr/>
          </p:nvSpPr>
          <p:spPr>
            <a:xfrm>
              <a:off x="6021064" y="2113740"/>
              <a:ext cx="113833" cy="75586"/>
            </a:xfrm>
            <a:custGeom>
              <a:avLst/>
              <a:gdLst/>
              <a:ahLst/>
              <a:cxnLst/>
              <a:rect l="l" t="t" r="r" b="b"/>
              <a:pathLst>
                <a:path w="1138329" h="755863" extrusionOk="0">
                  <a:moveTo>
                    <a:pt x="825" y="0"/>
                  </a:moveTo>
                  <a:lnTo>
                    <a:pt x="1138329" y="643762"/>
                  </a:lnTo>
                  <a:lnTo>
                    <a:pt x="1137505" y="755863"/>
                  </a:lnTo>
                  <a:lnTo>
                    <a:pt x="0" y="112102"/>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858;p46">
              <a:extLst>
                <a:ext uri="{FF2B5EF4-FFF2-40B4-BE49-F238E27FC236}">
                  <a16:creationId xmlns:a16="http://schemas.microsoft.com/office/drawing/2014/main" id="{A2BC29EB-3E6B-5D43-98E6-674777F7362C}"/>
                </a:ext>
              </a:extLst>
            </p:cNvPr>
            <p:cNvSpPr/>
            <p:nvPr/>
          </p:nvSpPr>
          <p:spPr>
            <a:xfrm>
              <a:off x="5991723" y="207443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2"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859;p46">
              <a:extLst>
                <a:ext uri="{FF2B5EF4-FFF2-40B4-BE49-F238E27FC236}">
                  <a16:creationId xmlns:a16="http://schemas.microsoft.com/office/drawing/2014/main" id="{7631B307-8DD9-6D4A-897D-3C8FC52157C9}"/>
                </a:ext>
              </a:extLst>
            </p:cNvPr>
            <p:cNvSpPr/>
            <p:nvPr/>
          </p:nvSpPr>
          <p:spPr>
            <a:xfrm>
              <a:off x="5805575" y="1552655"/>
              <a:ext cx="281739" cy="470993"/>
            </a:xfrm>
            <a:custGeom>
              <a:avLst/>
              <a:gdLst/>
              <a:ahLst/>
              <a:cxnLst/>
              <a:rect l="l" t="t" r="r" b="b"/>
              <a:pathLst>
                <a:path w="2817385" h="4709929" extrusionOk="0">
                  <a:moveTo>
                    <a:pt x="1415287" y="36268"/>
                  </a:moveTo>
                  <a:cubicBezTo>
                    <a:pt x="1080630" y="101386"/>
                    <a:pt x="328063" y="185463"/>
                    <a:pt x="0" y="0"/>
                  </a:cubicBezTo>
                  <a:cubicBezTo>
                    <a:pt x="2473" y="1312252"/>
                    <a:pt x="323942" y="3174298"/>
                    <a:pt x="1374897" y="4709930"/>
                  </a:cubicBezTo>
                  <a:cubicBezTo>
                    <a:pt x="2442338" y="4372799"/>
                    <a:pt x="2792657" y="2891570"/>
                    <a:pt x="2817385" y="1594980"/>
                  </a:cubicBezTo>
                  <a:cubicBezTo>
                    <a:pt x="2489322" y="1408693"/>
                    <a:pt x="1745823" y="478082"/>
                    <a:pt x="1415287" y="36268"/>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860;p46">
              <a:extLst>
                <a:ext uri="{FF2B5EF4-FFF2-40B4-BE49-F238E27FC236}">
                  <a16:creationId xmlns:a16="http://schemas.microsoft.com/office/drawing/2014/main" id="{F702330B-50D6-094E-AB43-9A0E6931B525}"/>
                </a:ext>
              </a:extLst>
            </p:cNvPr>
            <p:cNvSpPr/>
            <p:nvPr/>
          </p:nvSpPr>
          <p:spPr>
            <a:xfrm>
              <a:off x="5764811" y="1579780"/>
              <a:ext cx="281738" cy="470993"/>
            </a:xfrm>
            <a:custGeom>
              <a:avLst/>
              <a:gdLst/>
              <a:ahLst/>
              <a:cxnLst/>
              <a:rect l="l" t="t" r="r" b="b"/>
              <a:pathLst>
                <a:path w="2817384" h="4709929" extrusionOk="0">
                  <a:moveTo>
                    <a:pt x="1415287" y="36268"/>
                  </a:moveTo>
                  <a:cubicBezTo>
                    <a:pt x="1080630" y="101386"/>
                    <a:pt x="328063" y="185463"/>
                    <a:pt x="0" y="0"/>
                  </a:cubicBezTo>
                  <a:cubicBezTo>
                    <a:pt x="2473" y="1312252"/>
                    <a:pt x="323942" y="3174298"/>
                    <a:pt x="1374897" y="4709930"/>
                  </a:cubicBezTo>
                  <a:cubicBezTo>
                    <a:pt x="2442338" y="4372799"/>
                    <a:pt x="2792657" y="2890746"/>
                    <a:pt x="2817385" y="1594980"/>
                  </a:cubicBezTo>
                  <a:cubicBezTo>
                    <a:pt x="2489322" y="1408693"/>
                    <a:pt x="1745823" y="478082"/>
                    <a:pt x="1415287" y="36268"/>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861;p46">
              <a:extLst>
                <a:ext uri="{FF2B5EF4-FFF2-40B4-BE49-F238E27FC236}">
                  <a16:creationId xmlns:a16="http://schemas.microsoft.com/office/drawing/2014/main" id="{B55041BE-B97C-AB43-9894-1BB2E773925D}"/>
                </a:ext>
              </a:extLst>
            </p:cNvPr>
            <p:cNvSpPr/>
            <p:nvPr/>
          </p:nvSpPr>
          <p:spPr>
            <a:xfrm>
              <a:off x="5901978" y="1583397"/>
              <a:ext cx="144249" cy="467284"/>
            </a:xfrm>
            <a:custGeom>
              <a:avLst/>
              <a:gdLst/>
              <a:ahLst/>
              <a:cxnLst/>
              <a:rect l="l" t="t" r="r" b="b"/>
              <a:pathLst>
                <a:path w="1442487" h="4672836" extrusionOk="0">
                  <a:moveTo>
                    <a:pt x="1442488" y="1557887"/>
                  </a:moveTo>
                  <a:cubicBezTo>
                    <a:pt x="1113601" y="1371600"/>
                    <a:pt x="370925" y="441813"/>
                    <a:pt x="40389" y="0"/>
                  </a:cubicBezTo>
                  <a:lnTo>
                    <a:pt x="0" y="4672837"/>
                  </a:lnTo>
                  <a:cubicBezTo>
                    <a:pt x="1066617" y="4336531"/>
                    <a:pt x="1416935" y="2854478"/>
                    <a:pt x="1442488" y="155788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862;p46">
              <a:extLst>
                <a:ext uri="{FF2B5EF4-FFF2-40B4-BE49-F238E27FC236}">
                  <a16:creationId xmlns:a16="http://schemas.microsoft.com/office/drawing/2014/main" id="{8B50823C-5A96-3641-A556-DAE95298F1B5}"/>
                </a:ext>
              </a:extLst>
            </p:cNvPr>
            <p:cNvSpPr/>
            <p:nvPr/>
          </p:nvSpPr>
          <p:spPr>
            <a:xfrm>
              <a:off x="5727992" y="1830649"/>
              <a:ext cx="165515" cy="394994"/>
            </a:xfrm>
            <a:custGeom>
              <a:avLst/>
              <a:gdLst/>
              <a:ahLst/>
              <a:cxnLst/>
              <a:rect l="l" t="t" r="r" b="b"/>
              <a:pathLst>
                <a:path w="1655151" h="3949944" extrusionOk="0">
                  <a:moveTo>
                    <a:pt x="0" y="0"/>
                  </a:moveTo>
                  <a:lnTo>
                    <a:pt x="1654328" y="910828"/>
                  </a:lnTo>
                  <a:lnTo>
                    <a:pt x="1655152" y="3949944"/>
                  </a:lnTo>
                  <a:lnTo>
                    <a:pt x="824" y="3039940"/>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863;p46">
              <a:extLst>
                <a:ext uri="{FF2B5EF4-FFF2-40B4-BE49-F238E27FC236}">
                  <a16:creationId xmlns:a16="http://schemas.microsoft.com/office/drawing/2014/main" id="{70642E7E-77CA-1E48-AB32-9B17E91E469B}"/>
                </a:ext>
              </a:extLst>
            </p:cNvPr>
            <p:cNvSpPr/>
            <p:nvPr/>
          </p:nvSpPr>
          <p:spPr>
            <a:xfrm>
              <a:off x="5749360" y="2007787"/>
              <a:ext cx="125043" cy="177632"/>
            </a:xfrm>
            <a:custGeom>
              <a:avLst/>
              <a:gdLst/>
              <a:ahLst/>
              <a:cxnLst/>
              <a:rect l="l" t="t" r="r" b="b"/>
              <a:pathLst>
                <a:path w="1250431" h="1776320" extrusionOk="0">
                  <a:moveTo>
                    <a:pt x="0" y="0"/>
                  </a:moveTo>
                  <a:lnTo>
                    <a:pt x="1247134" y="686624"/>
                  </a:lnTo>
                  <a:lnTo>
                    <a:pt x="1250431" y="1776321"/>
                  </a:lnTo>
                  <a:lnTo>
                    <a:pt x="3297" y="108969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864;p46">
              <a:extLst>
                <a:ext uri="{FF2B5EF4-FFF2-40B4-BE49-F238E27FC236}">
                  <a16:creationId xmlns:a16="http://schemas.microsoft.com/office/drawing/2014/main" id="{0009CD3E-4917-7D4D-94AF-A19C3722079A}"/>
                </a:ext>
              </a:extLst>
            </p:cNvPr>
            <p:cNvSpPr/>
            <p:nvPr/>
          </p:nvSpPr>
          <p:spPr>
            <a:xfrm>
              <a:off x="5751579" y="1935452"/>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865;p46">
              <a:extLst>
                <a:ext uri="{FF2B5EF4-FFF2-40B4-BE49-F238E27FC236}">
                  <a16:creationId xmlns:a16="http://schemas.microsoft.com/office/drawing/2014/main" id="{8069BFE1-A2A5-C847-A718-722005375BF8}"/>
                </a:ext>
              </a:extLst>
            </p:cNvPr>
            <p:cNvSpPr/>
            <p:nvPr/>
          </p:nvSpPr>
          <p:spPr>
            <a:xfrm>
              <a:off x="5751826" y="1957646"/>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866;p46">
              <a:extLst>
                <a:ext uri="{FF2B5EF4-FFF2-40B4-BE49-F238E27FC236}">
                  <a16:creationId xmlns:a16="http://schemas.microsoft.com/office/drawing/2014/main" id="{B512B5AA-5BDF-1249-8D89-119AD0114FE7}"/>
                </a:ext>
              </a:extLst>
            </p:cNvPr>
            <p:cNvSpPr/>
            <p:nvPr/>
          </p:nvSpPr>
          <p:spPr>
            <a:xfrm>
              <a:off x="5751744" y="1979017"/>
              <a:ext cx="109464" cy="71465"/>
            </a:xfrm>
            <a:custGeom>
              <a:avLst/>
              <a:gdLst/>
              <a:ahLst/>
              <a:cxnLst/>
              <a:rect l="l" t="t" r="r" b="b"/>
              <a:pathLst>
                <a:path w="1094642" h="714649" extrusionOk="0">
                  <a:moveTo>
                    <a:pt x="0" y="0"/>
                  </a:moveTo>
                  <a:lnTo>
                    <a:pt x="1094643" y="602548"/>
                  </a:lnTo>
                  <a:lnTo>
                    <a:pt x="1094643" y="714650"/>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867;p46">
              <a:extLst>
                <a:ext uri="{FF2B5EF4-FFF2-40B4-BE49-F238E27FC236}">
                  <a16:creationId xmlns:a16="http://schemas.microsoft.com/office/drawing/2014/main" id="{9413810C-4B1C-4045-9C07-58CE519428A8}"/>
                </a:ext>
              </a:extLst>
            </p:cNvPr>
            <p:cNvSpPr/>
            <p:nvPr/>
          </p:nvSpPr>
          <p:spPr>
            <a:xfrm>
              <a:off x="5727992" y="1830649"/>
              <a:ext cx="165598" cy="143589"/>
            </a:xfrm>
            <a:custGeom>
              <a:avLst/>
              <a:gdLst/>
              <a:ahLst/>
              <a:cxnLst/>
              <a:rect l="l" t="t" r="r" b="b"/>
              <a:pathLst>
                <a:path w="1655976" h="1435893" extrusionOk="0">
                  <a:moveTo>
                    <a:pt x="0" y="0"/>
                  </a:moveTo>
                  <a:lnTo>
                    <a:pt x="1654328" y="910828"/>
                  </a:lnTo>
                  <a:lnTo>
                    <a:pt x="1655976" y="1435894"/>
                  </a:lnTo>
                  <a:lnTo>
                    <a:pt x="824" y="5258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868;p46">
              <a:extLst>
                <a:ext uri="{FF2B5EF4-FFF2-40B4-BE49-F238E27FC236}">
                  <a16:creationId xmlns:a16="http://schemas.microsoft.com/office/drawing/2014/main" id="{E29E4F4A-7E1E-A945-AE5F-D7EE3157C3D7}"/>
                </a:ext>
              </a:extLst>
            </p:cNvPr>
            <p:cNvSpPr/>
            <p:nvPr/>
          </p:nvSpPr>
          <p:spPr>
            <a:xfrm>
              <a:off x="5748292" y="1858619"/>
              <a:ext cx="21019" cy="31031"/>
            </a:xfrm>
            <a:custGeom>
              <a:avLst/>
              <a:gdLst/>
              <a:ahLst/>
              <a:cxnLst/>
              <a:rect l="l" t="t" r="r" b="b"/>
              <a:pathLst>
                <a:path w="210191" h="310309" extrusionOk="0">
                  <a:moveTo>
                    <a:pt x="210191" y="213266"/>
                  </a:moveTo>
                  <a:cubicBezTo>
                    <a:pt x="210191" y="292397"/>
                    <a:pt x="163207" y="331138"/>
                    <a:pt x="105508" y="298991"/>
                  </a:cubicBezTo>
                  <a:cubicBezTo>
                    <a:pt x="47808" y="266845"/>
                    <a:pt x="0" y="176998"/>
                    <a:pt x="0" y="97043"/>
                  </a:cubicBezTo>
                  <a:cubicBezTo>
                    <a:pt x="0" y="17912"/>
                    <a:pt x="46984" y="-20829"/>
                    <a:pt x="104683" y="11318"/>
                  </a:cubicBezTo>
                  <a:cubicBezTo>
                    <a:pt x="163207" y="43465"/>
                    <a:pt x="210191" y="134136"/>
                    <a:pt x="210191" y="213266"/>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869;p46">
              <a:extLst>
                <a:ext uri="{FF2B5EF4-FFF2-40B4-BE49-F238E27FC236}">
                  <a16:creationId xmlns:a16="http://schemas.microsoft.com/office/drawing/2014/main" id="{9342584C-8AED-5444-BBE5-C312B063BDF0}"/>
                </a:ext>
              </a:extLst>
            </p:cNvPr>
            <p:cNvSpPr/>
            <p:nvPr/>
          </p:nvSpPr>
          <p:spPr>
            <a:xfrm>
              <a:off x="5825792" y="1961756"/>
              <a:ext cx="112349" cy="106909"/>
            </a:xfrm>
            <a:custGeom>
              <a:avLst/>
              <a:gdLst/>
              <a:ahLst/>
              <a:cxnLst/>
              <a:rect l="l" t="t" r="r" b="b"/>
              <a:pathLst>
                <a:path w="1123491" h="1069089" extrusionOk="0">
                  <a:moveTo>
                    <a:pt x="1649" y="451705"/>
                  </a:moveTo>
                  <a:lnTo>
                    <a:pt x="0" y="0"/>
                  </a:lnTo>
                  <a:lnTo>
                    <a:pt x="1121843" y="617385"/>
                  </a:lnTo>
                  <a:lnTo>
                    <a:pt x="1123492" y="1069090"/>
                  </a:lnTo>
                  <a:lnTo>
                    <a:pt x="1649" y="451705"/>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870;p46">
              <a:extLst>
                <a:ext uri="{FF2B5EF4-FFF2-40B4-BE49-F238E27FC236}">
                  <a16:creationId xmlns:a16="http://schemas.microsoft.com/office/drawing/2014/main" id="{401896DD-CA7B-4441-B937-FAF703375A3A}"/>
                </a:ext>
              </a:extLst>
            </p:cNvPr>
            <p:cNvSpPr/>
            <p:nvPr/>
          </p:nvSpPr>
          <p:spPr>
            <a:xfrm>
              <a:off x="5453658" y="1675459"/>
              <a:ext cx="245388" cy="288992"/>
            </a:xfrm>
            <a:custGeom>
              <a:avLst/>
              <a:gdLst/>
              <a:ahLst/>
              <a:cxnLst/>
              <a:rect l="l" t="t" r="r" b="b"/>
              <a:pathLst>
                <a:path w="2453878" h="2889921" extrusionOk="0">
                  <a:moveTo>
                    <a:pt x="2453054" y="1415287"/>
                  </a:moveTo>
                  <a:lnTo>
                    <a:pt x="0" y="0"/>
                  </a:lnTo>
                  <a:lnTo>
                    <a:pt x="824" y="1278456"/>
                  </a:lnTo>
                  <a:lnTo>
                    <a:pt x="2237093" y="2569277"/>
                  </a:lnTo>
                  <a:lnTo>
                    <a:pt x="2453878" y="2889922"/>
                  </a:lnTo>
                  <a:lnTo>
                    <a:pt x="2453054" y="14152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871;p46">
              <a:extLst>
                <a:ext uri="{FF2B5EF4-FFF2-40B4-BE49-F238E27FC236}">
                  <a16:creationId xmlns:a16="http://schemas.microsoft.com/office/drawing/2014/main" id="{51A54E27-16EF-104C-AC3D-E216B915F69C}"/>
                </a:ext>
              </a:extLst>
            </p:cNvPr>
            <p:cNvSpPr/>
            <p:nvPr/>
          </p:nvSpPr>
          <p:spPr>
            <a:xfrm>
              <a:off x="5427606" y="1690501"/>
              <a:ext cx="92567" cy="88115"/>
            </a:xfrm>
            <a:custGeom>
              <a:avLst/>
              <a:gdLst/>
              <a:ahLst/>
              <a:cxnLst/>
              <a:rect l="l" t="t" r="r" b="b"/>
              <a:pathLst>
                <a:path w="925665" h="881154" extrusionOk="0">
                  <a:moveTo>
                    <a:pt x="0" y="347021"/>
                  </a:moveTo>
                  <a:lnTo>
                    <a:pt x="0" y="0"/>
                  </a:lnTo>
                  <a:lnTo>
                    <a:pt x="925665" y="534133"/>
                  </a:lnTo>
                  <a:lnTo>
                    <a:pt x="925665" y="881154"/>
                  </a:lnTo>
                  <a:lnTo>
                    <a:pt x="0" y="34702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872;p46">
              <a:extLst>
                <a:ext uri="{FF2B5EF4-FFF2-40B4-BE49-F238E27FC236}">
                  <a16:creationId xmlns:a16="http://schemas.microsoft.com/office/drawing/2014/main" id="{E2846B7A-A559-CD44-BDEA-12CA181049EA}"/>
                </a:ext>
              </a:extLst>
            </p:cNvPr>
            <p:cNvSpPr/>
            <p:nvPr/>
          </p:nvSpPr>
          <p:spPr>
            <a:xfrm>
              <a:off x="5581785" y="1780426"/>
              <a:ext cx="53743" cy="42203"/>
            </a:xfrm>
            <a:custGeom>
              <a:avLst/>
              <a:gdLst/>
              <a:ahLst/>
              <a:cxnLst/>
              <a:rect l="l" t="t" r="r" b="b"/>
              <a:pathLst>
                <a:path w="537429" h="422030" extrusionOk="0">
                  <a:moveTo>
                    <a:pt x="537430" y="309929"/>
                  </a:moveTo>
                  <a:lnTo>
                    <a:pt x="0" y="0"/>
                  </a:lnTo>
                  <a:lnTo>
                    <a:pt x="0" y="112102"/>
                  </a:lnTo>
                  <a:lnTo>
                    <a:pt x="537430" y="422031"/>
                  </a:lnTo>
                  <a:lnTo>
                    <a:pt x="537430" y="309929"/>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873;p46">
              <a:extLst>
                <a:ext uri="{FF2B5EF4-FFF2-40B4-BE49-F238E27FC236}">
                  <a16:creationId xmlns:a16="http://schemas.microsoft.com/office/drawing/2014/main" id="{6B09356E-791A-654F-AAEA-B6EFEAB94208}"/>
                </a:ext>
              </a:extLst>
            </p:cNvPr>
            <p:cNvSpPr/>
            <p:nvPr/>
          </p:nvSpPr>
          <p:spPr>
            <a:xfrm>
              <a:off x="5532063" y="1774179"/>
              <a:ext cx="103612" cy="70970"/>
            </a:xfrm>
            <a:custGeom>
              <a:avLst/>
              <a:gdLst/>
              <a:ahLst/>
              <a:cxnLst/>
              <a:rect l="l" t="t" r="r" b="b"/>
              <a:pathLst>
                <a:path w="1036118" h="709704" extrusionOk="0">
                  <a:moveTo>
                    <a:pt x="1036119" y="597602"/>
                  </a:moveTo>
                  <a:lnTo>
                    <a:pt x="0" y="0"/>
                  </a:lnTo>
                  <a:lnTo>
                    <a:pt x="0" y="112102"/>
                  </a:lnTo>
                  <a:lnTo>
                    <a:pt x="1036119" y="709704"/>
                  </a:lnTo>
                  <a:lnTo>
                    <a:pt x="1036119" y="597602"/>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874;p46">
              <a:extLst>
                <a:ext uri="{FF2B5EF4-FFF2-40B4-BE49-F238E27FC236}">
                  <a16:creationId xmlns:a16="http://schemas.microsoft.com/office/drawing/2014/main" id="{39C684C9-2175-F44D-86D6-475591F4D129}"/>
                </a:ext>
              </a:extLst>
            </p:cNvPr>
            <p:cNvSpPr/>
            <p:nvPr/>
          </p:nvSpPr>
          <p:spPr>
            <a:xfrm>
              <a:off x="5510202" y="1783879"/>
              <a:ext cx="125538" cy="83664"/>
            </a:xfrm>
            <a:custGeom>
              <a:avLst/>
              <a:gdLst/>
              <a:ahLst/>
              <a:cxnLst/>
              <a:rect l="l" t="t" r="r" b="b"/>
              <a:pathLst>
                <a:path w="1255376" h="836643" extrusionOk="0">
                  <a:moveTo>
                    <a:pt x="1255377" y="724541"/>
                  </a:moveTo>
                  <a:lnTo>
                    <a:pt x="0" y="0"/>
                  </a:lnTo>
                  <a:lnTo>
                    <a:pt x="0" y="112102"/>
                  </a:lnTo>
                  <a:lnTo>
                    <a:pt x="1255377" y="836643"/>
                  </a:lnTo>
                  <a:lnTo>
                    <a:pt x="1255377" y="72454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875;p46">
              <a:extLst>
                <a:ext uri="{FF2B5EF4-FFF2-40B4-BE49-F238E27FC236}">
                  <a16:creationId xmlns:a16="http://schemas.microsoft.com/office/drawing/2014/main" id="{00371F1F-A651-1D49-B588-7A122CE19AFD}"/>
                </a:ext>
              </a:extLst>
            </p:cNvPr>
            <p:cNvSpPr/>
            <p:nvPr/>
          </p:nvSpPr>
          <p:spPr>
            <a:xfrm>
              <a:off x="5648519" y="1818004"/>
              <a:ext cx="27861" cy="41435"/>
            </a:xfrm>
            <a:custGeom>
              <a:avLst/>
              <a:gdLst/>
              <a:ahLst/>
              <a:cxnLst/>
              <a:rect l="l" t="t" r="r" b="b"/>
              <a:pathLst>
                <a:path w="278606" h="414354" extrusionOk="0">
                  <a:moveTo>
                    <a:pt x="0" y="126810"/>
                  </a:moveTo>
                  <a:cubicBezTo>
                    <a:pt x="0" y="232318"/>
                    <a:pt x="62645" y="353487"/>
                    <a:pt x="139303" y="397998"/>
                  </a:cubicBezTo>
                  <a:cubicBezTo>
                    <a:pt x="215961" y="442509"/>
                    <a:pt x="278606" y="393052"/>
                    <a:pt x="278606" y="287545"/>
                  </a:cubicBezTo>
                  <a:cubicBezTo>
                    <a:pt x="278606" y="182037"/>
                    <a:pt x="215961" y="60868"/>
                    <a:pt x="139303" y="16357"/>
                  </a:cubicBezTo>
                  <a:cubicBezTo>
                    <a:pt x="62645" y="-28154"/>
                    <a:pt x="0" y="21303"/>
                    <a:pt x="0" y="12681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876;p46">
              <a:extLst>
                <a:ext uri="{FF2B5EF4-FFF2-40B4-BE49-F238E27FC236}">
                  <a16:creationId xmlns:a16="http://schemas.microsoft.com/office/drawing/2014/main" id="{179CD420-7576-1D46-A72C-8DA7A801DA08}"/>
                </a:ext>
              </a:extLst>
            </p:cNvPr>
            <p:cNvSpPr/>
            <p:nvPr/>
          </p:nvSpPr>
          <p:spPr>
            <a:xfrm>
              <a:off x="5585154" y="1946757"/>
              <a:ext cx="68910" cy="93879"/>
            </a:xfrm>
            <a:custGeom>
              <a:avLst/>
              <a:gdLst/>
              <a:ahLst/>
              <a:cxnLst/>
              <a:rect l="l" t="t" r="r" b="b"/>
              <a:pathLst>
                <a:path w="689097" h="938791" extrusionOk="0">
                  <a:moveTo>
                    <a:pt x="344549" y="11931"/>
                  </a:moveTo>
                  <a:cubicBezTo>
                    <a:pt x="394005" y="39956"/>
                    <a:pt x="433571" y="109196"/>
                    <a:pt x="433571" y="166071"/>
                  </a:cubicBezTo>
                  <a:lnTo>
                    <a:pt x="433571" y="417476"/>
                  </a:lnTo>
                  <a:lnTo>
                    <a:pt x="600075" y="513092"/>
                  </a:lnTo>
                  <a:cubicBezTo>
                    <a:pt x="649532" y="541118"/>
                    <a:pt x="689097" y="610357"/>
                    <a:pt x="689097" y="667233"/>
                  </a:cubicBezTo>
                  <a:cubicBezTo>
                    <a:pt x="689097" y="724107"/>
                    <a:pt x="649532" y="747188"/>
                    <a:pt x="600075" y="719162"/>
                  </a:cubicBezTo>
                  <a:lnTo>
                    <a:pt x="433571" y="623546"/>
                  </a:lnTo>
                  <a:lnTo>
                    <a:pt x="433571" y="874951"/>
                  </a:lnTo>
                  <a:cubicBezTo>
                    <a:pt x="433571" y="931826"/>
                    <a:pt x="394005" y="954906"/>
                    <a:pt x="344549" y="926880"/>
                  </a:cubicBezTo>
                  <a:cubicBezTo>
                    <a:pt x="295092" y="898855"/>
                    <a:pt x="255526" y="829616"/>
                    <a:pt x="255526" y="772740"/>
                  </a:cubicBezTo>
                  <a:lnTo>
                    <a:pt x="255526" y="521335"/>
                  </a:lnTo>
                  <a:lnTo>
                    <a:pt x="89022" y="424894"/>
                  </a:lnTo>
                  <a:cubicBezTo>
                    <a:pt x="39565" y="396869"/>
                    <a:pt x="0" y="327630"/>
                    <a:pt x="0" y="270754"/>
                  </a:cubicBezTo>
                  <a:cubicBezTo>
                    <a:pt x="0" y="213879"/>
                    <a:pt x="39565" y="190799"/>
                    <a:pt x="89022" y="218825"/>
                  </a:cubicBezTo>
                  <a:lnTo>
                    <a:pt x="255526" y="314441"/>
                  </a:lnTo>
                  <a:lnTo>
                    <a:pt x="255526" y="63036"/>
                  </a:lnTo>
                  <a:cubicBezTo>
                    <a:pt x="255526" y="6985"/>
                    <a:pt x="295092" y="-16095"/>
                    <a:pt x="344549" y="11931"/>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a:solidFill>
                  <a:schemeClr val="dk1"/>
                </a:solidFill>
                <a:latin typeface="Calibri"/>
                <a:ea typeface="Calibri"/>
                <a:cs typeface="Calibri"/>
                <a:sym typeface="Calibri"/>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2071"/>
        <p:cNvGrpSpPr/>
        <p:nvPr/>
      </p:nvGrpSpPr>
      <p:grpSpPr>
        <a:xfrm>
          <a:off x="0" y="0"/>
          <a:ext cx="0" cy="0"/>
          <a:chOff x="0" y="0"/>
          <a:chExt cx="0" cy="0"/>
        </a:xfrm>
      </p:grpSpPr>
      <p:pic>
        <p:nvPicPr>
          <p:cNvPr id="2072" name="Google Shape;2072;p50">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2073" name="Google Shape;2073;p50"/>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2074" name="Google Shape;2074;p50"/>
          <p:cNvGrpSpPr/>
          <p:nvPr/>
        </p:nvGrpSpPr>
        <p:grpSpPr>
          <a:xfrm>
            <a:off x="690575" y="3290132"/>
            <a:ext cx="7762851" cy="892418"/>
            <a:chOff x="801125" y="3213932"/>
            <a:chExt cx="7762851" cy="892418"/>
          </a:xfrm>
        </p:grpSpPr>
        <p:grpSp>
          <p:nvGrpSpPr>
            <p:cNvPr id="2075" name="Google Shape;2075;p50"/>
            <p:cNvGrpSpPr/>
            <p:nvPr/>
          </p:nvGrpSpPr>
          <p:grpSpPr>
            <a:xfrm>
              <a:off x="4845759" y="3213932"/>
              <a:ext cx="1695900" cy="892418"/>
              <a:chOff x="4845759" y="3213932"/>
              <a:chExt cx="1695900" cy="892418"/>
            </a:xfrm>
          </p:grpSpPr>
          <p:sp>
            <p:nvSpPr>
              <p:cNvPr id="2076" name="Google Shape;2076;p50"/>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2077" name="Google Shape;2077;p50"/>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2078" name="Google Shape;2078;p50"/>
            <p:cNvGrpSpPr/>
            <p:nvPr/>
          </p:nvGrpSpPr>
          <p:grpSpPr>
            <a:xfrm>
              <a:off x="2823442" y="3214222"/>
              <a:ext cx="1695900" cy="892128"/>
              <a:chOff x="2823442" y="3214222"/>
              <a:chExt cx="1695900" cy="892128"/>
            </a:xfrm>
          </p:grpSpPr>
          <p:sp>
            <p:nvSpPr>
              <p:cNvPr id="2079" name="Google Shape;2079;p50"/>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2080" name="Google Shape;2080;p50"/>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2081" name="Google Shape;2081;p50"/>
            <p:cNvGrpSpPr/>
            <p:nvPr/>
          </p:nvGrpSpPr>
          <p:grpSpPr>
            <a:xfrm>
              <a:off x="6868076" y="3213932"/>
              <a:ext cx="1695900" cy="892418"/>
              <a:chOff x="6868076" y="3213932"/>
              <a:chExt cx="1695900" cy="892418"/>
            </a:xfrm>
          </p:grpSpPr>
          <p:sp>
            <p:nvSpPr>
              <p:cNvPr id="2082" name="Google Shape;2082;p50"/>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2083" name="Google Shape;2083;p50"/>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2084" name="Google Shape;2084;p50"/>
            <p:cNvGrpSpPr/>
            <p:nvPr/>
          </p:nvGrpSpPr>
          <p:grpSpPr>
            <a:xfrm>
              <a:off x="801125" y="3214206"/>
              <a:ext cx="1695900" cy="892144"/>
              <a:chOff x="801125" y="3214206"/>
              <a:chExt cx="1695900" cy="892144"/>
            </a:xfrm>
          </p:grpSpPr>
          <p:sp>
            <p:nvSpPr>
              <p:cNvPr id="2085" name="Google Shape;2085;p50"/>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2086" name="Google Shape;2086;p50"/>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5"/>
          <p:cNvSpPr txBox="1">
            <a:spLocks noGrp="1"/>
          </p:cNvSpPr>
          <p:nvPr>
            <p:ph type="body" idx="1"/>
          </p:nvPr>
        </p:nvSpPr>
        <p:spPr>
          <a:xfrm>
            <a:off x="855300" y="2161800"/>
            <a:ext cx="5307000" cy="819900"/>
          </a:xfrm>
          <a:prstGeom prst="rect">
            <a:avLst/>
          </a:prstGeom>
        </p:spPr>
        <p:txBody>
          <a:bodyPr spcFirstLastPara="1" wrap="square" lIns="0" tIns="0" rIns="0" bIns="0" anchor="ctr" anchorCtr="0">
            <a:noAutofit/>
          </a:bodyPr>
          <a:lstStyle/>
          <a:p>
            <a:pPr marL="0" lvl="0" indent="0" algn="l" rtl="0">
              <a:spcBef>
                <a:spcPts val="0"/>
              </a:spcBef>
              <a:spcAft>
                <a:spcPts val="800"/>
              </a:spcAft>
              <a:buNone/>
            </a:pPr>
            <a:r>
              <a:rPr lang="en"/>
              <a:t>“Quotations are commonly printed as a means of inspiration and to invoke philosophical thoughts from the reader.”</a:t>
            </a:r>
            <a:endParaRPr/>
          </a:p>
        </p:txBody>
      </p:sp>
      <p:sp>
        <p:nvSpPr>
          <p:cNvPr id="157" name="Google Shape;157;p15"/>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6"/>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THIS IS A SLIDE TITLE</a:t>
            </a:r>
            <a:endParaRPr/>
          </a:p>
        </p:txBody>
      </p:sp>
      <p:sp>
        <p:nvSpPr>
          <p:cNvPr id="163" name="Google Shape;163;p16"/>
          <p:cNvSpPr txBox="1">
            <a:spLocks noGrp="1"/>
          </p:cNvSpPr>
          <p:nvPr>
            <p:ph type="body" idx="1"/>
          </p:nvPr>
        </p:nvSpPr>
        <p:spPr>
          <a:xfrm>
            <a:off x="855300" y="1353948"/>
            <a:ext cx="5307000" cy="3033900"/>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Char char="╸"/>
            </a:pPr>
            <a:r>
              <a:rPr lang="en"/>
              <a:t>Here you have a list of items</a:t>
            </a:r>
            <a:endParaRPr/>
          </a:p>
          <a:p>
            <a:pPr marL="457200" lvl="0" indent="-381000" algn="l" rtl="0">
              <a:spcBef>
                <a:spcPts val="0"/>
              </a:spcBef>
              <a:spcAft>
                <a:spcPts val="0"/>
              </a:spcAft>
              <a:buSzPts val="2400"/>
              <a:buChar char="╸"/>
            </a:pPr>
            <a:r>
              <a:rPr lang="en"/>
              <a:t>And some text</a:t>
            </a:r>
            <a:endParaRPr/>
          </a:p>
          <a:p>
            <a:pPr marL="457200" lvl="0" indent="-381000" algn="l" rtl="0">
              <a:spcBef>
                <a:spcPts val="0"/>
              </a:spcBef>
              <a:spcAft>
                <a:spcPts val="0"/>
              </a:spcAft>
              <a:buSzPts val="2400"/>
              <a:buChar char="╸"/>
            </a:pPr>
            <a:r>
              <a:rPr lang="en"/>
              <a:t>But remember not to overload your slides with content</a:t>
            </a:r>
            <a:endParaRPr/>
          </a:p>
          <a:p>
            <a:pPr marL="0" lvl="0" indent="0" algn="l" rtl="0">
              <a:spcBef>
                <a:spcPts val="800"/>
              </a:spcBef>
              <a:spcAft>
                <a:spcPts val="800"/>
              </a:spcAft>
              <a:buNone/>
            </a:pPr>
            <a:r>
              <a:rPr lang="en"/>
              <a:t>Your audience will listen to you or read the content, but won’t do both. </a:t>
            </a:r>
            <a:endParaRPr/>
          </a:p>
        </p:txBody>
      </p:sp>
      <p:sp>
        <p:nvSpPr>
          <p:cNvPr id="164" name="Google Shape;164;p1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grpSp>
        <p:nvGrpSpPr>
          <p:cNvPr id="57" name="Grupo 56">
            <a:extLst>
              <a:ext uri="{FF2B5EF4-FFF2-40B4-BE49-F238E27FC236}">
                <a16:creationId xmlns:a16="http://schemas.microsoft.com/office/drawing/2014/main" id="{C0C1C295-AE29-2E4F-A5BC-9C660106B1F1}"/>
              </a:ext>
            </a:extLst>
          </p:cNvPr>
          <p:cNvGrpSpPr/>
          <p:nvPr/>
        </p:nvGrpSpPr>
        <p:grpSpPr>
          <a:xfrm>
            <a:off x="6114994" y="720387"/>
            <a:ext cx="2731502" cy="3852570"/>
            <a:chOff x="996049" y="1552369"/>
            <a:chExt cx="485510" cy="684774"/>
          </a:xfrm>
        </p:grpSpPr>
        <p:sp>
          <p:nvSpPr>
            <p:cNvPr id="58" name="Google Shape;902;p46">
              <a:extLst>
                <a:ext uri="{FF2B5EF4-FFF2-40B4-BE49-F238E27FC236}">
                  <a16:creationId xmlns:a16="http://schemas.microsoft.com/office/drawing/2014/main" id="{D96D4595-E404-834E-951C-2CD9F0E1C199}"/>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 name="Google Shape;903;p46">
              <a:extLst>
                <a:ext uri="{FF2B5EF4-FFF2-40B4-BE49-F238E27FC236}">
                  <a16:creationId xmlns:a16="http://schemas.microsoft.com/office/drawing/2014/main" id="{73A75B6A-CDD1-0143-B91F-E7DFEBB3DDAD}"/>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904;p46">
              <a:extLst>
                <a:ext uri="{FF2B5EF4-FFF2-40B4-BE49-F238E27FC236}">
                  <a16:creationId xmlns:a16="http://schemas.microsoft.com/office/drawing/2014/main" id="{0023181F-4473-D344-9C3F-45F6AC21349A}"/>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905;p46">
              <a:extLst>
                <a:ext uri="{FF2B5EF4-FFF2-40B4-BE49-F238E27FC236}">
                  <a16:creationId xmlns:a16="http://schemas.microsoft.com/office/drawing/2014/main" id="{C0A8C2F2-4D79-9546-B6A4-9A14E6F72E70}"/>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906;p46">
              <a:extLst>
                <a:ext uri="{FF2B5EF4-FFF2-40B4-BE49-F238E27FC236}">
                  <a16:creationId xmlns:a16="http://schemas.microsoft.com/office/drawing/2014/main" id="{0BA1F377-6480-8E40-8B42-97DB73B11486}"/>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07;p46">
              <a:extLst>
                <a:ext uri="{FF2B5EF4-FFF2-40B4-BE49-F238E27FC236}">
                  <a16:creationId xmlns:a16="http://schemas.microsoft.com/office/drawing/2014/main" id="{BB53C8C0-A03A-9944-BCEE-55A41BBBEA70}"/>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08;p46">
              <a:extLst>
                <a:ext uri="{FF2B5EF4-FFF2-40B4-BE49-F238E27FC236}">
                  <a16:creationId xmlns:a16="http://schemas.microsoft.com/office/drawing/2014/main" id="{A0E5A3BE-01DF-3042-B8F9-6B64A542C40D}"/>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09;p46">
              <a:extLst>
                <a:ext uri="{FF2B5EF4-FFF2-40B4-BE49-F238E27FC236}">
                  <a16:creationId xmlns:a16="http://schemas.microsoft.com/office/drawing/2014/main" id="{D2C14941-3BE2-CF42-9A0E-E078BA89B5E0}"/>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10;p46">
              <a:extLst>
                <a:ext uri="{FF2B5EF4-FFF2-40B4-BE49-F238E27FC236}">
                  <a16:creationId xmlns:a16="http://schemas.microsoft.com/office/drawing/2014/main" id="{0E7B0E6E-F5D7-194D-948F-669CD8E12603}"/>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11;p46">
              <a:extLst>
                <a:ext uri="{FF2B5EF4-FFF2-40B4-BE49-F238E27FC236}">
                  <a16:creationId xmlns:a16="http://schemas.microsoft.com/office/drawing/2014/main" id="{C1C8EFE2-03E3-3947-93E9-A0810DFE95FC}"/>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12;p46">
              <a:extLst>
                <a:ext uri="{FF2B5EF4-FFF2-40B4-BE49-F238E27FC236}">
                  <a16:creationId xmlns:a16="http://schemas.microsoft.com/office/drawing/2014/main" id="{9CDE02A5-14CD-9142-A87A-A6F41DAC5C88}"/>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13;p46">
              <a:extLst>
                <a:ext uri="{FF2B5EF4-FFF2-40B4-BE49-F238E27FC236}">
                  <a16:creationId xmlns:a16="http://schemas.microsoft.com/office/drawing/2014/main" id="{1B116BF7-0D52-1D4F-B6C5-054DB4B534F5}"/>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14;p46">
              <a:extLst>
                <a:ext uri="{FF2B5EF4-FFF2-40B4-BE49-F238E27FC236}">
                  <a16:creationId xmlns:a16="http://schemas.microsoft.com/office/drawing/2014/main" id="{0BB05E76-291D-4F4F-83C6-0584BE5F662D}"/>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15;p46">
              <a:extLst>
                <a:ext uri="{FF2B5EF4-FFF2-40B4-BE49-F238E27FC236}">
                  <a16:creationId xmlns:a16="http://schemas.microsoft.com/office/drawing/2014/main" id="{14405D4A-2400-A645-AA49-2DB82CBE869A}"/>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16;p46">
              <a:extLst>
                <a:ext uri="{FF2B5EF4-FFF2-40B4-BE49-F238E27FC236}">
                  <a16:creationId xmlns:a16="http://schemas.microsoft.com/office/drawing/2014/main" id="{A646349E-0F72-0D44-ACA9-BB35231428A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17;p46">
              <a:extLst>
                <a:ext uri="{FF2B5EF4-FFF2-40B4-BE49-F238E27FC236}">
                  <a16:creationId xmlns:a16="http://schemas.microsoft.com/office/drawing/2014/main" id="{782D3BCB-1DA4-AB40-AE6A-D4F98F235615}"/>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18;p46">
              <a:extLst>
                <a:ext uri="{FF2B5EF4-FFF2-40B4-BE49-F238E27FC236}">
                  <a16:creationId xmlns:a16="http://schemas.microsoft.com/office/drawing/2014/main" id="{1AA4DBEA-B5D8-6F4C-B341-BA9BA7E6CECC}"/>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19;p46">
              <a:extLst>
                <a:ext uri="{FF2B5EF4-FFF2-40B4-BE49-F238E27FC236}">
                  <a16:creationId xmlns:a16="http://schemas.microsoft.com/office/drawing/2014/main" id="{3D33FA69-B8D2-DA41-915B-6CABB069966B}"/>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920;p46">
              <a:extLst>
                <a:ext uri="{FF2B5EF4-FFF2-40B4-BE49-F238E27FC236}">
                  <a16:creationId xmlns:a16="http://schemas.microsoft.com/office/drawing/2014/main" id="{968741F6-42A3-A843-8C4E-10051F18F6D4}"/>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921;p46">
              <a:extLst>
                <a:ext uri="{FF2B5EF4-FFF2-40B4-BE49-F238E27FC236}">
                  <a16:creationId xmlns:a16="http://schemas.microsoft.com/office/drawing/2014/main" id="{7CBEFED6-8F2A-3D48-8D0A-9A077795947D}"/>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922;p46">
              <a:extLst>
                <a:ext uri="{FF2B5EF4-FFF2-40B4-BE49-F238E27FC236}">
                  <a16:creationId xmlns:a16="http://schemas.microsoft.com/office/drawing/2014/main" id="{422DF5F4-B23B-2F4B-8A93-9D4F01B57E34}"/>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923;p46">
              <a:extLst>
                <a:ext uri="{FF2B5EF4-FFF2-40B4-BE49-F238E27FC236}">
                  <a16:creationId xmlns:a16="http://schemas.microsoft.com/office/drawing/2014/main" id="{E5BA8E00-389C-A048-BB2F-A953F3F82CD5}"/>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924;p46">
              <a:extLst>
                <a:ext uri="{FF2B5EF4-FFF2-40B4-BE49-F238E27FC236}">
                  <a16:creationId xmlns:a16="http://schemas.microsoft.com/office/drawing/2014/main" id="{CC4BB8FD-282A-9641-8DAA-928035774DB6}"/>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925;p46">
              <a:extLst>
                <a:ext uri="{FF2B5EF4-FFF2-40B4-BE49-F238E27FC236}">
                  <a16:creationId xmlns:a16="http://schemas.microsoft.com/office/drawing/2014/main" id="{40291C7B-95A9-0145-8DD5-6A3FD330B7A4}"/>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926;p46">
              <a:extLst>
                <a:ext uri="{FF2B5EF4-FFF2-40B4-BE49-F238E27FC236}">
                  <a16:creationId xmlns:a16="http://schemas.microsoft.com/office/drawing/2014/main" id="{672F09F6-96ED-CD46-A005-E605D5FB885D}"/>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224" name="Google Shape;224;p17"/>
          <p:cNvSpPr txBox="1">
            <a:spLocks noGrp="1"/>
          </p:cNvSpPr>
          <p:nvPr>
            <p:ph type="ctrTitle" idx="4294967295"/>
          </p:nvPr>
        </p:nvSpPr>
        <p:spPr>
          <a:xfrm>
            <a:off x="855300" y="1813925"/>
            <a:ext cx="2809800" cy="1515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a:t>BIG CONCEPT</a:t>
            </a:r>
            <a:endParaRPr sz="4800"/>
          </a:p>
        </p:txBody>
      </p:sp>
      <p:sp>
        <p:nvSpPr>
          <p:cNvPr id="225" name="Google Shape;225;p17"/>
          <p:cNvSpPr txBox="1">
            <a:spLocks noGrp="1"/>
          </p:cNvSpPr>
          <p:nvPr>
            <p:ph type="subTitle" idx="4294967295"/>
          </p:nvPr>
        </p:nvSpPr>
        <p:spPr>
          <a:xfrm>
            <a:off x="3665100" y="1813925"/>
            <a:ext cx="2386200" cy="1515600"/>
          </a:xfrm>
          <a:prstGeom prst="rect">
            <a:avLst/>
          </a:prstGeom>
        </p:spPr>
        <p:txBody>
          <a:bodyPr spcFirstLastPara="1" wrap="square" lIns="0" tIns="0" rIns="0" bIns="0" anchor="ctr" anchorCtr="0">
            <a:noAutofit/>
          </a:bodyPr>
          <a:lstStyle/>
          <a:p>
            <a:pPr marL="0" lvl="0" indent="0" algn="l" rtl="0">
              <a:spcBef>
                <a:spcPts val="0"/>
              </a:spcBef>
              <a:spcAft>
                <a:spcPts val="800"/>
              </a:spcAft>
              <a:buNone/>
            </a:pPr>
            <a:r>
              <a:rPr lang="en" sz="2000"/>
              <a:t>Bring the attention of your audience over a key concept using icons or illustrations</a:t>
            </a:r>
            <a:endParaRPr sz="2000"/>
          </a:p>
        </p:txBody>
      </p:sp>
      <p:grpSp>
        <p:nvGrpSpPr>
          <p:cNvPr id="61" name="Grupo 60">
            <a:extLst>
              <a:ext uri="{FF2B5EF4-FFF2-40B4-BE49-F238E27FC236}">
                <a16:creationId xmlns:a16="http://schemas.microsoft.com/office/drawing/2014/main" id="{9FFAB22B-D793-2D4F-B073-773ACEB505B9}"/>
              </a:ext>
            </a:extLst>
          </p:cNvPr>
          <p:cNvGrpSpPr/>
          <p:nvPr/>
        </p:nvGrpSpPr>
        <p:grpSpPr>
          <a:xfrm>
            <a:off x="5174828" y="491833"/>
            <a:ext cx="3777372" cy="4655473"/>
            <a:chOff x="2522057" y="2360511"/>
            <a:chExt cx="554801" cy="683772"/>
          </a:xfrm>
        </p:grpSpPr>
        <p:sp>
          <p:nvSpPr>
            <p:cNvPr id="62" name="Google Shape;986;p46">
              <a:extLst>
                <a:ext uri="{FF2B5EF4-FFF2-40B4-BE49-F238E27FC236}">
                  <a16:creationId xmlns:a16="http://schemas.microsoft.com/office/drawing/2014/main" id="{4F7AED75-8870-594A-9BF2-56288195E82B}"/>
                </a:ext>
              </a:extLst>
            </p:cNvPr>
            <p:cNvSpPr/>
            <p:nvPr/>
          </p:nvSpPr>
          <p:spPr>
            <a:xfrm>
              <a:off x="2766348" y="2360511"/>
              <a:ext cx="101967" cy="369432"/>
            </a:xfrm>
            <a:custGeom>
              <a:avLst/>
              <a:gdLst/>
              <a:ahLst/>
              <a:cxnLst/>
              <a:rect l="l" t="t" r="r" b="b"/>
              <a:pathLst>
                <a:path w="1019671" h="3694319" extrusionOk="0">
                  <a:moveTo>
                    <a:pt x="399309" y="3567369"/>
                  </a:moveTo>
                  <a:cubicBezTo>
                    <a:pt x="-431720" y="380179"/>
                    <a:pt x="251391" y="108815"/>
                    <a:pt x="510247" y="0"/>
                  </a:cubicBezTo>
                  <a:cubicBezTo>
                    <a:pt x="768430" y="407047"/>
                    <a:pt x="1451541" y="1465637"/>
                    <a:pt x="619840" y="3694320"/>
                  </a:cubicBezTo>
                  <a:lnTo>
                    <a:pt x="399309" y="3567369"/>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87;p46">
              <a:extLst>
                <a:ext uri="{FF2B5EF4-FFF2-40B4-BE49-F238E27FC236}">
                  <a16:creationId xmlns:a16="http://schemas.microsoft.com/office/drawing/2014/main" id="{63C7C596-1DF4-034D-9679-040028249AF9}"/>
                </a:ext>
              </a:extLst>
            </p:cNvPr>
            <p:cNvSpPr/>
            <p:nvPr/>
          </p:nvSpPr>
          <p:spPr>
            <a:xfrm>
              <a:off x="2820104" y="2635875"/>
              <a:ext cx="36888" cy="103575"/>
            </a:xfrm>
            <a:custGeom>
              <a:avLst/>
              <a:gdLst/>
              <a:ahLst/>
              <a:cxnLst/>
              <a:rect l="l" t="t" r="r" b="b"/>
              <a:pathLst>
                <a:path w="368879" h="1035752" extrusionOk="0">
                  <a:moveTo>
                    <a:pt x="0" y="621989"/>
                  </a:moveTo>
                  <a:cubicBezTo>
                    <a:pt x="115645" y="766403"/>
                    <a:pt x="244064" y="924923"/>
                    <a:pt x="334159" y="1035753"/>
                  </a:cubicBezTo>
                  <a:cubicBezTo>
                    <a:pt x="434340" y="734834"/>
                    <a:pt x="300542" y="314353"/>
                    <a:pt x="151279" y="0"/>
                  </a:cubicBezTo>
                  <a:cubicBezTo>
                    <a:pt x="115645" y="195463"/>
                    <a:pt x="65891" y="402345"/>
                    <a:pt x="0" y="62198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88;p46">
              <a:extLst>
                <a:ext uri="{FF2B5EF4-FFF2-40B4-BE49-F238E27FC236}">
                  <a16:creationId xmlns:a16="http://schemas.microsoft.com/office/drawing/2014/main" id="{126FB32F-7AEF-ED46-BBFD-0C04DFBE30BD}"/>
                </a:ext>
              </a:extLst>
            </p:cNvPr>
            <p:cNvSpPr/>
            <p:nvPr/>
          </p:nvSpPr>
          <p:spPr>
            <a:xfrm>
              <a:off x="2728277" y="2586844"/>
              <a:ext cx="36831" cy="82417"/>
            </a:xfrm>
            <a:custGeom>
              <a:avLst/>
              <a:gdLst/>
              <a:ahLst/>
              <a:cxnLst/>
              <a:rect l="l" t="t" r="r" b="b"/>
              <a:pathLst>
                <a:path w="368315" h="824169" extrusionOk="0">
                  <a:moveTo>
                    <a:pt x="216364" y="0"/>
                  </a:moveTo>
                  <a:cubicBezTo>
                    <a:pt x="67774" y="142399"/>
                    <a:pt x="-65352" y="408390"/>
                    <a:pt x="34828" y="824169"/>
                  </a:cubicBezTo>
                  <a:cubicBezTo>
                    <a:pt x="124924" y="816780"/>
                    <a:pt x="252671" y="806705"/>
                    <a:pt x="368315" y="795958"/>
                  </a:cubicBezTo>
                  <a:cubicBezTo>
                    <a:pt x="302425" y="500412"/>
                    <a:pt x="252671" y="236437"/>
                    <a:pt x="216364"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89;p46">
              <a:extLst>
                <a:ext uri="{FF2B5EF4-FFF2-40B4-BE49-F238E27FC236}">
                  <a16:creationId xmlns:a16="http://schemas.microsoft.com/office/drawing/2014/main" id="{C545BD45-6B5E-2445-8198-926848537627}"/>
                </a:ext>
              </a:extLst>
            </p:cNvPr>
            <p:cNvSpPr/>
            <p:nvPr/>
          </p:nvSpPr>
          <p:spPr>
            <a:xfrm>
              <a:off x="2741962" y="2378797"/>
              <a:ext cx="101951" cy="369432"/>
            </a:xfrm>
            <a:custGeom>
              <a:avLst/>
              <a:gdLst/>
              <a:ahLst/>
              <a:cxnLst/>
              <a:rect l="l" t="t" r="r" b="b"/>
              <a:pathLst>
                <a:path w="1019507" h="3694319" extrusionOk="0">
                  <a:moveTo>
                    <a:pt x="399145" y="3567369"/>
                  </a:moveTo>
                  <a:cubicBezTo>
                    <a:pt x="-431884" y="379507"/>
                    <a:pt x="251899" y="108815"/>
                    <a:pt x="510083" y="0"/>
                  </a:cubicBezTo>
                  <a:cubicBezTo>
                    <a:pt x="768266" y="407047"/>
                    <a:pt x="1451377" y="1465637"/>
                    <a:pt x="619676" y="3694319"/>
                  </a:cubicBezTo>
                  <a:lnTo>
                    <a:pt x="399145" y="3567369"/>
                  </a:lnTo>
                  <a:close/>
                </a:path>
              </a:pathLst>
            </a:custGeom>
            <a:gradFill>
              <a:gsLst>
                <a:gs pos="0">
                  <a:srgbClr val="FFFFFF">
                    <a:alpha val="40000"/>
                  </a:srgbClr>
                </a:gs>
                <a:gs pos="99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90;p46">
              <a:extLst>
                <a:ext uri="{FF2B5EF4-FFF2-40B4-BE49-F238E27FC236}">
                  <a16:creationId xmlns:a16="http://schemas.microsoft.com/office/drawing/2014/main" id="{4A6B70B2-8A88-7A4E-BA19-25C7722FF28D}"/>
                </a:ext>
              </a:extLst>
            </p:cNvPr>
            <p:cNvSpPr/>
            <p:nvPr/>
          </p:nvSpPr>
          <p:spPr>
            <a:xfrm>
              <a:off x="2792820" y="2378797"/>
              <a:ext cx="50942" cy="369432"/>
            </a:xfrm>
            <a:custGeom>
              <a:avLst/>
              <a:gdLst/>
              <a:ahLst/>
              <a:cxnLst/>
              <a:rect l="l" t="t" r="r" b="b"/>
              <a:pathLst>
                <a:path w="509424" h="3694319" extrusionOk="0">
                  <a:moveTo>
                    <a:pt x="109593" y="3694319"/>
                  </a:moveTo>
                  <a:cubicBezTo>
                    <a:pt x="941294" y="1465637"/>
                    <a:pt x="258183" y="407047"/>
                    <a:pt x="0" y="0"/>
                  </a:cubicBezTo>
                  <a:lnTo>
                    <a:pt x="0" y="3631180"/>
                  </a:lnTo>
                  <a:lnTo>
                    <a:pt x="109593" y="3694319"/>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91;p46">
              <a:extLst>
                <a:ext uri="{FF2B5EF4-FFF2-40B4-BE49-F238E27FC236}">
                  <a16:creationId xmlns:a16="http://schemas.microsoft.com/office/drawing/2014/main" id="{715DA607-C3A9-A343-82BD-CA4C480733B4}"/>
                </a:ext>
              </a:extLst>
            </p:cNvPr>
            <p:cNvSpPr/>
            <p:nvPr/>
          </p:nvSpPr>
          <p:spPr>
            <a:xfrm>
              <a:off x="2766542" y="2437997"/>
              <a:ext cx="51099" cy="76263"/>
            </a:xfrm>
            <a:custGeom>
              <a:avLst/>
              <a:gdLst/>
              <a:ahLst/>
              <a:cxnLst/>
              <a:rect l="l" t="t" r="r" b="b"/>
              <a:pathLst>
                <a:path w="510988" h="762629" extrusionOk="0">
                  <a:moveTo>
                    <a:pt x="510988" y="528752"/>
                  </a:moveTo>
                  <a:cubicBezTo>
                    <a:pt x="510988" y="722871"/>
                    <a:pt x="396688" y="814222"/>
                    <a:pt x="255494" y="732947"/>
                  </a:cubicBezTo>
                  <a:cubicBezTo>
                    <a:pt x="114300" y="651672"/>
                    <a:pt x="0" y="427997"/>
                    <a:pt x="0" y="233878"/>
                  </a:cubicBezTo>
                  <a:cubicBezTo>
                    <a:pt x="0" y="39758"/>
                    <a:pt x="114300" y="-51592"/>
                    <a:pt x="255494" y="29683"/>
                  </a:cubicBezTo>
                  <a:cubicBezTo>
                    <a:pt x="396688" y="110958"/>
                    <a:pt x="510988" y="334632"/>
                    <a:pt x="510988" y="528752"/>
                  </a:cubicBez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92;p46">
              <a:extLst>
                <a:ext uri="{FF2B5EF4-FFF2-40B4-BE49-F238E27FC236}">
                  <a16:creationId xmlns:a16="http://schemas.microsoft.com/office/drawing/2014/main" id="{B00B8D24-021D-084F-BEFA-D6E6EAF482D4}"/>
                </a:ext>
              </a:extLst>
            </p:cNvPr>
            <p:cNvSpPr/>
            <p:nvPr/>
          </p:nvSpPr>
          <p:spPr>
            <a:xfrm>
              <a:off x="2631998" y="2761138"/>
              <a:ext cx="294222" cy="283145"/>
            </a:xfrm>
            <a:custGeom>
              <a:avLst/>
              <a:gdLst/>
              <a:ahLst/>
              <a:cxnLst/>
              <a:rect l="l" t="t" r="r" b="b"/>
              <a:pathLst>
                <a:path w="2942216" h="2831453" extrusionOk="0">
                  <a:moveTo>
                    <a:pt x="1809974" y="581624"/>
                  </a:moveTo>
                  <a:cubicBezTo>
                    <a:pt x="1751479" y="486244"/>
                    <a:pt x="1723241" y="365339"/>
                    <a:pt x="1698363" y="259211"/>
                  </a:cubicBezTo>
                  <a:cubicBezTo>
                    <a:pt x="1669452" y="136962"/>
                    <a:pt x="1645248" y="32850"/>
                    <a:pt x="1584736" y="6654"/>
                  </a:cubicBezTo>
                  <a:cubicBezTo>
                    <a:pt x="1515484" y="-23573"/>
                    <a:pt x="1484555" y="53001"/>
                    <a:pt x="1440852" y="159128"/>
                  </a:cubicBezTo>
                  <a:lnTo>
                    <a:pt x="1440852" y="159128"/>
                  </a:lnTo>
                  <a:cubicBezTo>
                    <a:pt x="1415303" y="221596"/>
                    <a:pt x="1385047" y="295482"/>
                    <a:pt x="1340672" y="363323"/>
                  </a:cubicBezTo>
                  <a:cubicBezTo>
                    <a:pt x="1292935" y="312946"/>
                    <a:pt x="1242508" y="271301"/>
                    <a:pt x="1189392" y="241075"/>
                  </a:cubicBezTo>
                  <a:cubicBezTo>
                    <a:pt x="966844" y="112781"/>
                    <a:pt x="781274" y="223611"/>
                    <a:pt x="737571" y="488259"/>
                  </a:cubicBezTo>
                  <a:cubicBezTo>
                    <a:pt x="707315" y="465421"/>
                    <a:pt x="677059" y="444598"/>
                    <a:pt x="646131" y="426463"/>
                  </a:cubicBezTo>
                  <a:cubicBezTo>
                    <a:pt x="289112" y="220924"/>
                    <a:pt x="0" y="454002"/>
                    <a:pt x="0" y="948369"/>
                  </a:cubicBezTo>
                  <a:cubicBezTo>
                    <a:pt x="0" y="1442065"/>
                    <a:pt x="289112" y="2008975"/>
                    <a:pt x="645459" y="2214513"/>
                  </a:cubicBezTo>
                  <a:cubicBezTo>
                    <a:pt x="991721" y="2414007"/>
                    <a:pt x="1274781" y="2199736"/>
                    <a:pt x="1290918" y="1735595"/>
                  </a:cubicBezTo>
                  <a:cubicBezTo>
                    <a:pt x="1356136" y="1856500"/>
                    <a:pt x="1442869" y="1957926"/>
                    <a:pt x="1539016" y="2013005"/>
                  </a:cubicBezTo>
                  <a:cubicBezTo>
                    <a:pt x="1563893" y="2027110"/>
                    <a:pt x="1588098" y="2037858"/>
                    <a:pt x="1610958" y="2044575"/>
                  </a:cubicBezTo>
                  <a:cubicBezTo>
                    <a:pt x="1749462" y="2348852"/>
                    <a:pt x="1955875" y="2610813"/>
                    <a:pt x="2186492" y="2743808"/>
                  </a:cubicBezTo>
                  <a:cubicBezTo>
                    <a:pt x="2603351" y="2984275"/>
                    <a:pt x="2941544" y="2712911"/>
                    <a:pt x="2942216" y="2137940"/>
                  </a:cubicBezTo>
                  <a:cubicBezTo>
                    <a:pt x="2942216" y="1562970"/>
                    <a:pt x="2604023" y="901351"/>
                    <a:pt x="2187164" y="660884"/>
                  </a:cubicBezTo>
                  <a:cubicBezTo>
                    <a:pt x="2049332" y="581624"/>
                    <a:pt x="1920912" y="557443"/>
                    <a:pt x="1809974" y="581624"/>
                  </a:cubicBezTo>
                  <a:close/>
                </a:path>
              </a:pathLst>
            </a:custGeom>
            <a:gradFill>
              <a:gsLst>
                <a:gs pos="0">
                  <a:srgbClr val="FFFFFF">
                    <a:alpha val="19607"/>
                    <a:alpha val="29800"/>
                  </a:srgbClr>
                </a:gs>
                <a:gs pos="59000">
                  <a:srgbClr val="FFFFFF">
                    <a:alpha val="0"/>
                  </a:srgbClr>
                </a:gs>
                <a:gs pos="100000">
                  <a:srgbClr val="FFFFFF">
                    <a:alpha val="0"/>
                  </a:srgbClr>
                </a:gs>
              </a:gsLst>
              <a:lin ang="72000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93;p46">
              <a:extLst>
                <a:ext uri="{FF2B5EF4-FFF2-40B4-BE49-F238E27FC236}">
                  <a16:creationId xmlns:a16="http://schemas.microsoft.com/office/drawing/2014/main" id="{ED3D7B77-F48A-9045-8F91-974803CCB03A}"/>
                </a:ext>
              </a:extLst>
            </p:cNvPr>
            <p:cNvSpPr/>
            <p:nvPr/>
          </p:nvSpPr>
          <p:spPr>
            <a:xfrm>
              <a:off x="2879432" y="2599839"/>
              <a:ext cx="182073" cy="199762"/>
            </a:xfrm>
            <a:custGeom>
              <a:avLst/>
              <a:gdLst/>
              <a:ahLst/>
              <a:cxnLst/>
              <a:rect l="l" t="t" r="r" b="b"/>
              <a:pathLst>
                <a:path w="1820731" h="1997618" extrusionOk="0">
                  <a:moveTo>
                    <a:pt x="0" y="0"/>
                  </a:moveTo>
                  <a:lnTo>
                    <a:pt x="1820059" y="1049858"/>
                  </a:lnTo>
                  <a:lnTo>
                    <a:pt x="1820732" y="1997619"/>
                  </a:lnTo>
                  <a:lnTo>
                    <a:pt x="161365" y="1040454"/>
                  </a:lnTo>
                  <a:lnTo>
                    <a:pt x="673" y="1092847"/>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94;p46">
              <a:extLst>
                <a:ext uri="{FF2B5EF4-FFF2-40B4-BE49-F238E27FC236}">
                  <a16:creationId xmlns:a16="http://schemas.microsoft.com/office/drawing/2014/main" id="{CB5A71EA-5060-9541-85A0-7035B079DC2D}"/>
                </a:ext>
              </a:extLst>
            </p:cNvPr>
            <p:cNvSpPr/>
            <p:nvPr/>
          </p:nvSpPr>
          <p:spPr>
            <a:xfrm>
              <a:off x="3008144" y="2695490"/>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95;p46">
              <a:extLst>
                <a:ext uri="{FF2B5EF4-FFF2-40B4-BE49-F238E27FC236}">
                  <a16:creationId xmlns:a16="http://schemas.microsoft.com/office/drawing/2014/main" id="{09ED661A-2CD9-5642-A750-F9F69B08C29B}"/>
                </a:ext>
              </a:extLst>
            </p:cNvPr>
            <p:cNvSpPr/>
            <p:nvPr/>
          </p:nvSpPr>
          <p:spPr>
            <a:xfrm>
              <a:off x="2926090" y="2649741"/>
              <a:ext cx="39871" cy="31301"/>
            </a:xfrm>
            <a:custGeom>
              <a:avLst/>
              <a:gdLst/>
              <a:ahLst/>
              <a:cxnLst/>
              <a:rect l="l" t="t" r="r" b="b"/>
              <a:pathLst>
                <a:path w="398705" h="313009" extrusionOk="0">
                  <a:moveTo>
                    <a:pt x="0" y="0"/>
                  </a:moveTo>
                  <a:lnTo>
                    <a:pt x="398705" y="229719"/>
                  </a:lnTo>
                  <a:lnTo>
                    <a:pt x="398705" y="313009"/>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96;p46">
              <a:extLst>
                <a:ext uri="{FF2B5EF4-FFF2-40B4-BE49-F238E27FC236}">
                  <a16:creationId xmlns:a16="http://schemas.microsoft.com/office/drawing/2014/main" id="{2370F091-B8B0-BC49-9D0A-0C6290D84A6C}"/>
                </a:ext>
              </a:extLst>
            </p:cNvPr>
            <p:cNvSpPr/>
            <p:nvPr/>
          </p:nvSpPr>
          <p:spPr>
            <a:xfrm>
              <a:off x="2926157" y="2666352"/>
              <a:ext cx="71942" cy="49840"/>
            </a:xfrm>
            <a:custGeom>
              <a:avLst/>
              <a:gdLst/>
              <a:ahLst/>
              <a:cxnLst/>
              <a:rect l="l" t="t" r="r" b="b"/>
              <a:pathLst>
                <a:path w="719417" h="498397" extrusionOk="0">
                  <a:moveTo>
                    <a:pt x="0" y="0"/>
                  </a:moveTo>
                  <a:lnTo>
                    <a:pt x="719418" y="415107"/>
                  </a:lnTo>
                  <a:lnTo>
                    <a:pt x="719418" y="498397"/>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97;p46">
              <a:extLst>
                <a:ext uri="{FF2B5EF4-FFF2-40B4-BE49-F238E27FC236}">
                  <a16:creationId xmlns:a16="http://schemas.microsoft.com/office/drawing/2014/main" id="{9560CBA4-987C-4640-8175-E6D3C66C91AD}"/>
                </a:ext>
              </a:extLst>
            </p:cNvPr>
            <p:cNvSpPr/>
            <p:nvPr/>
          </p:nvSpPr>
          <p:spPr>
            <a:xfrm>
              <a:off x="2926157" y="2682964"/>
              <a:ext cx="93121" cy="62065"/>
            </a:xfrm>
            <a:custGeom>
              <a:avLst/>
              <a:gdLst/>
              <a:ahLst/>
              <a:cxnLst/>
              <a:rect l="l" t="t" r="r" b="b"/>
              <a:pathLst>
                <a:path w="931208" h="620645" extrusionOk="0">
                  <a:moveTo>
                    <a:pt x="0" y="0"/>
                  </a:moveTo>
                  <a:lnTo>
                    <a:pt x="931209" y="537356"/>
                  </a:lnTo>
                  <a:lnTo>
                    <a:pt x="931209" y="620646"/>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98;p46">
              <a:extLst>
                <a:ext uri="{FF2B5EF4-FFF2-40B4-BE49-F238E27FC236}">
                  <a16:creationId xmlns:a16="http://schemas.microsoft.com/office/drawing/2014/main" id="{4B90DAA9-EC5E-514C-95A2-CCB511FDC9A3}"/>
                </a:ext>
              </a:extLst>
            </p:cNvPr>
            <p:cNvSpPr/>
            <p:nvPr/>
          </p:nvSpPr>
          <p:spPr>
            <a:xfrm>
              <a:off x="2895655" y="2631527"/>
              <a:ext cx="20708" cy="30686"/>
            </a:xfrm>
            <a:custGeom>
              <a:avLst/>
              <a:gdLst/>
              <a:ahLst/>
              <a:cxnLst/>
              <a:rect l="l" t="t" r="r" b="b"/>
              <a:pathLst>
                <a:path w="207084" h="306860" extrusionOk="0">
                  <a:moveTo>
                    <a:pt x="207085" y="212875"/>
                  </a:moveTo>
                  <a:cubicBezTo>
                    <a:pt x="207085" y="290792"/>
                    <a:pt x="160693" y="327735"/>
                    <a:pt x="103543" y="294822"/>
                  </a:cubicBezTo>
                  <a:cubicBezTo>
                    <a:pt x="46393" y="261909"/>
                    <a:pt x="0" y="171902"/>
                    <a:pt x="0" y="93985"/>
                  </a:cubicBezTo>
                  <a:cubicBezTo>
                    <a:pt x="0" y="16069"/>
                    <a:pt x="46393" y="-20874"/>
                    <a:pt x="103543" y="12039"/>
                  </a:cubicBezTo>
                  <a:cubicBezTo>
                    <a:pt x="161365" y="44952"/>
                    <a:pt x="207085" y="134959"/>
                    <a:pt x="207085" y="21287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99;p46">
              <a:extLst>
                <a:ext uri="{FF2B5EF4-FFF2-40B4-BE49-F238E27FC236}">
                  <a16:creationId xmlns:a16="http://schemas.microsoft.com/office/drawing/2014/main" id="{E294ADE3-A807-3046-B287-7C3DBC95E3AD}"/>
                </a:ext>
              </a:extLst>
            </p:cNvPr>
            <p:cNvSpPr/>
            <p:nvPr/>
          </p:nvSpPr>
          <p:spPr>
            <a:xfrm>
              <a:off x="2541431" y="2361717"/>
              <a:ext cx="182073" cy="214203"/>
            </a:xfrm>
            <a:custGeom>
              <a:avLst/>
              <a:gdLst/>
              <a:ahLst/>
              <a:cxnLst/>
              <a:rect l="l" t="t" r="r" b="b"/>
              <a:pathLst>
                <a:path w="1820731" h="2142033" extrusionOk="0">
                  <a:moveTo>
                    <a:pt x="1820059" y="1049187"/>
                  </a:moveTo>
                  <a:lnTo>
                    <a:pt x="0" y="0"/>
                  </a:lnTo>
                  <a:lnTo>
                    <a:pt x="672" y="947761"/>
                  </a:lnTo>
                  <a:lnTo>
                    <a:pt x="1660039" y="1904254"/>
                  </a:lnTo>
                  <a:lnTo>
                    <a:pt x="1820732" y="2142034"/>
                  </a:lnTo>
                  <a:lnTo>
                    <a:pt x="1820059" y="10491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1000;p46">
              <a:extLst>
                <a:ext uri="{FF2B5EF4-FFF2-40B4-BE49-F238E27FC236}">
                  <a16:creationId xmlns:a16="http://schemas.microsoft.com/office/drawing/2014/main" id="{66C0336F-1E09-7D47-A286-C7252EA85072}"/>
                </a:ext>
              </a:extLst>
            </p:cNvPr>
            <p:cNvSpPr/>
            <p:nvPr/>
          </p:nvSpPr>
          <p:spPr>
            <a:xfrm>
              <a:off x="2522057" y="2372903"/>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1001;p46">
              <a:extLst>
                <a:ext uri="{FF2B5EF4-FFF2-40B4-BE49-F238E27FC236}">
                  <a16:creationId xmlns:a16="http://schemas.microsoft.com/office/drawing/2014/main" id="{05AF33E7-83CF-6649-9D64-87186AB0CDD8}"/>
                </a:ext>
              </a:extLst>
            </p:cNvPr>
            <p:cNvSpPr/>
            <p:nvPr/>
          </p:nvSpPr>
          <p:spPr>
            <a:xfrm>
              <a:off x="2636490" y="2439550"/>
              <a:ext cx="39871" cy="31301"/>
            </a:xfrm>
            <a:custGeom>
              <a:avLst/>
              <a:gdLst/>
              <a:ahLst/>
              <a:cxnLst/>
              <a:rect l="l" t="t" r="r" b="b"/>
              <a:pathLst>
                <a:path w="398705" h="313009" extrusionOk="0">
                  <a:moveTo>
                    <a:pt x="398705" y="229720"/>
                  </a:moveTo>
                  <a:lnTo>
                    <a:pt x="0" y="0"/>
                  </a:lnTo>
                  <a:lnTo>
                    <a:pt x="0" y="83290"/>
                  </a:lnTo>
                  <a:lnTo>
                    <a:pt x="398705" y="313010"/>
                  </a:lnTo>
                  <a:lnTo>
                    <a:pt x="398705" y="22972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1002;p46">
              <a:extLst>
                <a:ext uri="{FF2B5EF4-FFF2-40B4-BE49-F238E27FC236}">
                  <a16:creationId xmlns:a16="http://schemas.microsoft.com/office/drawing/2014/main" id="{664843D9-A4A4-504D-BBAE-936E306AC765}"/>
                </a:ext>
              </a:extLst>
            </p:cNvPr>
            <p:cNvSpPr/>
            <p:nvPr/>
          </p:nvSpPr>
          <p:spPr>
            <a:xfrm>
              <a:off x="2599619" y="2434862"/>
              <a:ext cx="76850" cy="52661"/>
            </a:xfrm>
            <a:custGeom>
              <a:avLst/>
              <a:gdLst/>
              <a:ahLst/>
              <a:cxnLst/>
              <a:rect l="l" t="t" r="r" b="b"/>
              <a:pathLst>
                <a:path w="768499" h="526608" extrusionOk="0">
                  <a:moveTo>
                    <a:pt x="768499" y="443318"/>
                  </a:moveTo>
                  <a:lnTo>
                    <a:pt x="0" y="0"/>
                  </a:lnTo>
                  <a:lnTo>
                    <a:pt x="0" y="83290"/>
                  </a:lnTo>
                  <a:lnTo>
                    <a:pt x="768499" y="526608"/>
                  </a:lnTo>
                  <a:lnTo>
                    <a:pt x="768499" y="44331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1003;p46">
              <a:extLst>
                <a:ext uri="{FF2B5EF4-FFF2-40B4-BE49-F238E27FC236}">
                  <a16:creationId xmlns:a16="http://schemas.microsoft.com/office/drawing/2014/main" id="{FD50584E-D246-EA41-995A-FF2EA9D2CC5A}"/>
                </a:ext>
              </a:extLst>
            </p:cNvPr>
            <p:cNvSpPr/>
            <p:nvPr/>
          </p:nvSpPr>
          <p:spPr>
            <a:xfrm>
              <a:off x="2583396" y="2442096"/>
              <a:ext cx="93121" cy="62065"/>
            </a:xfrm>
            <a:custGeom>
              <a:avLst/>
              <a:gdLst/>
              <a:ahLst/>
              <a:cxnLst/>
              <a:rect l="l" t="t" r="r" b="b"/>
              <a:pathLst>
                <a:path w="931208" h="620645" extrusionOk="0">
                  <a:moveTo>
                    <a:pt x="931209" y="537356"/>
                  </a:moveTo>
                  <a:lnTo>
                    <a:pt x="0" y="0"/>
                  </a:lnTo>
                  <a:lnTo>
                    <a:pt x="0" y="83290"/>
                  </a:lnTo>
                  <a:lnTo>
                    <a:pt x="931209" y="620646"/>
                  </a:lnTo>
                  <a:lnTo>
                    <a:pt x="931209" y="53735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1004;p46">
              <a:extLst>
                <a:ext uri="{FF2B5EF4-FFF2-40B4-BE49-F238E27FC236}">
                  <a16:creationId xmlns:a16="http://schemas.microsoft.com/office/drawing/2014/main" id="{9D2202EE-FD5B-D745-A14E-B4F3409848D5}"/>
                </a:ext>
              </a:extLst>
            </p:cNvPr>
            <p:cNvSpPr/>
            <p:nvPr/>
          </p:nvSpPr>
          <p:spPr>
            <a:xfrm>
              <a:off x="2686030" y="2467381"/>
              <a:ext cx="20708" cy="30658"/>
            </a:xfrm>
            <a:custGeom>
              <a:avLst/>
              <a:gdLst/>
              <a:ahLst/>
              <a:cxnLst/>
              <a:rect l="l" t="t" r="r" b="b"/>
              <a:pathLst>
                <a:path w="207084" h="306577" extrusionOk="0">
                  <a:moveTo>
                    <a:pt x="0" y="93703"/>
                  </a:moveTo>
                  <a:cubicBezTo>
                    <a:pt x="0" y="171619"/>
                    <a:pt x="46392" y="261626"/>
                    <a:pt x="103542" y="294539"/>
                  </a:cubicBezTo>
                  <a:cubicBezTo>
                    <a:pt x="160692" y="327452"/>
                    <a:pt x="207085" y="290509"/>
                    <a:pt x="207085" y="212593"/>
                  </a:cubicBezTo>
                  <a:cubicBezTo>
                    <a:pt x="207085" y="134676"/>
                    <a:pt x="160692" y="44669"/>
                    <a:pt x="103542" y="11756"/>
                  </a:cubicBezTo>
                  <a:cubicBezTo>
                    <a:pt x="46392" y="-20485"/>
                    <a:pt x="0" y="15786"/>
                    <a:pt x="0" y="9370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1005;p46">
              <a:extLst>
                <a:ext uri="{FF2B5EF4-FFF2-40B4-BE49-F238E27FC236}">
                  <a16:creationId xmlns:a16="http://schemas.microsoft.com/office/drawing/2014/main" id="{0C1B6230-0E65-F748-9D82-DDF3D443989E}"/>
                </a:ext>
              </a:extLst>
            </p:cNvPr>
            <p:cNvSpPr/>
            <p:nvPr/>
          </p:nvSpPr>
          <p:spPr>
            <a:xfrm>
              <a:off x="2590368" y="2504724"/>
              <a:ext cx="108719" cy="119226"/>
            </a:xfrm>
            <a:custGeom>
              <a:avLst/>
              <a:gdLst/>
              <a:ahLst/>
              <a:cxnLst/>
              <a:rect l="l" t="t" r="r" b="b"/>
              <a:pathLst>
                <a:path w="1087194" h="1192257" extrusionOk="0">
                  <a:moveTo>
                    <a:pt x="1087195" y="626691"/>
                  </a:moveTo>
                  <a:lnTo>
                    <a:pt x="0" y="0"/>
                  </a:lnTo>
                  <a:lnTo>
                    <a:pt x="0" y="565567"/>
                  </a:lnTo>
                  <a:lnTo>
                    <a:pt x="1087195" y="1192258"/>
                  </a:lnTo>
                  <a:lnTo>
                    <a:pt x="1087195" y="62669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1006;p46">
              <a:extLst>
                <a:ext uri="{FF2B5EF4-FFF2-40B4-BE49-F238E27FC236}">
                  <a16:creationId xmlns:a16="http://schemas.microsoft.com/office/drawing/2014/main" id="{DD7EDD00-BF19-E640-A2F7-A39BE4210FFD}"/>
                </a:ext>
              </a:extLst>
            </p:cNvPr>
            <p:cNvSpPr/>
            <p:nvPr/>
          </p:nvSpPr>
          <p:spPr>
            <a:xfrm>
              <a:off x="2618121" y="2534263"/>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1007;p46">
              <a:extLst>
                <a:ext uri="{FF2B5EF4-FFF2-40B4-BE49-F238E27FC236}">
                  <a16:creationId xmlns:a16="http://schemas.microsoft.com/office/drawing/2014/main" id="{C2F1EF6F-C088-5548-81C2-9380E4E1725F}"/>
                </a:ext>
              </a:extLst>
            </p:cNvPr>
            <p:cNvSpPr/>
            <p:nvPr/>
          </p:nvSpPr>
          <p:spPr>
            <a:xfrm>
              <a:off x="2618121" y="2547861"/>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1008;p46">
              <a:extLst>
                <a:ext uri="{FF2B5EF4-FFF2-40B4-BE49-F238E27FC236}">
                  <a16:creationId xmlns:a16="http://schemas.microsoft.com/office/drawing/2014/main" id="{0443B6D5-F914-7A43-98DB-C95310FEFD85}"/>
                </a:ext>
              </a:extLst>
            </p:cNvPr>
            <p:cNvSpPr/>
            <p:nvPr/>
          </p:nvSpPr>
          <p:spPr>
            <a:xfrm>
              <a:off x="2600088" y="2523577"/>
              <a:ext cx="12371" cy="18342"/>
            </a:xfrm>
            <a:custGeom>
              <a:avLst/>
              <a:gdLst/>
              <a:ahLst/>
              <a:cxnLst/>
              <a:rect l="l" t="t" r="r" b="b"/>
              <a:pathLst>
                <a:path w="123712" h="183417" extrusionOk="0">
                  <a:moveTo>
                    <a:pt x="123713" y="127308"/>
                  </a:moveTo>
                  <a:cubicBezTo>
                    <a:pt x="123713" y="173655"/>
                    <a:pt x="96146" y="195821"/>
                    <a:pt x="61856" y="176342"/>
                  </a:cubicBezTo>
                  <a:cubicBezTo>
                    <a:pt x="27566" y="156863"/>
                    <a:pt x="0" y="103127"/>
                    <a:pt x="0" y="56109"/>
                  </a:cubicBezTo>
                  <a:cubicBezTo>
                    <a:pt x="0" y="9762"/>
                    <a:pt x="27566" y="-12404"/>
                    <a:pt x="61856" y="7075"/>
                  </a:cubicBezTo>
                  <a:cubicBezTo>
                    <a:pt x="95474" y="27226"/>
                    <a:pt x="123713" y="80961"/>
                    <a:pt x="123713" y="1273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 name="Google Shape;1009;p46">
              <a:extLst>
                <a:ext uri="{FF2B5EF4-FFF2-40B4-BE49-F238E27FC236}">
                  <a16:creationId xmlns:a16="http://schemas.microsoft.com/office/drawing/2014/main" id="{47405FF1-5A04-3E4E-B39F-0C61B4B8F8AD}"/>
                </a:ext>
              </a:extLst>
            </p:cNvPr>
            <p:cNvSpPr/>
            <p:nvPr/>
          </p:nvSpPr>
          <p:spPr>
            <a:xfrm>
              <a:off x="2912281" y="2547325"/>
              <a:ext cx="108719" cy="119293"/>
            </a:xfrm>
            <a:custGeom>
              <a:avLst/>
              <a:gdLst/>
              <a:ahLst/>
              <a:cxnLst/>
              <a:rect l="l" t="t" r="r" b="b"/>
              <a:pathLst>
                <a:path w="1087194" h="1192929" extrusionOk="0">
                  <a:moveTo>
                    <a:pt x="1087195" y="626691"/>
                  </a:moveTo>
                  <a:lnTo>
                    <a:pt x="0" y="0"/>
                  </a:lnTo>
                  <a:lnTo>
                    <a:pt x="0" y="565567"/>
                  </a:lnTo>
                  <a:lnTo>
                    <a:pt x="1087195" y="1192929"/>
                  </a:lnTo>
                  <a:lnTo>
                    <a:pt x="1087195" y="626691"/>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 name="Google Shape;1010;p46">
              <a:extLst>
                <a:ext uri="{FF2B5EF4-FFF2-40B4-BE49-F238E27FC236}">
                  <a16:creationId xmlns:a16="http://schemas.microsoft.com/office/drawing/2014/main" id="{DE873AB4-5DB3-3845-BF4F-9DDF7AF18F65}"/>
                </a:ext>
              </a:extLst>
            </p:cNvPr>
            <p:cNvSpPr/>
            <p:nvPr/>
          </p:nvSpPr>
          <p:spPr>
            <a:xfrm>
              <a:off x="2940034" y="2576931"/>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 name="Google Shape;1011;p46">
              <a:extLst>
                <a:ext uri="{FF2B5EF4-FFF2-40B4-BE49-F238E27FC236}">
                  <a16:creationId xmlns:a16="http://schemas.microsoft.com/office/drawing/2014/main" id="{719AFAA1-AB7E-D949-B45A-8AFBE5D9290F}"/>
                </a:ext>
              </a:extLst>
            </p:cNvPr>
            <p:cNvSpPr/>
            <p:nvPr/>
          </p:nvSpPr>
          <p:spPr>
            <a:xfrm>
              <a:off x="2940101" y="2590528"/>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 name="Google Shape;1012;p46">
              <a:extLst>
                <a:ext uri="{FF2B5EF4-FFF2-40B4-BE49-F238E27FC236}">
                  <a16:creationId xmlns:a16="http://schemas.microsoft.com/office/drawing/2014/main" id="{1FB6445E-D3F7-114C-9A6F-6484D0DB1131}"/>
                </a:ext>
              </a:extLst>
            </p:cNvPr>
            <p:cNvSpPr/>
            <p:nvPr/>
          </p:nvSpPr>
          <p:spPr>
            <a:xfrm>
              <a:off x="2922001" y="2566245"/>
              <a:ext cx="12371" cy="18342"/>
            </a:xfrm>
            <a:custGeom>
              <a:avLst/>
              <a:gdLst/>
              <a:ahLst/>
              <a:cxnLst/>
              <a:rect l="l" t="t" r="r" b="b"/>
              <a:pathLst>
                <a:path w="123713" h="183417" extrusionOk="0">
                  <a:moveTo>
                    <a:pt x="123713" y="127308"/>
                  </a:moveTo>
                  <a:cubicBezTo>
                    <a:pt x="123713" y="173655"/>
                    <a:pt x="96146" y="195821"/>
                    <a:pt x="61857" y="176342"/>
                  </a:cubicBezTo>
                  <a:cubicBezTo>
                    <a:pt x="27567" y="156863"/>
                    <a:pt x="0" y="103127"/>
                    <a:pt x="0" y="56109"/>
                  </a:cubicBezTo>
                  <a:cubicBezTo>
                    <a:pt x="0" y="9762"/>
                    <a:pt x="27567" y="-12404"/>
                    <a:pt x="61857" y="7075"/>
                  </a:cubicBezTo>
                  <a:cubicBezTo>
                    <a:pt x="96146" y="27226"/>
                    <a:pt x="123713" y="80961"/>
                    <a:pt x="123713" y="127308"/>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8"/>
          <p:cNvSpPr txBox="1">
            <a:spLocks noGrp="1"/>
          </p:cNvSpPr>
          <p:nvPr>
            <p:ph type="body" idx="1"/>
          </p:nvPr>
        </p:nvSpPr>
        <p:spPr>
          <a:xfrm>
            <a:off x="855275" y="1353950"/>
            <a:ext cx="2479500" cy="3418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White</a:t>
            </a:r>
            <a:endParaRPr b="1"/>
          </a:p>
          <a:p>
            <a:pPr marL="0" lvl="0" indent="0" algn="l" rtl="0">
              <a:spcBef>
                <a:spcPts val="800"/>
              </a:spcBef>
              <a:spcAft>
                <a:spcPts val="800"/>
              </a:spcAft>
              <a:buNone/>
            </a:pPr>
            <a:r>
              <a:rPr lang="en"/>
              <a:t>Is the color of milk and fresh snow, the color produced by the combination of all the colors of the visible spectrum.</a:t>
            </a:r>
            <a:endParaRPr/>
          </a:p>
        </p:txBody>
      </p:sp>
      <p:sp>
        <p:nvSpPr>
          <p:cNvPr id="231" name="Google Shape;231;p18"/>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YOU CAN ALSO SPLIT YOUR CONTENT</a:t>
            </a:r>
            <a:endParaRPr/>
          </a:p>
        </p:txBody>
      </p:sp>
      <p:sp>
        <p:nvSpPr>
          <p:cNvPr id="232" name="Google Shape;232;p18"/>
          <p:cNvSpPr txBox="1">
            <a:spLocks noGrp="1"/>
          </p:cNvSpPr>
          <p:nvPr>
            <p:ph type="body" idx="2"/>
          </p:nvPr>
        </p:nvSpPr>
        <p:spPr>
          <a:xfrm>
            <a:off x="3682698" y="1353950"/>
            <a:ext cx="2479500" cy="3418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Black</a:t>
            </a:r>
            <a:endParaRPr b="1"/>
          </a:p>
          <a:p>
            <a:pPr marL="0" lvl="0" indent="0" algn="l" rtl="0">
              <a:spcBef>
                <a:spcPts val="800"/>
              </a:spcBef>
              <a:spcAft>
                <a:spcPts val="800"/>
              </a:spcAft>
              <a:buNone/>
            </a:pPr>
            <a:r>
              <a:rPr lang="en"/>
              <a:t>Is the color of ebony and of outer space. It has been the symbolic color of elegance, solemnity and authority.</a:t>
            </a:r>
            <a:endParaRPr/>
          </a:p>
        </p:txBody>
      </p:sp>
      <p:sp>
        <p:nvSpPr>
          <p:cNvPr id="233" name="Google Shape;233;p1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grpSp>
        <p:nvGrpSpPr>
          <p:cNvPr id="32" name="Grupo 31">
            <a:extLst>
              <a:ext uri="{FF2B5EF4-FFF2-40B4-BE49-F238E27FC236}">
                <a16:creationId xmlns:a16="http://schemas.microsoft.com/office/drawing/2014/main" id="{27D7F53F-206B-D74E-A127-965CDA9C634C}"/>
              </a:ext>
            </a:extLst>
          </p:cNvPr>
          <p:cNvGrpSpPr/>
          <p:nvPr/>
        </p:nvGrpSpPr>
        <p:grpSpPr>
          <a:xfrm>
            <a:off x="6114994" y="720387"/>
            <a:ext cx="2731502" cy="3852570"/>
            <a:chOff x="996049" y="1552369"/>
            <a:chExt cx="485510" cy="684774"/>
          </a:xfrm>
        </p:grpSpPr>
        <p:sp>
          <p:nvSpPr>
            <p:cNvPr id="33" name="Google Shape;902;p46">
              <a:extLst>
                <a:ext uri="{FF2B5EF4-FFF2-40B4-BE49-F238E27FC236}">
                  <a16:creationId xmlns:a16="http://schemas.microsoft.com/office/drawing/2014/main" id="{ADE9C839-9010-8F44-8D5C-E3A472A8B99B}"/>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 name="Google Shape;903;p46">
              <a:extLst>
                <a:ext uri="{FF2B5EF4-FFF2-40B4-BE49-F238E27FC236}">
                  <a16:creationId xmlns:a16="http://schemas.microsoft.com/office/drawing/2014/main" id="{335A1274-4121-F84D-A635-1EB9A4CCFE56}"/>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 name="Google Shape;904;p46">
              <a:extLst>
                <a:ext uri="{FF2B5EF4-FFF2-40B4-BE49-F238E27FC236}">
                  <a16:creationId xmlns:a16="http://schemas.microsoft.com/office/drawing/2014/main" id="{D4D1A8AE-09CD-CC43-8DB0-6EC46D024BAC}"/>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 name="Google Shape;905;p46">
              <a:extLst>
                <a:ext uri="{FF2B5EF4-FFF2-40B4-BE49-F238E27FC236}">
                  <a16:creationId xmlns:a16="http://schemas.microsoft.com/office/drawing/2014/main" id="{E32FACC0-89B5-8948-A06C-5E60902068C6}"/>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 name="Google Shape;906;p46">
              <a:extLst>
                <a:ext uri="{FF2B5EF4-FFF2-40B4-BE49-F238E27FC236}">
                  <a16:creationId xmlns:a16="http://schemas.microsoft.com/office/drawing/2014/main" id="{4A6F7ADA-2221-104F-873B-9FA176D3B94A}"/>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8" name="Google Shape;907;p46">
              <a:extLst>
                <a:ext uri="{FF2B5EF4-FFF2-40B4-BE49-F238E27FC236}">
                  <a16:creationId xmlns:a16="http://schemas.microsoft.com/office/drawing/2014/main" id="{6FA45E0E-0571-5847-9CB1-9A8F67DD1FB2}"/>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9" name="Google Shape;908;p46">
              <a:extLst>
                <a:ext uri="{FF2B5EF4-FFF2-40B4-BE49-F238E27FC236}">
                  <a16:creationId xmlns:a16="http://schemas.microsoft.com/office/drawing/2014/main" id="{FDC65089-E99B-9F4F-B5BA-243D808FEF48}"/>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 name="Google Shape;909;p46">
              <a:extLst>
                <a:ext uri="{FF2B5EF4-FFF2-40B4-BE49-F238E27FC236}">
                  <a16:creationId xmlns:a16="http://schemas.microsoft.com/office/drawing/2014/main" id="{48445B42-FE69-8D4D-9417-D33EFDCF2293}"/>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 name="Google Shape;910;p46">
              <a:extLst>
                <a:ext uri="{FF2B5EF4-FFF2-40B4-BE49-F238E27FC236}">
                  <a16:creationId xmlns:a16="http://schemas.microsoft.com/office/drawing/2014/main" id="{88ADB674-7131-1D4A-BBE7-E13B89F2D9DA}"/>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 name="Google Shape;911;p46">
              <a:extLst>
                <a:ext uri="{FF2B5EF4-FFF2-40B4-BE49-F238E27FC236}">
                  <a16:creationId xmlns:a16="http://schemas.microsoft.com/office/drawing/2014/main" id="{D1BACE58-8B51-9149-8067-B322DC9159AA}"/>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3" name="Google Shape;912;p46">
              <a:extLst>
                <a:ext uri="{FF2B5EF4-FFF2-40B4-BE49-F238E27FC236}">
                  <a16:creationId xmlns:a16="http://schemas.microsoft.com/office/drawing/2014/main" id="{F8D6A5C9-4FFB-A248-BDA4-38A8096B9E73}"/>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 name="Google Shape;913;p46">
              <a:extLst>
                <a:ext uri="{FF2B5EF4-FFF2-40B4-BE49-F238E27FC236}">
                  <a16:creationId xmlns:a16="http://schemas.microsoft.com/office/drawing/2014/main" id="{FE86E837-BB1E-B74A-B389-AEC13F0C61F2}"/>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 name="Google Shape;914;p46">
              <a:extLst>
                <a:ext uri="{FF2B5EF4-FFF2-40B4-BE49-F238E27FC236}">
                  <a16:creationId xmlns:a16="http://schemas.microsoft.com/office/drawing/2014/main" id="{6A7E626B-EC52-C543-9825-21491672C695}"/>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 name="Google Shape;915;p46">
              <a:extLst>
                <a:ext uri="{FF2B5EF4-FFF2-40B4-BE49-F238E27FC236}">
                  <a16:creationId xmlns:a16="http://schemas.microsoft.com/office/drawing/2014/main" id="{16031D86-5C06-5541-B19C-2F3BE6E5E671}"/>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 name="Google Shape;916;p46">
              <a:extLst>
                <a:ext uri="{FF2B5EF4-FFF2-40B4-BE49-F238E27FC236}">
                  <a16:creationId xmlns:a16="http://schemas.microsoft.com/office/drawing/2014/main" id="{D02F4EFF-AE49-6145-B72E-D27550E83D7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 name="Google Shape;917;p46">
              <a:extLst>
                <a:ext uri="{FF2B5EF4-FFF2-40B4-BE49-F238E27FC236}">
                  <a16:creationId xmlns:a16="http://schemas.microsoft.com/office/drawing/2014/main" id="{FC115EF8-11A8-2548-AFA3-23752B46CF20}"/>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 name="Google Shape;918;p46">
              <a:extLst>
                <a:ext uri="{FF2B5EF4-FFF2-40B4-BE49-F238E27FC236}">
                  <a16:creationId xmlns:a16="http://schemas.microsoft.com/office/drawing/2014/main" id="{E54C2B83-DC51-444F-A417-DFC3D42DBE81}"/>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 name="Google Shape;919;p46">
              <a:extLst>
                <a:ext uri="{FF2B5EF4-FFF2-40B4-BE49-F238E27FC236}">
                  <a16:creationId xmlns:a16="http://schemas.microsoft.com/office/drawing/2014/main" id="{3C5A5D38-ECBB-CA4B-AC3D-53B44E8CED8C}"/>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 name="Google Shape;920;p46">
              <a:extLst>
                <a:ext uri="{FF2B5EF4-FFF2-40B4-BE49-F238E27FC236}">
                  <a16:creationId xmlns:a16="http://schemas.microsoft.com/office/drawing/2014/main" id="{92428EE1-2A41-C04D-AFDA-1E0CDC80C136}"/>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 name="Google Shape;921;p46">
              <a:extLst>
                <a:ext uri="{FF2B5EF4-FFF2-40B4-BE49-F238E27FC236}">
                  <a16:creationId xmlns:a16="http://schemas.microsoft.com/office/drawing/2014/main" id="{6F68255C-138C-7747-B125-83E496D55536}"/>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 name="Google Shape;922;p46">
              <a:extLst>
                <a:ext uri="{FF2B5EF4-FFF2-40B4-BE49-F238E27FC236}">
                  <a16:creationId xmlns:a16="http://schemas.microsoft.com/office/drawing/2014/main" id="{DB2A7262-131B-3145-82C2-BA186A086260}"/>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 name="Google Shape;923;p46">
              <a:extLst>
                <a:ext uri="{FF2B5EF4-FFF2-40B4-BE49-F238E27FC236}">
                  <a16:creationId xmlns:a16="http://schemas.microsoft.com/office/drawing/2014/main" id="{555CBBFA-96D6-8B44-975E-7FFF594F6517}"/>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5" name="Google Shape;924;p46">
              <a:extLst>
                <a:ext uri="{FF2B5EF4-FFF2-40B4-BE49-F238E27FC236}">
                  <a16:creationId xmlns:a16="http://schemas.microsoft.com/office/drawing/2014/main" id="{D916518A-D3DC-E546-87A7-451A44B96F8C}"/>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 name="Google Shape;925;p46">
              <a:extLst>
                <a:ext uri="{FF2B5EF4-FFF2-40B4-BE49-F238E27FC236}">
                  <a16:creationId xmlns:a16="http://schemas.microsoft.com/office/drawing/2014/main" id="{0E9F9831-8332-784A-88BF-5AE2B538CAA7}"/>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7" name="Google Shape;926;p46">
              <a:extLst>
                <a:ext uri="{FF2B5EF4-FFF2-40B4-BE49-F238E27FC236}">
                  <a16:creationId xmlns:a16="http://schemas.microsoft.com/office/drawing/2014/main" id="{20290011-3A1B-2E45-971D-9279BC3E9284}"/>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9"/>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IN TWO OR THREE COLUMNS</a:t>
            </a:r>
            <a:endParaRPr/>
          </a:p>
        </p:txBody>
      </p:sp>
      <p:sp>
        <p:nvSpPr>
          <p:cNvPr id="265" name="Google Shape;265;p19"/>
          <p:cNvSpPr txBox="1">
            <a:spLocks noGrp="1"/>
          </p:cNvSpPr>
          <p:nvPr>
            <p:ph type="body" idx="1"/>
          </p:nvPr>
        </p:nvSpPr>
        <p:spPr>
          <a:xfrm>
            <a:off x="855300" y="1353950"/>
            <a:ext cx="2315700" cy="3418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Yellow</a:t>
            </a:r>
            <a:endParaRPr b="1"/>
          </a:p>
          <a:p>
            <a:pPr marL="0" lvl="0" indent="0" algn="l" rtl="0">
              <a:spcBef>
                <a:spcPts val="800"/>
              </a:spcBef>
              <a:spcAft>
                <a:spcPts val="800"/>
              </a:spcAft>
              <a:buNone/>
            </a:pPr>
            <a:r>
              <a:rPr lang="en"/>
              <a:t>Is the color of gold, butter and ripe lemons. In the spectrum of visible light, yellow is found between green and orange.</a:t>
            </a:r>
            <a:endParaRPr/>
          </a:p>
        </p:txBody>
      </p:sp>
      <p:sp>
        <p:nvSpPr>
          <p:cNvPr id="266" name="Google Shape;266;p19"/>
          <p:cNvSpPr txBox="1">
            <a:spLocks noGrp="1"/>
          </p:cNvSpPr>
          <p:nvPr>
            <p:ph type="body" idx="2"/>
          </p:nvPr>
        </p:nvSpPr>
        <p:spPr>
          <a:xfrm>
            <a:off x="3414196" y="1353950"/>
            <a:ext cx="2315700" cy="3418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Blue</a:t>
            </a:r>
            <a:endParaRPr b="1"/>
          </a:p>
          <a:p>
            <a:pPr marL="0" lvl="0" indent="0" algn="l" rtl="0">
              <a:spcBef>
                <a:spcPts val="800"/>
              </a:spcBef>
              <a:spcAft>
                <a:spcPts val="800"/>
              </a:spcAft>
              <a:buNone/>
            </a:pPr>
            <a:r>
              <a:rPr lang="en"/>
              <a:t>Is the colour of the clear sky and the deep sea. It is located between violet and green on the optical spectrum.</a:t>
            </a:r>
            <a:endParaRPr/>
          </a:p>
        </p:txBody>
      </p:sp>
      <p:sp>
        <p:nvSpPr>
          <p:cNvPr id="267" name="Google Shape;267;p19"/>
          <p:cNvSpPr txBox="1">
            <a:spLocks noGrp="1"/>
          </p:cNvSpPr>
          <p:nvPr>
            <p:ph type="body" idx="3"/>
          </p:nvPr>
        </p:nvSpPr>
        <p:spPr>
          <a:xfrm>
            <a:off x="5973091" y="1353950"/>
            <a:ext cx="2315700" cy="3418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Red</a:t>
            </a:r>
            <a:endParaRPr b="1"/>
          </a:p>
          <a:p>
            <a:pPr marL="0" lvl="0" indent="0" algn="l" rtl="0">
              <a:spcBef>
                <a:spcPts val="800"/>
              </a:spcBef>
              <a:spcAft>
                <a:spcPts val="0"/>
              </a:spcAft>
              <a:buNone/>
            </a:pPr>
            <a:r>
              <a:rPr lang="en"/>
              <a:t>Is the color of blood, and because of this it has historically been associated with sacrifice, danger and courage. </a:t>
            </a:r>
            <a:endParaRPr/>
          </a:p>
          <a:p>
            <a:pPr marL="0" lvl="0" indent="0" algn="l" rtl="0">
              <a:spcBef>
                <a:spcPts val="800"/>
              </a:spcBef>
              <a:spcAft>
                <a:spcPts val="800"/>
              </a:spcAft>
              <a:buNone/>
            </a:pPr>
            <a:endParaRPr/>
          </a:p>
        </p:txBody>
      </p:sp>
      <p:sp>
        <p:nvSpPr>
          <p:cNvPr id="268" name="Google Shape;268;p19"/>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Minola template">
  <a:themeElements>
    <a:clrScheme name="Custom 347">
      <a:dk1>
        <a:srgbClr val="FFFFFF"/>
      </a:dk1>
      <a:lt1>
        <a:srgbClr val="0E0918"/>
      </a:lt1>
      <a:dk2>
        <a:srgbClr val="D1C8DA"/>
      </a:dk2>
      <a:lt2>
        <a:srgbClr val="8870A0"/>
      </a:lt2>
      <a:accent1>
        <a:srgbClr val="FF9E44"/>
      </a:accent1>
      <a:accent2>
        <a:srgbClr val="FF4093"/>
      </a:accent2>
      <a:accent3>
        <a:srgbClr val="C06EE2"/>
      </a:accent3>
      <a:accent4>
        <a:srgbClr val="5AA5DA"/>
      </a:accent4>
      <a:accent5>
        <a:srgbClr val="572D7E"/>
      </a:accent5>
      <a:accent6>
        <a:srgbClr val="0E091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1056</TotalTime>
  <Words>1743</Words>
  <Application>Microsoft Macintosh PowerPoint</Application>
  <PresentationFormat>Presentación en pantalla (16:9)</PresentationFormat>
  <Paragraphs>369</Paragraphs>
  <Slides>40</Slides>
  <Notes>40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40</vt:i4>
      </vt:variant>
    </vt:vector>
  </HeadingPairs>
  <TitlesOfParts>
    <vt:vector size="46" baseType="lpstr">
      <vt:lpstr>Montserrat</vt:lpstr>
      <vt:lpstr>Barlow</vt:lpstr>
      <vt:lpstr>Barlow Light</vt:lpstr>
      <vt:lpstr>Calibri</vt:lpstr>
      <vt:lpstr>Arial</vt:lpstr>
      <vt:lpstr>Minola template</vt:lpstr>
      <vt:lpstr>THIS IS YOUR PRESENTATION TITLE</vt:lpstr>
      <vt:lpstr>INSTRUCTIONS FOR USE</vt:lpstr>
      <vt:lpstr>HELLO!</vt:lpstr>
      <vt:lpstr>1 TRANSITION HEADLINE</vt:lpstr>
      <vt:lpstr>Presentación de PowerPoint</vt:lpstr>
      <vt:lpstr>THIS IS A SLIDE TITLE</vt:lpstr>
      <vt:lpstr>BIG CONCEPT</vt:lpstr>
      <vt:lpstr>YOU CAN ALSO SPLIT YOUR CONTENT</vt:lpstr>
      <vt:lpstr>IN TWO OR THREE COLUMNS</vt:lpstr>
      <vt:lpstr>A PICTURE IS WORTH A THOUSAND WORDS</vt:lpstr>
      <vt:lpstr>Want big impact? USE BIG IMAGE.</vt:lpstr>
      <vt:lpstr>USE DIAGRAMS TO EXPLAIN YOUR IDEAS</vt:lpstr>
      <vt:lpstr>AND TABLES TO COMPARE DATA</vt:lpstr>
      <vt:lpstr>MAPS</vt:lpstr>
      <vt:lpstr>89,526,124</vt:lpstr>
      <vt:lpstr>89,526,124$</vt:lpstr>
      <vt:lpstr>OUR PROCESS IS EASY</vt:lpstr>
      <vt:lpstr>LET’S REVIEW SOME CONCEPTS</vt:lpstr>
      <vt:lpstr>Presentación de PowerPoint</vt:lpstr>
      <vt:lpstr>Presentación de PowerPoint</vt:lpstr>
      <vt:lpstr>Presentación de PowerPoint</vt:lpstr>
      <vt:lpstr>Presentación de PowerPoint</vt:lpstr>
      <vt:lpstr>THANKS!</vt:lpstr>
      <vt:lpstr>CREDITS</vt:lpstr>
      <vt:lpstr>PRESENTATION DESIGN</vt:lpstr>
      <vt:lpstr>2. EXTRA RESOURCES</vt:lpstr>
      <vt:lpstr>TIMELINE</vt:lpstr>
      <vt:lpstr>ROADMAP</vt:lpstr>
      <vt:lpstr>GANTT CHART</vt:lpstr>
      <vt:lpstr>SWOT ANALYSIS</vt:lpstr>
      <vt:lpstr>BUSINESS MODEL CANVAS</vt:lpstr>
      <vt:lpstr>FUNNEL</vt:lpstr>
      <vt:lpstr>TEAM PRESENTATION</vt:lpstr>
      <vt:lpstr>COMPETITOR MATRIX</vt:lpstr>
      <vt:lpstr>WEEKLY PLANNER</vt:lpstr>
      <vt:lpstr>EXTRA ILLUSTRATIONS</vt:lpstr>
      <vt:lpstr>Presentación de PowerPoint</vt:lpstr>
      <vt:lpstr>DIAGRAMS AND INFOGRAPHICS</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Jimena Catalina Gayo</cp:lastModifiedBy>
  <cp:revision>9</cp:revision>
  <dcterms:modified xsi:type="dcterms:W3CDTF">2021-01-20T11:51:32Z</dcterms:modified>
</cp:coreProperties>
</file>