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Oswald"/>
      <p:regular r:id="rId49"/>
      <p:bold r:id="rId50"/>
    </p:embeddedFont>
    <p:embeddedFont>
      <p:font typeface="Source Sans Pr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ourceSansPro-regular.fntdata"/><Relationship Id="rId50" Type="http://schemas.openxmlformats.org/officeDocument/2006/relationships/font" Target="fonts/Oswald-bold.fntdata"/><Relationship Id="rId53" Type="http://schemas.openxmlformats.org/officeDocument/2006/relationships/font" Target="fonts/SourceSansPro-italic.fntdata"/><Relationship Id="rId52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cd566ac1d1_0_3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cd566ac1d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d566ac1d1_0_3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d566ac1d1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d566ac1d1_0_3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d566ac1d1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cd566ac1d1_0_4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cd566ac1d1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d566ac1d1_0_4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d566ac1d1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d566ac1d1_0_4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cd566ac1d1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cd566ac1d1_0_4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cd566ac1d1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cd566ac1d1_0_5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cd566ac1d1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4616f3966_184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4616f3966_18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73d5cce05c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73d5cce05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9" name="Google Shape;289;p7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0" name="Google Shape;290;p7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oswald" TargetMode="External"/><Relationship Id="rId4" Type="http://schemas.openxmlformats.org/officeDocument/2006/relationships/hyperlink" Target="https://www.fontsquirrel.com/fonts/source-sans-pro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witter.com/googledocs/status/730087240156643328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541" name="Google Shape;541;p22"/>
          <p:cNvSpPr txBox="1"/>
          <p:nvPr>
            <p:ph idx="1" type="body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/>
          <p:nvPr>
            <p:ph idx="1" type="body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/>
          </a:p>
        </p:txBody>
      </p:sp>
      <p:sp>
        <p:nvSpPr>
          <p:cNvPr id="544" name="Google Shape;544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/>
          <p:nvPr>
            <p:ph idx="4294967295" type="title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>
              <a:solidFill>
                <a:srgbClr val="28324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28324A"/>
                </a:solidFill>
              </a:rPr>
              <a:t>USE BIG IMAGE.</a:t>
            </a:r>
            <a:endParaRPr sz="360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/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accent2"/>
                </a:solidFill>
              </a:rPr>
              <a:t>CHARTS</a:t>
            </a:r>
            <a:r>
              <a:rPr lang="en"/>
              <a:t> TO EXPLAIN YOUR IDEAS</a:t>
            </a:r>
            <a:endParaRPr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 flipH="1" rot="5400000">
              <a:off x="3109874" y="2754999"/>
              <a:ext cx="1365300" cy="1365300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fmla="val 100000" name="adj"/>
              </a:avLst>
            </a:pr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>
                <a:solidFill>
                  <a:schemeClr val="accent2"/>
                </a:solidFill>
              </a:rPr>
              <a:t>TABLES</a:t>
            </a:r>
            <a:r>
              <a:rPr lang="en"/>
              <a:t> TO COMPARE DATA</a:t>
            </a:r>
            <a:endParaRPr/>
          </a:p>
        </p:txBody>
      </p:sp>
      <p:graphicFrame>
        <p:nvGraphicFramePr>
          <p:cNvPr id="579" name="Google Shape;579;p25"/>
          <p:cNvGraphicFramePr/>
          <p:nvPr/>
        </p:nvGraphicFramePr>
        <p:xfrm>
          <a:off x="1522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524800"/>
                <a:gridCol w="1524800"/>
                <a:gridCol w="1524800"/>
                <a:gridCol w="1524800"/>
              </a:tblGrid>
              <a:tr h="5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b="1" sz="11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b="1" sz="11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b="1" sz="11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82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0" name="Google Shape;580;p2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807244" y="790176"/>
            <a:ext cx="7529513" cy="358689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6"/>
          <p:cNvSpPr txBox="1"/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587" name="Google Shape;587;p26"/>
          <p:cNvSpPr/>
          <p:nvPr/>
        </p:nvSpPr>
        <p:spPr>
          <a:xfrm>
            <a:off x="2073621" y="1625043"/>
            <a:ext cx="6198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5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8" name="Google Shape;588;p26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6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6"/>
          <p:cNvSpPr/>
          <p:nvPr/>
        </p:nvSpPr>
        <p:spPr>
          <a:xfrm rot="8100000">
            <a:off x="3915304" y="1663085"/>
            <a:ext cx="126431" cy="126431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6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6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6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/>
          <p:nvPr>
            <p:ph idx="4294967295"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00" name="Google Shape;600;p27"/>
          <p:cNvSpPr txBox="1"/>
          <p:nvPr>
            <p:ph idx="4294967295" type="subTitle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Whoa! That’s a big number, aren’t you proud?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01" name="Google Shape;601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/>
          <p:nvPr>
            <p:ph idx="4294967295" type="ctrTitle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chemeClr val="accent2"/>
                </a:solidFill>
              </a:rPr>
              <a:t>$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07" name="Google Shape;607;p28"/>
          <p:cNvSpPr txBox="1"/>
          <p:nvPr>
            <p:ph idx="4294967295" type="subTitle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/>
          </a:p>
        </p:txBody>
      </p:sp>
      <p:sp>
        <p:nvSpPr>
          <p:cNvPr id="608" name="Google Shape;608;p28"/>
          <p:cNvSpPr txBox="1"/>
          <p:nvPr>
            <p:ph idx="4294967295" type="ctrTitle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chemeClr val="accent2"/>
                </a:solidFill>
              </a:rPr>
              <a:t>%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09" name="Google Shape;609;p28"/>
          <p:cNvSpPr txBox="1"/>
          <p:nvPr>
            <p:ph idx="4294967295" type="subTitle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/>
          </a:p>
        </p:txBody>
      </p:sp>
      <p:sp>
        <p:nvSpPr>
          <p:cNvPr id="610" name="Google Shape;610;p28"/>
          <p:cNvSpPr txBox="1"/>
          <p:nvPr>
            <p:ph idx="4294967295" type="ctrTitle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chemeClr val="accent2"/>
                </a:solidFill>
              </a:rPr>
              <a:t>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11" name="Google Shape;611;p28"/>
          <p:cNvSpPr txBox="1"/>
          <p:nvPr>
            <p:ph idx="4294967295" type="subTitle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/>
          </a:p>
        </p:txBody>
      </p:sp>
      <p:sp>
        <p:nvSpPr>
          <p:cNvPr id="612" name="Google Shape;612;p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fmla="val 30129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fmla="val 2985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fmla="val 2985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1" name="Google Shape;621;p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chemeClr val="accent2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627" name="Google Shape;627;p30"/>
          <p:cNvSpPr txBox="1"/>
          <p:nvPr>
            <p:ph idx="1" type="body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28" name="Google Shape;628;p30"/>
          <p:cNvSpPr txBox="1"/>
          <p:nvPr>
            <p:ph idx="2" type="body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29" name="Google Shape;629;p30"/>
          <p:cNvSpPr txBox="1"/>
          <p:nvPr>
            <p:ph idx="3" type="body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30" name="Google Shape;630;p30"/>
          <p:cNvSpPr txBox="1"/>
          <p:nvPr>
            <p:ph idx="1" type="body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31" name="Google Shape;631;p30"/>
          <p:cNvSpPr txBox="1"/>
          <p:nvPr>
            <p:ph idx="2" type="body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32" name="Google Shape;632;p30"/>
          <p:cNvSpPr txBox="1"/>
          <p:nvPr>
            <p:ph idx="3" type="body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30"/>
          <p:cNvSpPr/>
          <p:nvPr/>
        </p:nvSpPr>
        <p:spPr>
          <a:xfrm>
            <a:off x="6170551" y="3095965"/>
            <a:ext cx="464307" cy="464283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3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CEF6"/>
                </a:solidFill>
              </a:rPr>
              <a:t>You can insert graphs from Excel or Google Sheets</a:t>
            </a:r>
            <a:endParaRPr b="1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1" name="Google Shape;661;p31"/>
          <p:cNvCxnSpPr/>
          <p:nvPr/>
        </p:nvCxnSpPr>
        <p:spPr>
          <a:xfrm>
            <a:off x="952500" y="75247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31"/>
          <p:cNvCxnSpPr/>
          <p:nvPr/>
        </p:nvCxnSpPr>
        <p:spPr>
          <a:xfrm>
            <a:off x="952500" y="1461958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31"/>
          <p:cNvCxnSpPr/>
          <p:nvPr/>
        </p:nvCxnSpPr>
        <p:spPr>
          <a:xfrm>
            <a:off x="952500" y="2171439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31"/>
          <p:cNvCxnSpPr/>
          <p:nvPr/>
        </p:nvCxnSpPr>
        <p:spPr>
          <a:xfrm>
            <a:off x="952500" y="288092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31"/>
          <p:cNvCxnSpPr/>
          <p:nvPr/>
        </p:nvCxnSpPr>
        <p:spPr>
          <a:xfrm>
            <a:off x="952500" y="36123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31"/>
          <p:cNvSpPr txBox="1"/>
          <p:nvPr/>
        </p:nvSpPr>
        <p:spPr>
          <a:xfrm>
            <a:off x="952500" y="593725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1572782" y="2058712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1"/>
          <p:cNvSpPr/>
          <p:nvPr/>
        </p:nvSpPr>
        <p:spPr>
          <a:xfrm>
            <a:off x="1887026" y="1664649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1"/>
          <p:cNvSpPr/>
          <p:nvPr/>
        </p:nvSpPr>
        <p:spPr>
          <a:xfrm>
            <a:off x="2201270" y="2171439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1"/>
          <p:cNvSpPr/>
          <p:nvPr/>
        </p:nvSpPr>
        <p:spPr>
          <a:xfrm>
            <a:off x="3325786" y="2372502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1"/>
          <p:cNvSpPr/>
          <p:nvPr/>
        </p:nvSpPr>
        <p:spPr>
          <a:xfrm>
            <a:off x="3640031" y="1774119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1"/>
          <p:cNvSpPr/>
          <p:nvPr/>
        </p:nvSpPr>
        <p:spPr>
          <a:xfrm>
            <a:off x="3954275" y="906800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1"/>
          <p:cNvSpPr/>
          <p:nvPr/>
        </p:nvSpPr>
        <p:spPr>
          <a:xfrm>
            <a:off x="5078791" y="1817895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1"/>
          <p:cNvSpPr/>
          <p:nvPr/>
        </p:nvSpPr>
        <p:spPr>
          <a:xfrm>
            <a:off x="5393035" y="752352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1"/>
          <p:cNvSpPr/>
          <p:nvPr/>
        </p:nvSpPr>
        <p:spPr>
          <a:xfrm>
            <a:off x="5707280" y="2000337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1"/>
          <p:cNvSpPr/>
          <p:nvPr/>
        </p:nvSpPr>
        <p:spPr>
          <a:xfrm>
            <a:off x="6831796" y="2430876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1"/>
          <p:cNvSpPr/>
          <p:nvPr/>
        </p:nvSpPr>
        <p:spPr>
          <a:xfrm>
            <a:off x="7146040" y="971395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7460284" y="1285185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b="1"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2"/>
          <p:cNvSpPr txBox="1"/>
          <p:nvPr>
            <p:ph idx="4294967295" type="body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MOBILE</a:t>
            </a: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84" name="Google Shape;684;p3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86" name="Google Shape;686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90" name="Google Shape;690;p32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 txBox="1"/>
          <p:nvPr>
            <p:ph idx="4294967295" type="body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96" name="Google Shape;696;p3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7" name="Google Shape;697;p3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98" name="Google Shape;698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2" name="Google Shape;7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/>
          <p:nvPr>
            <p:ph idx="4294967295" type="body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708" name="Google Shape;708;p3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3938374" y="1849779"/>
            <a:ext cx="4542205" cy="2661224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34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45550" y="1996500"/>
            <a:ext cx="3530550" cy="2242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20" name="Google Shape;720;p35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/ user@mail.me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721" name="Google Shape;721;p3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27" name="Google Shape;727;p36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8324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28324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28324A"/>
              </a:solidFill>
            </a:endParaRPr>
          </a:p>
        </p:txBody>
      </p:sp>
      <p:sp>
        <p:nvSpPr>
          <p:cNvPr id="728" name="Google Shape;728;p3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734" name="Google Shape;734;p37"/>
          <p:cNvSpPr txBox="1"/>
          <p:nvPr>
            <p:ph idx="1" type="body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Titles: </a:t>
            </a:r>
            <a:r>
              <a:rPr b="1" lang="en" sz="1400"/>
              <a:t>Oswald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Body copy: </a:t>
            </a:r>
            <a:r>
              <a:rPr b="1" lang="en" sz="1400"/>
              <a:t>Source Sans Pro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https://www.fontsquirrel.com/fonts/oswald</a:t>
            </a:r>
            <a:endParaRPr sz="1400">
              <a:solidFill>
                <a:srgbClr val="3468B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https://www.fontsquirrel.com/fonts/source-sans-pro</a:t>
            </a:r>
            <a:endParaRPr b="1" sz="1400">
              <a:solidFill>
                <a:srgbClr val="28324A"/>
              </a:solidFill>
            </a:endParaRPr>
          </a:p>
        </p:txBody>
      </p:sp>
      <p:sp>
        <p:nvSpPr>
          <p:cNvPr id="735" name="Google Shape;735;p37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6" name="Google Shape;736;p3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742" name="Google Shape;742;p38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749" name="Google Shape;749;p3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0" name="Google Shape;750;p39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1" name="Google Shape;751;p39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2" name="Google Shape;752;p39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3" name="Google Shape;753;p39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4" name="Google Shape;754;p39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5" name="Google Shape;755;p39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6" name="Google Shape;756;p39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7" name="Google Shape;757;p39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8" name="Google Shape;758;p39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9" name="Google Shape;759;p39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0" name="Google Shape;760;p39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1" name="Google Shape;761;p39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2" name="Google Shape;762;p39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763" name="Google Shape;763;p39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64" name="Google Shape;764;p39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5" name="Google Shape;765;p39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66" name="Google Shape;766;p39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7" name="Google Shape;767;p39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68" name="Google Shape;768;p39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9" name="Google Shape;769;p39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70" name="Google Shape;770;p39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1" name="Google Shape;771;p39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72" name="Google Shape;772;p39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3" name="Google Shape;773;p39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74" name="Google Shape;774;p39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5" name="Google Shape;775;p39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76" name="Google Shape;776;p39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7" name="Google Shape;777;p39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78" name="Google Shape;778;p39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9" name="Google Shape;779;p39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80" name="Google Shape;780;p39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1" name="Google Shape;781;p39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82" name="Google Shape;782;p39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3" name="Google Shape;783;p39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84" name="Google Shape;784;p39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5" name="Google Shape;785;p39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86" name="Google Shape;786;p39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792" name="Google Shape;792;p4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05" name="Google Shape;80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824" name="Google Shape;824;p4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25" name="Google Shape;825;p41"/>
          <p:cNvGraphicFramePr/>
          <p:nvPr/>
        </p:nvGraphicFramePr>
        <p:xfrm>
          <a:off x="392525" y="148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44350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</a:tblGrid>
              <a:tr h="26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6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62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62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62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62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62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HELLO!</a:t>
            </a:r>
            <a:endParaRPr sz="10000"/>
          </a:p>
        </p:txBody>
      </p:sp>
      <p:sp>
        <p:nvSpPr>
          <p:cNvPr id="479" name="Google Shape;479;p15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480" name="Google Shape;480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831" name="Google Shape;831;p4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42"/>
          <p:cNvSpPr/>
          <p:nvPr/>
        </p:nvSpPr>
        <p:spPr>
          <a:xfrm>
            <a:off x="825300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4656162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825300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5" name="Google Shape;835;p42"/>
          <p:cNvSpPr/>
          <p:nvPr/>
        </p:nvSpPr>
        <p:spPr>
          <a:xfrm>
            <a:off x="4656162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3447993" y="1748626"/>
            <a:ext cx="2113800" cy="2113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42"/>
          <p:cNvSpPr/>
          <p:nvPr/>
        </p:nvSpPr>
        <p:spPr>
          <a:xfrm rot="5400000">
            <a:off x="3600503" y="1748626"/>
            <a:ext cx="2113800" cy="2113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2"/>
          <p:cNvSpPr/>
          <p:nvPr/>
        </p:nvSpPr>
        <p:spPr>
          <a:xfrm rot="10800000">
            <a:off x="3600503" y="1902319"/>
            <a:ext cx="2113800" cy="2113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2"/>
          <p:cNvSpPr/>
          <p:nvPr/>
        </p:nvSpPr>
        <p:spPr>
          <a:xfrm rot="-5400000">
            <a:off x="3447993" y="1902319"/>
            <a:ext cx="2113800" cy="2113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2"/>
          <p:cNvSpPr/>
          <p:nvPr/>
        </p:nvSpPr>
        <p:spPr>
          <a:xfrm>
            <a:off x="4010867" y="2189570"/>
            <a:ext cx="240363" cy="44992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S</a:t>
            </a:r>
          </a:p>
        </p:txBody>
      </p:sp>
      <p:sp>
        <p:nvSpPr>
          <p:cNvPr id="841" name="Google Shape;841;p42"/>
          <p:cNvSpPr/>
          <p:nvPr/>
        </p:nvSpPr>
        <p:spPr>
          <a:xfrm>
            <a:off x="4899094" y="2196322"/>
            <a:ext cx="347312" cy="4375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W</a:t>
            </a:r>
          </a:p>
        </p:txBody>
      </p:sp>
      <p:sp>
        <p:nvSpPr>
          <p:cNvPr id="842" name="Google Shape;842;p42"/>
          <p:cNvSpPr/>
          <p:nvPr/>
        </p:nvSpPr>
        <p:spPr>
          <a:xfrm>
            <a:off x="3980619" y="3157165"/>
            <a:ext cx="263590" cy="44992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O</a:t>
            </a:r>
          </a:p>
        </p:txBody>
      </p:sp>
      <p:sp>
        <p:nvSpPr>
          <p:cNvPr id="843" name="Google Shape;843;p42"/>
          <p:cNvSpPr/>
          <p:nvPr/>
        </p:nvSpPr>
        <p:spPr>
          <a:xfrm>
            <a:off x="4999021" y="3163916"/>
            <a:ext cx="228480" cy="4375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849" name="Google Shape;849;p4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0" name="Google Shape;85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4" name="Google Shape;85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5" name="Google Shape;85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6" name="Google Shape;85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7" name="Google Shape;85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9" name="Google Shape;859;p43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0" name="Google Shape;860;p43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1" name="Google Shape;861;p43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2" name="Google Shape;862;p43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63" name="Google Shape;86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864" name="Google Shape;864;p43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6" name="Google Shape;866;p43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67" name="Google Shape;86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868" name="Google Shape;868;p43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872" name="Google Shape;872;p43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878" name="Google Shape;878;p4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889" name="Google Shape;889;p4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90" name="Google Shape;890;p44"/>
          <p:cNvGrpSpPr/>
          <p:nvPr/>
        </p:nvGrpSpPr>
        <p:grpSpPr>
          <a:xfrm>
            <a:off x="1517897" y="1537382"/>
            <a:ext cx="2964755" cy="2665372"/>
            <a:chOff x="3778727" y="4460423"/>
            <a:chExt cx="720160" cy="647438"/>
          </a:xfrm>
        </p:grpSpPr>
        <p:sp>
          <p:nvSpPr>
            <p:cNvPr id="891" name="Google Shape;891;p4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898" name="Google Shape;898;p44"/>
          <p:cNvCxnSpPr/>
          <p:nvPr/>
        </p:nvCxnSpPr>
        <p:spPr>
          <a:xfrm>
            <a:off x="4417162" y="1978841"/>
            <a:ext cx="868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99" name="Google Shape;899;p44"/>
          <p:cNvSpPr txBox="1"/>
          <p:nvPr/>
        </p:nvSpPr>
        <p:spPr>
          <a:xfrm>
            <a:off x="5336208" y="1837471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0" name="Google Shape;900;p44"/>
          <p:cNvCxnSpPr/>
          <p:nvPr/>
        </p:nvCxnSpPr>
        <p:spPr>
          <a:xfrm>
            <a:off x="4289248" y="2374581"/>
            <a:ext cx="996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01" name="Google Shape;901;p44"/>
          <p:cNvSpPr txBox="1"/>
          <p:nvPr/>
        </p:nvSpPr>
        <p:spPr>
          <a:xfrm>
            <a:off x="5336208" y="2233203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2" name="Google Shape;902;p44"/>
          <p:cNvCxnSpPr/>
          <p:nvPr/>
        </p:nvCxnSpPr>
        <p:spPr>
          <a:xfrm>
            <a:off x="4107472" y="2770320"/>
            <a:ext cx="1178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03" name="Google Shape;903;p44"/>
          <p:cNvSpPr txBox="1"/>
          <p:nvPr/>
        </p:nvSpPr>
        <p:spPr>
          <a:xfrm>
            <a:off x="5336208" y="2628934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4" name="Google Shape;904;p44"/>
          <p:cNvCxnSpPr/>
          <p:nvPr/>
        </p:nvCxnSpPr>
        <p:spPr>
          <a:xfrm>
            <a:off x="3952627" y="3166039"/>
            <a:ext cx="1332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05" name="Google Shape;905;p44"/>
          <p:cNvSpPr txBox="1"/>
          <p:nvPr/>
        </p:nvSpPr>
        <p:spPr>
          <a:xfrm>
            <a:off x="5336208" y="3024666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6" name="Google Shape;906;p44"/>
          <p:cNvCxnSpPr/>
          <p:nvPr/>
        </p:nvCxnSpPr>
        <p:spPr>
          <a:xfrm>
            <a:off x="3784307" y="3561779"/>
            <a:ext cx="15012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07" name="Google Shape;907;p44"/>
          <p:cNvSpPr txBox="1"/>
          <p:nvPr/>
        </p:nvSpPr>
        <p:spPr>
          <a:xfrm>
            <a:off x="5336208" y="3420397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8" name="Google Shape;908;p44"/>
          <p:cNvCxnSpPr/>
          <p:nvPr/>
        </p:nvCxnSpPr>
        <p:spPr>
          <a:xfrm>
            <a:off x="3609269" y="3957498"/>
            <a:ext cx="1669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09" name="Google Shape;909;p44"/>
          <p:cNvSpPr txBox="1"/>
          <p:nvPr/>
        </p:nvSpPr>
        <p:spPr>
          <a:xfrm>
            <a:off x="5336208" y="3816129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915" name="Google Shape;915;p4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6" name="Google Shape;916;p45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7" name="Google Shape;917;p45"/>
          <p:cNvSpPr txBox="1"/>
          <p:nvPr/>
        </p:nvSpPr>
        <p:spPr>
          <a:xfrm>
            <a:off x="86032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Imani Jackson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18" name="Google Shape;91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9" name="Google Shape;919;p45"/>
          <p:cNvSpPr txBox="1"/>
          <p:nvPr/>
        </p:nvSpPr>
        <p:spPr>
          <a:xfrm>
            <a:off x="284005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Marcos Galán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0" name="Google Shape;920;p45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1" name="Google Shape;921;p45"/>
          <p:cNvSpPr txBox="1"/>
          <p:nvPr/>
        </p:nvSpPr>
        <p:spPr>
          <a:xfrm>
            <a:off x="481977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Ixchel Valdía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2" name="Google Shape;922;p45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3" name="Google Shape;923;p45"/>
          <p:cNvSpPr txBox="1"/>
          <p:nvPr/>
        </p:nvSpPr>
        <p:spPr>
          <a:xfrm>
            <a:off x="679950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Nils Årud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929" name="Google Shape;92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0" name="Google Shape;93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931" name="Google Shape;93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8" name="Google Shape;93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9" name="Google Shape;93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0" name="Google Shape;94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1" name="Google Shape;94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3" name="Google Shape;94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4" name="Google Shape;94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7" name="Google Shape;977;p4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78" name="Google Shape;97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979" name="Google Shape;97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4" name="Google Shape;98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5" name="Google Shape;98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6" name="Google Shape;98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7" name="Google Shape;98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8" name="Google Shape;98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9" name="Google Shape;98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0" name="Google Shape;99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1" name="Google Shape;99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2" name="Google Shape;99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01" name="Google Shape;100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1002" name="Google Shape;100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1003" name="Google Shape;100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4" name="Google Shape;100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5" name="Google Shape;100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6" name="Google Shape;100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7" name="Google Shape;100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8" name="Google Shape;100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9" name="Google Shape;100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0" name="Google Shape;101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1" name="Google Shape;101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2" name="Google Shape;101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3" name="Google Shape;101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1019" name="Google Shape;1019;p4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20" name="Google Shape;1020;p47"/>
          <p:cNvGraphicFramePr/>
          <p:nvPr/>
        </p:nvGraphicFramePr>
        <p:xfrm>
          <a:off x="7557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{C82E05BE-877C-40BA-BEE6-E4ECDAF45F91}</a:tableStyleId>
              </a:tblPr>
              <a:tblGrid>
                <a:gridCol w="765350"/>
                <a:gridCol w="978725"/>
                <a:gridCol w="978725"/>
                <a:gridCol w="978725"/>
                <a:gridCol w="978725"/>
                <a:gridCol w="978725"/>
                <a:gridCol w="978725"/>
                <a:gridCol w="978725"/>
              </a:tblGrid>
              <a:tr h="251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26" name="Google Shape;1026;p4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33" name="Google Shape;1033;p4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36" name="Google Shape;1036;p4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8" name="Google Shape;1038;p48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48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0" name="Google Shape;1040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41" name="Google Shape;1041;p4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045" name="Google Shape;1045;p4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9" name="Google Shape;1049;p48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051" name="Google Shape;1051;p4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1" name="Google Shape;1071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072" name="Google Shape;1072;p4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075" name="Google Shape;1075;p4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079" name="Google Shape;1079;p4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2" name="Google Shape;1082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083" name="Google Shape;1083;p4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7" name="Google Shape;1087;p48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48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48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48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1" name="Google Shape;1091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092" name="Google Shape;1092;p4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095" name="Google Shape;1095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098" name="Google Shape;1098;p4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01" name="Google Shape;1101;p4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3" name="Google Shape;1103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04" name="Google Shape;1104;p4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8" name="Google Shape;1108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09" name="Google Shape;1109;p4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12" name="Google Shape;1112;p4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5" name="Google Shape;1115;p48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6" name="Google Shape;1116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17" name="Google Shape;1117;p4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20" name="Google Shape;1120;p4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26" name="Google Shape;1126;p4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29" name="Google Shape;1129;p4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35" name="Google Shape;1135;p4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41" name="Google Shape;1141;p4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5" name="Google Shape;1145;p48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8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8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8" name="Google Shape;1148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149" name="Google Shape;1149;p4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1" name="Google Shape;1151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152" name="Google Shape;1152;p4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155" name="Google Shape;1155;p4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7" name="Google Shape;1157;p48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8" name="Google Shape;1158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159" name="Google Shape;1159;p4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162" name="Google Shape;1162;p4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168" name="Google Shape;1168;p4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0" name="Google Shape;1170;p48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48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173" name="Google Shape;1173;p4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176" name="Google Shape;1176;p4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8" name="Google Shape;1178;p48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9" name="Google Shape;1179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180" name="Google Shape;1180;p4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183" name="Google Shape;1183;p4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6" name="Google Shape;1186;p48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48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8" name="Google Shape;1188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189" name="Google Shape;1189;p4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1" name="Google Shape;1191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192" name="Google Shape;1192;p4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197" name="Google Shape;1197;p4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01" name="Google Shape;1201;p4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04" name="Google Shape;1204;p4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08" name="Google Shape;1208;p4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14" name="Google Shape;1214;p4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17" name="Google Shape;1217;p4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2" name="Google Shape;1222;p48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3" name="Google Shape;1223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24" name="Google Shape;1224;p4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6" name="Google Shape;1226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27" name="Google Shape;1227;p4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1" name="Google Shape;1231;p48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2" name="Google Shape;1232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33" name="Google Shape;1233;p4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37" name="Google Shape;1237;p4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0" name="Google Shape;1240;p48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48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8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3" name="Google Shape;1243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244" name="Google Shape;1244;p4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7" name="Google Shape;1247;p48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8" name="Google Shape;1248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249" name="Google Shape;1249;p4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2" name="Google Shape;1252;p48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3" name="Google Shape;1253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254" name="Google Shape;1254;p4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260" name="Google Shape;1260;p4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264" name="Google Shape;1264;p4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268" name="Google Shape;1268;p4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274" name="Google Shape;1274;p4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280" name="Google Shape;1280;p4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283" name="Google Shape;1283;p4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9" name="Google Shape;1289;p48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0" name="Google Shape;1290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291" name="Google Shape;1291;p4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297" name="Google Shape;1297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299" name="Google Shape;1299;p48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0" name="Google Shape;130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01" name="Google Shape;1301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3" name="Google Shape;1303;p48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4" name="Google Shape;130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05" name="Google Shape;1305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7" name="Google Shape;1307;p48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9" name="Google Shape;1309;p4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‹#›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15" name="Google Shape;1315;p4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22" name="Google Shape;1322;p4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27" name="Google Shape;1327;p4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31" name="Google Shape;1331;p4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37" name="Google Shape;1337;p4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41" name="Google Shape;1341;p4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346" name="Google Shape;1346;p4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1" name="Google Shape;1351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352" name="Google Shape;1352;p4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359" name="Google Shape;1359;p4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362" name="Google Shape;1362;p4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366" name="Google Shape;1366;p4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373" name="Google Shape;1373;p4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379" name="Google Shape;137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83" name="Google Shape;138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84" name="Google Shape;138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4" name="Google Shape;1394;p4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401" name="Google Shape;1401;p4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06" name="Google Shape;1406;p4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12" name="Google Shape;1412;p4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19" name="Google Shape;1419;p4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24" name="Google Shape;1424;p4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29" name="Google Shape;1429;p4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4" name="Google Shape;143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35" name="Google Shape;143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5" name="Google Shape;1445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446" name="Google Shape;1446;p4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9" name="Google Shape;144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450" name="Google Shape;145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0" name="Google Shape;1460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461" name="Google Shape;1461;p4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5" name="Google Shape;146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66" name="Google Shape;146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6" name="Google Shape;1476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477" name="Google Shape;1477;p4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85" name="Google Shape;148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90" name="Google Shape;1490;p4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95" name="Google Shape;149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0" name="Google Shape;1500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501" name="Google Shape;150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7" name="Google Shape;1507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08" name="Google Shape;1508;p4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12" name="Google Shape;1512;p4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18" name="Google Shape;1518;p4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25" name="Google Shape;1525;p4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29" name="Google Shape;1529;p4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3" name="Google Shape;1533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34" name="Google Shape;1534;p4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0" name="Google Shape;1540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41" name="Google Shape;1541;p4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549" name="Google Shape;1549;p4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554" name="Google Shape;1554;p4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558" name="Google Shape;1558;p4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562" name="Google Shape;1562;p4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567" name="Google Shape;1567;p4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572" name="Google Shape;1572;p4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578" name="Google Shape;1578;p4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4" name="Google Shape;1584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85" name="Google Shape;1585;p4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2" name="Google Shape;1592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93" name="Google Shape;1593;p4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5" name="Google Shape;1605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06" name="Google Shape;1606;p4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11" name="Google Shape;1611;p4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15" name="Google Shape;1615;p4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22" name="Google Shape;162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31" name="Google Shape;163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3" name="Google Shape;1643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44" name="Google Shape;164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657" name="Google Shape;165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9" name="Google Shape;1669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670" name="Google Shape;1670;p4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6" name="Google Shape;1676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677" name="Google Shape;167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2" name="Google Shape;1692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93" name="Google Shape;1693;p49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7" name="Google Shape;1697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98" name="Google Shape;169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99" name="Google Shape;169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2" name="Google Shape;170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03" name="Google Shape;170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6" name="Google Shape;170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07" name="Google Shape;170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11" name="Google Shape;171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4" name="Google Shape;1714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15" name="Google Shape;1715;p4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3" name="Google Shape;1723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24" name="Google Shape;1724;p4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8" name="Google Shape;1748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749" name="Google Shape;174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750" name="Google Shape;175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753" name="Google Shape;175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756" name="Google Shape;175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8" name="Google Shape;1758;p49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 sz="2000"/>
          </a:p>
        </p:txBody>
      </p:sp>
      <p:sp>
        <p:nvSpPr>
          <p:cNvPr id="1759" name="Google Shape;1759;p4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0"/>
          <p:cNvSpPr txBox="1"/>
          <p:nvPr/>
        </p:nvSpPr>
        <p:spPr>
          <a:xfrm>
            <a:off x="1112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5" name="Google Shape;1765;p50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4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4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6" name="Google Shape;1766;p5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‹#›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" name="Google Shape;177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73" name="Google Shape;177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774" name="Google Shape;177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775" name="Google Shape;177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6" name="Google Shape;177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7" name="Google Shape;177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778" name="Google Shape;177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9" name="Google Shape;177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0" name="Google Shape;178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81" name="Google Shape;178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2" name="Google Shape;178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3" name="Google Shape;178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84" name="Google Shape;178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5" name="Google Shape;178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86" name="Google Shape;1786;p5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486" name="Google Shape;486;p16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494" name="Google Shape;494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</a:t>
            </a:r>
            <a:r>
              <a:rPr lang="en">
                <a:solidFill>
                  <a:schemeClr val="accent2"/>
                </a:solidFill>
              </a:rPr>
              <a:t>TITLE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01" name="Google Shape;501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/>
          <p:nvPr>
            <p:ph idx="4294967295" type="ctrTitle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BIG CONCEPT</a:t>
            </a:r>
            <a:endParaRPr sz="9000"/>
          </a:p>
        </p:txBody>
      </p:sp>
      <p:sp>
        <p:nvSpPr>
          <p:cNvPr id="507" name="Google Shape;507;p19"/>
          <p:cNvSpPr txBox="1"/>
          <p:nvPr>
            <p:ph idx="4294967295" type="subTitle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24" name="Google Shape;524;p2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chemeClr val="accent2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525" name="Google Shape;525;p20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526" name="Google Shape;526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accent2"/>
                </a:solidFill>
              </a:rPr>
              <a:t>TWO OR THREE</a:t>
            </a:r>
            <a:r>
              <a:rPr lang="en"/>
              <a:t> COLUMNS</a:t>
            </a:r>
            <a:endParaRPr/>
          </a:p>
        </p:txBody>
      </p:sp>
      <p:sp>
        <p:nvSpPr>
          <p:cNvPr id="532" name="Google Shape;532;p21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533" name="Google Shape;533;p21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534" name="Google Shape;534;p21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