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9"/>
  </p:handoutMasterIdLst>
  <p:sldIdLst>
    <p:sldId id="256" r:id="rId3"/>
    <p:sldId id="12699" r:id="rId4"/>
    <p:sldId id="257" r:id="rId5"/>
    <p:sldId id="846" r:id="rId6"/>
    <p:sldId id="12690" r:id="rId8"/>
    <p:sldId id="847" r:id="rId9"/>
    <p:sldId id="849" r:id="rId10"/>
    <p:sldId id="12701" r:id="rId11"/>
    <p:sldId id="850" r:id="rId12"/>
    <p:sldId id="693" r:id="rId13"/>
    <p:sldId id="9852" r:id="rId14"/>
    <p:sldId id="851" r:id="rId15"/>
    <p:sldId id="862" r:id="rId16"/>
    <p:sldId id="12702" r:id="rId17"/>
    <p:sldId id="271" r:id="rId18"/>
    <p:sldId id="1429" r:id="rId19"/>
    <p:sldId id="426" r:id="rId20"/>
    <p:sldId id="584" r:id="rId21"/>
    <p:sldId id="866" r:id="rId22"/>
    <p:sldId id="12700" r:id="rId23"/>
    <p:sldId id="854" r:id="rId24"/>
    <p:sldId id="12653" r:id="rId25"/>
    <p:sldId id="848" r:id="rId26"/>
    <p:sldId id="12698" r:id="rId27"/>
    <p:sldId id="25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8EF6"/>
    <a:srgbClr val="344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howGuides="1">
      <p:cViewPr varScale="1">
        <p:scale>
          <a:sx n="43" d="100"/>
          <a:sy n="43" d="100"/>
        </p:scale>
        <p:origin x="1400" y="52"/>
      </p:cViewPr>
      <p:guideLst>
        <p:guide orient="horz" pos="2245"/>
        <p:guide pos="3797"/>
      </p:guideLst>
    </p:cSldViewPr>
  </p:slideViewPr>
  <p:notesTextViewPr>
    <p:cViewPr>
      <p:scale>
        <a:sx n="1" d="1"/>
        <a:sy n="1" d="1"/>
      </p:scale>
      <p:origin x="0" y="0"/>
    </p:cViewPr>
  </p:notesTextViewPr>
  <p:sorterViewPr>
    <p:cViewPr>
      <p:scale>
        <a:sx n="66" d="100"/>
        <a:sy n="66" d="100"/>
      </p:scale>
      <p:origin x="0" y="0"/>
    </p:cViewPr>
  </p:sorter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3">
                <a:lumMod val="60000"/>
                <a:lumOff val="40000"/>
              </a:schemeClr>
            </a:solidFill>
          </c:spPr>
          <c:explosion val="0"/>
          <c:dPt>
            <c:idx val="0"/>
            <c:bubble3D val="0"/>
            <c:spPr>
              <a:solidFill>
                <a:schemeClr val="accent3">
                  <a:lumMod val="60000"/>
                  <a:lumOff val="40000"/>
                </a:schemeClr>
              </a:solidFill>
              <a:ln w="19050">
                <a:solidFill>
                  <a:schemeClr val="lt1"/>
                </a:solidFill>
              </a:ln>
              <a:effectLst/>
            </c:spPr>
          </c:dPt>
          <c:dPt>
            <c:idx val="1"/>
            <c:bubble3D val="0"/>
            <c:spPr>
              <a:solidFill>
                <a:schemeClr val="accent3">
                  <a:lumMod val="60000"/>
                  <a:lumOff val="40000"/>
                </a:schemeClr>
              </a:solidFill>
              <a:ln w="19050">
                <a:solidFill>
                  <a:schemeClr val="lt1"/>
                </a:solidFill>
              </a:ln>
              <a:effectLst/>
            </c:spPr>
          </c:dPt>
          <c:dPt>
            <c:idx val="2"/>
            <c:bubble3D val="0"/>
            <c:spPr>
              <a:solidFill>
                <a:schemeClr val="accent3">
                  <a:lumMod val="60000"/>
                  <a:lumOff val="40000"/>
                </a:schemeClr>
              </a:solidFill>
              <a:ln w="19050">
                <a:solidFill>
                  <a:schemeClr val="lt1"/>
                </a:solidFill>
              </a:ln>
              <a:effectLst/>
            </c:spPr>
          </c:dPt>
          <c:dPt>
            <c:idx val="3"/>
            <c:bubble3D val="0"/>
            <c:spPr>
              <a:solidFill>
                <a:schemeClr val="accent3">
                  <a:lumMod val="60000"/>
                  <a:lumOff val="40000"/>
                </a:schemeClr>
              </a:solidFill>
              <a:ln w="19050">
                <a:solidFill>
                  <a:schemeClr val="lt1"/>
                </a:solidFill>
              </a:ln>
              <a:effectLst/>
            </c:spPr>
          </c:dPt>
          <c:dPt>
            <c:idx val="4"/>
            <c:bubble3D val="0"/>
            <c:spPr>
              <a:solidFill>
                <a:schemeClr val="accent3">
                  <a:lumMod val="60000"/>
                  <a:lumOff val="40000"/>
                </a:schemeClr>
              </a:solidFill>
              <a:ln w="19050">
                <a:solidFill>
                  <a:schemeClr val="lt1"/>
                </a:solidFill>
              </a:ln>
              <a:effectLst/>
            </c:spPr>
          </c:dPt>
          <c:dLbls>
            <c:delete val="1"/>
          </c:dLbls>
          <c:cat>
            <c:strRef>
              <c:f>Sheet1!$A$2:$A$6</c:f>
              <c:strCache>
                <c:ptCount val="5"/>
                <c:pt idx="0">
                  <c:v>1st Qtr</c:v>
                </c:pt>
                <c:pt idx="1">
                  <c:v>2nd Qtr</c:v>
                </c:pt>
                <c:pt idx="2">
                  <c:v>3rd Qtr</c:v>
                </c:pt>
                <c:pt idx="3">
                  <c:v>4th Qtr</c:v>
                </c:pt>
                <c:pt idx="4">
                  <c:v>5th Qtr</c:v>
                </c:pt>
              </c:strCache>
            </c:strRef>
          </c:cat>
          <c:val>
            <c:numRef>
              <c:f>Sheet1!$B$2:$B$6</c:f>
              <c:numCache>
                <c:formatCode>General</c:formatCode>
                <c:ptCount val="5"/>
                <c:pt idx="0">
                  <c:v>8.2</c:v>
                </c:pt>
                <c:pt idx="1">
                  <c:v>3.2</c:v>
                </c:pt>
                <c:pt idx="2">
                  <c:v>2.6</c:v>
                </c:pt>
                <c:pt idx="3">
                  <c:v>2.2</c:v>
                </c:pt>
                <c:pt idx="4">
                  <c:v>2.3</c:v>
                </c:pt>
              </c:numCache>
            </c:numRef>
          </c:val>
        </c:ser>
        <c:dLbls>
          <c:showLegendKey val="0"/>
          <c:showVal val="0"/>
          <c:showCatName val="0"/>
          <c:showSerName val="0"/>
          <c:showPercent val="0"/>
          <c:showBubbleSize val="0"/>
          <c:showLeaderLines val="1"/>
        </c:dLbls>
        <c:firstSliceAng val="0"/>
        <c:holeSize val="56"/>
      </c:doughnutChart>
      <c:spPr>
        <a:noFill/>
        <a:ln>
          <a:noFill/>
        </a:ln>
        <a:effectLst/>
      </c:spPr>
    </c:plotArea>
    <c:plotVisOnly val="1"/>
    <c:dispBlanksAs val="gap"/>
    <c:showDLblsOverMax val="0"/>
  </c:chart>
  <c:spPr>
    <a:noFill/>
    <a:ln>
      <a:noFill/>
    </a:ln>
    <a:effectLst/>
  </c:spPr>
  <c:txPr>
    <a:bodyPr/>
    <a:lstStyle/>
    <a:p>
      <a:pPr>
        <a:defRPr lang="zh-CN">
          <a:latin typeface="FZHei-B01S" panose="02010601030101010101" pitchFamily="2" charset="-122"/>
          <a:ea typeface="FZHei-B01S" panose="02010601030101010101" pitchFamily="2" charset="-122"/>
          <a:sym typeface="FZHei-B01S" panose="02010601030101010101" pitchFamily="2"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ontserrat" panose="00000500000000000000" charset="0"/>
              <a:ea typeface="Montserrat" panose="00000500000000000000" charset="0"/>
              <a:cs typeface="Montserrat" panose="000005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Montserrat" panose="00000500000000000000" charset="0"/>
              </a:rPr>
            </a:fld>
            <a:endParaRPr lang="zh-CN" altLang="en-US">
              <a:cs typeface="Montserrat" panose="000005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ontserrat" panose="00000500000000000000" charset="0"/>
              <a:ea typeface="Montserrat" panose="00000500000000000000" charset="0"/>
              <a:cs typeface="Montserrat" panose="000005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Montserrat" panose="00000500000000000000" charset="0"/>
              </a:rPr>
            </a:fld>
            <a:endParaRPr lang="zh-CN" altLang="en-US">
              <a:cs typeface="Montserrat" panose="00000500000000000000"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ontserrat" panose="00000500000000000000" charset="0"/>
                <a:ea typeface="Montserrat" panose="00000500000000000000" charset="0"/>
                <a:cs typeface="Montserrat" panose="000005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ontserrat" panose="00000500000000000000" charset="0"/>
                <a:ea typeface="Montserrat" panose="00000500000000000000" charset="0"/>
                <a:cs typeface="Montserrat" panose="00000500000000000000" charset="0"/>
              </a:defRPr>
            </a:lvl1pPr>
          </a:lstStyle>
          <a:p>
            <a:fld id="{AB39AE5D-51EE-4FB8-89DA-EEEE943A72D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ontserrat" panose="00000500000000000000" charset="0"/>
                <a:ea typeface="Montserrat" panose="00000500000000000000" charset="0"/>
                <a:cs typeface="Montserrat" panose="000005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ontserrat" panose="00000500000000000000" charset="0"/>
                <a:ea typeface="Montserrat" panose="00000500000000000000" charset="0"/>
                <a:cs typeface="Montserrat" panose="00000500000000000000" charset="0"/>
              </a:defRPr>
            </a:lvl1pPr>
          </a:lstStyle>
          <a:p>
            <a:fld id="{E4F47C0A-400F-4F2D-8F89-B728B859A86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charset="0"/>
        <a:ea typeface="Montserrat" panose="00000500000000000000" charset="0"/>
        <a:cs typeface="Montserrat" panose="00000500000000000000" charset="0"/>
      </a:defRPr>
    </a:lvl1pPr>
    <a:lvl2pPr marL="457200" algn="l" defTabSz="914400" rtl="0" eaLnBrk="1" latinLnBrk="0" hangingPunct="1">
      <a:defRPr sz="1200" kern="1200">
        <a:solidFill>
          <a:schemeClr val="tx1"/>
        </a:solidFill>
        <a:latin typeface="Montserrat" panose="00000500000000000000" charset="0"/>
        <a:ea typeface="Montserrat" panose="00000500000000000000" charset="0"/>
        <a:cs typeface="Montserrat" panose="00000500000000000000" charset="0"/>
      </a:defRPr>
    </a:lvl2pPr>
    <a:lvl3pPr marL="914400" algn="l" defTabSz="914400" rtl="0" eaLnBrk="1" latinLnBrk="0" hangingPunct="1">
      <a:defRPr sz="1200" kern="1200">
        <a:solidFill>
          <a:schemeClr val="tx1"/>
        </a:solidFill>
        <a:latin typeface="Montserrat" panose="00000500000000000000" charset="0"/>
        <a:ea typeface="Montserrat" panose="00000500000000000000" charset="0"/>
        <a:cs typeface="Montserrat" panose="00000500000000000000" charset="0"/>
      </a:defRPr>
    </a:lvl3pPr>
    <a:lvl4pPr marL="1371600" algn="l" defTabSz="914400" rtl="0" eaLnBrk="1" latinLnBrk="0" hangingPunct="1">
      <a:defRPr sz="1200" kern="1200">
        <a:solidFill>
          <a:schemeClr val="tx1"/>
        </a:solidFill>
        <a:latin typeface="Montserrat" panose="00000500000000000000" charset="0"/>
        <a:ea typeface="Montserrat" panose="00000500000000000000" charset="0"/>
        <a:cs typeface="Montserrat" panose="00000500000000000000" charset="0"/>
      </a:defRPr>
    </a:lvl4pPr>
    <a:lvl5pPr marL="1828800" algn="l" defTabSz="914400" rtl="0" eaLnBrk="1" latinLnBrk="0" hangingPunct="1">
      <a:defRPr sz="1200" kern="1200">
        <a:solidFill>
          <a:schemeClr val="tx1"/>
        </a:solidFill>
        <a:latin typeface="Montserrat" panose="00000500000000000000" charset="0"/>
        <a:ea typeface="Montserrat" panose="00000500000000000000" charset="0"/>
        <a:cs typeface="Montserrat" panose="00000500000000000000"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51B0E2-9189-46E1-8B03-5C5E40CF76D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41AB46-3906-4291-9502-775C5DC95869}"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066DFD-D77D-44AB-A44B-39D08D78940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51B0E2-9189-46E1-8B03-5C5E40CF76D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41AB46-3906-4291-9502-775C5DC95869}"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BF2CE41-3F66-4E4D-9305-80A44F5370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50C0E1-E27E-430E-B090-E42B0876DA6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BF2CE41-3F66-4E4D-9305-80A44F5370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50C0E1-E27E-430E-B090-E42B0876DA6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BF2CE41-3F66-4E4D-9305-80A44F5370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50C0E1-E27E-430E-B090-E42B0876DA6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1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4_Free Blank With 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BF2CE41-3F66-4E4D-9305-80A44F5370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50C0E1-E27E-430E-B090-E42B0876DA6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BF2CE41-3F66-4E4D-9305-80A44F5370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50C0E1-E27E-430E-B090-E42B0876DA6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BF2CE41-3F66-4E4D-9305-80A44F53704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50C0E1-E27E-430E-B090-E42B0876DA6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BF2CE41-3F66-4E4D-9305-80A44F53704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50C0E1-E27E-430E-B090-E42B0876DA6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BF2CE41-3F66-4E4D-9305-80A44F53704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50C0E1-E27E-430E-B090-E42B0876DA6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F2CE41-3F66-4E4D-9305-80A44F53704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50C0E1-E27E-430E-B090-E42B0876DA6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BF2CE41-3F66-4E4D-9305-80A44F53704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50C0E1-E27E-430E-B090-E42B0876DA6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BF2CE41-3F66-4E4D-9305-80A44F53704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50C0E1-E27E-430E-B090-E42B0876DA6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ontserrat" panose="00000500000000000000" charset="0"/>
                <a:ea typeface="Montserrat" panose="00000500000000000000" charset="0"/>
                <a:cs typeface="Montserrat" panose="00000500000000000000" charset="0"/>
              </a:defRPr>
            </a:lvl1pPr>
          </a:lstStyle>
          <a:p>
            <a:fld id="{1BF2CE41-3F66-4E4D-9305-80A44F53704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ontserrat" panose="00000500000000000000" charset="0"/>
                <a:ea typeface="Montserrat" panose="00000500000000000000" charset="0"/>
                <a:cs typeface="Montserrat" panose="00000500000000000000"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ontserrat" panose="00000500000000000000" charset="0"/>
                <a:ea typeface="Montserrat" panose="00000500000000000000" charset="0"/>
                <a:cs typeface="Montserrat" panose="00000500000000000000" charset="0"/>
              </a:defRPr>
            </a:lvl1pPr>
          </a:lstStyle>
          <a:p>
            <a:fld id="{7A50C0E1-E27E-430E-B090-E42B0876DA6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ontserrat" panose="00000500000000000000" charset="0"/>
          <a:ea typeface="Montserrat" panose="00000500000000000000" charset="0"/>
          <a:cs typeface="Montserrat" panose="0000050000000000000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anose="00000500000000000000" charset="0"/>
          <a:ea typeface="Montserrat" panose="00000500000000000000" charset="0"/>
          <a:cs typeface="Montserrat" panose="000005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anose="00000500000000000000" charset="0"/>
          <a:ea typeface="Montserrat" panose="00000500000000000000" charset="0"/>
          <a:cs typeface="Montserrat" panose="000005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anose="00000500000000000000" charset="0"/>
          <a:ea typeface="Montserrat" panose="00000500000000000000" charset="0"/>
          <a:cs typeface="Montserrat" panose="0000050000000000000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charset="0"/>
          <a:ea typeface="Montserrat" panose="00000500000000000000" charset="0"/>
          <a:cs typeface="Montserrat" panose="000005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charset="0"/>
          <a:ea typeface="Montserrat" panose="00000500000000000000" charset="0"/>
          <a:cs typeface="Montserrat" panose="000005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png"/><Relationship Id="rId3" Type="http://schemas.microsoft.com/office/2007/relationships/media" Target="../media/media1.mp3"/><Relationship Id="rId2" Type="http://schemas.openxmlformats.org/officeDocument/2006/relationships/audio" Target="../media/media1.mp3"/><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文本框 5"/>
          <p:cNvSpPr txBox="1"/>
          <p:nvPr/>
        </p:nvSpPr>
        <p:spPr>
          <a:xfrm>
            <a:off x="1181100" y="2061210"/>
            <a:ext cx="10059035" cy="2122805"/>
          </a:xfrm>
          <a:prstGeom prst="rect">
            <a:avLst/>
          </a:prstGeom>
          <a:noFill/>
        </p:spPr>
        <p:txBody>
          <a:bodyPr wrap="square" rtlCol="0">
            <a:spAutoFit/>
          </a:bodyPr>
          <a:lstStyle/>
          <a:p>
            <a:pPr algn="ctr"/>
            <a:r>
              <a:rPr lang="zh-CN" altLang="en-US" sz="6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Business </a:t>
            </a:r>
            <a:r>
              <a:rPr lang="en-US" altLang="zh-CN" sz="6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R</a:t>
            </a:r>
            <a:r>
              <a:rPr lang="zh-CN" altLang="en-US" sz="6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eport </a:t>
            </a:r>
            <a:r>
              <a:rPr lang="en-US" altLang="zh-CN" sz="6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O</a:t>
            </a:r>
            <a:r>
              <a:rPr lang="zh-CN" altLang="en-US" sz="6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f </a:t>
            </a:r>
            <a:r>
              <a:rPr lang="en-US" altLang="zh-CN" sz="6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M</a:t>
            </a:r>
            <a:r>
              <a:rPr lang="zh-CN" altLang="en-US" sz="6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arketing </a:t>
            </a:r>
            <a:r>
              <a:rPr lang="en-US" altLang="zh-CN" sz="6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D</a:t>
            </a:r>
            <a:r>
              <a:rPr lang="zh-CN" altLang="en-US" sz="6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epartment</a:t>
            </a:r>
            <a:r>
              <a:rPr lang="en-US" altLang="zh-CN" sz="6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 </a:t>
            </a:r>
            <a:endParaRPr lang="zh-CN" altLang="en-US" sz="6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 name="PA_淘宝网chenying0907出品 12"/>
          <p:cNvSpPr txBox="1"/>
          <p:nvPr>
            <p:custDataLst>
              <p:tags r:id="rId1"/>
            </p:custDataLst>
          </p:nvPr>
        </p:nvSpPr>
        <p:spPr>
          <a:xfrm>
            <a:off x="2599690" y="4291965"/>
            <a:ext cx="7135495" cy="306705"/>
          </a:xfrm>
          <a:prstGeom prst="rect">
            <a:avLst/>
          </a:prstGeom>
          <a:noFill/>
        </p:spPr>
        <p:txBody>
          <a:bodyPr wrap="square" rtlCol="0">
            <a:spAutoFit/>
          </a:bodyPr>
          <a:lstStyle/>
          <a:p>
            <a:pPr algn="dist" latinLnBrk="1">
              <a:spcBef>
                <a:spcPct val="0"/>
              </a:spcBef>
            </a:pPr>
            <a:r>
              <a:rPr sz="1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Here is where your presentation begins</a:t>
            </a:r>
            <a:endParaRPr sz="1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pic>
        <p:nvPicPr>
          <p:cNvPr id="10" name="纯音乐 - 爱的协奏曲 - concerto pour unr j">
            <a:hlinkClick r:id="" action="ppaction://media"/>
          </p:cNvPr>
          <p:cNvPicPr>
            <a:picLocks noChangeAspect="1"/>
          </p:cNvPicPr>
          <p:nvPr>
            <a:audioFile r:link="rId2"/>
            <p:extLst>
              <p:ext uri="{DAA4B4D4-6D71-4841-9C94-3DE7FCFB9230}">
                <p14:media xmlns:p14="http://schemas.microsoft.com/office/powerpoint/2010/main" r:embed="rId3">
                  <p14:fade in="500.000000" out="500.000000"/>
                </p14:media>
              </p:ext>
            </p:extLst>
          </p:nvPr>
        </p:nvPicPr>
        <p:blipFill>
          <a:blip r:embed="rId4"/>
          <a:stretch>
            <a:fillRect/>
          </a:stretch>
        </p:blipFill>
        <p:spPr>
          <a:xfrm>
            <a:off x="5827713" y="-797176"/>
            <a:ext cx="609600" cy="609600"/>
          </a:xfrm>
          <a:prstGeom prst="rect">
            <a:avLst/>
          </a:prstGeom>
        </p:spPr>
      </p:pic>
      <p:sp>
        <p:nvSpPr>
          <p:cNvPr id="2" name="矩形 1" descr="7b0a2020202022776f7264617274223a20227b5c2269645c223a32303133313339372c5c227469645c223a31333438307d220a7d0a"/>
          <p:cNvSpPr/>
          <p:nvPr/>
        </p:nvSpPr>
        <p:spPr>
          <a:xfrm>
            <a:off x="120015" y="44960"/>
            <a:ext cx="2124710" cy="1014730"/>
          </a:xfrm>
          <a:prstGeom prst="rect">
            <a:avLst/>
          </a:prstGeom>
          <a:noFill/>
          <a:ln>
            <a:noFill/>
          </a:ln>
        </p:spPr>
        <p:txBody>
          <a:bodyPr wrap="none" rtlCol="0" anchor="t">
            <a:spAutoFit/>
            <a:scene3d>
              <a:camera prst="perspectiveLeft" fov="7200000">
                <a:rot lat="0" lon="600000" rev="0"/>
              </a:camera>
              <a:lightRig rig="contrasting" dir="t"/>
            </a:scene3d>
            <a:sp3d extrusionH="539750" contourW="6350" prstMaterial="flat">
              <a:extrusionClr>
                <a:srgbClr val="002060"/>
              </a:extrusionClr>
              <a:contourClr>
                <a:srgbClr val="5B79FB"/>
              </a:contourClr>
            </a:sp3d>
          </a:bodyPr>
          <a:p>
            <a:pPr algn="ctr"/>
            <a:r>
              <a:rPr lang="en-US" altLang="zh-CN" sz="6000" b="1">
                <a:ln w="28575">
                  <a:solidFill>
                    <a:srgbClr val="5B79FB"/>
                  </a:solidFill>
                </a:ln>
                <a:solidFill>
                  <a:schemeClr val="bg1"/>
                </a:solidFill>
                <a:effectLst>
                  <a:outerShdw blurRad="50800" dist="190500" dir="18900000" algn="bl" rotWithShape="0">
                    <a:srgbClr val="6EA3F3">
                      <a:alpha val="50000"/>
                    </a:srgbClr>
                  </a:outerShdw>
                  <a:reflection blurRad="6350" stA="17000" endPos="49000" dir="5400000" sy="-100000" algn="bl" rotWithShape="0"/>
                </a:effectLst>
                <a:latin typeface="Montserrat" panose="00000500000000000000" charset="0"/>
                <a:ea typeface="Montserrat" panose="00000500000000000000" charset="0"/>
                <a:cs typeface="Montserrat" panose="00000500000000000000" charset="0"/>
              </a:rPr>
              <a:t>20XX</a:t>
            </a:r>
            <a:endParaRPr lang="en-US" altLang="zh-CN" sz="6000" b="1">
              <a:ln w="28575">
                <a:solidFill>
                  <a:srgbClr val="5B79FB"/>
                </a:solidFill>
              </a:ln>
              <a:solidFill>
                <a:schemeClr val="bg1"/>
              </a:solidFill>
              <a:effectLst>
                <a:outerShdw blurRad="50800" dist="190500" dir="18900000" algn="bl" rotWithShape="0">
                  <a:srgbClr val="6EA3F3">
                    <a:alpha val="50000"/>
                  </a:srgbClr>
                </a:outerShdw>
                <a:reflection blurRad="6350" stA="17000" endPos="49000" dir="5400000" sy="-100000" algn="bl" rotWithShape="0"/>
              </a:effectLst>
              <a:latin typeface="Montserrat" panose="00000500000000000000" charset="0"/>
              <a:ea typeface="Montserrat" panose="00000500000000000000" charset="0"/>
              <a:cs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10"/>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Freeform 17"/>
          <p:cNvSpPr>
            <a:spLocks noEditPoints="1"/>
          </p:cNvSpPr>
          <p:nvPr/>
        </p:nvSpPr>
        <p:spPr bwMode="auto">
          <a:xfrm>
            <a:off x="7754005" y="4368712"/>
            <a:ext cx="395017" cy="416009"/>
          </a:xfrm>
          <a:custGeom>
            <a:avLst/>
            <a:gdLst>
              <a:gd name="T0" fmla="*/ 20 w 96"/>
              <a:gd name="T1" fmla="*/ 86 h 101"/>
              <a:gd name="T2" fmla="*/ 7 w 96"/>
              <a:gd name="T3" fmla="*/ 58 h 101"/>
              <a:gd name="T4" fmla="*/ 18 w 96"/>
              <a:gd name="T5" fmla="*/ 29 h 101"/>
              <a:gd name="T6" fmla="*/ 42 w 96"/>
              <a:gd name="T7" fmla="*/ 17 h 101"/>
              <a:gd name="T8" fmla="*/ 41 w 96"/>
              <a:gd name="T9" fmla="*/ 9 h 101"/>
              <a:gd name="T10" fmla="*/ 36 w 96"/>
              <a:gd name="T11" fmla="*/ 10 h 101"/>
              <a:gd name="T12" fmla="*/ 35 w 96"/>
              <a:gd name="T13" fmla="*/ 5 h 101"/>
              <a:gd name="T14" fmla="*/ 48 w 96"/>
              <a:gd name="T15" fmla="*/ 3 h 101"/>
              <a:gd name="T16" fmla="*/ 49 w 96"/>
              <a:gd name="T17" fmla="*/ 8 h 101"/>
              <a:gd name="T18" fmla="*/ 44 w 96"/>
              <a:gd name="T19" fmla="*/ 9 h 101"/>
              <a:gd name="T20" fmla="*/ 46 w 96"/>
              <a:gd name="T21" fmla="*/ 16 h 101"/>
              <a:gd name="T22" fmla="*/ 74 w 96"/>
              <a:gd name="T23" fmla="*/ 27 h 101"/>
              <a:gd name="T24" fmla="*/ 87 w 96"/>
              <a:gd name="T25" fmla="*/ 54 h 101"/>
              <a:gd name="T26" fmla="*/ 77 w 96"/>
              <a:gd name="T27" fmla="*/ 83 h 101"/>
              <a:gd name="T28" fmla="*/ 75 w 96"/>
              <a:gd name="T29" fmla="*/ 85 h 101"/>
              <a:gd name="T30" fmla="*/ 79 w 96"/>
              <a:gd name="T31" fmla="*/ 101 h 101"/>
              <a:gd name="T32" fmla="*/ 74 w 96"/>
              <a:gd name="T33" fmla="*/ 101 h 101"/>
              <a:gd name="T34" fmla="*/ 63 w 96"/>
              <a:gd name="T35" fmla="*/ 93 h 101"/>
              <a:gd name="T36" fmla="*/ 49 w 96"/>
              <a:gd name="T37" fmla="*/ 96 h 101"/>
              <a:gd name="T38" fmla="*/ 32 w 96"/>
              <a:gd name="T39" fmla="*/ 93 h 101"/>
              <a:gd name="T40" fmla="*/ 22 w 96"/>
              <a:gd name="T41" fmla="*/ 101 h 101"/>
              <a:gd name="T42" fmla="*/ 17 w 96"/>
              <a:gd name="T43" fmla="*/ 101 h 101"/>
              <a:gd name="T44" fmla="*/ 21 w 96"/>
              <a:gd name="T45" fmla="*/ 86 h 101"/>
              <a:gd name="T46" fmla="*/ 20 w 96"/>
              <a:gd name="T47" fmla="*/ 86 h 101"/>
              <a:gd name="T48" fmla="*/ 82 w 96"/>
              <a:gd name="T49" fmla="*/ 6 h 101"/>
              <a:gd name="T50" fmla="*/ 60 w 96"/>
              <a:gd name="T51" fmla="*/ 11 h 101"/>
              <a:gd name="T52" fmla="*/ 92 w 96"/>
              <a:gd name="T53" fmla="*/ 31 h 101"/>
              <a:gd name="T54" fmla="*/ 88 w 96"/>
              <a:gd name="T55" fmla="*/ 9 h 101"/>
              <a:gd name="T56" fmla="*/ 92 w 96"/>
              <a:gd name="T57" fmla="*/ 3 h 101"/>
              <a:gd name="T58" fmla="*/ 86 w 96"/>
              <a:gd name="T59" fmla="*/ 0 h 101"/>
              <a:gd name="T60" fmla="*/ 82 w 96"/>
              <a:gd name="T61" fmla="*/ 6 h 101"/>
              <a:gd name="T62" fmla="*/ 14 w 96"/>
              <a:gd name="T63" fmla="*/ 6 h 101"/>
              <a:gd name="T64" fmla="*/ 10 w 96"/>
              <a:gd name="T65" fmla="*/ 0 h 101"/>
              <a:gd name="T66" fmla="*/ 4 w 96"/>
              <a:gd name="T67" fmla="*/ 3 h 101"/>
              <a:gd name="T68" fmla="*/ 8 w 96"/>
              <a:gd name="T69" fmla="*/ 9 h 101"/>
              <a:gd name="T70" fmla="*/ 4 w 96"/>
              <a:gd name="T71" fmla="*/ 31 h 101"/>
              <a:gd name="T72" fmla="*/ 36 w 96"/>
              <a:gd name="T73" fmla="*/ 11 h 101"/>
              <a:gd name="T74" fmla="*/ 14 w 96"/>
              <a:gd name="T75" fmla="*/ 6 h 101"/>
              <a:gd name="T76" fmla="*/ 43 w 96"/>
              <a:gd name="T77" fmla="*/ 54 h 101"/>
              <a:gd name="T78" fmla="*/ 42 w 96"/>
              <a:gd name="T79" fmla="*/ 56 h 101"/>
              <a:gd name="T80" fmla="*/ 22 w 96"/>
              <a:gd name="T81" fmla="*/ 61 h 101"/>
              <a:gd name="T82" fmla="*/ 22 w 96"/>
              <a:gd name="T83" fmla="*/ 64 h 101"/>
              <a:gd name="T84" fmla="*/ 43 w 96"/>
              <a:gd name="T85" fmla="*/ 59 h 101"/>
              <a:gd name="T86" fmla="*/ 46 w 96"/>
              <a:gd name="T87" fmla="*/ 61 h 101"/>
              <a:gd name="T88" fmla="*/ 54 w 96"/>
              <a:gd name="T89" fmla="*/ 58 h 101"/>
              <a:gd name="T90" fmla="*/ 50 w 96"/>
              <a:gd name="T91" fmla="*/ 50 h 101"/>
              <a:gd name="T92" fmla="*/ 49 w 96"/>
              <a:gd name="T93" fmla="*/ 50 h 101"/>
              <a:gd name="T94" fmla="*/ 41 w 96"/>
              <a:gd name="T95" fmla="*/ 37 h 101"/>
              <a:gd name="T96" fmla="*/ 38 w 96"/>
              <a:gd name="T97" fmla="*/ 39 h 101"/>
              <a:gd name="T98" fmla="*/ 44 w 96"/>
              <a:gd name="T99" fmla="*/ 52 h 101"/>
              <a:gd name="T100" fmla="*/ 43 w 96"/>
              <a:gd name="T101" fmla="*/ 54 h 101"/>
              <a:gd name="T102" fmla="*/ 18 w 96"/>
              <a:gd name="T103" fmla="*/ 58 h 101"/>
              <a:gd name="T104" fmla="*/ 28 w 96"/>
              <a:gd name="T105" fmla="*/ 78 h 101"/>
              <a:gd name="T106" fmla="*/ 49 w 96"/>
              <a:gd name="T107" fmla="*/ 85 h 101"/>
              <a:gd name="T108" fmla="*/ 69 w 96"/>
              <a:gd name="T109" fmla="*/ 76 h 101"/>
              <a:gd name="T110" fmla="*/ 76 w 96"/>
              <a:gd name="T111" fmla="*/ 55 h 101"/>
              <a:gd name="T112" fmla="*/ 67 w 96"/>
              <a:gd name="T113" fmla="*/ 35 h 101"/>
              <a:gd name="T114" fmla="*/ 46 w 96"/>
              <a:gd name="T115" fmla="*/ 27 h 101"/>
              <a:gd name="T116" fmla="*/ 26 w 96"/>
              <a:gd name="T117" fmla="*/ 37 h 101"/>
              <a:gd name="T118" fmla="*/ 18 w 96"/>
              <a:gd name="T119"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chemeClr val="accent3"/>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latin typeface="Montserrat" panose="00000500000000000000" charset="0"/>
              <a:ea typeface="Montserrat" panose="00000500000000000000" charset="0"/>
              <a:cs typeface="Arial" panose="020B0604020202020204" pitchFamily="34" charset="0"/>
              <a:sym typeface="Montserrat" panose="00000500000000000000" charset="0"/>
            </a:endParaRPr>
          </a:p>
        </p:txBody>
      </p:sp>
      <p:sp>
        <p:nvSpPr>
          <p:cNvPr id="19" name="Freeform 18"/>
          <p:cNvSpPr>
            <a:spLocks noEditPoints="1"/>
          </p:cNvSpPr>
          <p:nvPr/>
        </p:nvSpPr>
        <p:spPr bwMode="auto">
          <a:xfrm>
            <a:off x="4773257" y="4368711"/>
            <a:ext cx="375935" cy="38356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chemeClr val="accent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latin typeface="Montserrat" panose="00000500000000000000" charset="0"/>
              <a:ea typeface="Montserrat" panose="00000500000000000000" charset="0"/>
              <a:cs typeface="Arial" panose="020B0604020202020204" pitchFamily="34" charset="0"/>
              <a:sym typeface="Montserrat" panose="00000500000000000000" charset="0"/>
            </a:endParaRPr>
          </a:p>
        </p:txBody>
      </p:sp>
      <p:sp>
        <p:nvSpPr>
          <p:cNvPr id="20" name="Freeform 19"/>
          <p:cNvSpPr>
            <a:spLocks noEditPoints="1"/>
          </p:cNvSpPr>
          <p:nvPr/>
        </p:nvSpPr>
        <p:spPr bwMode="auto">
          <a:xfrm>
            <a:off x="7798126" y="2902331"/>
            <a:ext cx="387383" cy="332044"/>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accent4"/>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latin typeface="Montserrat" panose="00000500000000000000" charset="0"/>
              <a:ea typeface="Montserrat" panose="00000500000000000000" charset="0"/>
              <a:cs typeface="Arial" panose="020B0604020202020204" pitchFamily="34" charset="0"/>
              <a:sym typeface="Montserrat" panose="00000500000000000000" charset="0"/>
            </a:endParaRPr>
          </a:p>
        </p:txBody>
      </p:sp>
      <p:sp>
        <p:nvSpPr>
          <p:cNvPr id="21" name="Freeform 20"/>
          <p:cNvSpPr>
            <a:spLocks noEditPoints="1"/>
          </p:cNvSpPr>
          <p:nvPr/>
        </p:nvSpPr>
        <p:spPr bwMode="auto">
          <a:xfrm>
            <a:off x="4798294" y="2736409"/>
            <a:ext cx="380527" cy="443103"/>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accent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latin typeface="Montserrat" panose="00000500000000000000" charset="0"/>
              <a:ea typeface="Montserrat" panose="00000500000000000000" charset="0"/>
              <a:cs typeface="Arial" panose="020B0604020202020204" pitchFamily="34" charset="0"/>
              <a:sym typeface="Montserrat" panose="00000500000000000000" charset="0"/>
            </a:endParaRPr>
          </a:p>
        </p:txBody>
      </p:sp>
      <p:grpSp>
        <p:nvGrpSpPr>
          <p:cNvPr id="4" name="Group 3"/>
          <p:cNvGrpSpPr/>
          <p:nvPr/>
        </p:nvGrpSpPr>
        <p:grpSpPr>
          <a:xfrm>
            <a:off x="458371" y="2292267"/>
            <a:ext cx="3832276" cy="3265723"/>
            <a:chOff x="458370" y="2292267"/>
            <a:chExt cx="3832276" cy="3265722"/>
          </a:xfrm>
        </p:grpSpPr>
        <p:graphicFrame>
          <p:nvGraphicFramePr>
            <p:cNvPr id="16" name="Chart 15"/>
            <p:cNvGraphicFramePr/>
            <p:nvPr/>
          </p:nvGraphicFramePr>
          <p:xfrm>
            <a:off x="458370" y="2292267"/>
            <a:ext cx="3832276" cy="3265722"/>
          </p:xfrm>
          <a:graphic>
            <a:graphicData uri="http://schemas.openxmlformats.org/drawingml/2006/chart">
              <c:chart xmlns:c="http://schemas.openxmlformats.org/drawingml/2006/chart" xmlns:r="http://schemas.openxmlformats.org/officeDocument/2006/relationships" r:id="rId1"/>
            </a:graphicData>
          </a:graphic>
        </p:graphicFrame>
        <p:sp>
          <p:nvSpPr>
            <p:cNvPr id="33" name="TextBox 32"/>
            <p:cNvSpPr txBox="1"/>
            <p:nvPr/>
          </p:nvSpPr>
          <p:spPr>
            <a:xfrm>
              <a:off x="1780313" y="3625415"/>
              <a:ext cx="1128399" cy="922020"/>
            </a:xfrm>
            <a:prstGeom prst="rect">
              <a:avLst/>
            </a:prstGeom>
            <a:noFill/>
          </p:spPr>
          <p:txBody>
            <a:bodyPr wrap="square" rtlCol="0">
              <a:spAutoFit/>
            </a:bodyPr>
            <a:lstStyle/>
            <a:p>
              <a:pPr algn="ctr"/>
              <a:r>
                <a:rPr lang="zh-CN" altLang="en-US"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Enter title text </a:t>
              </a:r>
              <a:endParaRPr lang="en-GB" b="1" dirty="0">
                <a:solidFill>
                  <a:schemeClr val="bg1"/>
                </a:solidFill>
                <a:latin typeface="Montserrat" panose="00000500000000000000" charset="0"/>
                <a:ea typeface="Montserrat" panose="00000500000000000000" charset="0"/>
                <a:cs typeface="Arial" panose="020B0604020202020204" pitchFamily="34" charset="0"/>
                <a:sym typeface="Montserrat" panose="00000500000000000000" charset="0"/>
              </a:endParaRPr>
            </a:p>
          </p:txBody>
        </p:sp>
        <p:sp>
          <p:nvSpPr>
            <p:cNvPr id="35" name="TextBox 34"/>
            <p:cNvSpPr txBox="1"/>
            <p:nvPr/>
          </p:nvSpPr>
          <p:spPr>
            <a:xfrm>
              <a:off x="3197189" y="3736315"/>
              <a:ext cx="646331" cy="369332"/>
            </a:xfrm>
            <a:prstGeom prst="rect">
              <a:avLst/>
            </a:prstGeom>
            <a:noFill/>
          </p:spPr>
          <p:txBody>
            <a:bodyPr wrap="none" rtlCol="0">
              <a:spAutoFit/>
            </a:bodyPr>
            <a:lstStyle/>
            <a:p>
              <a:r>
                <a:rPr lang="en-US" b="1">
                  <a:solidFill>
                    <a:schemeClr val="bg1"/>
                  </a:solidFill>
                  <a:latin typeface="Montserrat" panose="00000500000000000000" charset="0"/>
                  <a:ea typeface="Montserrat" panose="00000500000000000000" charset="0"/>
                  <a:cs typeface="Arial" panose="020B0604020202020204" pitchFamily="34" charset="0"/>
                  <a:sym typeface="Montserrat" panose="00000500000000000000" charset="0"/>
                </a:rPr>
                <a:t>40%</a:t>
              </a:r>
              <a:endParaRPr lang="en-GB" b="1">
                <a:solidFill>
                  <a:schemeClr val="bg1"/>
                </a:solidFill>
                <a:latin typeface="Montserrat" panose="00000500000000000000" charset="0"/>
                <a:ea typeface="Montserrat" panose="00000500000000000000" charset="0"/>
                <a:cs typeface="Arial" panose="020B0604020202020204" pitchFamily="34" charset="0"/>
                <a:sym typeface="Montserrat" panose="00000500000000000000" charset="0"/>
              </a:endParaRPr>
            </a:p>
          </p:txBody>
        </p:sp>
        <p:sp>
          <p:nvSpPr>
            <p:cNvPr id="36" name="TextBox 35"/>
            <p:cNvSpPr txBox="1"/>
            <p:nvPr/>
          </p:nvSpPr>
          <p:spPr>
            <a:xfrm>
              <a:off x="1645922" y="2685146"/>
              <a:ext cx="646331" cy="369332"/>
            </a:xfrm>
            <a:prstGeom prst="rect">
              <a:avLst/>
            </a:prstGeom>
            <a:noFill/>
          </p:spPr>
          <p:txBody>
            <a:bodyPr wrap="none" rtlCol="0">
              <a:spAutoFit/>
            </a:bodyPr>
            <a:lstStyle/>
            <a:p>
              <a:r>
                <a:rPr lang="en-US" b="1">
                  <a:solidFill>
                    <a:schemeClr val="bg1"/>
                  </a:solidFill>
                  <a:latin typeface="Montserrat" panose="00000500000000000000" charset="0"/>
                  <a:ea typeface="Montserrat" panose="00000500000000000000" charset="0"/>
                  <a:cs typeface="Arial" panose="020B0604020202020204" pitchFamily="34" charset="0"/>
                  <a:sym typeface="Montserrat" panose="00000500000000000000" charset="0"/>
                </a:rPr>
                <a:t>15%</a:t>
              </a:r>
              <a:endParaRPr lang="en-GB" b="1">
                <a:solidFill>
                  <a:schemeClr val="bg1"/>
                </a:solidFill>
                <a:latin typeface="Montserrat" panose="00000500000000000000" charset="0"/>
                <a:ea typeface="Montserrat" panose="00000500000000000000" charset="0"/>
                <a:cs typeface="Arial" panose="020B0604020202020204" pitchFamily="34" charset="0"/>
                <a:sym typeface="Montserrat" panose="00000500000000000000" charset="0"/>
              </a:endParaRPr>
            </a:p>
          </p:txBody>
        </p:sp>
        <p:sp>
          <p:nvSpPr>
            <p:cNvPr id="37" name="TextBox 36"/>
            <p:cNvSpPr txBox="1"/>
            <p:nvPr/>
          </p:nvSpPr>
          <p:spPr>
            <a:xfrm>
              <a:off x="1041013" y="3283051"/>
              <a:ext cx="646331" cy="369332"/>
            </a:xfrm>
            <a:prstGeom prst="rect">
              <a:avLst/>
            </a:prstGeom>
            <a:noFill/>
          </p:spPr>
          <p:txBody>
            <a:bodyPr wrap="none" rtlCol="0">
              <a:spAutoFit/>
            </a:bodyPr>
            <a:lstStyle/>
            <a:p>
              <a:r>
                <a:rPr lang="en-US" b="1">
                  <a:solidFill>
                    <a:schemeClr val="bg1"/>
                  </a:solidFill>
                  <a:latin typeface="Montserrat" panose="00000500000000000000" charset="0"/>
                  <a:ea typeface="Montserrat" panose="00000500000000000000" charset="0"/>
                  <a:cs typeface="Arial" panose="020B0604020202020204" pitchFamily="34" charset="0"/>
                  <a:sym typeface="Montserrat" panose="00000500000000000000" charset="0"/>
                </a:rPr>
                <a:t>15%</a:t>
              </a:r>
              <a:endParaRPr lang="en-GB" b="1">
                <a:solidFill>
                  <a:schemeClr val="bg1"/>
                </a:solidFill>
                <a:latin typeface="Montserrat" panose="00000500000000000000" charset="0"/>
                <a:ea typeface="Montserrat" panose="00000500000000000000" charset="0"/>
                <a:cs typeface="Arial" panose="020B0604020202020204" pitchFamily="34" charset="0"/>
                <a:sym typeface="Montserrat" panose="00000500000000000000" charset="0"/>
              </a:endParaRPr>
            </a:p>
          </p:txBody>
        </p:sp>
        <p:sp>
          <p:nvSpPr>
            <p:cNvPr id="38" name="TextBox 37"/>
            <p:cNvSpPr txBox="1"/>
            <p:nvPr/>
          </p:nvSpPr>
          <p:spPr>
            <a:xfrm>
              <a:off x="1040038" y="4202208"/>
              <a:ext cx="646331" cy="369332"/>
            </a:xfrm>
            <a:prstGeom prst="rect">
              <a:avLst/>
            </a:prstGeom>
            <a:noFill/>
          </p:spPr>
          <p:txBody>
            <a:bodyPr wrap="none" rtlCol="0">
              <a:spAutoFit/>
            </a:bodyPr>
            <a:lstStyle/>
            <a:p>
              <a:r>
                <a:rPr lang="en-US" b="1">
                  <a:solidFill>
                    <a:schemeClr val="bg1"/>
                  </a:solidFill>
                  <a:latin typeface="Montserrat" panose="00000500000000000000" charset="0"/>
                  <a:ea typeface="Montserrat" panose="00000500000000000000" charset="0"/>
                  <a:cs typeface="Arial" panose="020B0604020202020204" pitchFamily="34" charset="0"/>
                  <a:sym typeface="Montserrat" panose="00000500000000000000" charset="0"/>
                </a:rPr>
                <a:t>20%</a:t>
              </a:r>
              <a:endParaRPr lang="en-GB" b="1">
                <a:solidFill>
                  <a:schemeClr val="bg1"/>
                </a:solidFill>
                <a:latin typeface="Montserrat" panose="00000500000000000000" charset="0"/>
                <a:ea typeface="Montserrat" panose="00000500000000000000" charset="0"/>
                <a:cs typeface="Arial" panose="020B0604020202020204" pitchFamily="34" charset="0"/>
                <a:sym typeface="Montserrat" panose="00000500000000000000" charset="0"/>
              </a:endParaRPr>
            </a:p>
          </p:txBody>
        </p:sp>
        <p:sp>
          <p:nvSpPr>
            <p:cNvPr id="39" name="TextBox 38"/>
            <p:cNvSpPr txBox="1"/>
            <p:nvPr/>
          </p:nvSpPr>
          <p:spPr>
            <a:xfrm>
              <a:off x="1843637" y="4885902"/>
              <a:ext cx="646331" cy="369332"/>
            </a:xfrm>
            <a:prstGeom prst="rect">
              <a:avLst/>
            </a:prstGeom>
            <a:noFill/>
          </p:spPr>
          <p:txBody>
            <a:bodyPr wrap="none" rtlCol="0">
              <a:spAutoFit/>
            </a:bodyPr>
            <a:lstStyle/>
            <a:p>
              <a:r>
                <a:rPr lang="en-US" b="1">
                  <a:solidFill>
                    <a:schemeClr val="bg1"/>
                  </a:solidFill>
                  <a:latin typeface="Montserrat" panose="00000500000000000000" charset="0"/>
                  <a:ea typeface="Montserrat" panose="00000500000000000000" charset="0"/>
                  <a:cs typeface="Arial" panose="020B0604020202020204" pitchFamily="34" charset="0"/>
                  <a:sym typeface="Montserrat" panose="00000500000000000000" charset="0"/>
                </a:rPr>
                <a:t>20%</a:t>
              </a:r>
              <a:endParaRPr lang="en-GB" b="1">
                <a:solidFill>
                  <a:schemeClr val="bg1"/>
                </a:solidFill>
                <a:latin typeface="Montserrat" panose="00000500000000000000" charset="0"/>
                <a:ea typeface="Montserrat" panose="00000500000000000000" charset="0"/>
                <a:cs typeface="Arial" panose="020B0604020202020204" pitchFamily="34" charset="0"/>
                <a:sym typeface="Montserrat" panose="00000500000000000000" charset="0"/>
              </a:endParaRPr>
            </a:p>
          </p:txBody>
        </p:sp>
      </p:grpSp>
      <p:grpSp>
        <p:nvGrpSpPr>
          <p:cNvPr id="25" name="组合 24"/>
          <p:cNvGrpSpPr/>
          <p:nvPr/>
        </p:nvGrpSpPr>
        <p:grpSpPr>
          <a:xfrm>
            <a:off x="5583917" y="2599343"/>
            <a:ext cx="2092325" cy="1118499"/>
            <a:chOff x="468937" y="2419540"/>
            <a:chExt cx="2092325" cy="1118499"/>
          </a:xfrm>
        </p:grpSpPr>
        <p:sp>
          <p:nvSpPr>
            <p:cNvPr id="26" name="TextBox 18"/>
            <p:cNvSpPr txBox="1"/>
            <p:nvPr/>
          </p:nvSpPr>
          <p:spPr>
            <a:xfrm flipH="1">
              <a:off x="468937" y="2419540"/>
              <a:ext cx="2092325" cy="460375"/>
            </a:xfrm>
            <a:prstGeom prst="rect">
              <a:avLst/>
            </a:prstGeom>
            <a:noFill/>
          </p:spPr>
          <p:txBody>
            <a:bodyPr wrap="none" rtlCol="0">
              <a:spAutoFit/>
            </a:bodyPr>
            <a:lstStyle/>
            <a:p>
              <a:r>
                <a:rPr lang="zh-CN" altLang="en-US" sz="2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sz="2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27" name="矩形 26"/>
            <p:cNvSpPr/>
            <p:nvPr/>
          </p:nvSpPr>
          <p:spPr>
            <a:xfrm>
              <a:off x="470268" y="2823664"/>
              <a:ext cx="1933298" cy="714375"/>
            </a:xfrm>
            <a:prstGeom prst="rect">
              <a:avLst/>
            </a:prstGeom>
          </p:spPr>
          <p:txBody>
            <a:bodyPr wrap="square">
              <a:spAutoFit/>
            </a:bodyPr>
            <a:lstStyle/>
            <a:p>
              <a:pPr>
                <a:lnSpc>
                  <a:spcPct val="150000"/>
                </a:lnSpc>
              </a:pPr>
              <a:r>
                <a:rPr lang="zh-CN" alt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Please replace text, click add relevant headline, modify the text content.</a:t>
              </a:r>
              <a:endParaRPr lang="en-US" altLang="zh-CN"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28" name="组合 27"/>
          <p:cNvGrpSpPr/>
          <p:nvPr/>
        </p:nvGrpSpPr>
        <p:grpSpPr>
          <a:xfrm>
            <a:off x="5583917" y="4245263"/>
            <a:ext cx="2092325" cy="1118499"/>
            <a:chOff x="468937" y="2419540"/>
            <a:chExt cx="2092325" cy="1118499"/>
          </a:xfrm>
        </p:grpSpPr>
        <p:sp>
          <p:nvSpPr>
            <p:cNvPr id="34" name="TextBox 18"/>
            <p:cNvSpPr txBox="1"/>
            <p:nvPr/>
          </p:nvSpPr>
          <p:spPr>
            <a:xfrm flipH="1">
              <a:off x="468937" y="2419540"/>
              <a:ext cx="2092325" cy="460375"/>
            </a:xfrm>
            <a:prstGeom prst="rect">
              <a:avLst/>
            </a:prstGeom>
            <a:noFill/>
          </p:spPr>
          <p:txBody>
            <a:bodyPr wrap="none" rtlCol="0">
              <a:spAutoFit/>
            </a:bodyPr>
            <a:lstStyle/>
            <a:p>
              <a:r>
                <a:rPr lang="zh-CN" altLang="en-US" sz="2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sz="2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43" name="矩形 42"/>
            <p:cNvSpPr/>
            <p:nvPr/>
          </p:nvSpPr>
          <p:spPr>
            <a:xfrm>
              <a:off x="470268" y="2823664"/>
              <a:ext cx="1933298" cy="714375"/>
            </a:xfrm>
            <a:prstGeom prst="rect">
              <a:avLst/>
            </a:prstGeom>
          </p:spPr>
          <p:txBody>
            <a:bodyPr wrap="square">
              <a:spAutoFit/>
            </a:bodyPr>
            <a:lstStyle/>
            <a:p>
              <a:pPr>
                <a:lnSpc>
                  <a:spcPct val="150000"/>
                </a:lnSpc>
              </a:pPr>
              <a:r>
                <a:rPr lang="zh-CN" alt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Please replace text, click add relevant headline, modify the text content.</a:t>
              </a:r>
              <a:endParaRPr lang="en-US" altLang="zh-CN"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44" name="组合 43"/>
          <p:cNvGrpSpPr/>
          <p:nvPr/>
        </p:nvGrpSpPr>
        <p:grpSpPr>
          <a:xfrm>
            <a:off x="8784317" y="2599343"/>
            <a:ext cx="2092325" cy="1118499"/>
            <a:chOff x="468937" y="2419540"/>
            <a:chExt cx="2092325" cy="1118499"/>
          </a:xfrm>
        </p:grpSpPr>
        <p:sp>
          <p:nvSpPr>
            <p:cNvPr id="45" name="TextBox 18"/>
            <p:cNvSpPr txBox="1"/>
            <p:nvPr/>
          </p:nvSpPr>
          <p:spPr>
            <a:xfrm flipH="1">
              <a:off x="468937" y="2419540"/>
              <a:ext cx="2092325" cy="460375"/>
            </a:xfrm>
            <a:prstGeom prst="rect">
              <a:avLst/>
            </a:prstGeom>
            <a:noFill/>
          </p:spPr>
          <p:txBody>
            <a:bodyPr wrap="none" rtlCol="0">
              <a:spAutoFit/>
            </a:bodyPr>
            <a:lstStyle/>
            <a:p>
              <a:r>
                <a:rPr lang="zh-CN" altLang="en-US" sz="2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sz="2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46" name="矩形 45"/>
            <p:cNvSpPr/>
            <p:nvPr/>
          </p:nvSpPr>
          <p:spPr>
            <a:xfrm>
              <a:off x="470268" y="2823664"/>
              <a:ext cx="1933298" cy="714375"/>
            </a:xfrm>
            <a:prstGeom prst="rect">
              <a:avLst/>
            </a:prstGeom>
          </p:spPr>
          <p:txBody>
            <a:bodyPr wrap="square">
              <a:spAutoFit/>
            </a:bodyPr>
            <a:lstStyle/>
            <a:p>
              <a:pPr>
                <a:lnSpc>
                  <a:spcPct val="150000"/>
                </a:lnSpc>
              </a:pPr>
              <a:r>
                <a:rPr lang="zh-CN" alt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Please replace text, click add relevant headline, modify the text content.</a:t>
              </a:r>
              <a:endParaRPr lang="en-US" altLang="zh-CN"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47" name="组合 46"/>
          <p:cNvGrpSpPr/>
          <p:nvPr/>
        </p:nvGrpSpPr>
        <p:grpSpPr>
          <a:xfrm>
            <a:off x="8784317" y="4245263"/>
            <a:ext cx="2092325" cy="1118499"/>
            <a:chOff x="468937" y="2419540"/>
            <a:chExt cx="2092325" cy="1118499"/>
          </a:xfrm>
        </p:grpSpPr>
        <p:sp>
          <p:nvSpPr>
            <p:cNvPr id="48" name="TextBox 18"/>
            <p:cNvSpPr txBox="1"/>
            <p:nvPr/>
          </p:nvSpPr>
          <p:spPr>
            <a:xfrm flipH="1">
              <a:off x="468937" y="2419540"/>
              <a:ext cx="2092325" cy="460375"/>
            </a:xfrm>
            <a:prstGeom prst="rect">
              <a:avLst/>
            </a:prstGeom>
            <a:noFill/>
          </p:spPr>
          <p:txBody>
            <a:bodyPr wrap="none" rtlCol="0">
              <a:spAutoFit/>
            </a:bodyPr>
            <a:lstStyle/>
            <a:p>
              <a:r>
                <a:rPr lang="zh-CN" altLang="en-US" sz="2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sz="2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49" name="矩形 48"/>
            <p:cNvSpPr/>
            <p:nvPr/>
          </p:nvSpPr>
          <p:spPr>
            <a:xfrm>
              <a:off x="470268" y="2823664"/>
              <a:ext cx="1933298" cy="714375"/>
            </a:xfrm>
            <a:prstGeom prst="rect">
              <a:avLst/>
            </a:prstGeom>
          </p:spPr>
          <p:txBody>
            <a:bodyPr wrap="square">
              <a:spAutoFit/>
            </a:bodyPr>
            <a:lstStyle/>
            <a:p>
              <a:pPr>
                <a:lnSpc>
                  <a:spcPct val="150000"/>
                </a:lnSpc>
              </a:pPr>
              <a:r>
                <a:rPr lang="zh-CN" alt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Please replace text, click add relevant headline, modify the text content.</a:t>
              </a:r>
              <a:endParaRPr lang="en-US" altLang="zh-CN"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41" name="组合 40"/>
          <p:cNvGrpSpPr/>
          <p:nvPr/>
        </p:nvGrpSpPr>
        <p:grpSpPr>
          <a:xfrm>
            <a:off x="32385" y="386575"/>
            <a:ext cx="11956415" cy="0"/>
            <a:chOff x="1103" y="1195"/>
            <a:chExt cx="19076" cy="0"/>
          </a:xfrm>
        </p:grpSpPr>
        <p:cxnSp>
          <p:nvCxnSpPr>
            <p:cNvPr id="52" name="直接连接符 51"/>
            <p:cNvCxnSpPr/>
            <p:nvPr/>
          </p:nvCxnSpPr>
          <p:spPr>
            <a:xfrm flipH="1">
              <a:off x="13441"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1103"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grpSp>
      <p:sp>
        <p:nvSpPr>
          <p:cNvPr id="40" name="文本框 18"/>
          <p:cNvSpPr/>
          <p:nvPr/>
        </p:nvSpPr>
        <p:spPr>
          <a:xfrm>
            <a:off x="4458690" y="175818"/>
            <a:ext cx="3138277" cy="460338"/>
          </a:xfrm>
          <a:prstGeom prst="rect">
            <a:avLst/>
          </a:prstGeom>
          <a:noFill/>
          <a:ln w="9525">
            <a:solidFill>
              <a:srgbClr val="828EF6"/>
            </a:solidFill>
          </a:ln>
        </p:spPr>
        <p:txBody>
          <a:bodyPr wrap="square" anchor="t">
            <a:spAutoFit/>
          </a:bodyPr>
          <a:lstStyle/>
          <a:p>
            <a:pPr algn="ctr" defTabSz="685800"/>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Click Add Title Text</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randombar(horizontal)">
                                      <p:cBhvr>
                                        <p:cTn id="11" dur="500"/>
                                        <p:tgtEl>
                                          <p:spTgt spid="1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randombar(horizontal)">
                                      <p:cBhvr>
                                        <p:cTn id="23" dur="500"/>
                                        <p:tgtEl>
                                          <p:spTgt spid="20"/>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randombar(horizontal)">
                                      <p:cBhvr>
                                        <p:cTn id="27" dur="500"/>
                                        <p:tgtEl>
                                          <p:spTgt spid="25"/>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randombar(horizontal)">
                                      <p:cBhvr>
                                        <p:cTn id="31" dur="500"/>
                                        <p:tgtEl>
                                          <p:spTgt spid="28"/>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randombar(horizontal)">
                                      <p:cBhvr>
                                        <p:cTn id="35" dur="500"/>
                                        <p:tgtEl>
                                          <p:spTgt spid="44"/>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randombar(horizontal)">
                                      <p:cBhvr>
                                        <p:cTn id="39" dur="500"/>
                                        <p:tgtEl>
                                          <p:spTgt spid="47"/>
                                        </p:tgtEl>
                                      </p:cBhvr>
                                    </p:animEffect>
                                  </p:childTnLst>
                                </p:cTn>
                              </p:par>
                            </p:childTnLst>
                          </p:cTn>
                        </p:par>
                        <p:par>
                          <p:cTn id="40" fill="hold">
                            <p:stCondLst>
                              <p:cond delay="4500"/>
                            </p:stCondLst>
                            <p:childTnLst>
                              <p:par>
                                <p:cTn id="41" presetID="14" presetClass="entr" presetSubtype="10" fill="hold"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randombar(horizontal)">
                                      <p:cBhvr>
                                        <p:cTn id="4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8"/>
          <p:cNvSpPr/>
          <p:nvPr/>
        </p:nvSpPr>
        <p:spPr>
          <a:xfrm>
            <a:off x="379909" y="110949"/>
            <a:ext cx="4581444" cy="2793393"/>
          </a:xfrm>
          <a:prstGeom prst="rect">
            <a:avLst/>
          </a:prstGeom>
          <a:blipFill>
            <a:blip r:embed="rId1"/>
            <a:tile tx="0" ty="0" sx="100000" sy="100000" flip="none" algn="ctr"/>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6" name="Rectangle 8"/>
          <p:cNvSpPr/>
          <p:nvPr/>
        </p:nvSpPr>
        <p:spPr>
          <a:xfrm>
            <a:off x="6841603" y="3064793"/>
            <a:ext cx="4581444" cy="2793393"/>
          </a:xfrm>
          <a:prstGeom prst="rect">
            <a:avLst/>
          </a:prstGeom>
          <a:blipFill>
            <a:blip r:embed="rId1"/>
            <a:tile tx="0" ty="0" sx="100000" sy="100000" flip="none" algn="ctr"/>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7" name="Rectangle 8"/>
          <p:cNvSpPr/>
          <p:nvPr/>
        </p:nvSpPr>
        <p:spPr>
          <a:xfrm>
            <a:off x="8204199" y="715307"/>
            <a:ext cx="3645481" cy="2189035"/>
          </a:xfrm>
          <a:prstGeom prst="rect">
            <a:avLst/>
          </a:prstGeom>
          <a:blipFill>
            <a:blip r:embed="rId1"/>
            <a:tile tx="0" ty="0" sx="100000" sy="100000" flip="none" algn="ctr"/>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3" name="TextBox 12"/>
          <p:cNvSpPr txBox="1"/>
          <p:nvPr/>
        </p:nvSpPr>
        <p:spPr>
          <a:xfrm>
            <a:off x="9056221" y="999814"/>
            <a:ext cx="1720343" cy="1015663"/>
          </a:xfrm>
          <a:prstGeom prst="rect">
            <a:avLst/>
          </a:prstGeom>
          <a:noFill/>
        </p:spPr>
        <p:txBody>
          <a:bodyPr wrap="none" rtlCol="0">
            <a:spAutoFit/>
          </a:bodyPr>
          <a:lstStyle/>
          <a:p>
            <a:r>
              <a:rPr lang="en-US" sz="60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80%</a:t>
            </a:r>
            <a:endParaRPr lang="en-US" sz="60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4" name="TextBox 13"/>
          <p:cNvSpPr txBox="1"/>
          <p:nvPr/>
        </p:nvSpPr>
        <p:spPr>
          <a:xfrm>
            <a:off x="613719" y="4492410"/>
            <a:ext cx="1458595" cy="460375"/>
          </a:xfrm>
          <a:prstGeom prst="rect">
            <a:avLst/>
          </a:prstGeom>
          <a:noFill/>
        </p:spPr>
        <p:txBody>
          <a:bodyPr wrap="none" rtlCol="0" anchor="ctr" anchorCtr="0">
            <a:spAutoFit/>
          </a:bodyPr>
          <a:lstStyle/>
          <a:p>
            <a:pPr algn="ctr">
              <a:lnSpc>
                <a:spcPct val="150000"/>
              </a:lnSpc>
            </a:pPr>
            <a:r>
              <a:rPr lang="zh-CN" altLang="en-US" sz="16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altLang="zh-CN" sz="16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5" name="Subtitle 2"/>
          <p:cNvSpPr txBox="1"/>
          <p:nvPr/>
        </p:nvSpPr>
        <p:spPr>
          <a:xfrm>
            <a:off x="504816" y="4854967"/>
            <a:ext cx="5293643" cy="625475"/>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020"/>
              </a:lnSpc>
            </a:pPr>
            <a:r>
              <a:rPr lang="zh-CN" altLang="en-US" sz="1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Type your content here, or after copying your text, select Paste in this box and select keep text only.</a:t>
            </a:r>
            <a:endParaRPr lang="en-US" altLang="zh-CN" sz="1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 name="Rectangle 8"/>
          <p:cNvSpPr/>
          <p:nvPr/>
        </p:nvSpPr>
        <p:spPr>
          <a:xfrm>
            <a:off x="2670631" y="1507646"/>
            <a:ext cx="4581444" cy="2793393"/>
          </a:xfrm>
          <a:prstGeom prst="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 name="Rectangle 9"/>
          <p:cNvSpPr/>
          <p:nvPr/>
        </p:nvSpPr>
        <p:spPr>
          <a:xfrm>
            <a:off x="3081103" y="1087159"/>
            <a:ext cx="3760500" cy="24533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1" name="TextBox 10"/>
          <p:cNvSpPr txBox="1"/>
          <p:nvPr/>
        </p:nvSpPr>
        <p:spPr>
          <a:xfrm>
            <a:off x="3485208" y="2441194"/>
            <a:ext cx="2313251" cy="883768"/>
          </a:xfrm>
          <a:prstGeom prst="rect">
            <a:avLst/>
          </a:prstGeom>
          <a:noFill/>
        </p:spPr>
        <p:txBody>
          <a:bodyPr wrap="square" rtlCol="0">
            <a:spAutoFit/>
          </a:bodyPr>
          <a:lstStyle/>
          <a:p>
            <a:pPr algn="r">
              <a:lnSpc>
                <a:spcPct val="150000"/>
              </a:lnSpc>
            </a:pPr>
            <a:r>
              <a:rPr lang="en-US"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We Give You The Best Team</a:t>
            </a:r>
            <a:endParaRPr lang="en-US"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horizontal)">
                                      <p:cBhvr>
                                        <p:cTn id="15" dur="500"/>
                                        <p:tgtEl>
                                          <p:spTgt spid="15"/>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randombar(horizontal)">
                                      <p:cBhvr>
                                        <p:cTn id="35" dur="500"/>
                                        <p:tgtEl>
                                          <p:spTgt spid="16"/>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randombar(horizontal)">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3" grpId="0"/>
      <p:bldP spid="14" grpId="0"/>
      <p:bldP spid="15" grpId="0"/>
      <p:bldP spid="9" grpId="0" animBg="1"/>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59" name="Straight Connector 48"/>
          <p:cNvCxnSpPr/>
          <p:nvPr/>
        </p:nvCxnSpPr>
        <p:spPr>
          <a:xfrm>
            <a:off x="5518151" y="3642585"/>
            <a:ext cx="1149351" cy="158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45"/>
          <p:cNvCxnSpPr/>
          <p:nvPr/>
        </p:nvCxnSpPr>
        <p:spPr>
          <a:xfrm>
            <a:off x="5518151" y="2571023"/>
            <a:ext cx="1149351" cy="1588"/>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50"/>
          <p:cNvCxnSpPr/>
          <p:nvPr/>
        </p:nvCxnSpPr>
        <p:spPr>
          <a:xfrm>
            <a:off x="5518151" y="4785585"/>
            <a:ext cx="1149351" cy="158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bwMode="auto">
          <a:xfrm>
            <a:off x="6053140" y="1967774"/>
            <a:ext cx="85725" cy="3573463"/>
            <a:chOff x="4529137" y="1142992"/>
            <a:chExt cx="85726" cy="3572693"/>
          </a:xfrm>
        </p:grpSpPr>
        <p:cxnSp>
          <p:nvCxnSpPr>
            <p:cNvPr id="63" name="Straight Connector 8"/>
            <p:cNvCxnSpPr/>
            <p:nvPr/>
          </p:nvCxnSpPr>
          <p:spPr>
            <a:xfrm rot="5400000">
              <a:off x="2785652" y="2929339"/>
              <a:ext cx="3572693" cy="0"/>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Oval 51"/>
            <p:cNvSpPr/>
            <p:nvPr/>
          </p:nvSpPr>
          <p:spPr>
            <a:xfrm>
              <a:off x="4529137" y="2774590"/>
              <a:ext cx="85726" cy="8570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5" name="Oval 52"/>
            <p:cNvSpPr/>
            <p:nvPr/>
          </p:nvSpPr>
          <p:spPr>
            <a:xfrm>
              <a:off x="4529137" y="1708020"/>
              <a:ext cx="85726" cy="8570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6" name="Oval 53"/>
            <p:cNvSpPr/>
            <p:nvPr/>
          </p:nvSpPr>
          <p:spPr>
            <a:xfrm>
              <a:off x="4529137" y="3917344"/>
              <a:ext cx="85726" cy="8570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67" name="Group 88"/>
          <p:cNvGrpSpPr/>
          <p:nvPr/>
        </p:nvGrpSpPr>
        <p:grpSpPr bwMode="auto">
          <a:xfrm>
            <a:off x="1609297" y="3207615"/>
            <a:ext cx="2950535" cy="1144270"/>
            <a:chOff x="585036" y="2428874"/>
            <a:chExt cx="2415328" cy="1144540"/>
          </a:xfrm>
        </p:grpSpPr>
        <p:sp>
          <p:nvSpPr>
            <p:cNvPr id="68" name="Rectangle 31"/>
            <p:cNvSpPr/>
            <p:nvPr/>
          </p:nvSpPr>
          <p:spPr>
            <a:xfrm>
              <a:off x="585036" y="2714691"/>
              <a:ext cx="2415328" cy="858723"/>
            </a:xfrm>
            <a:prstGeom prst="rect">
              <a:avLst/>
            </a:prstGeom>
          </p:spPr>
          <p:txBody>
            <a:bodyPr wrap="square">
              <a:spAutoFit/>
            </a:bodyPr>
            <a:lstStyle/>
            <a:p>
              <a:pPr algn="r">
                <a:lnSpc>
                  <a:spcPct val="150000"/>
                </a:lnSpc>
                <a:defRPr/>
              </a:pPr>
              <a:r>
                <a:rPr lang="zh-CN" altLang="en-US" sz="110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Type your content here, or after copying your text, select Paste in this box and select keep text only.</a:t>
              </a:r>
              <a:endParaRPr lang="en-US" altLang="zh-CN" sz="110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9" name="Rectangle 32"/>
            <p:cNvSpPr/>
            <p:nvPr/>
          </p:nvSpPr>
          <p:spPr>
            <a:xfrm>
              <a:off x="1962688" y="2428874"/>
              <a:ext cx="1018838" cy="400145"/>
            </a:xfrm>
            <a:prstGeom prst="rect">
              <a:avLst/>
            </a:prstGeom>
          </p:spPr>
          <p:txBody>
            <a:bodyPr wrap="none">
              <a:spAutoFit/>
            </a:bodyPr>
            <a:lstStyle/>
            <a:p>
              <a:pPr>
                <a:lnSpc>
                  <a:spcPct val="150000"/>
                </a:lnSpc>
                <a:defRPr/>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altLang="zh-CN"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70" name="组合 69"/>
          <p:cNvGrpSpPr/>
          <p:nvPr/>
        </p:nvGrpSpPr>
        <p:grpSpPr bwMode="auto">
          <a:xfrm>
            <a:off x="4881565" y="3325085"/>
            <a:ext cx="636587" cy="636587"/>
            <a:chOff x="3357554" y="2500312"/>
            <a:chExt cx="636196" cy="636164"/>
          </a:xfrm>
        </p:grpSpPr>
        <p:sp>
          <p:nvSpPr>
            <p:cNvPr id="71" name="Rectangle 22"/>
            <p:cNvSpPr/>
            <p:nvPr/>
          </p:nvSpPr>
          <p:spPr>
            <a:xfrm>
              <a:off x="3357554" y="2500312"/>
              <a:ext cx="636196" cy="6361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2" name="Freeform 23"/>
            <p:cNvSpPr>
              <a:spLocks noEditPoints="1"/>
            </p:cNvSpPr>
            <p:nvPr/>
          </p:nvSpPr>
          <p:spPr bwMode="auto">
            <a:xfrm>
              <a:off x="3478130" y="2660542"/>
              <a:ext cx="388698" cy="323635"/>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bg1"/>
            </a:solidFill>
            <a:ln w="9525">
              <a:noFill/>
              <a:round/>
            </a:ln>
          </p:spPr>
          <p:txBody>
            <a:bodyPr/>
            <a:lstStyle/>
            <a:p>
              <a:pPr>
                <a:defRPr/>
              </a:pPr>
              <a:endParaRPr lang="en-US" sz="135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73" name="Group 89"/>
          <p:cNvGrpSpPr/>
          <p:nvPr/>
        </p:nvGrpSpPr>
        <p:grpSpPr bwMode="auto">
          <a:xfrm>
            <a:off x="1609296" y="2136048"/>
            <a:ext cx="2950533" cy="1144269"/>
            <a:chOff x="585036" y="1357304"/>
            <a:chExt cx="2415328" cy="1144541"/>
          </a:xfrm>
        </p:grpSpPr>
        <p:sp>
          <p:nvSpPr>
            <p:cNvPr id="74" name="Rectangle 29"/>
            <p:cNvSpPr/>
            <p:nvPr/>
          </p:nvSpPr>
          <p:spPr>
            <a:xfrm>
              <a:off x="585036" y="1643121"/>
              <a:ext cx="2415328" cy="858724"/>
            </a:xfrm>
            <a:prstGeom prst="rect">
              <a:avLst/>
            </a:prstGeom>
          </p:spPr>
          <p:txBody>
            <a:bodyPr wrap="square">
              <a:spAutoFit/>
            </a:bodyPr>
            <a:lstStyle/>
            <a:p>
              <a:pPr algn="r">
                <a:lnSpc>
                  <a:spcPct val="150000"/>
                </a:lnSpc>
                <a:defRPr/>
              </a:pPr>
              <a:r>
                <a:rPr lang="zh-CN" altLang="en-US" sz="110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Type your content here, or after copying your text, select Paste in this box and select keep text only.</a:t>
              </a:r>
              <a:endParaRPr lang="en-US" altLang="zh-CN" sz="110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5" name="Rectangle 30"/>
            <p:cNvSpPr/>
            <p:nvPr/>
          </p:nvSpPr>
          <p:spPr>
            <a:xfrm>
              <a:off x="1943427" y="1357304"/>
              <a:ext cx="1018839" cy="400145"/>
            </a:xfrm>
            <a:prstGeom prst="rect">
              <a:avLst/>
            </a:prstGeom>
          </p:spPr>
          <p:txBody>
            <a:bodyPr wrap="none">
              <a:spAutoFit/>
            </a:bodyPr>
            <a:lstStyle/>
            <a:p>
              <a:pPr algn="r">
                <a:lnSpc>
                  <a:spcPct val="150000"/>
                </a:lnSpc>
                <a:defRPr/>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altLang="zh-CN"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76" name="组合 75"/>
          <p:cNvGrpSpPr/>
          <p:nvPr/>
        </p:nvGrpSpPr>
        <p:grpSpPr bwMode="auto">
          <a:xfrm>
            <a:off x="4881565" y="2253523"/>
            <a:ext cx="636587" cy="636588"/>
            <a:chOff x="3357554" y="1428742"/>
            <a:chExt cx="636196" cy="636164"/>
          </a:xfrm>
        </p:grpSpPr>
        <p:sp>
          <p:nvSpPr>
            <p:cNvPr id="77" name="Rectangle 13"/>
            <p:cNvSpPr/>
            <p:nvPr/>
          </p:nvSpPr>
          <p:spPr>
            <a:xfrm>
              <a:off x="3357554" y="1428742"/>
              <a:ext cx="636196" cy="6361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8" name="Freeform 100"/>
            <p:cNvSpPr/>
            <p:nvPr/>
          </p:nvSpPr>
          <p:spPr bwMode="auto">
            <a:xfrm>
              <a:off x="3500341" y="1571522"/>
              <a:ext cx="303026" cy="342672"/>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bg1"/>
            </a:solidFill>
            <a:ln w="9525">
              <a:noFill/>
              <a:round/>
            </a:ln>
          </p:spPr>
          <p:txBody>
            <a:bodyPr/>
            <a:lstStyle/>
            <a:p>
              <a:pPr>
                <a:defRPr/>
              </a:pPr>
              <a:endParaRPr lang="en-US" sz="135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79" name="Group 92"/>
          <p:cNvGrpSpPr/>
          <p:nvPr/>
        </p:nvGrpSpPr>
        <p:grpSpPr bwMode="auto">
          <a:xfrm>
            <a:off x="7632173" y="4350610"/>
            <a:ext cx="3036887" cy="1144271"/>
            <a:chOff x="6143636" y="3571882"/>
            <a:chExt cx="2486016" cy="1144543"/>
          </a:xfrm>
        </p:grpSpPr>
        <p:sp>
          <p:nvSpPr>
            <p:cNvPr id="80" name="Rectangle 39"/>
            <p:cNvSpPr/>
            <p:nvPr/>
          </p:nvSpPr>
          <p:spPr>
            <a:xfrm>
              <a:off x="6143636" y="3857701"/>
              <a:ext cx="2486016" cy="858724"/>
            </a:xfrm>
            <a:prstGeom prst="rect">
              <a:avLst/>
            </a:prstGeom>
          </p:spPr>
          <p:txBody>
            <a:bodyPr wrap="square">
              <a:spAutoFit/>
            </a:bodyPr>
            <a:lstStyle/>
            <a:p>
              <a:pPr>
                <a:lnSpc>
                  <a:spcPct val="150000"/>
                </a:lnSpc>
                <a:defRPr/>
              </a:pPr>
              <a:r>
                <a:rPr lang="zh-CN" altLang="en-US" sz="110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Type your content here, or after copying your text, select Paste in this box and select keep text only.</a:t>
              </a:r>
              <a:endParaRPr lang="en-US" altLang="zh-CN" sz="110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1" name="Rectangle 40"/>
            <p:cNvSpPr/>
            <p:nvPr/>
          </p:nvSpPr>
          <p:spPr>
            <a:xfrm>
              <a:off x="6143636" y="3571882"/>
              <a:ext cx="1018838" cy="400145"/>
            </a:xfrm>
            <a:prstGeom prst="rect">
              <a:avLst/>
            </a:prstGeom>
          </p:spPr>
          <p:txBody>
            <a:bodyPr wrap="none">
              <a:spAutoFit/>
            </a:bodyPr>
            <a:lstStyle/>
            <a:p>
              <a:pPr>
                <a:lnSpc>
                  <a:spcPct val="150000"/>
                </a:lnSpc>
                <a:defRPr/>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altLang="zh-CN"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82" name="组合 81"/>
          <p:cNvGrpSpPr/>
          <p:nvPr/>
        </p:nvGrpSpPr>
        <p:grpSpPr bwMode="auto">
          <a:xfrm>
            <a:off x="6667502" y="4468085"/>
            <a:ext cx="636588" cy="636587"/>
            <a:chOff x="5143504" y="3643320"/>
            <a:chExt cx="636196" cy="636164"/>
          </a:xfrm>
        </p:grpSpPr>
        <p:sp>
          <p:nvSpPr>
            <p:cNvPr id="83" name="Rectangle 27"/>
            <p:cNvSpPr/>
            <p:nvPr/>
          </p:nvSpPr>
          <p:spPr>
            <a:xfrm>
              <a:off x="5143504" y="3643320"/>
              <a:ext cx="636196" cy="6361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4" name="Freeform 107"/>
            <p:cNvSpPr>
              <a:spLocks noEditPoints="1"/>
            </p:cNvSpPr>
            <p:nvPr/>
          </p:nvSpPr>
          <p:spPr bwMode="auto">
            <a:xfrm>
              <a:off x="5286291" y="3786100"/>
              <a:ext cx="364900" cy="314116"/>
            </a:xfrm>
            <a:custGeom>
              <a:avLst/>
              <a:gdLst/>
              <a:ahLst/>
              <a:cxnLst>
                <a:cxn ang="0">
                  <a:pos x="337" y="165"/>
                </a:cxn>
                <a:cxn ang="0">
                  <a:pos x="170" y="0"/>
                </a:cxn>
                <a:cxn ang="0">
                  <a:pos x="5" y="165"/>
                </a:cxn>
                <a:cxn ang="0">
                  <a:pos x="5" y="165"/>
                </a:cxn>
                <a:cxn ang="0">
                  <a:pos x="0" y="172"/>
                </a:cxn>
                <a:cxn ang="0">
                  <a:pos x="0" y="181"/>
                </a:cxn>
                <a:cxn ang="0">
                  <a:pos x="0" y="189"/>
                </a:cxn>
                <a:cxn ang="0">
                  <a:pos x="5" y="196"/>
                </a:cxn>
                <a:cxn ang="0">
                  <a:pos x="5" y="196"/>
                </a:cxn>
                <a:cxn ang="0">
                  <a:pos x="13" y="201"/>
                </a:cxn>
                <a:cxn ang="0">
                  <a:pos x="20" y="201"/>
                </a:cxn>
                <a:cxn ang="0">
                  <a:pos x="29" y="201"/>
                </a:cxn>
                <a:cxn ang="0">
                  <a:pos x="36" y="196"/>
                </a:cxn>
                <a:cxn ang="0">
                  <a:pos x="42" y="189"/>
                </a:cxn>
                <a:cxn ang="0">
                  <a:pos x="42" y="294"/>
                </a:cxn>
                <a:cxn ang="0">
                  <a:pos x="301" y="294"/>
                </a:cxn>
                <a:cxn ang="0">
                  <a:pos x="301" y="189"/>
                </a:cxn>
                <a:cxn ang="0">
                  <a:pos x="306" y="196"/>
                </a:cxn>
                <a:cxn ang="0">
                  <a:pos x="306" y="196"/>
                </a:cxn>
                <a:cxn ang="0">
                  <a:pos x="314" y="201"/>
                </a:cxn>
                <a:cxn ang="0">
                  <a:pos x="321" y="201"/>
                </a:cxn>
                <a:cxn ang="0">
                  <a:pos x="321" y="201"/>
                </a:cxn>
                <a:cxn ang="0">
                  <a:pos x="330" y="201"/>
                </a:cxn>
                <a:cxn ang="0">
                  <a:pos x="337" y="196"/>
                </a:cxn>
                <a:cxn ang="0">
                  <a:pos x="337" y="196"/>
                </a:cxn>
                <a:cxn ang="0">
                  <a:pos x="341" y="189"/>
                </a:cxn>
                <a:cxn ang="0">
                  <a:pos x="343" y="181"/>
                </a:cxn>
                <a:cxn ang="0">
                  <a:pos x="341" y="172"/>
                </a:cxn>
                <a:cxn ang="0">
                  <a:pos x="337" y="165"/>
                </a:cxn>
                <a:cxn ang="0">
                  <a:pos x="337" y="165"/>
                </a:cxn>
                <a:cxn ang="0">
                  <a:pos x="279" y="272"/>
                </a:cxn>
                <a:cxn ang="0">
                  <a:pos x="214" y="272"/>
                </a:cxn>
                <a:cxn ang="0">
                  <a:pos x="214" y="187"/>
                </a:cxn>
                <a:cxn ang="0">
                  <a:pos x="129" y="187"/>
                </a:cxn>
                <a:cxn ang="0">
                  <a:pos x="129" y="272"/>
                </a:cxn>
                <a:cxn ang="0">
                  <a:pos x="63" y="272"/>
                </a:cxn>
                <a:cxn ang="0">
                  <a:pos x="63" y="169"/>
                </a:cxn>
                <a:cxn ang="0">
                  <a:pos x="170" y="60"/>
                </a:cxn>
                <a:cxn ang="0">
                  <a:pos x="279" y="169"/>
                </a:cxn>
                <a:cxn ang="0">
                  <a:pos x="279" y="272"/>
                </a:cxn>
              </a:cxnLst>
              <a:rect l="0" t="0" r="r" b="b"/>
              <a:pathLst>
                <a:path w="343" h="294">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chemeClr val="bg1"/>
            </a:solidFill>
            <a:ln w="9525">
              <a:noFill/>
              <a:round/>
            </a:ln>
          </p:spPr>
          <p:txBody>
            <a:bodyPr/>
            <a:lstStyle/>
            <a:p>
              <a:pPr>
                <a:defRPr/>
              </a:pPr>
              <a:endParaRPr lang="en-US" sz="135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85" name="Group 87"/>
          <p:cNvGrpSpPr/>
          <p:nvPr/>
        </p:nvGrpSpPr>
        <p:grpSpPr bwMode="auto">
          <a:xfrm>
            <a:off x="1609297" y="4345852"/>
            <a:ext cx="2950535" cy="1149032"/>
            <a:chOff x="585036" y="3567642"/>
            <a:chExt cx="2415328" cy="1148660"/>
          </a:xfrm>
        </p:grpSpPr>
        <p:sp>
          <p:nvSpPr>
            <p:cNvPr id="86" name="Rectangle 33"/>
            <p:cNvSpPr/>
            <p:nvPr/>
          </p:nvSpPr>
          <p:spPr>
            <a:xfrm>
              <a:off x="585036" y="3858060"/>
              <a:ext cx="2415328" cy="858242"/>
            </a:xfrm>
            <a:prstGeom prst="rect">
              <a:avLst/>
            </a:prstGeom>
          </p:spPr>
          <p:txBody>
            <a:bodyPr wrap="square">
              <a:spAutoFit/>
            </a:bodyPr>
            <a:lstStyle/>
            <a:p>
              <a:pPr algn="r">
                <a:lnSpc>
                  <a:spcPct val="150000"/>
                </a:lnSpc>
                <a:defRPr/>
              </a:pPr>
              <a:r>
                <a:rPr lang="zh-CN" altLang="en-US" sz="110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Type your content here, or after copying your text, select Paste in this box and select keep text only.</a:t>
              </a:r>
              <a:endParaRPr lang="en-US" altLang="zh-CN" sz="110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7" name="Rectangle 34"/>
            <p:cNvSpPr/>
            <p:nvPr/>
          </p:nvSpPr>
          <p:spPr>
            <a:xfrm>
              <a:off x="1954751" y="3567642"/>
              <a:ext cx="1018838" cy="399920"/>
            </a:xfrm>
            <a:prstGeom prst="rect">
              <a:avLst/>
            </a:prstGeom>
          </p:spPr>
          <p:txBody>
            <a:bodyPr wrap="none">
              <a:spAutoFit/>
            </a:bodyPr>
            <a:lstStyle/>
            <a:p>
              <a:pPr>
                <a:lnSpc>
                  <a:spcPct val="150000"/>
                </a:lnSpc>
                <a:defRPr/>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altLang="zh-CN"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88" name="组合 87"/>
          <p:cNvGrpSpPr/>
          <p:nvPr/>
        </p:nvGrpSpPr>
        <p:grpSpPr bwMode="auto">
          <a:xfrm>
            <a:off x="4881565" y="4468085"/>
            <a:ext cx="636587" cy="636587"/>
            <a:chOff x="3357554" y="3643320"/>
            <a:chExt cx="636196" cy="636164"/>
          </a:xfrm>
        </p:grpSpPr>
        <p:sp>
          <p:nvSpPr>
            <p:cNvPr id="89" name="Rectangle 26"/>
            <p:cNvSpPr/>
            <p:nvPr/>
          </p:nvSpPr>
          <p:spPr>
            <a:xfrm>
              <a:off x="3357554" y="3643320"/>
              <a:ext cx="636196" cy="6361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90" name="Group 67"/>
            <p:cNvGrpSpPr/>
            <p:nvPr/>
          </p:nvGrpSpPr>
          <p:grpSpPr>
            <a:xfrm>
              <a:off x="3428992" y="3857634"/>
              <a:ext cx="503238" cy="177800"/>
              <a:chOff x="1441430" y="4357700"/>
              <a:chExt cx="503238" cy="177800"/>
            </a:xfrm>
            <a:solidFill>
              <a:schemeClr val="bg1"/>
            </a:solidFill>
          </p:grpSpPr>
          <p:sp>
            <p:nvSpPr>
              <p:cNvPr id="91" name="Freeform 19"/>
              <p:cNvSpPr/>
              <p:nvPr/>
            </p:nvSpPr>
            <p:spPr bwMode="auto">
              <a:xfrm>
                <a:off x="1441430" y="4357700"/>
                <a:ext cx="231775" cy="177800"/>
              </a:xfrm>
              <a:custGeom>
                <a:avLst/>
                <a:gdLst/>
                <a:ahLst/>
                <a:cxnLst>
                  <a:cxn ang="0">
                    <a:pos x="192" y="0"/>
                  </a:cxn>
                  <a:cxn ang="0">
                    <a:pos x="203" y="0"/>
                  </a:cxn>
                  <a:cxn ang="0">
                    <a:pos x="225" y="5"/>
                  </a:cxn>
                  <a:cxn ang="0">
                    <a:pos x="245" y="13"/>
                  </a:cxn>
                  <a:cxn ang="0">
                    <a:pos x="262" y="26"/>
                  </a:cxn>
                  <a:cxn ang="0">
                    <a:pos x="271" y="32"/>
                  </a:cxn>
                  <a:cxn ang="0">
                    <a:pos x="282" y="47"/>
                  </a:cxn>
                  <a:cxn ang="0">
                    <a:pos x="292" y="63"/>
                  </a:cxn>
                  <a:cxn ang="0">
                    <a:pos x="232" y="63"/>
                  </a:cxn>
                  <a:cxn ang="0">
                    <a:pos x="213" y="53"/>
                  </a:cxn>
                  <a:cxn ang="0">
                    <a:pos x="192" y="49"/>
                  </a:cxn>
                  <a:cxn ang="0">
                    <a:pos x="112" y="49"/>
                  </a:cxn>
                  <a:cxn ang="0">
                    <a:pos x="88" y="54"/>
                  </a:cxn>
                  <a:cxn ang="0">
                    <a:pos x="68" y="68"/>
                  </a:cxn>
                  <a:cxn ang="0">
                    <a:pos x="61" y="77"/>
                  </a:cxn>
                  <a:cxn ang="0">
                    <a:pos x="51" y="99"/>
                  </a:cxn>
                  <a:cxn ang="0">
                    <a:pos x="50" y="111"/>
                  </a:cxn>
                  <a:cxn ang="0">
                    <a:pos x="51" y="124"/>
                  </a:cxn>
                  <a:cxn ang="0">
                    <a:pos x="61" y="146"/>
                  </a:cxn>
                  <a:cxn ang="0">
                    <a:pos x="68" y="154"/>
                  </a:cxn>
                  <a:cxn ang="0">
                    <a:pos x="88" y="168"/>
                  </a:cxn>
                  <a:cxn ang="0">
                    <a:pos x="112" y="173"/>
                  </a:cxn>
                  <a:cxn ang="0">
                    <a:pos x="192" y="173"/>
                  </a:cxn>
                  <a:cxn ang="0">
                    <a:pos x="213" y="169"/>
                  </a:cxn>
                  <a:cxn ang="0">
                    <a:pos x="232" y="158"/>
                  </a:cxn>
                  <a:cxn ang="0">
                    <a:pos x="292" y="158"/>
                  </a:cxn>
                  <a:cxn ang="0">
                    <a:pos x="282" y="175"/>
                  </a:cxn>
                  <a:cxn ang="0">
                    <a:pos x="271" y="189"/>
                  </a:cxn>
                  <a:cxn ang="0">
                    <a:pos x="262" y="196"/>
                  </a:cxn>
                  <a:cxn ang="0">
                    <a:pos x="245" y="209"/>
                  </a:cxn>
                  <a:cxn ang="0">
                    <a:pos x="225" y="217"/>
                  </a:cxn>
                  <a:cxn ang="0">
                    <a:pos x="203" y="221"/>
                  </a:cxn>
                  <a:cxn ang="0">
                    <a:pos x="112" y="222"/>
                  </a:cxn>
                  <a:cxn ang="0">
                    <a:pos x="100" y="221"/>
                  </a:cxn>
                  <a:cxn ang="0">
                    <a:pos x="78" y="217"/>
                  </a:cxn>
                  <a:cxn ang="0">
                    <a:pos x="58" y="209"/>
                  </a:cxn>
                  <a:cxn ang="0">
                    <a:pos x="41" y="196"/>
                  </a:cxn>
                  <a:cxn ang="0">
                    <a:pos x="34" y="189"/>
                  </a:cxn>
                  <a:cxn ang="0">
                    <a:pos x="20" y="173"/>
                  </a:cxn>
                  <a:cxn ang="0">
                    <a:pos x="9" y="154"/>
                  </a:cxn>
                  <a:cxn ang="0">
                    <a:pos x="3" y="133"/>
                  </a:cxn>
                  <a:cxn ang="0">
                    <a:pos x="0" y="111"/>
                  </a:cxn>
                  <a:cxn ang="0">
                    <a:pos x="0" y="111"/>
                  </a:cxn>
                  <a:cxn ang="0">
                    <a:pos x="3" y="89"/>
                  </a:cxn>
                  <a:cxn ang="0">
                    <a:pos x="9" y="68"/>
                  </a:cxn>
                  <a:cxn ang="0">
                    <a:pos x="20" y="49"/>
                  </a:cxn>
                  <a:cxn ang="0">
                    <a:pos x="34" y="32"/>
                  </a:cxn>
                  <a:cxn ang="0">
                    <a:pos x="41" y="26"/>
                  </a:cxn>
                  <a:cxn ang="0">
                    <a:pos x="58" y="13"/>
                  </a:cxn>
                  <a:cxn ang="0">
                    <a:pos x="78" y="5"/>
                  </a:cxn>
                  <a:cxn ang="0">
                    <a:pos x="100" y="0"/>
                  </a:cxn>
                  <a:cxn ang="0">
                    <a:pos x="112" y="0"/>
                  </a:cxn>
                </a:cxnLst>
                <a:rect l="0" t="0" r="r" b="b"/>
                <a:pathLst>
                  <a:path w="292" h="222">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grpFill/>
              <a:ln w="9525">
                <a:noFill/>
                <a:round/>
              </a:ln>
            </p:spPr>
            <p:txBody>
              <a:bodyPr/>
              <a:lstStyle/>
              <a:p>
                <a:pPr>
                  <a:defRPr/>
                </a:pPr>
                <a:endParaRPr lang="en-US" sz="135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2" name="Freeform 20"/>
              <p:cNvSpPr/>
              <p:nvPr/>
            </p:nvSpPr>
            <p:spPr bwMode="auto">
              <a:xfrm>
                <a:off x="1714480" y="4357700"/>
                <a:ext cx="230188" cy="177800"/>
              </a:xfrm>
              <a:custGeom>
                <a:avLst/>
                <a:gdLst/>
                <a:ahLst/>
                <a:cxnLst>
                  <a:cxn ang="0">
                    <a:pos x="181" y="0"/>
                  </a:cxn>
                  <a:cxn ang="0">
                    <a:pos x="192" y="0"/>
                  </a:cxn>
                  <a:cxn ang="0">
                    <a:pos x="213" y="5"/>
                  </a:cxn>
                  <a:cxn ang="0">
                    <a:pos x="234" y="13"/>
                  </a:cxn>
                  <a:cxn ang="0">
                    <a:pos x="251" y="26"/>
                  </a:cxn>
                  <a:cxn ang="0">
                    <a:pos x="258" y="32"/>
                  </a:cxn>
                  <a:cxn ang="0">
                    <a:pos x="272" y="49"/>
                  </a:cxn>
                  <a:cxn ang="0">
                    <a:pos x="283" y="68"/>
                  </a:cxn>
                  <a:cxn ang="0">
                    <a:pos x="289" y="89"/>
                  </a:cxn>
                  <a:cxn ang="0">
                    <a:pos x="292" y="111"/>
                  </a:cxn>
                  <a:cxn ang="0">
                    <a:pos x="292" y="111"/>
                  </a:cxn>
                  <a:cxn ang="0">
                    <a:pos x="289" y="133"/>
                  </a:cxn>
                  <a:cxn ang="0">
                    <a:pos x="283" y="154"/>
                  </a:cxn>
                  <a:cxn ang="0">
                    <a:pos x="272" y="173"/>
                  </a:cxn>
                  <a:cxn ang="0">
                    <a:pos x="258" y="189"/>
                  </a:cxn>
                  <a:cxn ang="0">
                    <a:pos x="251" y="196"/>
                  </a:cxn>
                  <a:cxn ang="0">
                    <a:pos x="234" y="209"/>
                  </a:cxn>
                  <a:cxn ang="0">
                    <a:pos x="213" y="217"/>
                  </a:cxn>
                  <a:cxn ang="0">
                    <a:pos x="192" y="221"/>
                  </a:cxn>
                  <a:cxn ang="0">
                    <a:pos x="100" y="222"/>
                  </a:cxn>
                  <a:cxn ang="0">
                    <a:pos x="89" y="221"/>
                  </a:cxn>
                  <a:cxn ang="0">
                    <a:pos x="67" y="217"/>
                  </a:cxn>
                  <a:cxn ang="0">
                    <a:pos x="47" y="209"/>
                  </a:cxn>
                  <a:cxn ang="0">
                    <a:pos x="30" y="196"/>
                  </a:cxn>
                  <a:cxn ang="0">
                    <a:pos x="21" y="189"/>
                  </a:cxn>
                  <a:cxn ang="0">
                    <a:pos x="9" y="175"/>
                  </a:cxn>
                  <a:cxn ang="0">
                    <a:pos x="0" y="158"/>
                  </a:cxn>
                  <a:cxn ang="0">
                    <a:pos x="61" y="158"/>
                  </a:cxn>
                  <a:cxn ang="0">
                    <a:pos x="79" y="169"/>
                  </a:cxn>
                  <a:cxn ang="0">
                    <a:pos x="100" y="173"/>
                  </a:cxn>
                  <a:cxn ang="0">
                    <a:pos x="181" y="173"/>
                  </a:cxn>
                  <a:cxn ang="0">
                    <a:pos x="204" y="168"/>
                  </a:cxn>
                  <a:cxn ang="0">
                    <a:pos x="224" y="154"/>
                  </a:cxn>
                  <a:cxn ang="0">
                    <a:pos x="231" y="146"/>
                  </a:cxn>
                  <a:cxn ang="0">
                    <a:pos x="241" y="124"/>
                  </a:cxn>
                  <a:cxn ang="0">
                    <a:pos x="242" y="111"/>
                  </a:cxn>
                  <a:cxn ang="0">
                    <a:pos x="241" y="99"/>
                  </a:cxn>
                  <a:cxn ang="0">
                    <a:pos x="231" y="77"/>
                  </a:cxn>
                  <a:cxn ang="0">
                    <a:pos x="224" y="68"/>
                  </a:cxn>
                  <a:cxn ang="0">
                    <a:pos x="204" y="54"/>
                  </a:cxn>
                  <a:cxn ang="0">
                    <a:pos x="181" y="49"/>
                  </a:cxn>
                  <a:cxn ang="0">
                    <a:pos x="100" y="49"/>
                  </a:cxn>
                  <a:cxn ang="0">
                    <a:pos x="79" y="53"/>
                  </a:cxn>
                  <a:cxn ang="0">
                    <a:pos x="61" y="63"/>
                  </a:cxn>
                  <a:cxn ang="0">
                    <a:pos x="0" y="63"/>
                  </a:cxn>
                  <a:cxn ang="0">
                    <a:pos x="9" y="47"/>
                  </a:cxn>
                  <a:cxn ang="0">
                    <a:pos x="21" y="32"/>
                  </a:cxn>
                  <a:cxn ang="0">
                    <a:pos x="30" y="26"/>
                  </a:cxn>
                  <a:cxn ang="0">
                    <a:pos x="47" y="13"/>
                  </a:cxn>
                  <a:cxn ang="0">
                    <a:pos x="67" y="5"/>
                  </a:cxn>
                  <a:cxn ang="0">
                    <a:pos x="89" y="0"/>
                  </a:cxn>
                  <a:cxn ang="0">
                    <a:pos x="100" y="0"/>
                  </a:cxn>
                </a:cxnLst>
                <a:rect l="0" t="0" r="r" b="b"/>
                <a:pathLst>
                  <a:path w="292" h="222">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grpFill/>
              <a:ln w="9525">
                <a:noFill/>
                <a:round/>
              </a:ln>
            </p:spPr>
            <p:txBody>
              <a:bodyPr/>
              <a:lstStyle/>
              <a:p>
                <a:pPr>
                  <a:defRPr/>
                </a:pPr>
                <a:endParaRPr lang="en-US" sz="135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3" name="Freeform 21"/>
              <p:cNvSpPr/>
              <p:nvPr/>
            </p:nvSpPr>
            <p:spPr bwMode="auto">
              <a:xfrm>
                <a:off x="1601767" y="4427550"/>
                <a:ext cx="195263" cy="36513"/>
              </a:xfrm>
              <a:custGeom>
                <a:avLst/>
                <a:gdLst/>
                <a:ahLst/>
                <a:cxnLst>
                  <a:cxn ang="0">
                    <a:pos x="24" y="0"/>
                  </a:cxn>
                  <a:cxn ang="0">
                    <a:pos x="224" y="0"/>
                  </a:cxn>
                  <a:cxn ang="0">
                    <a:pos x="224" y="0"/>
                  </a:cxn>
                  <a:cxn ang="0">
                    <a:pos x="229" y="1"/>
                  </a:cxn>
                  <a:cxn ang="0">
                    <a:pos x="233" y="2"/>
                  </a:cxn>
                  <a:cxn ang="0">
                    <a:pos x="236" y="5"/>
                  </a:cxn>
                  <a:cxn ang="0">
                    <a:pos x="240" y="7"/>
                  </a:cxn>
                  <a:cxn ang="0">
                    <a:pos x="242" y="11"/>
                  </a:cxn>
                  <a:cxn ang="0">
                    <a:pos x="245" y="14"/>
                  </a:cxn>
                  <a:cxn ang="0">
                    <a:pos x="246" y="18"/>
                  </a:cxn>
                  <a:cxn ang="0">
                    <a:pos x="246" y="23"/>
                  </a:cxn>
                  <a:cxn ang="0">
                    <a:pos x="246" y="23"/>
                  </a:cxn>
                  <a:cxn ang="0">
                    <a:pos x="246" y="23"/>
                  </a:cxn>
                  <a:cxn ang="0">
                    <a:pos x="246" y="28"/>
                  </a:cxn>
                  <a:cxn ang="0">
                    <a:pos x="245" y="32"/>
                  </a:cxn>
                  <a:cxn ang="0">
                    <a:pos x="242" y="36"/>
                  </a:cxn>
                  <a:cxn ang="0">
                    <a:pos x="240" y="39"/>
                  </a:cxn>
                  <a:cxn ang="0">
                    <a:pos x="236" y="42"/>
                  </a:cxn>
                  <a:cxn ang="0">
                    <a:pos x="233" y="44"/>
                  </a:cxn>
                  <a:cxn ang="0">
                    <a:pos x="229" y="45"/>
                  </a:cxn>
                  <a:cxn ang="0">
                    <a:pos x="224" y="45"/>
                  </a:cxn>
                  <a:cxn ang="0">
                    <a:pos x="24" y="45"/>
                  </a:cxn>
                  <a:cxn ang="0">
                    <a:pos x="24" y="45"/>
                  </a:cxn>
                  <a:cxn ang="0">
                    <a:pos x="19" y="45"/>
                  </a:cxn>
                  <a:cxn ang="0">
                    <a:pos x="14" y="44"/>
                  </a:cxn>
                  <a:cxn ang="0">
                    <a:pos x="10" y="42"/>
                  </a:cxn>
                  <a:cxn ang="0">
                    <a:pos x="6" y="39"/>
                  </a:cxn>
                  <a:cxn ang="0">
                    <a:pos x="4" y="36"/>
                  </a:cxn>
                  <a:cxn ang="0">
                    <a:pos x="3" y="32"/>
                  </a:cxn>
                  <a:cxn ang="0">
                    <a:pos x="0" y="28"/>
                  </a:cxn>
                  <a:cxn ang="0">
                    <a:pos x="0" y="23"/>
                  </a:cxn>
                  <a:cxn ang="0">
                    <a:pos x="0" y="23"/>
                  </a:cxn>
                  <a:cxn ang="0">
                    <a:pos x="0" y="23"/>
                  </a:cxn>
                  <a:cxn ang="0">
                    <a:pos x="0" y="18"/>
                  </a:cxn>
                  <a:cxn ang="0">
                    <a:pos x="3" y="14"/>
                  </a:cxn>
                  <a:cxn ang="0">
                    <a:pos x="4" y="11"/>
                  </a:cxn>
                  <a:cxn ang="0">
                    <a:pos x="6" y="7"/>
                  </a:cxn>
                  <a:cxn ang="0">
                    <a:pos x="10" y="5"/>
                  </a:cxn>
                  <a:cxn ang="0">
                    <a:pos x="14" y="2"/>
                  </a:cxn>
                  <a:cxn ang="0">
                    <a:pos x="19" y="1"/>
                  </a:cxn>
                  <a:cxn ang="0">
                    <a:pos x="24" y="0"/>
                  </a:cxn>
                  <a:cxn ang="0">
                    <a:pos x="24" y="0"/>
                  </a:cxn>
                </a:cxnLst>
                <a:rect l="0" t="0" r="r" b="b"/>
                <a:pathLst>
                  <a:path w="246" h="45">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grpFill/>
              <a:ln w="9525">
                <a:noFill/>
                <a:round/>
              </a:ln>
            </p:spPr>
            <p:txBody>
              <a:bodyPr/>
              <a:lstStyle/>
              <a:p>
                <a:pPr>
                  <a:defRPr/>
                </a:pPr>
                <a:endParaRPr lang="en-US" sz="135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grpSp>
        <p:nvGrpSpPr>
          <p:cNvPr id="94" name="Group 90"/>
          <p:cNvGrpSpPr/>
          <p:nvPr/>
        </p:nvGrpSpPr>
        <p:grpSpPr bwMode="auto">
          <a:xfrm>
            <a:off x="7632173" y="2136046"/>
            <a:ext cx="3036887" cy="1144270"/>
            <a:chOff x="6143636" y="1357303"/>
            <a:chExt cx="2486016" cy="1144540"/>
          </a:xfrm>
        </p:grpSpPr>
        <p:sp>
          <p:nvSpPr>
            <p:cNvPr id="95" name="Rectangle 35"/>
            <p:cNvSpPr/>
            <p:nvPr/>
          </p:nvSpPr>
          <p:spPr>
            <a:xfrm>
              <a:off x="6143636" y="1643120"/>
              <a:ext cx="2486016" cy="858723"/>
            </a:xfrm>
            <a:prstGeom prst="rect">
              <a:avLst/>
            </a:prstGeom>
          </p:spPr>
          <p:txBody>
            <a:bodyPr wrap="square">
              <a:spAutoFit/>
            </a:bodyPr>
            <a:lstStyle/>
            <a:p>
              <a:pPr>
                <a:lnSpc>
                  <a:spcPct val="150000"/>
                </a:lnSpc>
                <a:defRPr/>
              </a:pPr>
              <a:r>
                <a:rPr lang="zh-CN" altLang="en-US" sz="110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Type your content here, or after copying your text, select Paste in this box and select keep text only.</a:t>
              </a:r>
              <a:endParaRPr lang="en-US" sz="110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6" name="Rectangle 36"/>
            <p:cNvSpPr/>
            <p:nvPr/>
          </p:nvSpPr>
          <p:spPr>
            <a:xfrm>
              <a:off x="6143636" y="1357303"/>
              <a:ext cx="1018838" cy="400145"/>
            </a:xfrm>
            <a:prstGeom prst="rect">
              <a:avLst/>
            </a:prstGeom>
          </p:spPr>
          <p:txBody>
            <a:bodyPr wrap="none">
              <a:spAutoFit/>
            </a:bodyPr>
            <a:lstStyle/>
            <a:p>
              <a:pPr>
                <a:lnSpc>
                  <a:spcPct val="150000"/>
                </a:lnSpc>
                <a:defRPr/>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altLang="zh-CN"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97" name="组合 96"/>
          <p:cNvGrpSpPr/>
          <p:nvPr/>
        </p:nvGrpSpPr>
        <p:grpSpPr bwMode="auto">
          <a:xfrm>
            <a:off x="6667502" y="2253523"/>
            <a:ext cx="636588" cy="636588"/>
            <a:chOff x="5143504" y="1428742"/>
            <a:chExt cx="636196" cy="636164"/>
          </a:xfrm>
        </p:grpSpPr>
        <p:sp>
          <p:nvSpPr>
            <p:cNvPr id="98" name="Rectangle 16"/>
            <p:cNvSpPr/>
            <p:nvPr/>
          </p:nvSpPr>
          <p:spPr>
            <a:xfrm>
              <a:off x="5143504" y="1428742"/>
              <a:ext cx="636196" cy="6361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99" name="Group 68"/>
            <p:cNvGrpSpPr/>
            <p:nvPr/>
          </p:nvGrpSpPr>
          <p:grpSpPr>
            <a:xfrm>
              <a:off x="5301319" y="1581456"/>
              <a:ext cx="337042" cy="337616"/>
              <a:chOff x="6998061" y="3496249"/>
              <a:chExt cx="366051" cy="366676"/>
            </a:xfrm>
            <a:solidFill>
              <a:schemeClr val="bg1"/>
            </a:solidFill>
          </p:grpSpPr>
          <p:sp>
            <p:nvSpPr>
              <p:cNvPr id="100" name="AutoShape 7"/>
              <p:cNvSpPr/>
              <p:nvPr/>
            </p:nvSpPr>
            <p:spPr bwMode="auto">
              <a:xfrm>
                <a:off x="6998061" y="3496249"/>
                <a:ext cx="366051" cy="366676"/>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defRPr/>
                </a:pPr>
                <a:endParaRPr lang="en-US" sz="3000">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1" name="AutoShape 8"/>
              <p:cNvSpPr/>
              <p:nvPr/>
            </p:nvSpPr>
            <p:spPr bwMode="auto">
              <a:xfrm>
                <a:off x="7158247" y="3656437"/>
                <a:ext cx="45678" cy="45678"/>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defRPr/>
                </a:pPr>
                <a:endParaRPr lang="en-US" sz="3000">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2" name="AutoShape 9"/>
              <p:cNvSpPr/>
              <p:nvPr/>
            </p:nvSpPr>
            <p:spPr bwMode="auto">
              <a:xfrm>
                <a:off x="7111943" y="3610758"/>
                <a:ext cx="137660" cy="137660"/>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defRPr/>
                </a:pPr>
                <a:endParaRPr lang="en-US" sz="3000">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3" name="AutoShape 10"/>
              <p:cNvSpPr/>
              <p:nvPr/>
            </p:nvSpPr>
            <p:spPr bwMode="auto">
              <a:xfrm>
                <a:off x="7203927" y="3702114"/>
                <a:ext cx="56941" cy="58818"/>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defRPr/>
                </a:pPr>
                <a:endParaRPr lang="en-US" sz="3000">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4" name="AutoShape 11"/>
              <p:cNvSpPr/>
              <p:nvPr/>
            </p:nvSpPr>
            <p:spPr bwMode="auto">
              <a:xfrm>
                <a:off x="7226451" y="3725267"/>
                <a:ext cx="81970" cy="83847"/>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defRPr/>
                </a:pPr>
                <a:endParaRPr lang="en-US" sz="3000">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5" name="AutoShape 12"/>
              <p:cNvSpPr/>
              <p:nvPr/>
            </p:nvSpPr>
            <p:spPr bwMode="auto">
              <a:xfrm>
                <a:off x="7215188" y="3714003"/>
                <a:ext cx="69456" cy="70707"/>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defRPr/>
                </a:pPr>
                <a:endParaRPr lang="en-US" sz="3000">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6" name="AutoShape 13"/>
              <p:cNvSpPr/>
              <p:nvPr/>
            </p:nvSpPr>
            <p:spPr bwMode="auto">
              <a:xfrm>
                <a:off x="7100682" y="3599495"/>
                <a:ext cx="57567" cy="58192"/>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defRPr/>
                </a:pPr>
                <a:endParaRPr lang="en-US" sz="3000">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7" name="AutoShape 14"/>
              <p:cNvSpPr/>
              <p:nvPr/>
            </p:nvSpPr>
            <p:spPr bwMode="auto">
              <a:xfrm>
                <a:off x="7055002" y="3553816"/>
                <a:ext cx="81970" cy="83222"/>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defRPr/>
                </a:pPr>
                <a:endParaRPr lang="en-US" sz="3000">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8" name="AutoShape 15"/>
              <p:cNvSpPr/>
              <p:nvPr/>
            </p:nvSpPr>
            <p:spPr bwMode="auto">
              <a:xfrm>
                <a:off x="7078154" y="3576343"/>
                <a:ext cx="69456" cy="71333"/>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defRPr/>
                </a:pPr>
                <a:endParaRPr lang="en-US" sz="3000">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grpSp>
        <p:nvGrpSpPr>
          <p:cNvPr id="109" name="Group 91"/>
          <p:cNvGrpSpPr/>
          <p:nvPr/>
        </p:nvGrpSpPr>
        <p:grpSpPr bwMode="auto">
          <a:xfrm>
            <a:off x="7632173" y="3207617"/>
            <a:ext cx="3036887" cy="1144271"/>
            <a:chOff x="6143636" y="2428874"/>
            <a:chExt cx="2486016" cy="1144541"/>
          </a:xfrm>
        </p:grpSpPr>
        <p:sp>
          <p:nvSpPr>
            <p:cNvPr id="110" name="Rectangle 37"/>
            <p:cNvSpPr/>
            <p:nvPr/>
          </p:nvSpPr>
          <p:spPr>
            <a:xfrm>
              <a:off x="6143636" y="2714692"/>
              <a:ext cx="2486016" cy="858723"/>
            </a:xfrm>
            <a:prstGeom prst="rect">
              <a:avLst/>
            </a:prstGeom>
          </p:spPr>
          <p:txBody>
            <a:bodyPr wrap="square">
              <a:spAutoFit/>
            </a:bodyPr>
            <a:lstStyle/>
            <a:p>
              <a:pPr>
                <a:lnSpc>
                  <a:spcPct val="150000"/>
                </a:lnSpc>
                <a:defRPr/>
              </a:pPr>
              <a:r>
                <a:rPr lang="zh-CN" altLang="en-US" sz="110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Type your content here, or after copying your text, select Paste in this box and select keep text only.</a:t>
              </a:r>
              <a:endParaRPr lang="en-US" altLang="zh-CN" sz="110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11" name="Rectangle 38"/>
            <p:cNvSpPr/>
            <p:nvPr/>
          </p:nvSpPr>
          <p:spPr>
            <a:xfrm>
              <a:off x="6143636" y="2428874"/>
              <a:ext cx="1018838" cy="400145"/>
            </a:xfrm>
            <a:prstGeom prst="rect">
              <a:avLst/>
            </a:prstGeom>
          </p:spPr>
          <p:txBody>
            <a:bodyPr wrap="none">
              <a:spAutoFit/>
            </a:bodyPr>
            <a:lstStyle/>
            <a:p>
              <a:pPr>
                <a:lnSpc>
                  <a:spcPct val="150000"/>
                </a:lnSpc>
                <a:defRPr/>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altLang="zh-CN"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12" name="组合 111"/>
          <p:cNvGrpSpPr/>
          <p:nvPr/>
        </p:nvGrpSpPr>
        <p:grpSpPr bwMode="auto">
          <a:xfrm>
            <a:off x="6667502" y="3325085"/>
            <a:ext cx="636588" cy="636587"/>
            <a:chOff x="5143504" y="2500312"/>
            <a:chExt cx="636196" cy="636164"/>
          </a:xfrm>
        </p:grpSpPr>
        <p:sp>
          <p:nvSpPr>
            <p:cNvPr id="113" name="Rectangle 23"/>
            <p:cNvSpPr/>
            <p:nvPr/>
          </p:nvSpPr>
          <p:spPr>
            <a:xfrm>
              <a:off x="5143504" y="2500312"/>
              <a:ext cx="636196" cy="6361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114" name="Group 78"/>
            <p:cNvGrpSpPr/>
            <p:nvPr/>
          </p:nvGrpSpPr>
          <p:grpSpPr>
            <a:xfrm>
              <a:off x="5333133" y="2643188"/>
              <a:ext cx="272454" cy="363686"/>
              <a:chOff x="1868971" y="2767277"/>
              <a:chExt cx="274694" cy="366676"/>
            </a:xfrm>
            <a:solidFill>
              <a:schemeClr val="bg1"/>
            </a:solidFill>
          </p:grpSpPr>
          <p:sp>
            <p:nvSpPr>
              <p:cNvPr id="115" name="AutoShape 115"/>
              <p:cNvSpPr/>
              <p:nvPr/>
            </p:nvSpPr>
            <p:spPr bwMode="auto">
              <a:xfrm>
                <a:off x="1868971" y="2767277"/>
                <a:ext cx="274694"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defRPr/>
                </a:pPr>
                <a:endParaRPr lang="en-US" sz="3000">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16" name="AutoShape 116"/>
              <p:cNvSpPr/>
              <p:nvPr/>
            </p:nvSpPr>
            <p:spPr bwMode="auto">
              <a:xfrm>
                <a:off x="1983479" y="2985030"/>
                <a:ext cx="45678"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defRPr/>
                </a:pPr>
                <a:endParaRPr lang="en-US" sz="3000">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grpSp>
        <p:nvGrpSpPr>
          <p:cNvPr id="122" name="组合 121"/>
          <p:cNvGrpSpPr/>
          <p:nvPr/>
        </p:nvGrpSpPr>
        <p:grpSpPr>
          <a:xfrm>
            <a:off x="32385" y="386575"/>
            <a:ext cx="11956415" cy="0"/>
            <a:chOff x="1103" y="1195"/>
            <a:chExt cx="19076" cy="0"/>
          </a:xfrm>
        </p:grpSpPr>
        <p:cxnSp>
          <p:nvCxnSpPr>
            <p:cNvPr id="126" name="直接连接符 125"/>
            <p:cNvCxnSpPr/>
            <p:nvPr/>
          </p:nvCxnSpPr>
          <p:spPr>
            <a:xfrm flipH="1">
              <a:off x="13441"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a:off x="1103"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grpSp>
      <p:sp>
        <p:nvSpPr>
          <p:cNvPr id="40" name="文本框 18"/>
          <p:cNvSpPr/>
          <p:nvPr/>
        </p:nvSpPr>
        <p:spPr>
          <a:xfrm>
            <a:off x="4458690" y="175818"/>
            <a:ext cx="3138277" cy="460338"/>
          </a:xfrm>
          <a:prstGeom prst="rect">
            <a:avLst/>
          </a:prstGeom>
          <a:noFill/>
          <a:ln w="9525">
            <a:solidFill>
              <a:srgbClr val="828EF6"/>
            </a:solidFill>
          </a:ln>
        </p:spPr>
        <p:txBody>
          <a:bodyPr wrap="square" anchor="t">
            <a:spAutoFit/>
          </a:bodyPr>
          <a:lstStyle/>
          <a:p>
            <a:pPr algn="ctr" defTabSz="685800"/>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Click Add Title Text</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randombar(horizontal)">
                                      <p:cBhvr>
                                        <p:cTn id="7" dur="500"/>
                                        <p:tgtEl>
                                          <p:spTgt spid="6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randombar(horizontal)">
                                      <p:cBhvr>
                                        <p:cTn id="11" dur="500"/>
                                        <p:tgtEl>
                                          <p:spTgt spid="60"/>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randombar(horizontal)">
                                      <p:cBhvr>
                                        <p:cTn id="15" dur="500"/>
                                        <p:tgtEl>
                                          <p:spTgt spid="59"/>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randombar(horizontal)">
                                      <p:cBhvr>
                                        <p:cTn id="19" dur="500"/>
                                        <p:tgtEl>
                                          <p:spTgt spid="61"/>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randombar(horizontal)">
                                      <p:cBhvr>
                                        <p:cTn id="23" dur="500"/>
                                        <p:tgtEl>
                                          <p:spTgt spid="70"/>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randombar(horizontal)">
                                      <p:cBhvr>
                                        <p:cTn id="27" dur="500"/>
                                        <p:tgtEl>
                                          <p:spTgt spid="76"/>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88"/>
                                        </p:tgtEl>
                                        <p:attrNameLst>
                                          <p:attrName>style.visibility</p:attrName>
                                        </p:attrNameLst>
                                      </p:cBhvr>
                                      <p:to>
                                        <p:strVal val="visible"/>
                                      </p:to>
                                    </p:set>
                                    <p:animEffect transition="in" filter="randombar(horizontal)">
                                      <p:cBhvr>
                                        <p:cTn id="31" dur="500"/>
                                        <p:tgtEl>
                                          <p:spTgt spid="88"/>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randombar(horizontal)">
                                      <p:cBhvr>
                                        <p:cTn id="35" dur="500"/>
                                        <p:tgtEl>
                                          <p:spTgt spid="82"/>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randombar(horizontal)">
                                      <p:cBhvr>
                                        <p:cTn id="39" dur="500"/>
                                        <p:tgtEl>
                                          <p:spTgt spid="97"/>
                                        </p:tgtEl>
                                      </p:cBhvr>
                                    </p:animEffect>
                                  </p:childTnLst>
                                </p:cTn>
                              </p:par>
                            </p:childTnLst>
                          </p:cTn>
                        </p:par>
                        <p:par>
                          <p:cTn id="40" fill="hold">
                            <p:stCondLst>
                              <p:cond delay="4500"/>
                            </p:stCondLst>
                            <p:childTnLst>
                              <p:par>
                                <p:cTn id="41" presetID="14" presetClass="entr" presetSubtype="10" fill="hold" nodeType="afterEffect">
                                  <p:stCondLst>
                                    <p:cond delay="0"/>
                                  </p:stCondLst>
                                  <p:childTnLst>
                                    <p:set>
                                      <p:cBhvr>
                                        <p:cTn id="42" dur="1" fill="hold">
                                          <p:stCondLst>
                                            <p:cond delay="0"/>
                                          </p:stCondLst>
                                        </p:cTn>
                                        <p:tgtEl>
                                          <p:spTgt spid="112"/>
                                        </p:tgtEl>
                                        <p:attrNameLst>
                                          <p:attrName>style.visibility</p:attrName>
                                        </p:attrNameLst>
                                      </p:cBhvr>
                                      <p:to>
                                        <p:strVal val="visible"/>
                                      </p:to>
                                    </p:set>
                                    <p:animEffect transition="in" filter="randombar(horizontal)">
                                      <p:cBhvr>
                                        <p:cTn id="43" dur="500"/>
                                        <p:tgtEl>
                                          <p:spTgt spid="112"/>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randombar(horizontal)">
                                      <p:cBhvr>
                                        <p:cTn id="47" dur="500"/>
                                        <p:tgtEl>
                                          <p:spTgt spid="67"/>
                                        </p:tgtEl>
                                      </p:cBhvr>
                                    </p:animEffect>
                                  </p:childTnLst>
                                </p:cTn>
                              </p:par>
                            </p:childTnLst>
                          </p:cTn>
                        </p:par>
                        <p:par>
                          <p:cTn id="48" fill="hold">
                            <p:stCondLst>
                              <p:cond delay="5500"/>
                            </p:stCondLst>
                            <p:childTnLst>
                              <p:par>
                                <p:cTn id="49" presetID="14" presetClass="entr" presetSubtype="10" fill="hold" nodeType="after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randombar(horizontal)">
                                      <p:cBhvr>
                                        <p:cTn id="51" dur="500"/>
                                        <p:tgtEl>
                                          <p:spTgt spid="73"/>
                                        </p:tgtEl>
                                      </p:cBhvr>
                                    </p:animEffect>
                                  </p:childTnLst>
                                </p:cTn>
                              </p:par>
                            </p:childTnLst>
                          </p:cTn>
                        </p:par>
                        <p:par>
                          <p:cTn id="52" fill="hold">
                            <p:stCondLst>
                              <p:cond delay="6000"/>
                            </p:stCondLst>
                            <p:childTnLst>
                              <p:par>
                                <p:cTn id="53" presetID="14" presetClass="entr" presetSubtype="10" fill="hold" nodeType="afterEffect">
                                  <p:stCondLst>
                                    <p:cond delay="0"/>
                                  </p:stCondLst>
                                  <p:childTnLst>
                                    <p:set>
                                      <p:cBhvr>
                                        <p:cTn id="54" dur="1" fill="hold">
                                          <p:stCondLst>
                                            <p:cond delay="0"/>
                                          </p:stCondLst>
                                        </p:cTn>
                                        <p:tgtEl>
                                          <p:spTgt spid="85"/>
                                        </p:tgtEl>
                                        <p:attrNameLst>
                                          <p:attrName>style.visibility</p:attrName>
                                        </p:attrNameLst>
                                      </p:cBhvr>
                                      <p:to>
                                        <p:strVal val="visible"/>
                                      </p:to>
                                    </p:set>
                                    <p:animEffect transition="in" filter="randombar(horizontal)">
                                      <p:cBhvr>
                                        <p:cTn id="55" dur="500"/>
                                        <p:tgtEl>
                                          <p:spTgt spid="85"/>
                                        </p:tgtEl>
                                      </p:cBhvr>
                                    </p:animEffect>
                                  </p:childTnLst>
                                </p:cTn>
                              </p:par>
                            </p:childTnLst>
                          </p:cTn>
                        </p:par>
                        <p:par>
                          <p:cTn id="56" fill="hold">
                            <p:stCondLst>
                              <p:cond delay="6500"/>
                            </p:stCondLst>
                            <p:childTnLst>
                              <p:par>
                                <p:cTn id="57" presetID="14" presetClass="entr" presetSubtype="10" fill="hold" nodeType="afterEffect">
                                  <p:stCondLst>
                                    <p:cond delay="0"/>
                                  </p:stCondLst>
                                  <p:childTnLst>
                                    <p:set>
                                      <p:cBhvr>
                                        <p:cTn id="58" dur="1" fill="hold">
                                          <p:stCondLst>
                                            <p:cond delay="0"/>
                                          </p:stCondLst>
                                        </p:cTn>
                                        <p:tgtEl>
                                          <p:spTgt spid="79"/>
                                        </p:tgtEl>
                                        <p:attrNameLst>
                                          <p:attrName>style.visibility</p:attrName>
                                        </p:attrNameLst>
                                      </p:cBhvr>
                                      <p:to>
                                        <p:strVal val="visible"/>
                                      </p:to>
                                    </p:set>
                                    <p:animEffect transition="in" filter="randombar(horizontal)">
                                      <p:cBhvr>
                                        <p:cTn id="59" dur="500"/>
                                        <p:tgtEl>
                                          <p:spTgt spid="79"/>
                                        </p:tgtEl>
                                      </p:cBhvr>
                                    </p:animEffect>
                                  </p:childTnLst>
                                </p:cTn>
                              </p:par>
                            </p:childTnLst>
                          </p:cTn>
                        </p:par>
                        <p:par>
                          <p:cTn id="60" fill="hold">
                            <p:stCondLst>
                              <p:cond delay="7000"/>
                            </p:stCondLst>
                            <p:childTnLst>
                              <p:par>
                                <p:cTn id="61" presetID="14" presetClass="entr" presetSubtype="10" fill="hold" nodeType="afterEffect">
                                  <p:stCondLst>
                                    <p:cond delay="0"/>
                                  </p:stCondLst>
                                  <p:childTnLst>
                                    <p:set>
                                      <p:cBhvr>
                                        <p:cTn id="62" dur="1" fill="hold">
                                          <p:stCondLst>
                                            <p:cond delay="0"/>
                                          </p:stCondLst>
                                        </p:cTn>
                                        <p:tgtEl>
                                          <p:spTgt spid="94"/>
                                        </p:tgtEl>
                                        <p:attrNameLst>
                                          <p:attrName>style.visibility</p:attrName>
                                        </p:attrNameLst>
                                      </p:cBhvr>
                                      <p:to>
                                        <p:strVal val="visible"/>
                                      </p:to>
                                    </p:set>
                                    <p:animEffect transition="in" filter="randombar(horizontal)">
                                      <p:cBhvr>
                                        <p:cTn id="63" dur="500"/>
                                        <p:tgtEl>
                                          <p:spTgt spid="94"/>
                                        </p:tgtEl>
                                      </p:cBhvr>
                                    </p:animEffect>
                                  </p:childTnLst>
                                </p:cTn>
                              </p:par>
                            </p:childTnLst>
                          </p:cTn>
                        </p:par>
                        <p:par>
                          <p:cTn id="64" fill="hold">
                            <p:stCondLst>
                              <p:cond delay="7500"/>
                            </p:stCondLst>
                            <p:childTnLst>
                              <p:par>
                                <p:cTn id="65" presetID="14" presetClass="entr" presetSubtype="10" fill="hold" nodeType="after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randombar(horizontal)">
                                      <p:cBhvr>
                                        <p:cTn id="67" dur="500"/>
                                        <p:tgtEl>
                                          <p:spTgt spid="109"/>
                                        </p:tgtEl>
                                      </p:cBhvr>
                                    </p:animEffect>
                                  </p:childTnLst>
                                </p:cTn>
                              </p:par>
                            </p:childTnLst>
                          </p:cTn>
                        </p:par>
                        <p:par>
                          <p:cTn id="68" fill="hold">
                            <p:stCondLst>
                              <p:cond delay="8000"/>
                            </p:stCondLst>
                            <p:childTnLst>
                              <p:par>
                                <p:cTn id="69" presetID="14" presetClass="entr" presetSubtype="10" fill="hold" nodeType="afterEffect">
                                  <p:stCondLst>
                                    <p:cond delay="0"/>
                                  </p:stCondLst>
                                  <p:childTnLst>
                                    <p:set>
                                      <p:cBhvr>
                                        <p:cTn id="70" dur="1" fill="hold">
                                          <p:stCondLst>
                                            <p:cond delay="0"/>
                                          </p:stCondLst>
                                        </p:cTn>
                                        <p:tgtEl>
                                          <p:spTgt spid="122"/>
                                        </p:tgtEl>
                                        <p:attrNameLst>
                                          <p:attrName>style.visibility</p:attrName>
                                        </p:attrNameLst>
                                      </p:cBhvr>
                                      <p:to>
                                        <p:strVal val="visible"/>
                                      </p:to>
                                    </p:set>
                                    <p:animEffect transition="in" filter="randombar(horizontal)">
                                      <p:cBhvr>
                                        <p:cTn id="71"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 name="Rectangle 89"/>
          <p:cNvSpPr/>
          <p:nvPr/>
        </p:nvSpPr>
        <p:spPr>
          <a:xfrm>
            <a:off x="1115923" y="4419545"/>
            <a:ext cx="3555805" cy="1015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82" name="Group 137"/>
          <p:cNvGrpSpPr/>
          <p:nvPr/>
        </p:nvGrpSpPr>
        <p:grpSpPr>
          <a:xfrm>
            <a:off x="1435354" y="2184473"/>
            <a:ext cx="285732" cy="2196975"/>
            <a:chOff x="1074408" y="1485901"/>
            <a:chExt cx="214311" cy="1647821"/>
          </a:xfrm>
        </p:grpSpPr>
        <p:cxnSp>
          <p:nvCxnSpPr>
            <p:cNvPr id="83" name="Straight Connector 90"/>
            <p:cNvCxnSpPr/>
            <p:nvPr/>
          </p:nvCxnSpPr>
          <p:spPr>
            <a:xfrm rot="16200000" flipV="1">
              <a:off x="359569"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84" name="Rounded Rectangle 94"/>
            <p:cNvSpPr/>
            <p:nvPr/>
          </p:nvSpPr>
          <p:spPr>
            <a:xfrm>
              <a:off x="1074408" y="2190750"/>
              <a:ext cx="214311" cy="94297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85" name="Group 138"/>
          <p:cNvGrpSpPr/>
          <p:nvPr/>
        </p:nvGrpSpPr>
        <p:grpSpPr>
          <a:xfrm>
            <a:off x="1941295" y="2184473"/>
            <a:ext cx="285732" cy="2196975"/>
            <a:chOff x="1447800" y="1485901"/>
            <a:chExt cx="214311" cy="1647821"/>
          </a:xfrm>
        </p:grpSpPr>
        <p:cxnSp>
          <p:nvCxnSpPr>
            <p:cNvPr id="86" name="Straight Connector 97"/>
            <p:cNvCxnSpPr/>
            <p:nvPr/>
          </p:nvCxnSpPr>
          <p:spPr>
            <a:xfrm rot="16200000" flipV="1">
              <a:off x="732961"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87" name="Rounded Rectangle 100"/>
            <p:cNvSpPr/>
            <p:nvPr/>
          </p:nvSpPr>
          <p:spPr>
            <a:xfrm>
              <a:off x="1447800" y="1962150"/>
              <a:ext cx="214311" cy="117157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88" name="Group 139"/>
          <p:cNvGrpSpPr/>
          <p:nvPr/>
        </p:nvGrpSpPr>
        <p:grpSpPr>
          <a:xfrm>
            <a:off x="2447239" y="2184473"/>
            <a:ext cx="285732" cy="2196975"/>
            <a:chOff x="1828800" y="1485901"/>
            <a:chExt cx="214311" cy="1647821"/>
          </a:xfrm>
        </p:grpSpPr>
        <p:cxnSp>
          <p:nvCxnSpPr>
            <p:cNvPr id="89" name="Straight Connector 103"/>
            <p:cNvCxnSpPr/>
            <p:nvPr/>
          </p:nvCxnSpPr>
          <p:spPr>
            <a:xfrm rot="16200000" flipV="1">
              <a:off x="1113961"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0" name="Rounded Rectangle 106"/>
            <p:cNvSpPr/>
            <p:nvPr/>
          </p:nvSpPr>
          <p:spPr>
            <a:xfrm>
              <a:off x="1828800" y="1809750"/>
              <a:ext cx="214311" cy="132397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91" name="Group 140"/>
          <p:cNvGrpSpPr/>
          <p:nvPr/>
        </p:nvGrpSpPr>
        <p:grpSpPr>
          <a:xfrm>
            <a:off x="2953182" y="2184473"/>
            <a:ext cx="285732" cy="2196975"/>
            <a:chOff x="2209800" y="1485901"/>
            <a:chExt cx="214311" cy="1647821"/>
          </a:xfrm>
        </p:grpSpPr>
        <p:cxnSp>
          <p:nvCxnSpPr>
            <p:cNvPr id="92" name="Straight Connector 107"/>
            <p:cNvCxnSpPr/>
            <p:nvPr/>
          </p:nvCxnSpPr>
          <p:spPr>
            <a:xfrm rot="16200000" flipV="1">
              <a:off x="1494961"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3" name="Rounded Rectangle 120"/>
            <p:cNvSpPr/>
            <p:nvPr/>
          </p:nvSpPr>
          <p:spPr>
            <a:xfrm>
              <a:off x="2209800" y="2419350"/>
              <a:ext cx="214311" cy="71437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94" name="Group 141"/>
          <p:cNvGrpSpPr/>
          <p:nvPr/>
        </p:nvGrpSpPr>
        <p:grpSpPr>
          <a:xfrm>
            <a:off x="3459123" y="2184473"/>
            <a:ext cx="285732" cy="2196975"/>
            <a:chOff x="2667000" y="1485901"/>
            <a:chExt cx="214311" cy="1647821"/>
          </a:xfrm>
        </p:grpSpPr>
        <p:cxnSp>
          <p:nvCxnSpPr>
            <p:cNvPr id="95" name="Straight Connector 127"/>
            <p:cNvCxnSpPr/>
            <p:nvPr/>
          </p:nvCxnSpPr>
          <p:spPr>
            <a:xfrm rot="16200000" flipV="1">
              <a:off x="1952161"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02" name="Rounded Rectangle 128"/>
            <p:cNvSpPr/>
            <p:nvPr/>
          </p:nvSpPr>
          <p:spPr>
            <a:xfrm>
              <a:off x="2667000" y="1962150"/>
              <a:ext cx="214311" cy="117157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03" name="Group 142"/>
          <p:cNvGrpSpPr/>
          <p:nvPr/>
        </p:nvGrpSpPr>
        <p:grpSpPr>
          <a:xfrm>
            <a:off x="3965071" y="2184473"/>
            <a:ext cx="285732" cy="2196975"/>
            <a:chOff x="2971800" y="1485901"/>
            <a:chExt cx="214311" cy="1647821"/>
          </a:xfrm>
        </p:grpSpPr>
        <p:cxnSp>
          <p:nvCxnSpPr>
            <p:cNvPr id="104" name="Straight Connector 135"/>
            <p:cNvCxnSpPr/>
            <p:nvPr/>
          </p:nvCxnSpPr>
          <p:spPr>
            <a:xfrm rot="16200000" flipV="1">
              <a:off x="2256961"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05" name="Rounded Rectangle 136"/>
            <p:cNvSpPr/>
            <p:nvPr/>
          </p:nvSpPr>
          <p:spPr>
            <a:xfrm>
              <a:off x="2971800" y="1809750"/>
              <a:ext cx="214311" cy="132397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sp>
        <p:nvSpPr>
          <p:cNvPr id="106" name="Rectangle 143"/>
          <p:cNvSpPr/>
          <p:nvPr/>
        </p:nvSpPr>
        <p:spPr>
          <a:xfrm>
            <a:off x="1464880" y="4561034"/>
            <a:ext cx="214802" cy="257122"/>
          </a:xfrm>
          <a:prstGeom prst="rect">
            <a:avLst/>
          </a:prstGeom>
        </p:spPr>
        <p:txBody>
          <a:bodyPr wrap="none" lIns="0" tIns="0" rIns="0" bIns="0">
            <a:spAutoFit/>
          </a:bodyPr>
          <a:lstStyle/>
          <a:p>
            <a:pPr algn="ctr">
              <a:lnSpc>
                <a:spcPct val="120000"/>
              </a:lnSpc>
            </a:pPr>
            <a:r>
              <a:rPr lang="en-US" sz="151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55</a:t>
            </a:r>
            <a:endParaRPr lang="en-US" sz="151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7" name="Rectangle 144"/>
          <p:cNvSpPr/>
          <p:nvPr/>
        </p:nvSpPr>
        <p:spPr>
          <a:xfrm>
            <a:off x="1975240" y="4561034"/>
            <a:ext cx="214802" cy="257122"/>
          </a:xfrm>
          <a:prstGeom prst="rect">
            <a:avLst/>
          </a:prstGeom>
        </p:spPr>
        <p:txBody>
          <a:bodyPr wrap="none" lIns="0" tIns="0" rIns="0" bIns="0">
            <a:spAutoFit/>
          </a:bodyPr>
          <a:lstStyle/>
          <a:p>
            <a:pPr algn="ctr">
              <a:lnSpc>
                <a:spcPct val="120000"/>
              </a:lnSpc>
            </a:pPr>
            <a:r>
              <a:rPr lang="en-US" sz="151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70</a:t>
            </a:r>
            <a:endParaRPr lang="en-US" sz="151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8" name="Rectangle 145"/>
          <p:cNvSpPr/>
          <p:nvPr/>
        </p:nvSpPr>
        <p:spPr>
          <a:xfrm>
            <a:off x="2485601" y="4561034"/>
            <a:ext cx="214802" cy="257122"/>
          </a:xfrm>
          <a:prstGeom prst="rect">
            <a:avLst/>
          </a:prstGeom>
        </p:spPr>
        <p:txBody>
          <a:bodyPr wrap="none" lIns="0" tIns="0" rIns="0" bIns="0">
            <a:spAutoFit/>
          </a:bodyPr>
          <a:lstStyle/>
          <a:p>
            <a:pPr algn="ctr">
              <a:lnSpc>
                <a:spcPct val="120000"/>
              </a:lnSpc>
            </a:pPr>
            <a:r>
              <a:rPr lang="en-US" sz="151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85</a:t>
            </a:r>
            <a:endParaRPr lang="en-US" sz="151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9" name="Rectangle 146"/>
          <p:cNvSpPr/>
          <p:nvPr/>
        </p:nvSpPr>
        <p:spPr>
          <a:xfrm>
            <a:off x="2995961" y="4561034"/>
            <a:ext cx="214802" cy="257122"/>
          </a:xfrm>
          <a:prstGeom prst="rect">
            <a:avLst/>
          </a:prstGeom>
        </p:spPr>
        <p:txBody>
          <a:bodyPr wrap="none" lIns="0" tIns="0" rIns="0" bIns="0">
            <a:spAutoFit/>
          </a:bodyPr>
          <a:lstStyle/>
          <a:p>
            <a:pPr algn="ctr">
              <a:lnSpc>
                <a:spcPct val="120000"/>
              </a:lnSpc>
            </a:pPr>
            <a:r>
              <a:rPr lang="en-US" sz="151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40</a:t>
            </a:r>
            <a:endParaRPr lang="en-US" sz="151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10" name="Rectangle 147"/>
          <p:cNvSpPr/>
          <p:nvPr/>
        </p:nvSpPr>
        <p:spPr>
          <a:xfrm>
            <a:off x="3506324" y="4561034"/>
            <a:ext cx="214802" cy="257122"/>
          </a:xfrm>
          <a:prstGeom prst="rect">
            <a:avLst/>
          </a:prstGeom>
        </p:spPr>
        <p:txBody>
          <a:bodyPr wrap="none" lIns="0" tIns="0" rIns="0" bIns="0">
            <a:spAutoFit/>
          </a:bodyPr>
          <a:lstStyle/>
          <a:p>
            <a:pPr algn="ctr">
              <a:lnSpc>
                <a:spcPct val="120000"/>
              </a:lnSpc>
            </a:pPr>
            <a:r>
              <a:rPr lang="en-US" sz="151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60</a:t>
            </a:r>
            <a:endParaRPr lang="en-US" sz="151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11" name="Rectangle 148"/>
          <p:cNvSpPr/>
          <p:nvPr/>
        </p:nvSpPr>
        <p:spPr>
          <a:xfrm>
            <a:off x="4016684" y="4561034"/>
            <a:ext cx="214802" cy="257122"/>
          </a:xfrm>
          <a:prstGeom prst="rect">
            <a:avLst/>
          </a:prstGeom>
        </p:spPr>
        <p:txBody>
          <a:bodyPr wrap="none" lIns="0" tIns="0" rIns="0" bIns="0">
            <a:spAutoFit/>
          </a:bodyPr>
          <a:lstStyle/>
          <a:p>
            <a:pPr algn="ctr">
              <a:lnSpc>
                <a:spcPct val="120000"/>
              </a:lnSpc>
            </a:pPr>
            <a:r>
              <a:rPr lang="en-US" sz="151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80</a:t>
            </a:r>
            <a:endParaRPr lang="en-US" sz="151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112" name="Group 149"/>
          <p:cNvGrpSpPr/>
          <p:nvPr/>
        </p:nvGrpSpPr>
        <p:grpSpPr>
          <a:xfrm>
            <a:off x="6069148" y="2186072"/>
            <a:ext cx="2151219" cy="666353"/>
            <a:chOff x="4597686" y="3155872"/>
            <a:chExt cx="1583966" cy="499792"/>
          </a:xfrm>
        </p:grpSpPr>
        <p:sp>
          <p:nvSpPr>
            <p:cNvPr id="113" name="TextBox 150"/>
            <p:cNvSpPr txBox="1"/>
            <p:nvPr/>
          </p:nvSpPr>
          <p:spPr>
            <a:xfrm>
              <a:off x="4597686" y="3155872"/>
              <a:ext cx="1542506" cy="203370"/>
            </a:xfrm>
            <a:prstGeom prst="rect">
              <a:avLst/>
            </a:prstGeom>
            <a:noFill/>
          </p:spPr>
          <p:txBody>
            <a:bodyPr wrap="square" lIns="0" tIns="0" rIns="0" bIns="0" rtlCol="0" anchor="t">
              <a:spAutoFit/>
            </a:bodyPr>
            <a:lstStyle/>
            <a:p>
              <a:pPr>
                <a:lnSpc>
                  <a:spcPct val="120000"/>
                </a:lnSpc>
              </a:pPr>
              <a:r>
                <a:rPr lang="zh-CN" altLang="en-US" sz="1465" dirty="0">
                  <a:solidFill>
                    <a:schemeClr val="bg1"/>
                  </a:solidFill>
                  <a:latin typeface="Montserrat" panose="00000500000000000000" charset="0"/>
                  <a:ea typeface="Montserrat" panose="00000500000000000000" charset="0"/>
                  <a:cs typeface="+mn-ea"/>
                  <a:sym typeface="Montserrat" panose="00000500000000000000" charset="0"/>
                </a:rPr>
                <a:t>Add the title</a:t>
              </a:r>
              <a:endParaRPr lang="en-US" sz="14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14" name="TextBox 151"/>
            <p:cNvSpPr txBox="1"/>
            <p:nvPr/>
          </p:nvSpPr>
          <p:spPr>
            <a:xfrm>
              <a:off x="4597686" y="3348942"/>
              <a:ext cx="1583966" cy="306722"/>
            </a:xfrm>
            <a:prstGeom prst="rect">
              <a:avLst/>
            </a:prstGeom>
            <a:noFill/>
          </p:spPr>
          <p:txBody>
            <a:bodyPr wrap="square" lIns="0" tIns="0" rIns="0" bIns="0" rtlCol="0" anchor="t">
              <a:spAutoFit/>
            </a:bodyPr>
            <a:lstStyle/>
            <a:p>
              <a:pPr defTabSz="1219200">
                <a:lnSpc>
                  <a:spcPct val="120000"/>
                </a:lnSpc>
                <a:spcBef>
                  <a:spcPct val="20000"/>
                </a:spcBef>
                <a:defRPr/>
              </a:pPr>
              <a:r>
                <a:rPr lang="zh-CN" altLang="en-US" sz="1105" dirty="0">
                  <a:solidFill>
                    <a:schemeClr val="bg1"/>
                  </a:solidFill>
                  <a:latin typeface="Montserrat" panose="00000500000000000000" charset="0"/>
                  <a:ea typeface="Montserrat" panose="00000500000000000000" charset="0"/>
                  <a:cs typeface="+mn-ea"/>
                  <a:sym typeface="Montserrat" panose="00000500000000000000" charset="0"/>
                </a:rPr>
                <a:t>Here you could describe the detile if you need it</a:t>
              </a:r>
              <a:endParaRPr lang="en-US" sz="110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15" name="Group 152"/>
          <p:cNvGrpSpPr/>
          <p:nvPr/>
        </p:nvGrpSpPr>
        <p:grpSpPr>
          <a:xfrm>
            <a:off x="9043141" y="2186072"/>
            <a:ext cx="2094912" cy="666353"/>
            <a:chOff x="6978976" y="3155872"/>
            <a:chExt cx="1542507" cy="499792"/>
          </a:xfrm>
        </p:grpSpPr>
        <p:sp>
          <p:nvSpPr>
            <p:cNvPr id="116" name="TextBox 153"/>
            <p:cNvSpPr txBox="1"/>
            <p:nvPr/>
          </p:nvSpPr>
          <p:spPr>
            <a:xfrm>
              <a:off x="6978977" y="3155872"/>
              <a:ext cx="1542506" cy="203370"/>
            </a:xfrm>
            <a:prstGeom prst="rect">
              <a:avLst/>
            </a:prstGeom>
            <a:noFill/>
          </p:spPr>
          <p:txBody>
            <a:bodyPr wrap="square" lIns="0" tIns="0" rIns="0" bIns="0" rtlCol="0" anchor="t">
              <a:spAutoFit/>
            </a:bodyPr>
            <a:lstStyle/>
            <a:p>
              <a:pPr>
                <a:lnSpc>
                  <a:spcPct val="120000"/>
                </a:lnSpc>
              </a:pPr>
              <a:r>
                <a:rPr lang="zh-CN" altLang="en-US" sz="1465" dirty="0">
                  <a:solidFill>
                    <a:schemeClr val="bg1"/>
                  </a:solidFill>
                  <a:latin typeface="Montserrat" panose="00000500000000000000" charset="0"/>
                  <a:ea typeface="Montserrat" panose="00000500000000000000" charset="0"/>
                  <a:cs typeface="+mn-ea"/>
                  <a:sym typeface="Montserrat" panose="00000500000000000000" charset="0"/>
                </a:rPr>
                <a:t>Add the title</a:t>
              </a:r>
              <a:endParaRPr lang="en-US" sz="14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17" name="TextBox 154"/>
            <p:cNvSpPr txBox="1"/>
            <p:nvPr/>
          </p:nvSpPr>
          <p:spPr>
            <a:xfrm>
              <a:off x="6978976" y="3348942"/>
              <a:ext cx="1542507" cy="306722"/>
            </a:xfrm>
            <a:prstGeom prst="rect">
              <a:avLst/>
            </a:prstGeom>
            <a:noFill/>
          </p:spPr>
          <p:txBody>
            <a:bodyPr wrap="square" lIns="0" tIns="0" rIns="0" bIns="0" rtlCol="0" anchor="t">
              <a:spAutoFit/>
            </a:bodyPr>
            <a:lstStyle/>
            <a:p>
              <a:pPr defTabSz="1219200">
                <a:lnSpc>
                  <a:spcPct val="120000"/>
                </a:lnSpc>
                <a:spcBef>
                  <a:spcPct val="20000"/>
                </a:spcBef>
                <a:defRPr/>
              </a:pPr>
              <a:r>
                <a:rPr lang="zh-CN" altLang="en-US" sz="1105" dirty="0">
                  <a:solidFill>
                    <a:schemeClr val="bg1"/>
                  </a:solidFill>
                  <a:latin typeface="Montserrat" panose="00000500000000000000" charset="0"/>
                  <a:ea typeface="Montserrat" panose="00000500000000000000" charset="0"/>
                  <a:cs typeface="+mn-ea"/>
                  <a:sym typeface="Montserrat" panose="00000500000000000000" charset="0"/>
                </a:rPr>
                <a:t>Here you could describe the detile if you need it</a:t>
              </a:r>
              <a:endParaRPr lang="en-US" sz="110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18" name="Group 155"/>
          <p:cNvGrpSpPr/>
          <p:nvPr/>
        </p:nvGrpSpPr>
        <p:grpSpPr>
          <a:xfrm>
            <a:off x="6069147" y="3047029"/>
            <a:ext cx="2094912" cy="666348"/>
            <a:chOff x="4597685" y="3914331"/>
            <a:chExt cx="1542507" cy="499786"/>
          </a:xfrm>
        </p:grpSpPr>
        <p:sp>
          <p:nvSpPr>
            <p:cNvPr id="119" name="TextBox 156"/>
            <p:cNvSpPr txBox="1"/>
            <p:nvPr/>
          </p:nvSpPr>
          <p:spPr>
            <a:xfrm>
              <a:off x="4597686" y="3914331"/>
              <a:ext cx="1542506" cy="203369"/>
            </a:xfrm>
            <a:prstGeom prst="rect">
              <a:avLst/>
            </a:prstGeom>
            <a:noFill/>
          </p:spPr>
          <p:txBody>
            <a:bodyPr wrap="square" lIns="0" tIns="0" rIns="0" bIns="0" rtlCol="0" anchor="t">
              <a:spAutoFit/>
            </a:bodyPr>
            <a:lstStyle/>
            <a:p>
              <a:pPr>
                <a:lnSpc>
                  <a:spcPct val="120000"/>
                </a:lnSpc>
              </a:pPr>
              <a:r>
                <a:rPr lang="zh-CN" altLang="en-US" sz="1465" dirty="0">
                  <a:solidFill>
                    <a:schemeClr val="bg1"/>
                  </a:solidFill>
                  <a:latin typeface="Montserrat" panose="00000500000000000000" charset="0"/>
                  <a:ea typeface="Montserrat" panose="00000500000000000000" charset="0"/>
                  <a:cs typeface="+mn-ea"/>
                  <a:sym typeface="Montserrat" panose="00000500000000000000" charset="0"/>
                </a:rPr>
                <a:t>Add the title</a:t>
              </a:r>
              <a:endParaRPr lang="en-US" altLang="zh-CN" sz="1465" dirty="0">
                <a:solidFill>
                  <a:schemeClr val="bg1"/>
                </a:solidFill>
                <a:latin typeface="Montserrat" panose="00000500000000000000" charset="0"/>
                <a:ea typeface="Montserrat" panose="00000500000000000000" charset="0"/>
                <a:cs typeface="+mn-ea"/>
                <a:sym typeface="Montserrat" panose="00000500000000000000" charset="0"/>
              </a:endParaRPr>
            </a:p>
          </p:txBody>
        </p:sp>
        <p:sp>
          <p:nvSpPr>
            <p:cNvPr id="120" name="TextBox 157"/>
            <p:cNvSpPr txBox="1"/>
            <p:nvPr/>
          </p:nvSpPr>
          <p:spPr>
            <a:xfrm>
              <a:off x="4597685" y="4107397"/>
              <a:ext cx="1542507" cy="306720"/>
            </a:xfrm>
            <a:prstGeom prst="rect">
              <a:avLst/>
            </a:prstGeom>
            <a:noFill/>
          </p:spPr>
          <p:txBody>
            <a:bodyPr wrap="square" lIns="0" tIns="0" rIns="0" bIns="0" rtlCol="0" anchor="t">
              <a:spAutoFit/>
            </a:bodyPr>
            <a:lstStyle/>
            <a:p>
              <a:pPr defTabSz="1219200">
                <a:lnSpc>
                  <a:spcPct val="120000"/>
                </a:lnSpc>
                <a:spcBef>
                  <a:spcPct val="20000"/>
                </a:spcBef>
                <a:defRPr/>
              </a:pPr>
              <a:r>
                <a:rPr lang="zh-CN" altLang="en-US" sz="1105" dirty="0">
                  <a:solidFill>
                    <a:schemeClr val="bg1"/>
                  </a:solidFill>
                  <a:latin typeface="Montserrat" panose="00000500000000000000" charset="0"/>
                  <a:ea typeface="Montserrat" panose="00000500000000000000" charset="0"/>
                  <a:cs typeface="+mn-ea"/>
                  <a:sym typeface="Montserrat" panose="00000500000000000000" charset="0"/>
                </a:rPr>
                <a:t>Here you could describe the detile if you need it</a:t>
              </a:r>
              <a:endParaRPr lang="en-US" sz="110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21" name="Group 158"/>
          <p:cNvGrpSpPr/>
          <p:nvPr/>
        </p:nvGrpSpPr>
        <p:grpSpPr>
          <a:xfrm>
            <a:off x="9043141" y="3047019"/>
            <a:ext cx="2094912" cy="666353"/>
            <a:chOff x="6978976" y="3914331"/>
            <a:chExt cx="1542507" cy="499791"/>
          </a:xfrm>
        </p:grpSpPr>
        <p:sp>
          <p:nvSpPr>
            <p:cNvPr id="122" name="TextBox 159"/>
            <p:cNvSpPr txBox="1"/>
            <p:nvPr/>
          </p:nvSpPr>
          <p:spPr>
            <a:xfrm>
              <a:off x="6978977" y="3914331"/>
              <a:ext cx="1542506" cy="203370"/>
            </a:xfrm>
            <a:prstGeom prst="rect">
              <a:avLst/>
            </a:prstGeom>
            <a:noFill/>
          </p:spPr>
          <p:txBody>
            <a:bodyPr wrap="square" lIns="0" tIns="0" rIns="0" bIns="0" rtlCol="0" anchor="t">
              <a:spAutoFit/>
            </a:bodyPr>
            <a:lstStyle/>
            <a:p>
              <a:pPr>
                <a:lnSpc>
                  <a:spcPct val="120000"/>
                </a:lnSpc>
              </a:pPr>
              <a:r>
                <a:rPr lang="zh-CN" altLang="en-US" sz="1465" dirty="0">
                  <a:solidFill>
                    <a:schemeClr val="bg1"/>
                  </a:solidFill>
                  <a:latin typeface="Montserrat" panose="00000500000000000000" charset="0"/>
                  <a:ea typeface="Montserrat" panose="00000500000000000000" charset="0"/>
                  <a:cs typeface="+mn-ea"/>
                  <a:sym typeface="Montserrat" panose="00000500000000000000" charset="0"/>
                </a:rPr>
                <a:t>Add the title</a:t>
              </a:r>
              <a:endParaRPr lang="en-US" altLang="zh-CN" sz="1465" dirty="0">
                <a:solidFill>
                  <a:schemeClr val="bg1"/>
                </a:solidFill>
                <a:latin typeface="Montserrat" panose="00000500000000000000" charset="0"/>
                <a:ea typeface="Montserrat" panose="00000500000000000000" charset="0"/>
                <a:cs typeface="+mn-ea"/>
                <a:sym typeface="Montserrat" panose="00000500000000000000" charset="0"/>
              </a:endParaRPr>
            </a:p>
          </p:txBody>
        </p:sp>
        <p:sp>
          <p:nvSpPr>
            <p:cNvPr id="123" name="TextBox 160"/>
            <p:cNvSpPr txBox="1"/>
            <p:nvPr/>
          </p:nvSpPr>
          <p:spPr>
            <a:xfrm>
              <a:off x="6978976" y="4107401"/>
              <a:ext cx="1542507" cy="306721"/>
            </a:xfrm>
            <a:prstGeom prst="rect">
              <a:avLst/>
            </a:prstGeom>
            <a:noFill/>
          </p:spPr>
          <p:txBody>
            <a:bodyPr wrap="square" lIns="0" tIns="0" rIns="0" bIns="0" rtlCol="0" anchor="t">
              <a:spAutoFit/>
            </a:bodyPr>
            <a:lstStyle/>
            <a:p>
              <a:pPr defTabSz="1219200">
                <a:lnSpc>
                  <a:spcPct val="120000"/>
                </a:lnSpc>
                <a:spcBef>
                  <a:spcPct val="20000"/>
                </a:spcBef>
                <a:defRPr/>
              </a:pPr>
              <a:r>
                <a:rPr lang="zh-CN" altLang="en-US" sz="1105" dirty="0">
                  <a:solidFill>
                    <a:schemeClr val="bg1"/>
                  </a:solidFill>
                  <a:latin typeface="Montserrat" panose="00000500000000000000" charset="0"/>
                  <a:ea typeface="Montserrat" panose="00000500000000000000" charset="0"/>
                  <a:cs typeface="+mn-ea"/>
                  <a:sym typeface="Montserrat" panose="00000500000000000000" charset="0"/>
                </a:rPr>
                <a:t>Here you could describe the detile if you need it</a:t>
              </a:r>
              <a:endParaRPr lang="en-US" altLang="zh-CN" sz="1105" dirty="0">
                <a:solidFill>
                  <a:schemeClr val="bg1"/>
                </a:solidFill>
                <a:latin typeface="Montserrat" panose="00000500000000000000" charset="0"/>
                <a:ea typeface="Montserrat" panose="00000500000000000000" charset="0"/>
                <a:cs typeface="+mn-ea"/>
                <a:sym typeface="Montserrat" panose="00000500000000000000" charset="0"/>
              </a:endParaRPr>
            </a:p>
          </p:txBody>
        </p:sp>
      </p:grpSp>
      <p:grpSp>
        <p:nvGrpSpPr>
          <p:cNvPr id="124" name="Group 161"/>
          <p:cNvGrpSpPr/>
          <p:nvPr/>
        </p:nvGrpSpPr>
        <p:grpSpPr>
          <a:xfrm>
            <a:off x="6069147" y="4019557"/>
            <a:ext cx="2094912" cy="666353"/>
            <a:chOff x="4597685" y="3914331"/>
            <a:chExt cx="1542507" cy="499791"/>
          </a:xfrm>
        </p:grpSpPr>
        <p:sp>
          <p:nvSpPr>
            <p:cNvPr id="125" name="TextBox 162"/>
            <p:cNvSpPr txBox="1"/>
            <p:nvPr/>
          </p:nvSpPr>
          <p:spPr>
            <a:xfrm>
              <a:off x="4597686" y="3914331"/>
              <a:ext cx="1542506" cy="193368"/>
            </a:xfrm>
            <a:prstGeom prst="rect">
              <a:avLst/>
            </a:prstGeom>
            <a:noFill/>
          </p:spPr>
          <p:txBody>
            <a:bodyPr wrap="square" lIns="0" tIns="0" rIns="0" bIns="0" rtlCol="0" anchor="t">
              <a:spAutoFit/>
            </a:bodyPr>
            <a:lstStyle/>
            <a:p>
              <a:pPr>
                <a:lnSpc>
                  <a:spcPct val="120000"/>
                </a:lnSpc>
              </a:pPr>
              <a:r>
                <a:rPr lang="zh-CN" altLang="en-US" sz="1400" dirty="0">
                  <a:solidFill>
                    <a:schemeClr val="bg1"/>
                  </a:solidFill>
                  <a:latin typeface="Montserrat" panose="00000500000000000000" charset="0"/>
                  <a:ea typeface="Montserrat" panose="00000500000000000000" charset="0"/>
                  <a:cs typeface="+mn-ea"/>
                  <a:sym typeface="Montserrat" panose="00000500000000000000" charset="0"/>
                </a:rPr>
                <a:t>Add the title</a:t>
              </a:r>
              <a:endParaRPr lang="en-US" altLang="zh-CN" sz="1400" dirty="0">
                <a:solidFill>
                  <a:schemeClr val="bg1"/>
                </a:solidFill>
                <a:latin typeface="Montserrat" panose="00000500000000000000" charset="0"/>
                <a:ea typeface="Montserrat" panose="00000500000000000000" charset="0"/>
                <a:cs typeface="+mn-ea"/>
                <a:sym typeface="Montserrat" panose="00000500000000000000" charset="0"/>
              </a:endParaRPr>
            </a:p>
          </p:txBody>
        </p:sp>
        <p:sp>
          <p:nvSpPr>
            <p:cNvPr id="126" name="TextBox 163"/>
            <p:cNvSpPr txBox="1"/>
            <p:nvPr/>
          </p:nvSpPr>
          <p:spPr>
            <a:xfrm>
              <a:off x="4597685" y="4107401"/>
              <a:ext cx="1542507" cy="306721"/>
            </a:xfrm>
            <a:prstGeom prst="rect">
              <a:avLst/>
            </a:prstGeom>
            <a:noFill/>
          </p:spPr>
          <p:txBody>
            <a:bodyPr wrap="square" lIns="0" tIns="0" rIns="0" bIns="0" rtlCol="0" anchor="t">
              <a:spAutoFit/>
            </a:bodyPr>
            <a:lstStyle/>
            <a:p>
              <a:pPr defTabSz="1219200">
                <a:lnSpc>
                  <a:spcPct val="120000"/>
                </a:lnSpc>
                <a:spcBef>
                  <a:spcPct val="20000"/>
                </a:spcBef>
                <a:defRPr/>
              </a:pPr>
              <a:r>
                <a:rPr lang="zh-CN" altLang="en-US" sz="1105" dirty="0">
                  <a:solidFill>
                    <a:schemeClr val="bg1"/>
                  </a:solidFill>
                  <a:latin typeface="Montserrat" panose="00000500000000000000" charset="0"/>
                  <a:ea typeface="Montserrat" panose="00000500000000000000" charset="0"/>
                  <a:cs typeface="+mn-ea"/>
                  <a:sym typeface="Montserrat" panose="00000500000000000000" charset="0"/>
                </a:rPr>
                <a:t>Here you could describe the detile if you need it</a:t>
              </a:r>
              <a:endParaRPr lang="en-US" sz="110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27" name="Group 164"/>
          <p:cNvGrpSpPr/>
          <p:nvPr/>
        </p:nvGrpSpPr>
        <p:grpSpPr>
          <a:xfrm>
            <a:off x="9043141" y="4019557"/>
            <a:ext cx="2094912" cy="666353"/>
            <a:chOff x="6978976" y="3914331"/>
            <a:chExt cx="1542507" cy="499791"/>
          </a:xfrm>
        </p:grpSpPr>
        <p:sp>
          <p:nvSpPr>
            <p:cNvPr id="128" name="TextBox 165"/>
            <p:cNvSpPr txBox="1"/>
            <p:nvPr/>
          </p:nvSpPr>
          <p:spPr>
            <a:xfrm>
              <a:off x="6978977" y="3914331"/>
              <a:ext cx="1542506" cy="203370"/>
            </a:xfrm>
            <a:prstGeom prst="rect">
              <a:avLst/>
            </a:prstGeom>
            <a:noFill/>
          </p:spPr>
          <p:txBody>
            <a:bodyPr wrap="square" lIns="0" tIns="0" rIns="0" bIns="0" rtlCol="0" anchor="t">
              <a:spAutoFit/>
            </a:bodyPr>
            <a:lstStyle/>
            <a:p>
              <a:pPr>
                <a:lnSpc>
                  <a:spcPct val="120000"/>
                </a:lnSpc>
              </a:pPr>
              <a:r>
                <a:rPr lang="zh-CN" altLang="en-US" sz="1465" dirty="0">
                  <a:solidFill>
                    <a:schemeClr val="bg1"/>
                  </a:solidFill>
                  <a:latin typeface="Montserrat" panose="00000500000000000000" charset="0"/>
                  <a:ea typeface="Montserrat" panose="00000500000000000000" charset="0"/>
                  <a:cs typeface="+mn-ea"/>
                  <a:sym typeface="Montserrat" panose="00000500000000000000" charset="0"/>
                </a:rPr>
                <a:t>Add the title</a:t>
              </a:r>
              <a:endParaRPr lang="en-US" altLang="zh-CN" sz="1465" dirty="0">
                <a:solidFill>
                  <a:schemeClr val="bg1"/>
                </a:solidFill>
                <a:latin typeface="Montserrat" panose="00000500000000000000" charset="0"/>
                <a:ea typeface="Montserrat" panose="00000500000000000000" charset="0"/>
                <a:cs typeface="+mn-ea"/>
                <a:sym typeface="Montserrat" panose="00000500000000000000" charset="0"/>
              </a:endParaRPr>
            </a:p>
          </p:txBody>
        </p:sp>
        <p:sp>
          <p:nvSpPr>
            <p:cNvPr id="129" name="TextBox 166"/>
            <p:cNvSpPr txBox="1"/>
            <p:nvPr/>
          </p:nvSpPr>
          <p:spPr>
            <a:xfrm>
              <a:off x="6978976" y="4107401"/>
              <a:ext cx="1542507" cy="306721"/>
            </a:xfrm>
            <a:prstGeom prst="rect">
              <a:avLst/>
            </a:prstGeom>
            <a:noFill/>
          </p:spPr>
          <p:txBody>
            <a:bodyPr wrap="square" lIns="0" tIns="0" rIns="0" bIns="0" rtlCol="0" anchor="t">
              <a:spAutoFit/>
            </a:bodyPr>
            <a:lstStyle/>
            <a:p>
              <a:pPr defTabSz="1219200">
                <a:lnSpc>
                  <a:spcPct val="120000"/>
                </a:lnSpc>
                <a:spcBef>
                  <a:spcPct val="20000"/>
                </a:spcBef>
                <a:defRPr/>
              </a:pPr>
              <a:r>
                <a:rPr lang="zh-CN" altLang="en-US" sz="1105" dirty="0">
                  <a:solidFill>
                    <a:schemeClr val="bg1"/>
                  </a:solidFill>
                  <a:latin typeface="Montserrat" panose="00000500000000000000" charset="0"/>
                  <a:ea typeface="Montserrat" panose="00000500000000000000" charset="0"/>
                  <a:cs typeface="+mn-ea"/>
                  <a:sym typeface="Montserrat" panose="00000500000000000000" charset="0"/>
                </a:rPr>
                <a:t>Here you could describe the detile if you need it</a:t>
              </a:r>
              <a:endParaRPr lang="en-US" altLang="zh-CN" sz="1105" dirty="0">
                <a:solidFill>
                  <a:schemeClr val="bg1"/>
                </a:solidFill>
                <a:latin typeface="Montserrat" panose="00000500000000000000" charset="0"/>
                <a:ea typeface="Montserrat" panose="00000500000000000000" charset="0"/>
                <a:cs typeface="+mn-ea"/>
                <a:sym typeface="Montserrat" panose="00000500000000000000" charset="0"/>
              </a:endParaRPr>
            </a:p>
          </p:txBody>
        </p:sp>
      </p:grpSp>
      <p:grpSp>
        <p:nvGrpSpPr>
          <p:cNvPr id="130" name="Group 167"/>
          <p:cNvGrpSpPr/>
          <p:nvPr/>
        </p:nvGrpSpPr>
        <p:grpSpPr>
          <a:xfrm>
            <a:off x="8368239" y="3997304"/>
            <a:ext cx="625327" cy="607424"/>
            <a:chOff x="6299532" y="4190009"/>
            <a:chExt cx="469021" cy="455593"/>
          </a:xfrm>
        </p:grpSpPr>
        <p:sp>
          <p:nvSpPr>
            <p:cNvPr id="131" name="Oval 168"/>
            <p:cNvSpPr>
              <a:spLocks noChangeAspect="1"/>
            </p:cNvSpPr>
            <p:nvPr/>
          </p:nvSpPr>
          <p:spPr>
            <a:xfrm>
              <a:off x="6299532" y="41900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32" name="Freeform 63"/>
            <p:cNvSpPr>
              <a:spLocks noEditPoints="1"/>
            </p:cNvSpPr>
            <p:nvPr/>
          </p:nvSpPr>
          <p:spPr bwMode="auto">
            <a:xfrm>
              <a:off x="6386874"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76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33" name="Group 170"/>
          <p:cNvGrpSpPr/>
          <p:nvPr/>
        </p:nvGrpSpPr>
        <p:grpSpPr>
          <a:xfrm>
            <a:off x="5366607" y="2159411"/>
            <a:ext cx="625327" cy="607424"/>
            <a:chOff x="630683" y="3383511"/>
            <a:chExt cx="469021" cy="455593"/>
          </a:xfrm>
        </p:grpSpPr>
        <p:sp>
          <p:nvSpPr>
            <p:cNvPr id="134" name="Oval 171"/>
            <p:cNvSpPr>
              <a:spLocks noChangeAspect="1"/>
            </p:cNvSpPr>
            <p:nvPr/>
          </p:nvSpPr>
          <p:spPr>
            <a:xfrm>
              <a:off x="630683" y="3383511"/>
              <a:ext cx="469021" cy="455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35" name="Freeform 117"/>
            <p:cNvSpPr/>
            <p:nvPr/>
          </p:nvSpPr>
          <p:spPr bwMode="auto">
            <a:xfrm>
              <a:off x="730012" y="3476126"/>
              <a:ext cx="270363" cy="270363"/>
            </a:xfrm>
            <a:custGeom>
              <a:avLst/>
              <a:gdLst/>
              <a:ahLst/>
              <a:cxnLst>
                <a:cxn ang="0">
                  <a:pos x="56" y="51"/>
                </a:cxn>
                <a:cxn ang="0">
                  <a:pos x="51" y="55"/>
                </a:cxn>
                <a:cxn ang="0">
                  <a:pos x="43" y="57"/>
                </a:cxn>
                <a:cxn ang="0">
                  <a:pos x="33" y="54"/>
                </a:cxn>
                <a:cxn ang="0">
                  <a:pos x="26" y="51"/>
                </a:cxn>
                <a:cxn ang="0">
                  <a:pos x="7" y="32"/>
                </a:cxn>
                <a:cxn ang="0">
                  <a:pos x="3" y="25"/>
                </a:cxn>
                <a:cxn ang="0">
                  <a:pos x="0" y="14"/>
                </a:cxn>
                <a:cxn ang="0">
                  <a:pos x="3" y="7"/>
                </a:cxn>
                <a:cxn ang="0">
                  <a:pos x="7" y="2"/>
                </a:cxn>
                <a:cxn ang="0">
                  <a:pos x="12" y="0"/>
                </a:cxn>
                <a:cxn ang="0">
                  <a:pos x="13" y="1"/>
                </a:cxn>
                <a:cxn ang="0">
                  <a:pos x="15" y="4"/>
                </a:cxn>
                <a:cxn ang="0">
                  <a:pos x="19" y="10"/>
                </a:cxn>
                <a:cxn ang="0">
                  <a:pos x="21" y="14"/>
                </a:cxn>
                <a:cxn ang="0">
                  <a:pos x="14" y="22"/>
                </a:cxn>
                <a:cxn ang="0">
                  <a:pos x="15" y="26"/>
                </a:cxn>
                <a:cxn ang="0">
                  <a:pos x="32" y="42"/>
                </a:cxn>
                <a:cxn ang="0">
                  <a:pos x="35" y="44"/>
                </a:cxn>
                <a:cxn ang="0">
                  <a:pos x="43" y="36"/>
                </a:cxn>
                <a:cxn ang="0">
                  <a:pos x="47" y="38"/>
                </a:cxn>
                <a:cxn ang="0">
                  <a:pos x="54" y="42"/>
                </a:cxn>
                <a:cxn ang="0">
                  <a:pos x="57" y="44"/>
                </a:cxn>
                <a:cxn ang="0">
                  <a:pos x="57" y="45"/>
                </a:cxn>
                <a:cxn ang="0">
                  <a:pos x="56" y="51"/>
                </a:cxn>
              </a:cxnLst>
              <a:rect l="0" t="0" r="r" b="b"/>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76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36" name="Group 173"/>
          <p:cNvGrpSpPr/>
          <p:nvPr/>
        </p:nvGrpSpPr>
        <p:grpSpPr>
          <a:xfrm>
            <a:off x="5366607" y="3997304"/>
            <a:ext cx="625327" cy="607424"/>
            <a:chOff x="3428938" y="4190009"/>
            <a:chExt cx="469021" cy="455593"/>
          </a:xfrm>
        </p:grpSpPr>
        <p:sp>
          <p:nvSpPr>
            <p:cNvPr id="137" name="Oval 174"/>
            <p:cNvSpPr>
              <a:spLocks noChangeAspect="1"/>
            </p:cNvSpPr>
            <p:nvPr/>
          </p:nvSpPr>
          <p:spPr>
            <a:xfrm>
              <a:off x="3428938" y="4190009"/>
              <a:ext cx="469021" cy="4555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38" name="Freeform 83"/>
            <p:cNvSpPr>
              <a:spLocks noEditPoints="1"/>
            </p:cNvSpPr>
            <p:nvPr/>
          </p:nvSpPr>
          <p:spPr bwMode="auto">
            <a:xfrm>
              <a:off x="3571129" y="4279327"/>
              <a:ext cx="184638" cy="27695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76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39" name="Group 176"/>
          <p:cNvGrpSpPr/>
          <p:nvPr/>
        </p:nvGrpSpPr>
        <p:grpSpPr>
          <a:xfrm>
            <a:off x="5366607" y="3062091"/>
            <a:ext cx="625327" cy="607424"/>
            <a:chOff x="6299532" y="3384456"/>
            <a:chExt cx="469021" cy="455593"/>
          </a:xfrm>
        </p:grpSpPr>
        <p:sp>
          <p:nvSpPr>
            <p:cNvPr id="140" name="Oval 177"/>
            <p:cNvSpPr>
              <a:spLocks noChangeAspect="1"/>
            </p:cNvSpPr>
            <p:nvPr/>
          </p:nvSpPr>
          <p:spPr>
            <a:xfrm>
              <a:off x="6299532" y="3384456"/>
              <a:ext cx="469021" cy="4555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41" name="Freeform 36"/>
            <p:cNvSpPr>
              <a:spLocks noEditPoints="1"/>
            </p:cNvSpPr>
            <p:nvPr/>
          </p:nvSpPr>
          <p:spPr bwMode="auto">
            <a:xfrm>
              <a:off x="6435895" y="3505670"/>
              <a:ext cx="196295" cy="213164"/>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76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42" name="Group 179"/>
          <p:cNvGrpSpPr/>
          <p:nvPr/>
        </p:nvGrpSpPr>
        <p:grpSpPr>
          <a:xfrm>
            <a:off x="8368239" y="3062091"/>
            <a:ext cx="625327" cy="607424"/>
            <a:chOff x="630683" y="4190009"/>
            <a:chExt cx="469021" cy="455593"/>
          </a:xfrm>
        </p:grpSpPr>
        <p:sp>
          <p:nvSpPr>
            <p:cNvPr id="143" name="Oval 180"/>
            <p:cNvSpPr>
              <a:spLocks noChangeAspect="1"/>
            </p:cNvSpPr>
            <p:nvPr/>
          </p:nvSpPr>
          <p:spPr>
            <a:xfrm>
              <a:off x="630683" y="4190009"/>
              <a:ext cx="469021" cy="4555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44" name="Freeform 103"/>
            <p:cNvSpPr>
              <a:spLocks noEditPoints="1"/>
            </p:cNvSpPr>
            <p:nvPr/>
          </p:nvSpPr>
          <p:spPr bwMode="auto">
            <a:xfrm>
              <a:off x="765181" y="4270535"/>
              <a:ext cx="200025" cy="29454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76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45" name="Group 182"/>
          <p:cNvGrpSpPr/>
          <p:nvPr/>
        </p:nvGrpSpPr>
        <p:grpSpPr>
          <a:xfrm>
            <a:off x="8368239" y="2159411"/>
            <a:ext cx="625327" cy="607424"/>
            <a:chOff x="3425803" y="3384456"/>
            <a:chExt cx="469021" cy="455593"/>
          </a:xfrm>
        </p:grpSpPr>
        <p:sp>
          <p:nvSpPr>
            <p:cNvPr id="146" name="Oval 183"/>
            <p:cNvSpPr>
              <a:spLocks noChangeAspect="1"/>
            </p:cNvSpPr>
            <p:nvPr/>
          </p:nvSpPr>
          <p:spPr>
            <a:xfrm>
              <a:off x="3425803" y="3384456"/>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47" name="Freeform 5"/>
            <p:cNvSpPr>
              <a:spLocks noEditPoints="1"/>
            </p:cNvSpPr>
            <p:nvPr/>
          </p:nvSpPr>
          <p:spPr bwMode="auto">
            <a:xfrm>
              <a:off x="3520613" y="3471340"/>
              <a:ext cx="279400" cy="279400"/>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76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sp>
        <p:nvSpPr>
          <p:cNvPr id="148" name="Footer Text"/>
          <p:cNvSpPr txBox="1"/>
          <p:nvPr/>
        </p:nvSpPr>
        <p:spPr>
          <a:xfrm>
            <a:off x="923027" y="5351359"/>
            <a:ext cx="10345951" cy="813435"/>
          </a:xfrm>
          <a:prstGeom prst="rect">
            <a:avLst/>
          </a:prstGeom>
          <a:noFill/>
        </p:spPr>
        <p:txBody>
          <a:bodyPr wrap="square" lIns="0" tIns="0" rIns="0" bIns="0" rtlCol="0">
            <a:spAutoFit/>
          </a:bodyPr>
          <a:lstStyle/>
          <a:p>
            <a:pPr algn="just" defTabSz="1219200">
              <a:lnSpc>
                <a:spcPct val="120000"/>
              </a:lnSpc>
              <a:spcBef>
                <a:spcPct val="20000"/>
              </a:spcBef>
              <a:defRPr/>
            </a:pPr>
            <a:r>
              <a:rPr lang="zh-CN" altLang="en-US" sz="1465" dirty="0">
                <a:solidFill>
                  <a:schemeClr val="bg1"/>
                </a:solidFill>
                <a:latin typeface="Montserrat" panose="00000500000000000000" charset="0"/>
                <a:ea typeface="Montserrat" panose="00000500000000000000" charset="0"/>
                <a:cs typeface="+mn-ea"/>
                <a:sym typeface="Montserrat" panose="00000500000000000000" charset="0"/>
              </a:rPr>
              <a:t>Here you could describe the detile if you need itHere you could describe the detile if you need itHere you could describe the detile if you need itHere you could describe the detile if you need itHere you could describe the detile if you need it</a:t>
            </a:r>
            <a:endParaRPr lang="en-US" altLang="zh-CN" sz="1465" dirty="0">
              <a:solidFill>
                <a:schemeClr val="bg1"/>
              </a:solidFill>
              <a:latin typeface="Montserrat" panose="00000500000000000000" charset="0"/>
              <a:ea typeface="Montserrat" panose="00000500000000000000" charset="0"/>
              <a:cs typeface="+mn-ea"/>
              <a:sym typeface="Montserrat" panose="00000500000000000000" charset="0"/>
            </a:endParaRPr>
          </a:p>
        </p:txBody>
      </p:sp>
      <p:cxnSp>
        <p:nvCxnSpPr>
          <p:cNvPr id="149" name="Straight Line buttom"/>
          <p:cNvCxnSpPr/>
          <p:nvPr/>
        </p:nvCxnSpPr>
        <p:spPr>
          <a:xfrm>
            <a:off x="914684" y="5173432"/>
            <a:ext cx="10362632"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32385" y="386575"/>
            <a:ext cx="11956415" cy="0"/>
            <a:chOff x="1103" y="1195"/>
            <a:chExt cx="19076" cy="0"/>
          </a:xfrm>
        </p:grpSpPr>
        <p:cxnSp>
          <p:nvCxnSpPr>
            <p:cNvPr id="74" name="直接连接符 73"/>
            <p:cNvCxnSpPr/>
            <p:nvPr/>
          </p:nvCxnSpPr>
          <p:spPr>
            <a:xfrm flipH="1">
              <a:off x="13441"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103"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grpSp>
      <p:sp>
        <p:nvSpPr>
          <p:cNvPr id="40" name="文本框 18"/>
          <p:cNvSpPr/>
          <p:nvPr/>
        </p:nvSpPr>
        <p:spPr>
          <a:xfrm>
            <a:off x="4458690" y="175818"/>
            <a:ext cx="3138277" cy="460338"/>
          </a:xfrm>
          <a:prstGeom prst="rect">
            <a:avLst/>
          </a:prstGeom>
          <a:noFill/>
          <a:ln w="9525">
            <a:solidFill>
              <a:srgbClr val="828EF6"/>
            </a:solidFill>
          </a:ln>
        </p:spPr>
        <p:txBody>
          <a:bodyPr wrap="square" anchor="t">
            <a:spAutoFit/>
          </a:bodyPr>
          <a:lstStyle/>
          <a:p>
            <a:pPr algn="ctr" defTabSz="685800"/>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Click Add Title Text</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randombar(horizontal)">
                                      <p:cBhvr>
                                        <p:cTn id="7" dur="500"/>
                                        <p:tgtEl>
                                          <p:spTgt spid="81"/>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randombar(horizontal)">
                                      <p:cBhvr>
                                        <p:cTn id="11" dur="500"/>
                                        <p:tgtEl>
                                          <p:spTgt spid="82"/>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randombar(horizontal)">
                                      <p:cBhvr>
                                        <p:cTn id="15" dur="500"/>
                                        <p:tgtEl>
                                          <p:spTgt spid="106"/>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randombar(horizontal)">
                                      <p:cBhvr>
                                        <p:cTn id="19" dur="500"/>
                                        <p:tgtEl>
                                          <p:spTgt spid="85"/>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07"/>
                                        </p:tgtEl>
                                        <p:attrNameLst>
                                          <p:attrName>style.visibility</p:attrName>
                                        </p:attrNameLst>
                                      </p:cBhvr>
                                      <p:to>
                                        <p:strVal val="visible"/>
                                      </p:to>
                                    </p:set>
                                    <p:animEffect transition="in" filter="randombar(horizontal)">
                                      <p:cBhvr>
                                        <p:cTn id="23" dur="500"/>
                                        <p:tgtEl>
                                          <p:spTgt spid="107"/>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randombar(horizontal)">
                                      <p:cBhvr>
                                        <p:cTn id="27" dur="500"/>
                                        <p:tgtEl>
                                          <p:spTgt spid="88"/>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randombar(horizontal)">
                                      <p:cBhvr>
                                        <p:cTn id="31" dur="500"/>
                                        <p:tgtEl>
                                          <p:spTgt spid="108"/>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randombar(horizontal)">
                                      <p:cBhvr>
                                        <p:cTn id="35" dur="500"/>
                                        <p:tgtEl>
                                          <p:spTgt spid="91"/>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109"/>
                                        </p:tgtEl>
                                        <p:attrNameLst>
                                          <p:attrName>style.visibility</p:attrName>
                                        </p:attrNameLst>
                                      </p:cBhvr>
                                      <p:to>
                                        <p:strVal val="visible"/>
                                      </p:to>
                                    </p:set>
                                    <p:animEffect transition="in" filter="randombar(horizontal)">
                                      <p:cBhvr>
                                        <p:cTn id="39" dur="500"/>
                                        <p:tgtEl>
                                          <p:spTgt spid="109"/>
                                        </p:tgtEl>
                                      </p:cBhvr>
                                    </p:animEffect>
                                  </p:childTnLst>
                                </p:cTn>
                              </p:par>
                            </p:childTnLst>
                          </p:cTn>
                        </p:par>
                        <p:par>
                          <p:cTn id="40" fill="hold">
                            <p:stCondLst>
                              <p:cond delay="4500"/>
                            </p:stCondLst>
                            <p:childTnLst>
                              <p:par>
                                <p:cTn id="41" presetID="14" presetClass="entr" presetSubtype="10" fill="hold" nodeType="afterEffect">
                                  <p:stCondLst>
                                    <p:cond delay="0"/>
                                  </p:stCondLst>
                                  <p:childTnLst>
                                    <p:set>
                                      <p:cBhvr>
                                        <p:cTn id="42" dur="1" fill="hold">
                                          <p:stCondLst>
                                            <p:cond delay="0"/>
                                          </p:stCondLst>
                                        </p:cTn>
                                        <p:tgtEl>
                                          <p:spTgt spid="94"/>
                                        </p:tgtEl>
                                        <p:attrNameLst>
                                          <p:attrName>style.visibility</p:attrName>
                                        </p:attrNameLst>
                                      </p:cBhvr>
                                      <p:to>
                                        <p:strVal val="visible"/>
                                      </p:to>
                                    </p:set>
                                    <p:animEffect transition="in" filter="randombar(horizontal)">
                                      <p:cBhvr>
                                        <p:cTn id="43" dur="500"/>
                                        <p:tgtEl>
                                          <p:spTgt spid="94"/>
                                        </p:tgtEl>
                                      </p:cBhvr>
                                    </p:animEffect>
                                  </p:childTnLst>
                                </p:cTn>
                              </p:par>
                            </p:childTnLst>
                          </p:cTn>
                        </p:par>
                        <p:par>
                          <p:cTn id="44" fill="hold">
                            <p:stCondLst>
                              <p:cond delay="5000"/>
                            </p:stCondLst>
                            <p:childTnLst>
                              <p:par>
                                <p:cTn id="45" presetID="14" presetClass="entr" presetSubtype="10" fill="hold" grpId="0" nodeType="afterEffect">
                                  <p:stCondLst>
                                    <p:cond delay="0"/>
                                  </p:stCondLst>
                                  <p:childTnLst>
                                    <p:set>
                                      <p:cBhvr>
                                        <p:cTn id="46" dur="1" fill="hold">
                                          <p:stCondLst>
                                            <p:cond delay="0"/>
                                          </p:stCondLst>
                                        </p:cTn>
                                        <p:tgtEl>
                                          <p:spTgt spid="110"/>
                                        </p:tgtEl>
                                        <p:attrNameLst>
                                          <p:attrName>style.visibility</p:attrName>
                                        </p:attrNameLst>
                                      </p:cBhvr>
                                      <p:to>
                                        <p:strVal val="visible"/>
                                      </p:to>
                                    </p:set>
                                    <p:animEffect transition="in" filter="randombar(horizontal)">
                                      <p:cBhvr>
                                        <p:cTn id="47" dur="500"/>
                                        <p:tgtEl>
                                          <p:spTgt spid="110"/>
                                        </p:tgtEl>
                                      </p:cBhvr>
                                    </p:animEffect>
                                  </p:childTnLst>
                                </p:cTn>
                              </p:par>
                            </p:childTnLst>
                          </p:cTn>
                        </p:par>
                        <p:par>
                          <p:cTn id="48" fill="hold">
                            <p:stCondLst>
                              <p:cond delay="5500"/>
                            </p:stCondLst>
                            <p:childTnLst>
                              <p:par>
                                <p:cTn id="49" presetID="14" presetClass="entr" presetSubtype="10" fill="hold" nodeType="afterEffect">
                                  <p:stCondLst>
                                    <p:cond delay="0"/>
                                  </p:stCondLst>
                                  <p:childTnLst>
                                    <p:set>
                                      <p:cBhvr>
                                        <p:cTn id="50" dur="1" fill="hold">
                                          <p:stCondLst>
                                            <p:cond delay="0"/>
                                          </p:stCondLst>
                                        </p:cTn>
                                        <p:tgtEl>
                                          <p:spTgt spid="103"/>
                                        </p:tgtEl>
                                        <p:attrNameLst>
                                          <p:attrName>style.visibility</p:attrName>
                                        </p:attrNameLst>
                                      </p:cBhvr>
                                      <p:to>
                                        <p:strVal val="visible"/>
                                      </p:to>
                                    </p:set>
                                    <p:animEffect transition="in" filter="randombar(horizontal)">
                                      <p:cBhvr>
                                        <p:cTn id="51" dur="500"/>
                                        <p:tgtEl>
                                          <p:spTgt spid="103"/>
                                        </p:tgtEl>
                                      </p:cBhvr>
                                    </p:animEffect>
                                  </p:childTnLst>
                                </p:cTn>
                              </p:par>
                            </p:childTnLst>
                          </p:cTn>
                        </p:par>
                        <p:par>
                          <p:cTn id="52" fill="hold">
                            <p:stCondLst>
                              <p:cond delay="6000"/>
                            </p:stCondLst>
                            <p:childTnLst>
                              <p:par>
                                <p:cTn id="53" presetID="14" presetClass="entr" presetSubtype="10" fill="hold" grpId="0" nodeType="afterEffect">
                                  <p:stCondLst>
                                    <p:cond delay="0"/>
                                  </p:stCondLst>
                                  <p:childTnLst>
                                    <p:set>
                                      <p:cBhvr>
                                        <p:cTn id="54" dur="1" fill="hold">
                                          <p:stCondLst>
                                            <p:cond delay="0"/>
                                          </p:stCondLst>
                                        </p:cTn>
                                        <p:tgtEl>
                                          <p:spTgt spid="111"/>
                                        </p:tgtEl>
                                        <p:attrNameLst>
                                          <p:attrName>style.visibility</p:attrName>
                                        </p:attrNameLst>
                                      </p:cBhvr>
                                      <p:to>
                                        <p:strVal val="visible"/>
                                      </p:to>
                                    </p:set>
                                    <p:animEffect transition="in" filter="randombar(horizontal)">
                                      <p:cBhvr>
                                        <p:cTn id="55" dur="500"/>
                                        <p:tgtEl>
                                          <p:spTgt spid="111"/>
                                        </p:tgtEl>
                                      </p:cBhvr>
                                    </p:animEffect>
                                  </p:childTnLst>
                                </p:cTn>
                              </p:par>
                            </p:childTnLst>
                          </p:cTn>
                        </p:par>
                        <p:par>
                          <p:cTn id="56" fill="hold">
                            <p:stCondLst>
                              <p:cond delay="6500"/>
                            </p:stCondLst>
                            <p:childTnLst>
                              <p:par>
                                <p:cTn id="57" presetID="14" presetClass="entr" presetSubtype="10" fill="hold" nodeType="afterEffect">
                                  <p:stCondLst>
                                    <p:cond delay="0"/>
                                  </p:stCondLst>
                                  <p:childTnLst>
                                    <p:set>
                                      <p:cBhvr>
                                        <p:cTn id="58" dur="1" fill="hold">
                                          <p:stCondLst>
                                            <p:cond delay="0"/>
                                          </p:stCondLst>
                                        </p:cTn>
                                        <p:tgtEl>
                                          <p:spTgt spid="133"/>
                                        </p:tgtEl>
                                        <p:attrNameLst>
                                          <p:attrName>style.visibility</p:attrName>
                                        </p:attrNameLst>
                                      </p:cBhvr>
                                      <p:to>
                                        <p:strVal val="visible"/>
                                      </p:to>
                                    </p:set>
                                    <p:animEffect transition="in" filter="randombar(horizontal)">
                                      <p:cBhvr>
                                        <p:cTn id="59" dur="500"/>
                                        <p:tgtEl>
                                          <p:spTgt spid="133"/>
                                        </p:tgtEl>
                                      </p:cBhvr>
                                    </p:animEffect>
                                  </p:childTnLst>
                                </p:cTn>
                              </p:par>
                            </p:childTnLst>
                          </p:cTn>
                        </p:par>
                        <p:par>
                          <p:cTn id="60" fill="hold">
                            <p:stCondLst>
                              <p:cond delay="7000"/>
                            </p:stCondLst>
                            <p:childTnLst>
                              <p:par>
                                <p:cTn id="61" presetID="14" presetClass="entr" presetSubtype="10" fill="hold" nodeType="afterEffect">
                                  <p:stCondLst>
                                    <p:cond delay="0"/>
                                  </p:stCondLst>
                                  <p:childTnLst>
                                    <p:set>
                                      <p:cBhvr>
                                        <p:cTn id="62" dur="1" fill="hold">
                                          <p:stCondLst>
                                            <p:cond delay="0"/>
                                          </p:stCondLst>
                                        </p:cTn>
                                        <p:tgtEl>
                                          <p:spTgt spid="112"/>
                                        </p:tgtEl>
                                        <p:attrNameLst>
                                          <p:attrName>style.visibility</p:attrName>
                                        </p:attrNameLst>
                                      </p:cBhvr>
                                      <p:to>
                                        <p:strVal val="visible"/>
                                      </p:to>
                                    </p:set>
                                    <p:animEffect transition="in" filter="randombar(horizontal)">
                                      <p:cBhvr>
                                        <p:cTn id="63" dur="500"/>
                                        <p:tgtEl>
                                          <p:spTgt spid="112"/>
                                        </p:tgtEl>
                                      </p:cBhvr>
                                    </p:animEffect>
                                  </p:childTnLst>
                                </p:cTn>
                              </p:par>
                            </p:childTnLst>
                          </p:cTn>
                        </p:par>
                        <p:par>
                          <p:cTn id="64" fill="hold">
                            <p:stCondLst>
                              <p:cond delay="7500"/>
                            </p:stCondLst>
                            <p:childTnLst>
                              <p:par>
                                <p:cTn id="65" presetID="14" presetClass="entr" presetSubtype="10" fill="hold" nodeType="afterEffect">
                                  <p:stCondLst>
                                    <p:cond delay="0"/>
                                  </p:stCondLst>
                                  <p:childTnLst>
                                    <p:set>
                                      <p:cBhvr>
                                        <p:cTn id="66" dur="1" fill="hold">
                                          <p:stCondLst>
                                            <p:cond delay="0"/>
                                          </p:stCondLst>
                                        </p:cTn>
                                        <p:tgtEl>
                                          <p:spTgt spid="145"/>
                                        </p:tgtEl>
                                        <p:attrNameLst>
                                          <p:attrName>style.visibility</p:attrName>
                                        </p:attrNameLst>
                                      </p:cBhvr>
                                      <p:to>
                                        <p:strVal val="visible"/>
                                      </p:to>
                                    </p:set>
                                    <p:animEffect transition="in" filter="randombar(horizontal)">
                                      <p:cBhvr>
                                        <p:cTn id="67" dur="500"/>
                                        <p:tgtEl>
                                          <p:spTgt spid="145"/>
                                        </p:tgtEl>
                                      </p:cBhvr>
                                    </p:animEffect>
                                  </p:childTnLst>
                                </p:cTn>
                              </p:par>
                            </p:childTnLst>
                          </p:cTn>
                        </p:par>
                        <p:par>
                          <p:cTn id="68" fill="hold">
                            <p:stCondLst>
                              <p:cond delay="8000"/>
                            </p:stCondLst>
                            <p:childTnLst>
                              <p:par>
                                <p:cTn id="69" presetID="14" presetClass="entr" presetSubtype="10" fill="hold" nodeType="afterEffect">
                                  <p:stCondLst>
                                    <p:cond delay="0"/>
                                  </p:stCondLst>
                                  <p:childTnLst>
                                    <p:set>
                                      <p:cBhvr>
                                        <p:cTn id="70" dur="1" fill="hold">
                                          <p:stCondLst>
                                            <p:cond delay="0"/>
                                          </p:stCondLst>
                                        </p:cTn>
                                        <p:tgtEl>
                                          <p:spTgt spid="115"/>
                                        </p:tgtEl>
                                        <p:attrNameLst>
                                          <p:attrName>style.visibility</p:attrName>
                                        </p:attrNameLst>
                                      </p:cBhvr>
                                      <p:to>
                                        <p:strVal val="visible"/>
                                      </p:to>
                                    </p:set>
                                    <p:animEffect transition="in" filter="randombar(horizontal)">
                                      <p:cBhvr>
                                        <p:cTn id="71" dur="500"/>
                                        <p:tgtEl>
                                          <p:spTgt spid="115"/>
                                        </p:tgtEl>
                                      </p:cBhvr>
                                    </p:animEffect>
                                  </p:childTnLst>
                                </p:cTn>
                              </p:par>
                            </p:childTnLst>
                          </p:cTn>
                        </p:par>
                        <p:par>
                          <p:cTn id="72" fill="hold">
                            <p:stCondLst>
                              <p:cond delay="8500"/>
                            </p:stCondLst>
                            <p:childTnLst>
                              <p:par>
                                <p:cTn id="73" presetID="14" presetClass="entr" presetSubtype="10" fill="hold" nodeType="afterEffect">
                                  <p:stCondLst>
                                    <p:cond delay="0"/>
                                  </p:stCondLst>
                                  <p:childTnLst>
                                    <p:set>
                                      <p:cBhvr>
                                        <p:cTn id="74" dur="1" fill="hold">
                                          <p:stCondLst>
                                            <p:cond delay="0"/>
                                          </p:stCondLst>
                                        </p:cTn>
                                        <p:tgtEl>
                                          <p:spTgt spid="139"/>
                                        </p:tgtEl>
                                        <p:attrNameLst>
                                          <p:attrName>style.visibility</p:attrName>
                                        </p:attrNameLst>
                                      </p:cBhvr>
                                      <p:to>
                                        <p:strVal val="visible"/>
                                      </p:to>
                                    </p:set>
                                    <p:animEffect transition="in" filter="randombar(horizontal)">
                                      <p:cBhvr>
                                        <p:cTn id="75" dur="500"/>
                                        <p:tgtEl>
                                          <p:spTgt spid="139"/>
                                        </p:tgtEl>
                                      </p:cBhvr>
                                    </p:animEffect>
                                  </p:childTnLst>
                                </p:cTn>
                              </p:par>
                            </p:childTnLst>
                          </p:cTn>
                        </p:par>
                        <p:par>
                          <p:cTn id="76" fill="hold">
                            <p:stCondLst>
                              <p:cond delay="9000"/>
                            </p:stCondLst>
                            <p:childTnLst>
                              <p:par>
                                <p:cTn id="77" presetID="14" presetClass="entr" presetSubtype="10" fill="hold" nodeType="afterEffect">
                                  <p:stCondLst>
                                    <p:cond delay="0"/>
                                  </p:stCondLst>
                                  <p:childTnLst>
                                    <p:set>
                                      <p:cBhvr>
                                        <p:cTn id="78" dur="1" fill="hold">
                                          <p:stCondLst>
                                            <p:cond delay="0"/>
                                          </p:stCondLst>
                                        </p:cTn>
                                        <p:tgtEl>
                                          <p:spTgt spid="118"/>
                                        </p:tgtEl>
                                        <p:attrNameLst>
                                          <p:attrName>style.visibility</p:attrName>
                                        </p:attrNameLst>
                                      </p:cBhvr>
                                      <p:to>
                                        <p:strVal val="visible"/>
                                      </p:to>
                                    </p:set>
                                    <p:animEffect transition="in" filter="randombar(horizontal)">
                                      <p:cBhvr>
                                        <p:cTn id="79" dur="500"/>
                                        <p:tgtEl>
                                          <p:spTgt spid="118"/>
                                        </p:tgtEl>
                                      </p:cBhvr>
                                    </p:animEffect>
                                  </p:childTnLst>
                                </p:cTn>
                              </p:par>
                            </p:childTnLst>
                          </p:cTn>
                        </p:par>
                        <p:par>
                          <p:cTn id="80" fill="hold">
                            <p:stCondLst>
                              <p:cond delay="9500"/>
                            </p:stCondLst>
                            <p:childTnLst>
                              <p:par>
                                <p:cTn id="81" presetID="14" presetClass="entr" presetSubtype="10" fill="hold" nodeType="afterEffect">
                                  <p:stCondLst>
                                    <p:cond delay="0"/>
                                  </p:stCondLst>
                                  <p:childTnLst>
                                    <p:set>
                                      <p:cBhvr>
                                        <p:cTn id="82" dur="1" fill="hold">
                                          <p:stCondLst>
                                            <p:cond delay="0"/>
                                          </p:stCondLst>
                                        </p:cTn>
                                        <p:tgtEl>
                                          <p:spTgt spid="142"/>
                                        </p:tgtEl>
                                        <p:attrNameLst>
                                          <p:attrName>style.visibility</p:attrName>
                                        </p:attrNameLst>
                                      </p:cBhvr>
                                      <p:to>
                                        <p:strVal val="visible"/>
                                      </p:to>
                                    </p:set>
                                    <p:animEffect transition="in" filter="randombar(horizontal)">
                                      <p:cBhvr>
                                        <p:cTn id="83" dur="500"/>
                                        <p:tgtEl>
                                          <p:spTgt spid="142"/>
                                        </p:tgtEl>
                                      </p:cBhvr>
                                    </p:animEffect>
                                  </p:childTnLst>
                                </p:cTn>
                              </p:par>
                            </p:childTnLst>
                          </p:cTn>
                        </p:par>
                        <p:par>
                          <p:cTn id="84" fill="hold">
                            <p:stCondLst>
                              <p:cond delay="10000"/>
                            </p:stCondLst>
                            <p:childTnLst>
                              <p:par>
                                <p:cTn id="85" presetID="14" presetClass="entr" presetSubtype="10" fill="hold" nodeType="afterEffect">
                                  <p:stCondLst>
                                    <p:cond delay="0"/>
                                  </p:stCondLst>
                                  <p:childTnLst>
                                    <p:set>
                                      <p:cBhvr>
                                        <p:cTn id="86" dur="1" fill="hold">
                                          <p:stCondLst>
                                            <p:cond delay="0"/>
                                          </p:stCondLst>
                                        </p:cTn>
                                        <p:tgtEl>
                                          <p:spTgt spid="121"/>
                                        </p:tgtEl>
                                        <p:attrNameLst>
                                          <p:attrName>style.visibility</p:attrName>
                                        </p:attrNameLst>
                                      </p:cBhvr>
                                      <p:to>
                                        <p:strVal val="visible"/>
                                      </p:to>
                                    </p:set>
                                    <p:animEffect transition="in" filter="randombar(horizontal)">
                                      <p:cBhvr>
                                        <p:cTn id="87" dur="500"/>
                                        <p:tgtEl>
                                          <p:spTgt spid="121"/>
                                        </p:tgtEl>
                                      </p:cBhvr>
                                    </p:animEffect>
                                  </p:childTnLst>
                                </p:cTn>
                              </p:par>
                            </p:childTnLst>
                          </p:cTn>
                        </p:par>
                        <p:par>
                          <p:cTn id="88" fill="hold">
                            <p:stCondLst>
                              <p:cond delay="10500"/>
                            </p:stCondLst>
                            <p:childTnLst>
                              <p:par>
                                <p:cTn id="89" presetID="14" presetClass="entr" presetSubtype="10" fill="hold" nodeType="afterEffect">
                                  <p:stCondLst>
                                    <p:cond delay="0"/>
                                  </p:stCondLst>
                                  <p:childTnLst>
                                    <p:set>
                                      <p:cBhvr>
                                        <p:cTn id="90" dur="1" fill="hold">
                                          <p:stCondLst>
                                            <p:cond delay="0"/>
                                          </p:stCondLst>
                                        </p:cTn>
                                        <p:tgtEl>
                                          <p:spTgt spid="136"/>
                                        </p:tgtEl>
                                        <p:attrNameLst>
                                          <p:attrName>style.visibility</p:attrName>
                                        </p:attrNameLst>
                                      </p:cBhvr>
                                      <p:to>
                                        <p:strVal val="visible"/>
                                      </p:to>
                                    </p:set>
                                    <p:animEffect transition="in" filter="randombar(horizontal)">
                                      <p:cBhvr>
                                        <p:cTn id="91" dur="500"/>
                                        <p:tgtEl>
                                          <p:spTgt spid="136"/>
                                        </p:tgtEl>
                                      </p:cBhvr>
                                    </p:animEffect>
                                  </p:childTnLst>
                                </p:cTn>
                              </p:par>
                            </p:childTnLst>
                          </p:cTn>
                        </p:par>
                        <p:par>
                          <p:cTn id="92" fill="hold">
                            <p:stCondLst>
                              <p:cond delay="11000"/>
                            </p:stCondLst>
                            <p:childTnLst>
                              <p:par>
                                <p:cTn id="93" presetID="14" presetClass="entr" presetSubtype="10" fill="hold" nodeType="afterEffect">
                                  <p:stCondLst>
                                    <p:cond delay="0"/>
                                  </p:stCondLst>
                                  <p:childTnLst>
                                    <p:set>
                                      <p:cBhvr>
                                        <p:cTn id="94" dur="1" fill="hold">
                                          <p:stCondLst>
                                            <p:cond delay="0"/>
                                          </p:stCondLst>
                                        </p:cTn>
                                        <p:tgtEl>
                                          <p:spTgt spid="124"/>
                                        </p:tgtEl>
                                        <p:attrNameLst>
                                          <p:attrName>style.visibility</p:attrName>
                                        </p:attrNameLst>
                                      </p:cBhvr>
                                      <p:to>
                                        <p:strVal val="visible"/>
                                      </p:to>
                                    </p:set>
                                    <p:animEffect transition="in" filter="randombar(horizontal)">
                                      <p:cBhvr>
                                        <p:cTn id="95" dur="500"/>
                                        <p:tgtEl>
                                          <p:spTgt spid="124"/>
                                        </p:tgtEl>
                                      </p:cBhvr>
                                    </p:animEffect>
                                  </p:childTnLst>
                                </p:cTn>
                              </p:par>
                            </p:childTnLst>
                          </p:cTn>
                        </p:par>
                        <p:par>
                          <p:cTn id="96" fill="hold">
                            <p:stCondLst>
                              <p:cond delay="11500"/>
                            </p:stCondLst>
                            <p:childTnLst>
                              <p:par>
                                <p:cTn id="97" presetID="14" presetClass="entr" presetSubtype="10" fill="hold" nodeType="after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randombar(horizontal)">
                                      <p:cBhvr>
                                        <p:cTn id="99" dur="500"/>
                                        <p:tgtEl>
                                          <p:spTgt spid="130"/>
                                        </p:tgtEl>
                                      </p:cBhvr>
                                    </p:animEffect>
                                  </p:childTnLst>
                                </p:cTn>
                              </p:par>
                            </p:childTnLst>
                          </p:cTn>
                        </p:par>
                        <p:par>
                          <p:cTn id="100" fill="hold">
                            <p:stCondLst>
                              <p:cond delay="12000"/>
                            </p:stCondLst>
                            <p:childTnLst>
                              <p:par>
                                <p:cTn id="101" presetID="14" presetClass="entr" presetSubtype="10" fill="hold" nodeType="afterEffect">
                                  <p:stCondLst>
                                    <p:cond delay="0"/>
                                  </p:stCondLst>
                                  <p:childTnLst>
                                    <p:set>
                                      <p:cBhvr>
                                        <p:cTn id="102" dur="1" fill="hold">
                                          <p:stCondLst>
                                            <p:cond delay="0"/>
                                          </p:stCondLst>
                                        </p:cTn>
                                        <p:tgtEl>
                                          <p:spTgt spid="127"/>
                                        </p:tgtEl>
                                        <p:attrNameLst>
                                          <p:attrName>style.visibility</p:attrName>
                                        </p:attrNameLst>
                                      </p:cBhvr>
                                      <p:to>
                                        <p:strVal val="visible"/>
                                      </p:to>
                                    </p:set>
                                    <p:animEffect transition="in" filter="randombar(horizontal)">
                                      <p:cBhvr>
                                        <p:cTn id="103" dur="500"/>
                                        <p:tgtEl>
                                          <p:spTgt spid="127"/>
                                        </p:tgtEl>
                                      </p:cBhvr>
                                    </p:animEffect>
                                  </p:childTnLst>
                                </p:cTn>
                              </p:par>
                            </p:childTnLst>
                          </p:cTn>
                        </p:par>
                        <p:par>
                          <p:cTn id="104" fill="hold">
                            <p:stCondLst>
                              <p:cond delay="12500"/>
                            </p:stCondLst>
                            <p:childTnLst>
                              <p:par>
                                <p:cTn id="105" presetID="14" presetClass="entr" presetSubtype="10" fill="hold" nodeType="afterEffect">
                                  <p:stCondLst>
                                    <p:cond delay="0"/>
                                  </p:stCondLst>
                                  <p:childTnLst>
                                    <p:set>
                                      <p:cBhvr>
                                        <p:cTn id="106" dur="1" fill="hold">
                                          <p:stCondLst>
                                            <p:cond delay="0"/>
                                          </p:stCondLst>
                                        </p:cTn>
                                        <p:tgtEl>
                                          <p:spTgt spid="149"/>
                                        </p:tgtEl>
                                        <p:attrNameLst>
                                          <p:attrName>style.visibility</p:attrName>
                                        </p:attrNameLst>
                                      </p:cBhvr>
                                      <p:to>
                                        <p:strVal val="visible"/>
                                      </p:to>
                                    </p:set>
                                    <p:animEffect transition="in" filter="randombar(horizontal)">
                                      <p:cBhvr>
                                        <p:cTn id="107" dur="500"/>
                                        <p:tgtEl>
                                          <p:spTgt spid="149"/>
                                        </p:tgtEl>
                                      </p:cBhvr>
                                    </p:animEffect>
                                  </p:childTnLst>
                                </p:cTn>
                              </p:par>
                            </p:childTnLst>
                          </p:cTn>
                        </p:par>
                        <p:par>
                          <p:cTn id="108" fill="hold">
                            <p:stCondLst>
                              <p:cond delay="13000"/>
                            </p:stCondLst>
                            <p:childTnLst>
                              <p:par>
                                <p:cTn id="109" presetID="14" presetClass="entr" presetSubtype="10" fill="hold" grpId="0" nodeType="afterEffect">
                                  <p:stCondLst>
                                    <p:cond delay="0"/>
                                  </p:stCondLst>
                                  <p:childTnLst>
                                    <p:set>
                                      <p:cBhvr>
                                        <p:cTn id="110" dur="1" fill="hold">
                                          <p:stCondLst>
                                            <p:cond delay="0"/>
                                          </p:stCondLst>
                                        </p:cTn>
                                        <p:tgtEl>
                                          <p:spTgt spid="148"/>
                                        </p:tgtEl>
                                        <p:attrNameLst>
                                          <p:attrName>style.visibility</p:attrName>
                                        </p:attrNameLst>
                                      </p:cBhvr>
                                      <p:to>
                                        <p:strVal val="visible"/>
                                      </p:to>
                                    </p:set>
                                    <p:animEffect transition="in" filter="randombar(horizontal)">
                                      <p:cBhvr>
                                        <p:cTn id="111" dur="500"/>
                                        <p:tgtEl>
                                          <p:spTgt spid="148"/>
                                        </p:tgtEl>
                                      </p:cBhvr>
                                    </p:animEffect>
                                  </p:childTnLst>
                                </p:cTn>
                              </p:par>
                            </p:childTnLst>
                          </p:cTn>
                        </p:par>
                        <p:par>
                          <p:cTn id="112" fill="hold">
                            <p:stCondLst>
                              <p:cond delay="13500"/>
                            </p:stCondLst>
                            <p:childTnLst>
                              <p:par>
                                <p:cTn id="113" presetID="14" presetClass="entr" presetSubtype="10" fill="hold" nodeType="afterEffect">
                                  <p:stCondLst>
                                    <p:cond delay="0"/>
                                  </p:stCondLst>
                                  <p:childTnLst>
                                    <p:set>
                                      <p:cBhvr>
                                        <p:cTn id="114" dur="1" fill="hold">
                                          <p:stCondLst>
                                            <p:cond delay="0"/>
                                          </p:stCondLst>
                                        </p:cTn>
                                        <p:tgtEl>
                                          <p:spTgt spid="70"/>
                                        </p:tgtEl>
                                        <p:attrNameLst>
                                          <p:attrName>style.visibility</p:attrName>
                                        </p:attrNameLst>
                                      </p:cBhvr>
                                      <p:to>
                                        <p:strVal val="visible"/>
                                      </p:to>
                                    </p:set>
                                    <p:animEffect transition="in" filter="randombar(horizontal)">
                                      <p:cBhvr>
                                        <p:cTn id="115"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106" grpId="0"/>
      <p:bldP spid="107" grpId="0"/>
      <p:bldP spid="108" grpId="0"/>
      <p:bldP spid="109" grpId="0"/>
      <p:bldP spid="110" grpId="0"/>
      <p:bldP spid="111" grpId="0"/>
      <p:bldP spid="14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6" name="组合 25"/>
          <p:cNvGrpSpPr/>
          <p:nvPr/>
        </p:nvGrpSpPr>
        <p:grpSpPr>
          <a:xfrm>
            <a:off x="1098085" y="1535349"/>
            <a:ext cx="11093914" cy="3511844"/>
            <a:chOff x="1098085" y="1535349"/>
            <a:chExt cx="11093914" cy="3511844"/>
          </a:xfrm>
        </p:grpSpPr>
        <p:grpSp>
          <p:nvGrpSpPr>
            <p:cNvPr id="27" name="组合 26"/>
            <p:cNvGrpSpPr/>
            <p:nvPr/>
          </p:nvGrpSpPr>
          <p:grpSpPr>
            <a:xfrm>
              <a:off x="3728106" y="1996660"/>
              <a:ext cx="8463893" cy="2604976"/>
              <a:chOff x="3728106" y="1996660"/>
              <a:chExt cx="8463893" cy="2604976"/>
            </a:xfrm>
            <a:solidFill>
              <a:schemeClr val="tx1"/>
            </a:solidFill>
          </p:grpSpPr>
          <p:sp>
            <p:nvSpPr>
              <p:cNvPr id="31" name="矩形 30"/>
              <p:cNvSpPr/>
              <p:nvPr/>
            </p:nvSpPr>
            <p:spPr>
              <a:xfrm>
                <a:off x="3728106" y="1996660"/>
                <a:ext cx="8463893" cy="2604976"/>
              </a:xfrm>
              <a:prstGeom prst="rect">
                <a:avLst/>
              </a:prstGeom>
              <a:solidFill>
                <a:srgbClr val="828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2" name="文本框 34"/>
              <p:cNvSpPr txBox="1"/>
              <p:nvPr/>
            </p:nvSpPr>
            <p:spPr>
              <a:xfrm>
                <a:off x="4805066" y="2886930"/>
                <a:ext cx="6678930" cy="583565"/>
              </a:xfrm>
              <a:prstGeom prst="rect">
                <a:avLst/>
              </a:prstGeom>
              <a:noFill/>
            </p:spPr>
            <p:txBody>
              <a:bodyPr wrap="square" rtlCol="0">
                <a:spAutoFit/>
                <a:scene3d>
                  <a:camera prst="orthographicFront"/>
                  <a:lightRig rig="soft" dir="t"/>
                </a:scene3d>
                <a:sp3d prstMaterial="softEdge">
                  <a:bevelT w="63500" h="12700"/>
                </a:sp3d>
              </a:bodyPr>
              <a:lstStyle/>
              <a:p>
                <a:pPr algn="l"/>
                <a:r>
                  <a:rPr lang="zh-CN" altLang="en-US" sz="32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Successful project presentation</a:t>
                </a:r>
                <a:endParaRPr lang="zh-CN" altLang="en-US" sz="32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3" name="文本框 5"/>
              <p:cNvSpPr txBox="1"/>
              <p:nvPr/>
            </p:nvSpPr>
            <p:spPr>
              <a:xfrm>
                <a:off x="5696512" y="3397201"/>
                <a:ext cx="4389675" cy="337185"/>
              </a:xfrm>
              <a:prstGeom prst="rect">
                <a:avLst/>
              </a:prstGeom>
              <a:noFill/>
            </p:spPr>
            <p:txBody>
              <a:bodyPr wrap="square" rtlCol="0">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a:lstStyle>
              <a:p>
                <a:pPr algn="dist"/>
                <a:r>
                  <a:rPr lang="en-US" altLang="zh-CN" sz="1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YOUR TITLE</a:t>
                </a:r>
                <a:r>
                  <a:rPr lang="zh-TW" altLang="en-US" sz="1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 </a:t>
                </a:r>
                <a:r>
                  <a:rPr lang="en-US" altLang="zh-CN" sz="1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YOUR TITLE</a:t>
                </a:r>
                <a:endParaRPr lang="en-US" altLang="zh-CN" sz="1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28" name="群組 5"/>
            <p:cNvGrpSpPr/>
            <p:nvPr/>
          </p:nvGrpSpPr>
          <p:grpSpPr>
            <a:xfrm>
              <a:off x="1098085" y="1535349"/>
              <a:ext cx="3511845" cy="3511844"/>
              <a:chOff x="5273336" y="1116412"/>
              <a:chExt cx="1077279" cy="1077279"/>
            </a:xfrm>
          </p:grpSpPr>
          <p:sp>
            <p:nvSpPr>
              <p:cNvPr id="29" name="橢圓 6"/>
              <p:cNvSpPr/>
              <p:nvPr/>
            </p:nvSpPr>
            <p:spPr>
              <a:xfrm>
                <a:off x="5273336" y="1116412"/>
                <a:ext cx="1077279" cy="1077279"/>
              </a:xfrm>
              <a:prstGeom prst="ellipse">
                <a:avLst/>
              </a:prstGeom>
              <a:solidFill>
                <a:srgbClr val="344CC7"/>
              </a:solidFill>
              <a:ln w="920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0" name="矩形 29"/>
              <p:cNvSpPr/>
              <p:nvPr/>
            </p:nvSpPr>
            <p:spPr>
              <a:xfrm>
                <a:off x="5555686" y="1171245"/>
                <a:ext cx="726876" cy="972447"/>
              </a:xfrm>
              <a:prstGeom prst="rect">
                <a:avLst/>
              </a:prstGeom>
            </p:spPr>
            <p:txBody>
              <a:bodyPr wrap="none">
                <a:spAutoFit/>
              </a:bodyPr>
              <a:lstStyle/>
              <a:p>
                <a:r>
                  <a:rPr lang="en-US" altLang="zh-CN" sz="20000" b="1" dirty="0">
                    <a:ln w="0">
                      <a:noFill/>
                    </a:ln>
                    <a:solidFill>
                      <a:prstClr val="white"/>
                    </a:solidFill>
                    <a:latin typeface="Montserrat" panose="00000500000000000000" charset="0"/>
                    <a:ea typeface="Montserrat" panose="00000500000000000000" charset="0"/>
                    <a:cs typeface="Montserrat" panose="00000500000000000000" charset="0"/>
                    <a:sym typeface="Montserrat" panose="00000500000000000000" charset="0"/>
                  </a:rPr>
                  <a:t>3.</a:t>
                </a:r>
                <a:endParaRPr lang="zh-TW" altLang="en-US" sz="20000" dirty="0">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sp>
        <p:nvSpPr>
          <p:cNvPr id="2" name="矩形 1" descr="7b0a2020202022776f7264617274223a20227b5c2269645c223a32303133313339372c5c227469645c223a31333438307d220a7d0a"/>
          <p:cNvSpPr/>
          <p:nvPr/>
        </p:nvSpPr>
        <p:spPr>
          <a:xfrm>
            <a:off x="9095105" y="1318135"/>
            <a:ext cx="2641600" cy="1568450"/>
          </a:xfrm>
          <a:prstGeom prst="rect">
            <a:avLst/>
          </a:prstGeom>
          <a:noFill/>
          <a:ln>
            <a:noFill/>
          </a:ln>
        </p:spPr>
        <p:txBody>
          <a:bodyPr wrap="none" rtlCol="0" anchor="t">
            <a:spAutoFit/>
            <a:scene3d>
              <a:camera prst="perspectiveLeft" fov="7200000">
                <a:rot lat="0" lon="600000" rev="0"/>
              </a:camera>
              <a:lightRig rig="contrasting" dir="t"/>
            </a:scene3d>
            <a:sp3d extrusionH="539750" contourW="6350" prstMaterial="flat">
              <a:extrusionClr>
                <a:srgbClr val="002060"/>
              </a:extrusionClr>
              <a:contourClr>
                <a:srgbClr val="5B79FB"/>
              </a:contourClr>
            </a:sp3d>
          </a:bodyPr>
          <a:p>
            <a:pPr algn="ctr"/>
            <a:r>
              <a:rPr lang="en-US" altLang="zh-CN" sz="9600" b="1">
                <a:ln w="28575">
                  <a:solidFill>
                    <a:srgbClr val="5B79FB"/>
                  </a:solidFill>
                </a:ln>
                <a:solidFill>
                  <a:schemeClr val="bg1"/>
                </a:solidFill>
                <a:effectLst>
                  <a:outerShdw blurRad="50800" dist="190500" dir="18900000" algn="bl" rotWithShape="0">
                    <a:srgbClr val="6EA3F3">
                      <a:alpha val="50000"/>
                    </a:srgbClr>
                  </a:outerShdw>
                  <a:reflection blurRad="6350" stA="17000" endPos="49000" dir="5400000" sy="-100000" algn="bl" rotWithShape="0"/>
                </a:effectLst>
                <a:latin typeface="Montserrat" panose="00000500000000000000" charset="0"/>
                <a:ea typeface="Montserrat" panose="00000500000000000000" charset="0"/>
                <a:cs typeface="Montserrat" panose="00000500000000000000" charset="0"/>
              </a:rPr>
              <a:t>20XX</a:t>
            </a:r>
            <a:endParaRPr lang="en-US" altLang="zh-CN" sz="9600" b="1">
              <a:ln w="28575">
                <a:solidFill>
                  <a:srgbClr val="5B79FB"/>
                </a:solidFill>
              </a:ln>
              <a:solidFill>
                <a:schemeClr val="bg1"/>
              </a:solidFill>
              <a:effectLst>
                <a:outerShdw blurRad="50800" dist="190500" dir="18900000" algn="bl" rotWithShape="0">
                  <a:srgbClr val="6EA3F3">
                    <a:alpha val="50000"/>
                  </a:srgbClr>
                </a:outerShdw>
                <a:reflection blurRad="6350" stA="17000" endPos="49000" dir="5400000" sy="-100000" algn="bl" rotWithShape="0"/>
              </a:effectLst>
              <a:latin typeface="Montserrat" panose="00000500000000000000" charset="0"/>
              <a:ea typeface="Montserrat" panose="00000500000000000000" charset="0"/>
              <a:cs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6358255" y="1108710"/>
            <a:ext cx="4027805" cy="14725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 name="TextBox 5"/>
          <p:cNvSpPr txBox="1"/>
          <p:nvPr/>
        </p:nvSpPr>
        <p:spPr>
          <a:xfrm>
            <a:off x="6654800" y="1691005"/>
            <a:ext cx="3556635" cy="368300"/>
          </a:xfrm>
          <a:prstGeom prst="rect">
            <a:avLst/>
          </a:prstGeom>
          <a:noFill/>
        </p:spPr>
        <p:txBody>
          <a:bodyPr wrap="square" rtlCol="0">
            <a:spAutoFit/>
          </a:bodyPr>
          <a:lstStyle/>
          <a:p>
            <a:r>
              <a:rPr lang="en-US"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We Are Awesome Company</a:t>
            </a:r>
            <a:endParaRPr lang="en-US"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 name="TextBox 6"/>
          <p:cNvSpPr txBox="1"/>
          <p:nvPr/>
        </p:nvSpPr>
        <p:spPr>
          <a:xfrm>
            <a:off x="6842064" y="2781763"/>
            <a:ext cx="1458595" cy="460375"/>
          </a:xfrm>
          <a:prstGeom prst="rect">
            <a:avLst/>
          </a:prstGeom>
          <a:noFill/>
        </p:spPr>
        <p:txBody>
          <a:bodyPr wrap="none" rtlCol="0" anchor="ctr" anchorCtr="0">
            <a:spAutoFit/>
          </a:bodyPr>
          <a:lstStyle/>
          <a:p>
            <a:pPr algn="ctr">
              <a:lnSpc>
                <a:spcPct val="150000"/>
              </a:lnSpc>
            </a:pPr>
            <a:r>
              <a:rPr lang="zh-CN" altLang="en-US" sz="16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altLang="zh-CN" sz="16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 name="TextBox 8"/>
          <p:cNvSpPr txBox="1"/>
          <p:nvPr/>
        </p:nvSpPr>
        <p:spPr>
          <a:xfrm>
            <a:off x="6876881" y="5009869"/>
            <a:ext cx="1458595" cy="460375"/>
          </a:xfrm>
          <a:prstGeom prst="rect">
            <a:avLst/>
          </a:prstGeom>
          <a:noFill/>
        </p:spPr>
        <p:txBody>
          <a:bodyPr wrap="none" rtlCol="0" anchor="ctr" anchorCtr="0">
            <a:spAutoFit/>
          </a:bodyPr>
          <a:lstStyle/>
          <a:p>
            <a:pPr algn="ctr">
              <a:lnSpc>
                <a:spcPct val="150000"/>
              </a:lnSpc>
            </a:pPr>
            <a:r>
              <a:rPr lang="zh-CN" altLang="en-US" sz="16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altLang="zh-CN" sz="16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4" name="TextBox 13"/>
          <p:cNvSpPr txBox="1"/>
          <p:nvPr/>
        </p:nvSpPr>
        <p:spPr>
          <a:xfrm>
            <a:off x="6842064" y="3904749"/>
            <a:ext cx="1458595" cy="460375"/>
          </a:xfrm>
          <a:prstGeom prst="rect">
            <a:avLst/>
          </a:prstGeom>
          <a:noFill/>
        </p:spPr>
        <p:txBody>
          <a:bodyPr wrap="none" rtlCol="0" anchor="ctr" anchorCtr="0">
            <a:spAutoFit/>
          </a:bodyPr>
          <a:lstStyle/>
          <a:p>
            <a:pPr algn="ctr">
              <a:lnSpc>
                <a:spcPct val="150000"/>
              </a:lnSpc>
            </a:pPr>
            <a:r>
              <a:rPr lang="zh-CN" altLang="en-US" sz="16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altLang="zh-CN" sz="16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6" name="Subtitle 2"/>
          <p:cNvSpPr txBox="1"/>
          <p:nvPr/>
        </p:nvSpPr>
        <p:spPr>
          <a:xfrm>
            <a:off x="6832697" y="3142752"/>
            <a:ext cx="4267305" cy="625475"/>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020"/>
              </a:lnSpc>
            </a:pPr>
            <a:r>
              <a:rPr lang="zh-CN" altLang="en-US" sz="105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Type your content here, or after copying your text, select Paste in this box and select keep text only.</a:t>
            </a:r>
            <a:endParaRPr lang="en-US" altLang="zh-CN" sz="105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7" name="Subtitle 2"/>
          <p:cNvSpPr txBox="1"/>
          <p:nvPr/>
        </p:nvSpPr>
        <p:spPr>
          <a:xfrm>
            <a:off x="6867514" y="4230006"/>
            <a:ext cx="4267305" cy="625475"/>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020"/>
              </a:lnSpc>
            </a:pPr>
            <a:r>
              <a:rPr lang="zh-CN" altLang="en-US" sz="105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Type your content here, or after copying your text, select Paste in this box and select keep text only.</a:t>
            </a:r>
            <a:endParaRPr lang="en-US" altLang="zh-CN" sz="105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8" name="Subtitle 2"/>
          <p:cNvSpPr txBox="1"/>
          <p:nvPr/>
        </p:nvSpPr>
        <p:spPr>
          <a:xfrm>
            <a:off x="6867514" y="5370859"/>
            <a:ext cx="4267305" cy="625475"/>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020"/>
              </a:lnSpc>
            </a:pPr>
            <a:r>
              <a:rPr lang="zh-CN" altLang="en-US" sz="105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Type your content here, or after copying your text, select Paste in this box and select keep text only.</a:t>
            </a:r>
            <a:endParaRPr lang="en-US" altLang="zh-CN" sz="105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21" name="组合 20"/>
          <p:cNvGrpSpPr/>
          <p:nvPr/>
        </p:nvGrpSpPr>
        <p:grpSpPr>
          <a:xfrm>
            <a:off x="32385" y="386575"/>
            <a:ext cx="11956415" cy="0"/>
            <a:chOff x="1103" y="1195"/>
            <a:chExt cx="19076" cy="0"/>
          </a:xfrm>
        </p:grpSpPr>
        <p:cxnSp>
          <p:nvCxnSpPr>
            <p:cNvPr id="25" name="直接连接符 24"/>
            <p:cNvCxnSpPr/>
            <p:nvPr/>
          </p:nvCxnSpPr>
          <p:spPr>
            <a:xfrm flipH="1">
              <a:off x="13441"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103"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grpSp>
      <p:sp>
        <p:nvSpPr>
          <p:cNvPr id="2" name="等腰三角形 1"/>
          <p:cNvSpPr/>
          <p:nvPr/>
        </p:nvSpPr>
        <p:spPr>
          <a:xfrm>
            <a:off x="1600200" y="1547403"/>
            <a:ext cx="4864100" cy="4201596"/>
          </a:xfrm>
          <a:prstGeom prst="triangle">
            <a:avLst/>
          </a:prstGeom>
          <a:blipFill>
            <a:blip r:embed="rId1"/>
            <a:tile tx="0" ty="0" sx="100000" sy="100000" flip="none" algn="ctr"/>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26" name="等腰三角形 25"/>
          <p:cNvSpPr/>
          <p:nvPr/>
        </p:nvSpPr>
        <p:spPr>
          <a:xfrm>
            <a:off x="949019" y="1729052"/>
            <a:ext cx="3273222" cy="28274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40" name="文本框 18"/>
          <p:cNvSpPr/>
          <p:nvPr/>
        </p:nvSpPr>
        <p:spPr>
          <a:xfrm>
            <a:off x="4458690" y="175818"/>
            <a:ext cx="3138277" cy="460338"/>
          </a:xfrm>
          <a:prstGeom prst="rect">
            <a:avLst/>
          </a:prstGeom>
          <a:noFill/>
          <a:ln w="9525">
            <a:solidFill>
              <a:srgbClr val="828EF6"/>
            </a:solidFill>
          </a:ln>
        </p:spPr>
        <p:txBody>
          <a:bodyPr wrap="square" anchor="t">
            <a:spAutoFit/>
          </a:bodyPr>
          <a:lstStyle/>
          <a:p>
            <a:pPr algn="ctr" defTabSz="685800"/>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Click Add Title Text</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randombar(horizontal)">
                                      <p:cBhvr>
                                        <p:cTn id="23" dur="500"/>
                                        <p:tgtEl>
                                          <p:spTgt spid="14"/>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randombar(horizontal)">
                                      <p:cBhvr>
                                        <p:cTn id="27" dur="500"/>
                                        <p:tgtEl>
                                          <p:spTgt spid="16"/>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randombar(horizontal)">
                                      <p:cBhvr>
                                        <p:cTn id="31" dur="500"/>
                                        <p:tgtEl>
                                          <p:spTgt spid="17"/>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randombar(horizontal)">
                                      <p:cBhvr>
                                        <p:cTn id="35" dur="500"/>
                                        <p:tgtEl>
                                          <p:spTgt spid="18"/>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randombar(horizontal)">
                                      <p:cBhvr>
                                        <p:cTn id="3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9" grpId="0"/>
      <p:bldP spid="14" grpId="0"/>
      <p:bldP spid="16"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4" name="Freeform 6"/>
          <p:cNvSpPr/>
          <p:nvPr/>
        </p:nvSpPr>
        <p:spPr bwMode="auto">
          <a:xfrm>
            <a:off x="10271879" y="345913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tx2"/>
          </a:solidFill>
          <a:ln>
            <a:noFill/>
          </a:ln>
        </p:spPr>
        <p:txBody>
          <a:bodyPr vert="horz" wrap="square" lIns="91423" tIns="45711" rIns="91423" bIns="45711"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45" name="Freeform 20"/>
          <p:cNvSpPr/>
          <p:nvPr/>
        </p:nvSpPr>
        <p:spPr bwMode="auto">
          <a:xfrm>
            <a:off x="7142191" y="3894140"/>
            <a:ext cx="657221" cy="535521"/>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1"/>
          </a:solidFill>
          <a:ln>
            <a:noFill/>
          </a:ln>
        </p:spPr>
        <p:txBody>
          <a:bodyPr vert="horz" wrap="square" lIns="91423" tIns="45711" rIns="91423" bIns="45711"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46" name="Freeform 37"/>
          <p:cNvSpPr/>
          <p:nvPr/>
        </p:nvSpPr>
        <p:spPr bwMode="auto">
          <a:xfrm>
            <a:off x="8198613" y="3756403"/>
            <a:ext cx="1824240" cy="3134796"/>
          </a:xfrm>
          <a:custGeom>
            <a:avLst/>
            <a:gdLst>
              <a:gd name="T0" fmla="*/ 470 w 588"/>
              <a:gd name="T1" fmla="*/ 274 h 1010"/>
              <a:gd name="T2" fmla="*/ 543 w 588"/>
              <a:gd name="T3" fmla="*/ 164 h 1010"/>
              <a:gd name="T4" fmla="*/ 588 w 588"/>
              <a:gd name="T5" fmla="*/ 13 h 1010"/>
              <a:gd name="T6" fmla="*/ 580 w 588"/>
              <a:gd name="T7" fmla="*/ 9 h 1010"/>
              <a:gd name="T8" fmla="*/ 531 w 588"/>
              <a:gd name="T9" fmla="*/ 143 h 1010"/>
              <a:gd name="T10" fmla="*/ 456 w 588"/>
              <a:gd name="T11" fmla="*/ 237 h 1010"/>
              <a:gd name="T12" fmla="*/ 454 w 588"/>
              <a:gd name="T13" fmla="*/ 238 h 1010"/>
              <a:gd name="T14" fmla="*/ 310 w 588"/>
              <a:gd name="T15" fmla="*/ 0 h 1010"/>
              <a:gd name="T16" fmla="*/ 272 w 588"/>
              <a:gd name="T17" fmla="*/ 25 h 1010"/>
              <a:gd name="T18" fmla="*/ 401 w 588"/>
              <a:gd name="T19" fmla="*/ 434 h 1010"/>
              <a:gd name="T20" fmla="*/ 234 w 588"/>
              <a:gd name="T21" fmla="*/ 365 h 1010"/>
              <a:gd name="T22" fmla="*/ 106 w 588"/>
              <a:gd name="T23" fmla="*/ 257 h 1010"/>
              <a:gd name="T24" fmla="*/ 12 w 588"/>
              <a:gd name="T25" fmla="*/ 95 h 1010"/>
              <a:gd name="T26" fmla="*/ 0 w 588"/>
              <a:gd name="T27" fmla="*/ 101 h 1010"/>
              <a:gd name="T28" fmla="*/ 90 w 588"/>
              <a:gd name="T29" fmla="*/ 284 h 1010"/>
              <a:gd name="T30" fmla="*/ 218 w 588"/>
              <a:gd name="T31" fmla="*/ 413 h 1010"/>
              <a:gd name="T32" fmla="*/ 406 w 588"/>
              <a:gd name="T33" fmla="*/ 511 h 1010"/>
              <a:gd name="T34" fmla="*/ 331 w 588"/>
              <a:gd name="T35" fmla="*/ 1010 h 1010"/>
              <a:gd name="T36" fmla="*/ 557 w 588"/>
              <a:gd name="T37" fmla="*/ 1010 h 1010"/>
              <a:gd name="T38" fmla="*/ 546 w 588"/>
              <a:gd name="T39" fmla="*/ 509 h 1010"/>
              <a:gd name="T40" fmla="*/ 470 w 588"/>
              <a:gd name="T41" fmla="*/ 274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8" h="1010">
                <a:moveTo>
                  <a:pt x="470" y="274"/>
                </a:moveTo>
                <a:cubicBezTo>
                  <a:pt x="498" y="243"/>
                  <a:pt x="523" y="207"/>
                  <a:pt x="543" y="164"/>
                </a:cubicBezTo>
                <a:cubicBezTo>
                  <a:pt x="564" y="120"/>
                  <a:pt x="581" y="71"/>
                  <a:pt x="588" y="13"/>
                </a:cubicBezTo>
                <a:cubicBezTo>
                  <a:pt x="580" y="9"/>
                  <a:pt x="580" y="9"/>
                  <a:pt x="580" y="9"/>
                </a:cubicBezTo>
                <a:cubicBezTo>
                  <a:pt x="571" y="60"/>
                  <a:pt x="552" y="106"/>
                  <a:pt x="531" y="143"/>
                </a:cubicBezTo>
                <a:cubicBezTo>
                  <a:pt x="509" y="181"/>
                  <a:pt x="483" y="212"/>
                  <a:pt x="456" y="237"/>
                </a:cubicBezTo>
                <a:cubicBezTo>
                  <a:pt x="455" y="238"/>
                  <a:pt x="455" y="238"/>
                  <a:pt x="454" y="238"/>
                </a:cubicBezTo>
                <a:cubicBezTo>
                  <a:pt x="415" y="153"/>
                  <a:pt x="366" y="73"/>
                  <a:pt x="310" y="0"/>
                </a:cubicBezTo>
                <a:cubicBezTo>
                  <a:pt x="272" y="25"/>
                  <a:pt x="272" y="25"/>
                  <a:pt x="272" y="25"/>
                </a:cubicBezTo>
                <a:cubicBezTo>
                  <a:pt x="346" y="158"/>
                  <a:pt x="386" y="295"/>
                  <a:pt x="401" y="434"/>
                </a:cubicBezTo>
                <a:cubicBezTo>
                  <a:pt x="344" y="419"/>
                  <a:pt x="287" y="397"/>
                  <a:pt x="234" y="365"/>
                </a:cubicBezTo>
                <a:cubicBezTo>
                  <a:pt x="188" y="337"/>
                  <a:pt x="145" y="301"/>
                  <a:pt x="106" y="257"/>
                </a:cubicBezTo>
                <a:cubicBezTo>
                  <a:pt x="68" y="212"/>
                  <a:pt x="32" y="157"/>
                  <a:pt x="12" y="95"/>
                </a:cubicBezTo>
                <a:cubicBezTo>
                  <a:pt x="0" y="101"/>
                  <a:pt x="0" y="101"/>
                  <a:pt x="0" y="101"/>
                </a:cubicBezTo>
                <a:cubicBezTo>
                  <a:pt x="18" y="172"/>
                  <a:pt x="52" y="232"/>
                  <a:pt x="90" y="284"/>
                </a:cubicBezTo>
                <a:cubicBezTo>
                  <a:pt x="128" y="335"/>
                  <a:pt x="172" y="378"/>
                  <a:pt x="218" y="413"/>
                </a:cubicBezTo>
                <a:cubicBezTo>
                  <a:pt x="278" y="457"/>
                  <a:pt x="341" y="489"/>
                  <a:pt x="406" y="511"/>
                </a:cubicBezTo>
                <a:cubicBezTo>
                  <a:pt x="412" y="679"/>
                  <a:pt x="383" y="847"/>
                  <a:pt x="331" y="1010"/>
                </a:cubicBezTo>
                <a:cubicBezTo>
                  <a:pt x="557" y="1010"/>
                  <a:pt x="557" y="1010"/>
                  <a:pt x="557" y="1010"/>
                </a:cubicBezTo>
                <a:cubicBezTo>
                  <a:pt x="583" y="820"/>
                  <a:pt x="587" y="695"/>
                  <a:pt x="546" y="509"/>
                </a:cubicBezTo>
                <a:cubicBezTo>
                  <a:pt x="528" y="428"/>
                  <a:pt x="503" y="349"/>
                  <a:pt x="470" y="274"/>
                </a:cubicBezTo>
                <a:close/>
              </a:path>
            </a:pathLst>
          </a:custGeom>
          <a:solidFill>
            <a:schemeClr val="bg1">
              <a:lumMod val="50000"/>
            </a:schemeClr>
          </a:solidFill>
          <a:ln>
            <a:noFill/>
          </a:ln>
        </p:spPr>
        <p:txBody>
          <a:bodyPr vert="horz" wrap="square" lIns="91423" tIns="45711" rIns="91423" bIns="45711"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7" name="Freeform 7"/>
          <p:cNvSpPr>
            <a:spLocks noEditPoints="1"/>
          </p:cNvSpPr>
          <p:nvPr/>
        </p:nvSpPr>
        <p:spPr bwMode="auto">
          <a:xfrm>
            <a:off x="10081585" y="3300521"/>
            <a:ext cx="354747" cy="353663"/>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solidFill>
            <a:schemeClr val="accent4"/>
          </a:solidFill>
          <a:ln>
            <a:noFill/>
          </a:ln>
        </p:spPr>
        <p:txBody>
          <a:bodyPr vert="horz" wrap="square" lIns="91423" tIns="45711" rIns="91423" bIns="45711"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98" name="Group 97"/>
          <p:cNvGrpSpPr/>
          <p:nvPr/>
        </p:nvGrpSpPr>
        <p:grpSpPr>
          <a:xfrm>
            <a:off x="10011106" y="4818570"/>
            <a:ext cx="673079" cy="673252"/>
            <a:chOff x="4127501" y="4194175"/>
            <a:chExt cx="909638" cy="909637"/>
          </a:xfrm>
          <a:solidFill>
            <a:schemeClr val="accent4"/>
          </a:solidFill>
        </p:grpSpPr>
        <p:sp>
          <p:nvSpPr>
            <p:cNvPr id="115" name="Freeform 11"/>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16" name="Freeform 12"/>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17" name="Freeform 13"/>
            <p:cNvSpPr>
              <a:spLocks noEditPoints="1"/>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18" name="Freeform 14"/>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19" name="Freeform 15"/>
            <p:cNvSpPr>
              <a:spLocks noEditPoints="1"/>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20" name="Freeform 16"/>
            <p:cNvSpPr>
              <a:spLocks noEditPoints="1"/>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sp>
        <p:nvSpPr>
          <p:cNvPr id="100" name="Freeform 32"/>
          <p:cNvSpPr>
            <a:spLocks noEditPoints="1"/>
          </p:cNvSpPr>
          <p:nvPr/>
        </p:nvSpPr>
        <p:spPr bwMode="auto">
          <a:xfrm>
            <a:off x="8272617" y="3756404"/>
            <a:ext cx="738859" cy="370112"/>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solidFill>
            <a:schemeClr val="accent4"/>
          </a:solidFill>
          <a:ln>
            <a:noFill/>
          </a:ln>
        </p:spPr>
        <p:txBody>
          <a:bodyPr vert="horz" wrap="square" lIns="91423" tIns="45711" rIns="91423" bIns="45711"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2" name="Freeform 39"/>
          <p:cNvSpPr/>
          <p:nvPr/>
        </p:nvSpPr>
        <p:spPr bwMode="auto">
          <a:xfrm>
            <a:off x="9296916" y="3487340"/>
            <a:ext cx="646061" cy="622729"/>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accent4"/>
          </a:solidFill>
          <a:ln>
            <a:noFill/>
          </a:ln>
        </p:spPr>
        <p:txBody>
          <a:bodyPr vert="horz" wrap="square" lIns="91423" tIns="45711" rIns="91423" bIns="45711"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4" name="Freeform 5"/>
          <p:cNvSpPr>
            <a:spLocks noEditPoints="1"/>
          </p:cNvSpPr>
          <p:nvPr/>
        </p:nvSpPr>
        <p:spPr bwMode="auto">
          <a:xfrm>
            <a:off x="10857325" y="2904403"/>
            <a:ext cx="360863" cy="359395"/>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solidFill>
            <a:schemeClr val="accent2"/>
          </a:solidFill>
          <a:ln>
            <a:noFill/>
          </a:ln>
        </p:spPr>
        <p:txBody>
          <a:bodyPr vert="horz" wrap="square" lIns="91423" tIns="45711" rIns="91423" bIns="45711"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5" name="Freeform 21"/>
          <p:cNvSpPr/>
          <p:nvPr/>
        </p:nvSpPr>
        <p:spPr bwMode="auto">
          <a:xfrm>
            <a:off x="8501370" y="5138263"/>
            <a:ext cx="708319" cy="704976"/>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accent2"/>
          </a:solidFill>
          <a:ln>
            <a:noFill/>
          </a:ln>
        </p:spPr>
        <p:txBody>
          <a:bodyPr vert="horz" wrap="square" lIns="91423" tIns="45711" rIns="91423" bIns="45711"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6" name="Freeform 22"/>
          <p:cNvSpPr>
            <a:spLocks noEditPoints="1"/>
          </p:cNvSpPr>
          <p:nvPr/>
        </p:nvSpPr>
        <p:spPr bwMode="auto">
          <a:xfrm>
            <a:off x="10649881" y="3402025"/>
            <a:ext cx="633139" cy="632129"/>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accent2"/>
          </a:solidFill>
          <a:ln>
            <a:noFill/>
          </a:ln>
        </p:spPr>
        <p:txBody>
          <a:bodyPr vert="horz" wrap="square" lIns="91423" tIns="45711" rIns="91423" bIns="45711"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87" name="Group 86"/>
          <p:cNvGrpSpPr/>
          <p:nvPr/>
        </p:nvGrpSpPr>
        <p:grpSpPr>
          <a:xfrm>
            <a:off x="9427303" y="2230129"/>
            <a:ext cx="570883" cy="531083"/>
            <a:chOff x="3338513" y="696913"/>
            <a:chExt cx="771525" cy="717550"/>
          </a:xfrm>
          <a:solidFill>
            <a:schemeClr val="accent2"/>
          </a:solidFill>
        </p:grpSpPr>
        <p:sp>
          <p:nvSpPr>
            <p:cNvPr id="95" name="Freeform 23"/>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6" name="Rectangle 24"/>
            <p:cNvSpPr>
              <a:spLocks noChangeArrowheads="1"/>
            </p:cNvSpPr>
            <p:nvPr/>
          </p:nvSpPr>
          <p:spPr bwMode="auto">
            <a:xfrm>
              <a:off x="3338513" y="960438"/>
              <a:ext cx="163513" cy="390525"/>
            </a:xfrm>
            <a:prstGeom prst="rect">
              <a:avLst/>
            </a:pr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89" name="Group 88"/>
          <p:cNvGrpSpPr/>
          <p:nvPr/>
        </p:nvGrpSpPr>
        <p:grpSpPr>
          <a:xfrm>
            <a:off x="8509800" y="2905685"/>
            <a:ext cx="760251" cy="712179"/>
            <a:chOff x="544513" y="3295650"/>
            <a:chExt cx="1325563" cy="1241425"/>
          </a:xfrm>
          <a:solidFill>
            <a:schemeClr val="accent2"/>
          </a:solidFill>
        </p:grpSpPr>
        <p:sp>
          <p:nvSpPr>
            <p:cNvPr id="92" name="Freeform 26"/>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3" name="Freeform 27"/>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4" name="Freeform 28"/>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sp>
        <p:nvSpPr>
          <p:cNvPr id="90" name="Freeform 52"/>
          <p:cNvSpPr/>
          <p:nvPr/>
        </p:nvSpPr>
        <p:spPr bwMode="auto">
          <a:xfrm>
            <a:off x="7272986" y="3101951"/>
            <a:ext cx="453417" cy="546356"/>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accent2"/>
          </a:solidFill>
          <a:ln>
            <a:noFill/>
          </a:ln>
        </p:spPr>
        <p:txBody>
          <a:bodyPr vert="horz" wrap="square" lIns="91423" tIns="45711" rIns="91423" bIns="45711"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1" name="Freeform 52"/>
          <p:cNvSpPr/>
          <p:nvPr/>
        </p:nvSpPr>
        <p:spPr bwMode="auto">
          <a:xfrm>
            <a:off x="10361153" y="2572415"/>
            <a:ext cx="403419" cy="486108"/>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accent2"/>
          </a:solidFill>
          <a:ln>
            <a:noFill/>
          </a:ln>
        </p:spPr>
        <p:txBody>
          <a:bodyPr vert="horz" wrap="square" lIns="91423" tIns="45711" rIns="91423" bIns="45711"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9" name="Freeform 9"/>
          <p:cNvSpPr>
            <a:spLocks noEditPoints="1"/>
          </p:cNvSpPr>
          <p:nvPr/>
        </p:nvSpPr>
        <p:spPr bwMode="auto">
          <a:xfrm>
            <a:off x="7556025" y="4271776"/>
            <a:ext cx="754129" cy="754325"/>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accent5"/>
          </a:solidFill>
          <a:ln>
            <a:noFill/>
          </a:ln>
        </p:spPr>
        <p:txBody>
          <a:bodyPr vert="horz" wrap="square" lIns="91423" tIns="45711" rIns="91423" bIns="45711"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4" name="Freeform 36"/>
          <p:cNvSpPr/>
          <p:nvPr/>
        </p:nvSpPr>
        <p:spPr bwMode="auto">
          <a:xfrm>
            <a:off x="9982915" y="3754054"/>
            <a:ext cx="436972" cy="580431"/>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solidFill>
            <a:schemeClr val="accent5"/>
          </a:solidFill>
          <a:ln>
            <a:noFill/>
          </a:ln>
        </p:spPr>
        <p:txBody>
          <a:bodyPr vert="horz" wrap="square" lIns="91423" tIns="45711" rIns="91423" bIns="45711"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5" name="Freeform 38"/>
          <p:cNvSpPr>
            <a:spLocks noEditPoints="1"/>
          </p:cNvSpPr>
          <p:nvPr/>
        </p:nvSpPr>
        <p:spPr bwMode="auto">
          <a:xfrm>
            <a:off x="8639110" y="4157065"/>
            <a:ext cx="604948" cy="614504"/>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accent3"/>
          </a:solidFill>
          <a:ln>
            <a:noFill/>
          </a:ln>
        </p:spPr>
        <p:txBody>
          <a:bodyPr vert="horz" wrap="square" lIns="91423" tIns="45711" rIns="91423" bIns="45711"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6" name="Freeform 44"/>
          <p:cNvSpPr>
            <a:spLocks noEditPoints="1"/>
          </p:cNvSpPr>
          <p:nvPr/>
        </p:nvSpPr>
        <p:spPr bwMode="auto">
          <a:xfrm>
            <a:off x="7726401" y="3304045"/>
            <a:ext cx="599075" cy="601580"/>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solidFill>
            <a:schemeClr val="accent5"/>
          </a:solidFill>
          <a:ln>
            <a:noFill/>
          </a:ln>
        </p:spPr>
        <p:txBody>
          <a:bodyPr vert="horz" wrap="square" lIns="91423" tIns="45711" rIns="91423" bIns="45711"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77" name="Group 76"/>
          <p:cNvGrpSpPr/>
          <p:nvPr/>
        </p:nvGrpSpPr>
        <p:grpSpPr>
          <a:xfrm>
            <a:off x="8576853" y="2112633"/>
            <a:ext cx="723588" cy="719075"/>
            <a:chOff x="2189163" y="538163"/>
            <a:chExt cx="977900" cy="971549"/>
          </a:xfrm>
          <a:solidFill>
            <a:schemeClr val="accent5"/>
          </a:solidFill>
        </p:grpSpPr>
        <p:sp>
          <p:nvSpPr>
            <p:cNvPr id="82" name="Freeform 50"/>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3" name="Freeform 51"/>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sp>
        <p:nvSpPr>
          <p:cNvPr id="79" name="Freeform 36"/>
          <p:cNvSpPr/>
          <p:nvPr/>
        </p:nvSpPr>
        <p:spPr bwMode="auto">
          <a:xfrm>
            <a:off x="9343615" y="2995414"/>
            <a:ext cx="569112" cy="518949"/>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solidFill>
            <a:schemeClr val="accent5"/>
          </a:solidFill>
          <a:ln>
            <a:noFill/>
          </a:ln>
        </p:spPr>
        <p:txBody>
          <a:bodyPr vert="horz" wrap="square" lIns="91423" tIns="45711" rIns="91423" bIns="45711"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21" name="Freeform 326"/>
          <p:cNvSpPr>
            <a:spLocks noChangeArrowheads="1"/>
          </p:cNvSpPr>
          <p:nvPr/>
        </p:nvSpPr>
        <p:spPr bwMode="auto">
          <a:xfrm>
            <a:off x="10518739" y="4153541"/>
            <a:ext cx="519016" cy="495399"/>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solidFill>
            <a:schemeClr val="accent1"/>
          </a:solidFill>
          <a:ln>
            <a:noFill/>
          </a:ln>
          <a:effectLst/>
        </p:spPr>
        <p:txBody>
          <a:bodyPr wrap="none" lIns="121893" tIns="60947" rIns="121893" bIns="60947" anchor="ctr"/>
          <a:lstStyle/>
          <a:p>
            <a:pPr>
              <a:defRPr/>
            </a:pPr>
            <a:endPar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22" name="AutoShape 64"/>
          <p:cNvSpPr/>
          <p:nvPr/>
        </p:nvSpPr>
        <p:spPr bwMode="auto">
          <a:xfrm>
            <a:off x="9942978" y="4432629"/>
            <a:ext cx="362621" cy="361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accent3"/>
          </a:solidFill>
          <a:ln>
            <a:noFill/>
          </a:ln>
          <a:effectLst/>
        </p:spPr>
        <p:txBody>
          <a:bodyPr lIns="50789" tIns="50789" rIns="50789" bIns="50789" anchor="ctr"/>
          <a:lstStyle/>
          <a:p>
            <a:pPr defTabSz="457200">
              <a:defRPr/>
            </a:pPr>
            <a:endParaRPr lang="es-ES" sz="2900" dirty="0">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23" name="Freeform 234"/>
          <p:cNvSpPr>
            <a:spLocks noChangeArrowheads="1"/>
          </p:cNvSpPr>
          <p:nvPr/>
        </p:nvSpPr>
        <p:spPr bwMode="auto">
          <a:xfrm>
            <a:off x="10083599" y="2597919"/>
            <a:ext cx="262285" cy="377024"/>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solidFill>
            <a:schemeClr val="accent1"/>
          </a:solidFill>
          <a:ln>
            <a:noFill/>
          </a:ln>
          <a:effectLst/>
        </p:spPr>
        <p:txBody>
          <a:bodyPr wrap="none" lIns="121893" tIns="60947" rIns="121893" bIns="60947" anchor="ctr"/>
          <a:lstStyle/>
          <a:p>
            <a:pPr>
              <a:defRPr/>
            </a:pPr>
            <a:endPar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24" name="Freeform 238"/>
          <p:cNvSpPr>
            <a:spLocks noChangeArrowheads="1"/>
          </p:cNvSpPr>
          <p:nvPr/>
        </p:nvSpPr>
        <p:spPr bwMode="auto">
          <a:xfrm>
            <a:off x="8150713" y="2641528"/>
            <a:ext cx="326443" cy="635869"/>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solidFill>
            <a:schemeClr val="accent3"/>
          </a:solidFill>
          <a:ln>
            <a:noFill/>
          </a:ln>
          <a:effectLst/>
        </p:spPr>
        <p:txBody>
          <a:bodyPr wrap="none" lIns="121893" tIns="60947" rIns="121893" bIns="60947" anchor="ctr"/>
          <a:lstStyle/>
          <a:p>
            <a:pPr>
              <a:defRPr/>
            </a:pPr>
            <a:endPar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125" name="Group 26"/>
          <p:cNvGrpSpPr/>
          <p:nvPr/>
        </p:nvGrpSpPr>
        <p:grpSpPr bwMode="auto">
          <a:xfrm>
            <a:off x="8093204" y="5025069"/>
            <a:ext cx="312659" cy="455209"/>
            <a:chOff x="4294188" y="1712913"/>
            <a:chExt cx="285750" cy="415925"/>
          </a:xfrm>
          <a:solidFill>
            <a:schemeClr val="accent3"/>
          </a:solidFill>
        </p:grpSpPr>
        <p:sp>
          <p:nvSpPr>
            <p:cNvPr id="126" name="Freeform 166"/>
            <p:cNvSpPr>
              <a:spLocks noChangeArrowheads="1"/>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p:spPr>
          <p:txBody>
            <a:bodyPr wrap="none" anchor="ctr"/>
            <a:lstStyle/>
            <a:p>
              <a:pPr>
                <a:defRPr/>
              </a:pPr>
              <a:endPar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27" name="Freeform 167"/>
            <p:cNvSpPr>
              <a:spLocks noChangeArrowheads="1"/>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p:spPr>
          <p:txBody>
            <a:bodyPr wrap="none" anchor="ctr"/>
            <a:lstStyle/>
            <a:p>
              <a:pPr>
                <a:defRPr/>
              </a:pPr>
              <a:endPar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62" name="Group 61"/>
          <p:cNvGrpSpPr/>
          <p:nvPr/>
        </p:nvGrpSpPr>
        <p:grpSpPr>
          <a:xfrm>
            <a:off x="1262072" y="3002490"/>
            <a:ext cx="5076635" cy="420879"/>
            <a:chOff x="6111902" y="3291948"/>
            <a:chExt cx="5077956" cy="420878"/>
          </a:xfrm>
        </p:grpSpPr>
        <p:sp>
          <p:nvSpPr>
            <p:cNvPr id="63" name="Rectangle 62"/>
            <p:cNvSpPr/>
            <p:nvPr/>
          </p:nvSpPr>
          <p:spPr bwMode="auto">
            <a:xfrm>
              <a:off x="6580927" y="3305801"/>
              <a:ext cx="4608931" cy="3712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4" name="Rectangle 63"/>
            <p:cNvSpPr/>
            <p:nvPr/>
          </p:nvSpPr>
          <p:spPr bwMode="auto">
            <a:xfrm>
              <a:off x="6580927" y="3305801"/>
              <a:ext cx="3191870" cy="371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5" name="Content Placeholder 2"/>
            <p:cNvSpPr txBox="1"/>
            <p:nvPr/>
          </p:nvSpPr>
          <p:spPr bwMode="auto">
            <a:xfrm>
              <a:off x="6559730" y="3291948"/>
              <a:ext cx="655170" cy="323165"/>
            </a:xfrm>
            <a:prstGeom prst="rect">
              <a:avLst/>
            </a:prstGeom>
            <a:noFill/>
            <a:ln>
              <a:noFill/>
            </a:ln>
          </p:spPr>
          <p:txBody>
            <a:bodyPr>
              <a:spAutoFit/>
            </a:bodyPr>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algn="ctr">
                <a:spcBef>
                  <a:spcPct val="20000"/>
                </a:spcBef>
                <a:buFont typeface="Montserrat" panose="00000500000000000000" charset="0"/>
                <a:buNone/>
              </a:pPr>
              <a:r>
                <a:rPr lang="en-US" sz="15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45%</a:t>
              </a:r>
              <a:endParaRPr lang="en-US" sz="15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6" name="Oval 65"/>
            <p:cNvSpPr/>
            <p:nvPr/>
          </p:nvSpPr>
          <p:spPr>
            <a:xfrm>
              <a:off x="6111902" y="3293153"/>
              <a:ext cx="419675" cy="41967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 </a:t>
              </a:r>
              <a:endPar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67" name="Group 66"/>
            <p:cNvGrpSpPr/>
            <p:nvPr/>
          </p:nvGrpSpPr>
          <p:grpSpPr>
            <a:xfrm>
              <a:off x="6214097" y="3379464"/>
              <a:ext cx="223777" cy="239331"/>
              <a:chOff x="494476" y="2241785"/>
              <a:chExt cx="239742" cy="256405"/>
            </a:xfrm>
            <a:solidFill>
              <a:schemeClr val="bg1"/>
            </a:solidFill>
          </p:grpSpPr>
          <p:sp>
            <p:nvSpPr>
              <p:cNvPr id="68" name="Freeform 67"/>
              <p:cNvSpPr>
                <a:spLocks noEditPoints="1"/>
              </p:cNvSpPr>
              <p:nvPr/>
            </p:nvSpPr>
            <p:spPr bwMode="auto">
              <a:xfrm>
                <a:off x="494476" y="2241785"/>
                <a:ext cx="239742" cy="256405"/>
              </a:xfrm>
              <a:custGeom>
                <a:avLst/>
                <a:gdLst>
                  <a:gd name="T0" fmla="*/ 190 w 219"/>
                  <a:gd name="T1" fmla="*/ 0 h 234"/>
                  <a:gd name="T2" fmla="*/ 30 w 219"/>
                  <a:gd name="T3" fmla="*/ 0 h 234"/>
                  <a:gd name="T4" fmla="*/ 0 w 219"/>
                  <a:gd name="T5" fmla="*/ 29 h 234"/>
                  <a:gd name="T6" fmla="*/ 0 w 219"/>
                  <a:gd name="T7" fmla="*/ 205 h 234"/>
                  <a:gd name="T8" fmla="*/ 30 w 219"/>
                  <a:gd name="T9" fmla="*/ 234 h 234"/>
                  <a:gd name="T10" fmla="*/ 190 w 219"/>
                  <a:gd name="T11" fmla="*/ 234 h 234"/>
                  <a:gd name="T12" fmla="*/ 219 w 219"/>
                  <a:gd name="T13" fmla="*/ 205 h 234"/>
                  <a:gd name="T14" fmla="*/ 219 w 219"/>
                  <a:gd name="T15" fmla="*/ 29 h 234"/>
                  <a:gd name="T16" fmla="*/ 190 w 219"/>
                  <a:gd name="T17" fmla="*/ 0 h 234"/>
                  <a:gd name="T18" fmla="*/ 205 w 219"/>
                  <a:gd name="T19" fmla="*/ 205 h 234"/>
                  <a:gd name="T20" fmla="*/ 190 w 219"/>
                  <a:gd name="T21" fmla="*/ 219 h 234"/>
                  <a:gd name="T22" fmla="*/ 30 w 219"/>
                  <a:gd name="T23" fmla="*/ 219 h 234"/>
                  <a:gd name="T24" fmla="*/ 15 w 219"/>
                  <a:gd name="T25" fmla="*/ 205 h 234"/>
                  <a:gd name="T26" fmla="*/ 15 w 219"/>
                  <a:gd name="T27" fmla="*/ 29 h 234"/>
                  <a:gd name="T28" fmla="*/ 30 w 219"/>
                  <a:gd name="T29" fmla="*/ 15 h 234"/>
                  <a:gd name="T30" fmla="*/ 190 w 219"/>
                  <a:gd name="T31" fmla="*/ 15 h 234"/>
                  <a:gd name="T32" fmla="*/ 205 w 219"/>
                  <a:gd name="T33" fmla="*/ 29 h 234"/>
                  <a:gd name="T34" fmla="*/ 205 w 219"/>
                  <a:gd name="T35" fmla="*/ 205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234">
                    <a:moveTo>
                      <a:pt x="190" y="0"/>
                    </a:moveTo>
                    <a:cubicBezTo>
                      <a:pt x="30" y="0"/>
                      <a:pt x="30" y="0"/>
                      <a:pt x="30" y="0"/>
                    </a:cubicBezTo>
                    <a:cubicBezTo>
                      <a:pt x="13" y="0"/>
                      <a:pt x="0" y="13"/>
                      <a:pt x="0" y="29"/>
                    </a:cubicBezTo>
                    <a:cubicBezTo>
                      <a:pt x="0" y="205"/>
                      <a:pt x="0" y="205"/>
                      <a:pt x="0" y="205"/>
                    </a:cubicBezTo>
                    <a:cubicBezTo>
                      <a:pt x="0" y="221"/>
                      <a:pt x="13" y="234"/>
                      <a:pt x="30" y="234"/>
                    </a:cubicBezTo>
                    <a:cubicBezTo>
                      <a:pt x="190" y="234"/>
                      <a:pt x="190" y="234"/>
                      <a:pt x="190" y="234"/>
                    </a:cubicBezTo>
                    <a:cubicBezTo>
                      <a:pt x="206" y="234"/>
                      <a:pt x="219" y="221"/>
                      <a:pt x="219" y="205"/>
                    </a:cubicBezTo>
                    <a:cubicBezTo>
                      <a:pt x="219" y="29"/>
                      <a:pt x="219" y="29"/>
                      <a:pt x="219" y="29"/>
                    </a:cubicBezTo>
                    <a:cubicBezTo>
                      <a:pt x="219" y="13"/>
                      <a:pt x="206" y="0"/>
                      <a:pt x="190" y="0"/>
                    </a:cubicBezTo>
                    <a:close/>
                    <a:moveTo>
                      <a:pt x="205" y="205"/>
                    </a:moveTo>
                    <a:cubicBezTo>
                      <a:pt x="205" y="213"/>
                      <a:pt x="198" y="219"/>
                      <a:pt x="190" y="219"/>
                    </a:cubicBezTo>
                    <a:cubicBezTo>
                      <a:pt x="30" y="219"/>
                      <a:pt x="30" y="219"/>
                      <a:pt x="30" y="219"/>
                    </a:cubicBezTo>
                    <a:cubicBezTo>
                      <a:pt x="21" y="219"/>
                      <a:pt x="15" y="213"/>
                      <a:pt x="15" y="205"/>
                    </a:cubicBezTo>
                    <a:cubicBezTo>
                      <a:pt x="15" y="29"/>
                      <a:pt x="15" y="29"/>
                      <a:pt x="15" y="29"/>
                    </a:cubicBezTo>
                    <a:cubicBezTo>
                      <a:pt x="15" y="21"/>
                      <a:pt x="21" y="15"/>
                      <a:pt x="30" y="15"/>
                    </a:cubicBezTo>
                    <a:cubicBezTo>
                      <a:pt x="190" y="15"/>
                      <a:pt x="190" y="15"/>
                      <a:pt x="190" y="15"/>
                    </a:cubicBezTo>
                    <a:cubicBezTo>
                      <a:pt x="198" y="15"/>
                      <a:pt x="205" y="21"/>
                      <a:pt x="205" y="29"/>
                    </a:cubicBezTo>
                    <a:lnTo>
                      <a:pt x="205" y="205"/>
                    </a:ln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8" name="Freeform 68"/>
              <p:cNvSpPr>
                <a:spLocks noEditPoints="1"/>
              </p:cNvSpPr>
              <p:nvPr/>
            </p:nvSpPr>
            <p:spPr bwMode="auto">
              <a:xfrm>
                <a:off x="527337" y="2273716"/>
                <a:ext cx="175411" cy="160601"/>
              </a:xfrm>
              <a:custGeom>
                <a:avLst/>
                <a:gdLst>
                  <a:gd name="T0" fmla="*/ 153 w 160"/>
                  <a:gd name="T1" fmla="*/ 0 h 147"/>
                  <a:gd name="T2" fmla="*/ 7 w 160"/>
                  <a:gd name="T3" fmla="*/ 0 h 147"/>
                  <a:gd name="T4" fmla="*/ 0 w 160"/>
                  <a:gd name="T5" fmla="*/ 8 h 147"/>
                  <a:gd name="T6" fmla="*/ 0 w 160"/>
                  <a:gd name="T7" fmla="*/ 139 h 147"/>
                  <a:gd name="T8" fmla="*/ 7 w 160"/>
                  <a:gd name="T9" fmla="*/ 147 h 147"/>
                  <a:gd name="T10" fmla="*/ 153 w 160"/>
                  <a:gd name="T11" fmla="*/ 147 h 147"/>
                  <a:gd name="T12" fmla="*/ 160 w 160"/>
                  <a:gd name="T13" fmla="*/ 139 h 147"/>
                  <a:gd name="T14" fmla="*/ 160 w 160"/>
                  <a:gd name="T15" fmla="*/ 8 h 147"/>
                  <a:gd name="T16" fmla="*/ 153 w 160"/>
                  <a:gd name="T17" fmla="*/ 0 h 147"/>
                  <a:gd name="T18" fmla="*/ 153 w 160"/>
                  <a:gd name="T19" fmla="*/ 8 h 147"/>
                  <a:gd name="T20" fmla="*/ 153 w 160"/>
                  <a:gd name="T21" fmla="*/ 109 h 147"/>
                  <a:gd name="T22" fmla="*/ 129 w 160"/>
                  <a:gd name="T23" fmla="*/ 83 h 147"/>
                  <a:gd name="T24" fmla="*/ 124 w 160"/>
                  <a:gd name="T25" fmla="*/ 81 h 147"/>
                  <a:gd name="T26" fmla="*/ 118 w 160"/>
                  <a:gd name="T27" fmla="*/ 83 h 147"/>
                  <a:gd name="T28" fmla="*/ 99 w 160"/>
                  <a:gd name="T29" fmla="*/ 105 h 147"/>
                  <a:gd name="T30" fmla="*/ 42 w 160"/>
                  <a:gd name="T31" fmla="*/ 39 h 147"/>
                  <a:gd name="T32" fmla="*/ 36 w 160"/>
                  <a:gd name="T33" fmla="*/ 37 h 147"/>
                  <a:gd name="T34" fmla="*/ 31 w 160"/>
                  <a:gd name="T35" fmla="*/ 39 h 147"/>
                  <a:gd name="T36" fmla="*/ 7 w 160"/>
                  <a:gd name="T37" fmla="*/ 67 h 147"/>
                  <a:gd name="T38" fmla="*/ 7 w 160"/>
                  <a:gd name="T39" fmla="*/ 8 h 147"/>
                  <a:gd name="T40" fmla="*/ 153 w 160"/>
                  <a:gd name="T41" fmla="*/ 8 h 147"/>
                  <a:gd name="T42" fmla="*/ 7 w 160"/>
                  <a:gd name="T43" fmla="*/ 78 h 147"/>
                  <a:gd name="T44" fmla="*/ 36 w 160"/>
                  <a:gd name="T45" fmla="*/ 44 h 147"/>
                  <a:gd name="T46" fmla="*/ 95 w 160"/>
                  <a:gd name="T47" fmla="*/ 111 h 147"/>
                  <a:gd name="T48" fmla="*/ 99 w 160"/>
                  <a:gd name="T49" fmla="*/ 116 h 147"/>
                  <a:gd name="T50" fmla="*/ 119 w 160"/>
                  <a:gd name="T51" fmla="*/ 139 h 147"/>
                  <a:gd name="T52" fmla="*/ 7 w 160"/>
                  <a:gd name="T53" fmla="*/ 139 h 147"/>
                  <a:gd name="T54" fmla="*/ 7 w 160"/>
                  <a:gd name="T55" fmla="*/ 78 h 147"/>
                  <a:gd name="T56" fmla="*/ 129 w 160"/>
                  <a:gd name="T57" fmla="*/ 139 h 147"/>
                  <a:gd name="T58" fmla="*/ 104 w 160"/>
                  <a:gd name="T59" fmla="*/ 110 h 147"/>
                  <a:gd name="T60" fmla="*/ 124 w 160"/>
                  <a:gd name="T61" fmla="*/ 88 h 147"/>
                  <a:gd name="T62" fmla="*/ 153 w 160"/>
                  <a:gd name="T63" fmla="*/ 120 h 147"/>
                  <a:gd name="T64" fmla="*/ 153 w 160"/>
                  <a:gd name="T65" fmla="*/ 139 h 147"/>
                  <a:gd name="T66" fmla="*/ 129 w 160"/>
                  <a:gd name="T67" fmla="*/ 13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 h="147">
                    <a:moveTo>
                      <a:pt x="153" y="0"/>
                    </a:moveTo>
                    <a:cubicBezTo>
                      <a:pt x="7" y="0"/>
                      <a:pt x="7" y="0"/>
                      <a:pt x="7" y="0"/>
                    </a:cubicBezTo>
                    <a:cubicBezTo>
                      <a:pt x="3" y="0"/>
                      <a:pt x="0" y="4"/>
                      <a:pt x="0" y="8"/>
                    </a:cubicBezTo>
                    <a:cubicBezTo>
                      <a:pt x="0" y="139"/>
                      <a:pt x="0" y="139"/>
                      <a:pt x="0" y="139"/>
                    </a:cubicBezTo>
                    <a:cubicBezTo>
                      <a:pt x="0" y="143"/>
                      <a:pt x="3" y="147"/>
                      <a:pt x="7" y="147"/>
                    </a:cubicBezTo>
                    <a:cubicBezTo>
                      <a:pt x="153" y="147"/>
                      <a:pt x="153" y="147"/>
                      <a:pt x="153" y="147"/>
                    </a:cubicBezTo>
                    <a:cubicBezTo>
                      <a:pt x="157" y="147"/>
                      <a:pt x="160" y="143"/>
                      <a:pt x="160" y="139"/>
                    </a:cubicBezTo>
                    <a:cubicBezTo>
                      <a:pt x="160" y="8"/>
                      <a:pt x="160" y="8"/>
                      <a:pt x="160" y="8"/>
                    </a:cubicBezTo>
                    <a:cubicBezTo>
                      <a:pt x="160" y="4"/>
                      <a:pt x="157" y="0"/>
                      <a:pt x="153" y="0"/>
                    </a:cubicBezTo>
                    <a:close/>
                    <a:moveTo>
                      <a:pt x="153" y="8"/>
                    </a:moveTo>
                    <a:cubicBezTo>
                      <a:pt x="153" y="109"/>
                      <a:pt x="153" y="109"/>
                      <a:pt x="153" y="109"/>
                    </a:cubicBezTo>
                    <a:cubicBezTo>
                      <a:pt x="129" y="83"/>
                      <a:pt x="129" y="83"/>
                      <a:pt x="129" y="83"/>
                    </a:cubicBezTo>
                    <a:cubicBezTo>
                      <a:pt x="128" y="82"/>
                      <a:pt x="126" y="81"/>
                      <a:pt x="124" y="81"/>
                    </a:cubicBezTo>
                    <a:cubicBezTo>
                      <a:pt x="122" y="81"/>
                      <a:pt x="120" y="82"/>
                      <a:pt x="118" y="83"/>
                    </a:cubicBezTo>
                    <a:cubicBezTo>
                      <a:pt x="99" y="105"/>
                      <a:pt x="99" y="105"/>
                      <a:pt x="99" y="105"/>
                    </a:cubicBezTo>
                    <a:cubicBezTo>
                      <a:pt x="42" y="39"/>
                      <a:pt x="42" y="39"/>
                      <a:pt x="42" y="39"/>
                    </a:cubicBezTo>
                    <a:cubicBezTo>
                      <a:pt x="40" y="38"/>
                      <a:pt x="38" y="37"/>
                      <a:pt x="36" y="37"/>
                    </a:cubicBezTo>
                    <a:cubicBezTo>
                      <a:pt x="34" y="37"/>
                      <a:pt x="32" y="38"/>
                      <a:pt x="31" y="39"/>
                    </a:cubicBezTo>
                    <a:cubicBezTo>
                      <a:pt x="7" y="67"/>
                      <a:pt x="7" y="67"/>
                      <a:pt x="7" y="67"/>
                    </a:cubicBezTo>
                    <a:cubicBezTo>
                      <a:pt x="7" y="8"/>
                      <a:pt x="7" y="8"/>
                      <a:pt x="7" y="8"/>
                    </a:cubicBezTo>
                    <a:lnTo>
                      <a:pt x="153" y="8"/>
                    </a:lnTo>
                    <a:close/>
                    <a:moveTo>
                      <a:pt x="7" y="78"/>
                    </a:moveTo>
                    <a:cubicBezTo>
                      <a:pt x="36" y="44"/>
                      <a:pt x="36" y="44"/>
                      <a:pt x="36" y="44"/>
                    </a:cubicBezTo>
                    <a:cubicBezTo>
                      <a:pt x="95" y="111"/>
                      <a:pt x="95" y="111"/>
                      <a:pt x="95" y="111"/>
                    </a:cubicBezTo>
                    <a:cubicBezTo>
                      <a:pt x="99" y="116"/>
                      <a:pt x="99" y="116"/>
                      <a:pt x="99" y="116"/>
                    </a:cubicBezTo>
                    <a:cubicBezTo>
                      <a:pt x="119" y="139"/>
                      <a:pt x="119" y="139"/>
                      <a:pt x="119" y="139"/>
                    </a:cubicBezTo>
                    <a:cubicBezTo>
                      <a:pt x="7" y="139"/>
                      <a:pt x="7" y="139"/>
                      <a:pt x="7" y="139"/>
                    </a:cubicBezTo>
                    <a:lnTo>
                      <a:pt x="7" y="78"/>
                    </a:lnTo>
                    <a:close/>
                    <a:moveTo>
                      <a:pt x="129" y="139"/>
                    </a:moveTo>
                    <a:cubicBezTo>
                      <a:pt x="104" y="110"/>
                      <a:pt x="104" y="110"/>
                      <a:pt x="104" y="110"/>
                    </a:cubicBezTo>
                    <a:cubicBezTo>
                      <a:pt x="124" y="88"/>
                      <a:pt x="124" y="88"/>
                      <a:pt x="124" y="88"/>
                    </a:cubicBezTo>
                    <a:cubicBezTo>
                      <a:pt x="153" y="120"/>
                      <a:pt x="153" y="120"/>
                      <a:pt x="153" y="120"/>
                    </a:cubicBezTo>
                    <a:cubicBezTo>
                      <a:pt x="153" y="139"/>
                      <a:pt x="153" y="139"/>
                      <a:pt x="153" y="139"/>
                    </a:cubicBezTo>
                    <a:lnTo>
                      <a:pt x="129" y="139"/>
                    </a:ln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0" name="Freeform 69"/>
              <p:cNvSpPr>
                <a:spLocks noEditPoints="1"/>
              </p:cNvSpPr>
              <p:nvPr/>
            </p:nvSpPr>
            <p:spPr bwMode="auto">
              <a:xfrm>
                <a:off x="622677" y="2297776"/>
                <a:ext cx="48134" cy="48134"/>
              </a:xfrm>
              <a:custGeom>
                <a:avLst/>
                <a:gdLst>
                  <a:gd name="T0" fmla="*/ 22 w 44"/>
                  <a:gd name="T1" fmla="*/ 44 h 44"/>
                  <a:gd name="T2" fmla="*/ 44 w 44"/>
                  <a:gd name="T3" fmla="*/ 22 h 44"/>
                  <a:gd name="T4" fmla="*/ 22 w 44"/>
                  <a:gd name="T5" fmla="*/ 0 h 44"/>
                  <a:gd name="T6" fmla="*/ 0 w 44"/>
                  <a:gd name="T7" fmla="*/ 22 h 44"/>
                  <a:gd name="T8" fmla="*/ 22 w 44"/>
                  <a:gd name="T9" fmla="*/ 44 h 44"/>
                  <a:gd name="T10" fmla="*/ 22 w 44"/>
                  <a:gd name="T11" fmla="*/ 8 h 44"/>
                  <a:gd name="T12" fmla="*/ 37 w 44"/>
                  <a:gd name="T13" fmla="*/ 22 h 44"/>
                  <a:gd name="T14" fmla="*/ 22 w 44"/>
                  <a:gd name="T15" fmla="*/ 37 h 44"/>
                  <a:gd name="T16" fmla="*/ 7 w 44"/>
                  <a:gd name="T17" fmla="*/ 22 h 44"/>
                  <a:gd name="T18" fmla="*/ 22 w 44"/>
                  <a:gd name="T1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8"/>
                    </a:moveTo>
                    <a:cubicBezTo>
                      <a:pt x="30" y="8"/>
                      <a:pt x="37" y="14"/>
                      <a:pt x="37" y="22"/>
                    </a:cubicBezTo>
                    <a:cubicBezTo>
                      <a:pt x="37" y="30"/>
                      <a:pt x="30" y="37"/>
                      <a:pt x="22" y="37"/>
                    </a:cubicBezTo>
                    <a:cubicBezTo>
                      <a:pt x="14" y="37"/>
                      <a:pt x="7" y="30"/>
                      <a:pt x="7" y="22"/>
                    </a:cubicBezTo>
                    <a:cubicBezTo>
                      <a:pt x="7" y="14"/>
                      <a:pt x="14" y="8"/>
                      <a:pt x="22" y="8"/>
                    </a:cubicBez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grpSp>
        <p:nvGrpSpPr>
          <p:cNvPr id="81" name="Group 80"/>
          <p:cNvGrpSpPr/>
          <p:nvPr/>
        </p:nvGrpSpPr>
        <p:grpSpPr>
          <a:xfrm>
            <a:off x="1253264" y="3564974"/>
            <a:ext cx="5085443" cy="419673"/>
            <a:chOff x="6103092" y="3854434"/>
            <a:chExt cx="5086766" cy="419673"/>
          </a:xfrm>
        </p:grpSpPr>
        <p:sp>
          <p:nvSpPr>
            <p:cNvPr id="88" name="Rectangle 87"/>
            <p:cNvSpPr/>
            <p:nvPr/>
          </p:nvSpPr>
          <p:spPr bwMode="auto">
            <a:xfrm>
              <a:off x="6580927" y="3869862"/>
              <a:ext cx="4608931" cy="3736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9" name="Rectangle 98"/>
            <p:cNvSpPr/>
            <p:nvPr/>
          </p:nvSpPr>
          <p:spPr bwMode="auto">
            <a:xfrm>
              <a:off x="6580927" y="3869862"/>
              <a:ext cx="2924435" cy="3736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1" name="Content Placeholder 2"/>
            <p:cNvSpPr txBox="1"/>
            <p:nvPr/>
          </p:nvSpPr>
          <p:spPr bwMode="auto">
            <a:xfrm>
              <a:off x="6559731" y="3856055"/>
              <a:ext cx="655170" cy="323165"/>
            </a:xfrm>
            <a:prstGeom prst="rect">
              <a:avLst/>
            </a:prstGeom>
            <a:noFill/>
            <a:ln>
              <a:noFill/>
            </a:ln>
          </p:spPr>
          <p:txBody>
            <a:bodyPr>
              <a:spAutoFit/>
            </a:bodyPr>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algn="ctr">
                <a:spcBef>
                  <a:spcPct val="20000"/>
                </a:spcBef>
                <a:buFont typeface="Montserrat" panose="00000500000000000000" charset="0"/>
                <a:buNone/>
              </a:pPr>
              <a:r>
                <a:rPr lang="en-US" sz="15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33%</a:t>
              </a:r>
              <a:endParaRPr lang="en-US" sz="15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3" name="Oval 102"/>
            <p:cNvSpPr/>
            <p:nvPr/>
          </p:nvSpPr>
          <p:spPr>
            <a:xfrm>
              <a:off x="6103092" y="3854434"/>
              <a:ext cx="419673" cy="41967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60959" tIns="30479" rIns="60959" bIns="30479" rtlCol="0" anchor="ctr"/>
            <a:lstStyle/>
            <a:p>
              <a:pPr algn="ctr"/>
              <a:endPar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4" name="Freeform 73"/>
            <p:cNvSpPr>
              <a:spLocks noEditPoints="1"/>
            </p:cNvSpPr>
            <p:nvPr/>
          </p:nvSpPr>
          <p:spPr bwMode="auto">
            <a:xfrm>
              <a:off x="6207660" y="3940745"/>
              <a:ext cx="209955" cy="239331"/>
            </a:xfrm>
            <a:custGeom>
              <a:avLst/>
              <a:gdLst>
                <a:gd name="T0" fmla="*/ 191 w 205"/>
                <a:gd name="T1" fmla="*/ 37 h 234"/>
                <a:gd name="T2" fmla="*/ 182 w 205"/>
                <a:gd name="T3" fmla="*/ 10 h 234"/>
                <a:gd name="T4" fmla="*/ 168 w 205"/>
                <a:gd name="T5" fmla="*/ 0 h 234"/>
                <a:gd name="T6" fmla="*/ 37 w 205"/>
                <a:gd name="T7" fmla="*/ 0 h 234"/>
                <a:gd name="T8" fmla="*/ 23 w 205"/>
                <a:gd name="T9" fmla="*/ 10 h 234"/>
                <a:gd name="T10" fmla="*/ 14 w 205"/>
                <a:gd name="T11" fmla="*/ 37 h 234"/>
                <a:gd name="T12" fmla="*/ 0 w 205"/>
                <a:gd name="T13" fmla="*/ 51 h 234"/>
                <a:gd name="T14" fmla="*/ 0 w 205"/>
                <a:gd name="T15" fmla="*/ 73 h 234"/>
                <a:gd name="T16" fmla="*/ 15 w 205"/>
                <a:gd name="T17" fmla="*/ 88 h 234"/>
                <a:gd name="T18" fmla="*/ 22 w 205"/>
                <a:gd name="T19" fmla="*/ 88 h 234"/>
                <a:gd name="T20" fmla="*/ 22 w 205"/>
                <a:gd name="T21" fmla="*/ 89 h 234"/>
                <a:gd name="T22" fmla="*/ 37 w 205"/>
                <a:gd name="T23" fmla="*/ 221 h 234"/>
                <a:gd name="T24" fmla="*/ 51 w 205"/>
                <a:gd name="T25" fmla="*/ 234 h 234"/>
                <a:gd name="T26" fmla="*/ 153 w 205"/>
                <a:gd name="T27" fmla="*/ 234 h 234"/>
                <a:gd name="T28" fmla="*/ 168 w 205"/>
                <a:gd name="T29" fmla="*/ 221 h 234"/>
                <a:gd name="T30" fmla="*/ 183 w 205"/>
                <a:gd name="T31" fmla="*/ 89 h 234"/>
                <a:gd name="T32" fmla="*/ 182 w 205"/>
                <a:gd name="T33" fmla="*/ 88 h 234"/>
                <a:gd name="T34" fmla="*/ 190 w 205"/>
                <a:gd name="T35" fmla="*/ 88 h 234"/>
                <a:gd name="T36" fmla="*/ 205 w 205"/>
                <a:gd name="T37" fmla="*/ 73 h 234"/>
                <a:gd name="T38" fmla="*/ 205 w 205"/>
                <a:gd name="T39" fmla="*/ 51 h 234"/>
                <a:gd name="T40" fmla="*/ 191 w 205"/>
                <a:gd name="T41" fmla="*/ 37 h 234"/>
                <a:gd name="T42" fmla="*/ 37 w 205"/>
                <a:gd name="T43" fmla="*/ 14 h 234"/>
                <a:gd name="T44" fmla="*/ 168 w 205"/>
                <a:gd name="T45" fmla="*/ 14 h 234"/>
                <a:gd name="T46" fmla="*/ 175 w 205"/>
                <a:gd name="T47" fmla="*/ 36 h 234"/>
                <a:gd name="T48" fmla="*/ 29 w 205"/>
                <a:gd name="T49" fmla="*/ 36 h 234"/>
                <a:gd name="T50" fmla="*/ 37 w 205"/>
                <a:gd name="T51" fmla="*/ 14 h 234"/>
                <a:gd name="T52" fmla="*/ 51 w 205"/>
                <a:gd name="T53" fmla="*/ 219 h 234"/>
                <a:gd name="T54" fmla="*/ 49 w 205"/>
                <a:gd name="T55" fmla="*/ 197 h 234"/>
                <a:gd name="T56" fmla="*/ 156 w 205"/>
                <a:gd name="T57" fmla="*/ 197 h 234"/>
                <a:gd name="T58" fmla="*/ 153 w 205"/>
                <a:gd name="T59" fmla="*/ 219 h 234"/>
                <a:gd name="T60" fmla="*/ 51 w 205"/>
                <a:gd name="T61" fmla="*/ 219 h 234"/>
                <a:gd name="T62" fmla="*/ 157 w 205"/>
                <a:gd name="T63" fmla="*/ 190 h 234"/>
                <a:gd name="T64" fmla="*/ 48 w 205"/>
                <a:gd name="T65" fmla="*/ 190 h 234"/>
                <a:gd name="T66" fmla="*/ 40 w 205"/>
                <a:gd name="T67" fmla="*/ 117 h 234"/>
                <a:gd name="T68" fmla="*/ 165 w 205"/>
                <a:gd name="T69" fmla="*/ 117 h 234"/>
                <a:gd name="T70" fmla="*/ 157 w 205"/>
                <a:gd name="T71" fmla="*/ 190 h 234"/>
                <a:gd name="T72" fmla="*/ 166 w 205"/>
                <a:gd name="T73" fmla="*/ 109 h 234"/>
                <a:gd name="T74" fmla="*/ 39 w 205"/>
                <a:gd name="T75" fmla="*/ 109 h 234"/>
                <a:gd name="T76" fmla="*/ 37 w 205"/>
                <a:gd name="T77" fmla="*/ 88 h 234"/>
                <a:gd name="T78" fmla="*/ 168 w 205"/>
                <a:gd name="T79" fmla="*/ 88 h 234"/>
                <a:gd name="T80" fmla="*/ 166 w 205"/>
                <a:gd name="T81" fmla="*/ 109 h 234"/>
                <a:gd name="T82" fmla="*/ 190 w 205"/>
                <a:gd name="T83" fmla="*/ 73 h 234"/>
                <a:gd name="T84" fmla="*/ 15 w 205"/>
                <a:gd name="T85" fmla="*/ 73 h 234"/>
                <a:gd name="T86" fmla="*/ 15 w 205"/>
                <a:gd name="T87" fmla="*/ 51 h 234"/>
                <a:gd name="T88" fmla="*/ 190 w 205"/>
                <a:gd name="T89" fmla="*/ 51 h 234"/>
                <a:gd name="T90" fmla="*/ 190 w 205"/>
                <a:gd name="T91" fmla="*/ 7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5" h="234">
                  <a:moveTo>
                    <a:pt x="191" y="37"/>
                  </a:moveTo>
                  <a:cubicBezTo>
                    <a:pt x="182" y="10"/>
                    <a:pt x="182" y="10"/>
                    <a:pt x="182" y="10"/>
                  </a:cubicBezTo>
                  <a:cubicBezTo>
                    <a:pt x="180" y="4"/>
                    <a:pt x="174" y="0"/>
                    <a:pt x="168" y="0"/>
                  </a:cubicBezTo>
                  <a:cubicBezTo>
                    <a:pt x="37" y="0"/>
                    <a:pt x="37" y="0"/>
                    <a:pt x="37" y="0"/>
                  </a:cubicBezTo>
                  <a:cubicBezTo>
                    <a:pt x="30" y="0"/>
                    <a:pt x="25" y="4"/>
                    <a:pt x="23" y="10"/>
                  </a:cubicBezTo>
                  <a:cubicBezTo>
                    <a:pt x="14" y="37"/>
                    <a:pt x="14" y="37"/>
                    <a:pt x="14" y="37"/>
                  </a:cubicBezTo>
                  <a:cubicBezTo>
                    <a:pt x="6" y="37"/>
                    <a:pt x="0" y="43"/>
                    <a:pt x="0" y="51"/>
                  </a:cubicBezTo>
                  <a:cubicBezTo>
                    <a:pt x="0" y="73"/>
                    <a:pt x="0" y="73"/>
                    <a:pt x="0" y="73"/>
                  </a:cubicBezTo>
                  <a:cubicBezTo>
                    <a:pt x="0" y="81"/>
                    <a:pt x="7" y="88"/>
                    <a:pt x="15" y="88"/>
                  </a:cubicBezTo>
                  <a:cubicBezTo>
                    <a:pt x="22" y="88"/>
                    <a:pt x="22" y="88"/>
                    <a:pt x="22" y="88"/>
                  </a:cubicBezTo>
                  <a:cubicBezTo>
                    <a:pt x="22" y="88"/>
                    <a:pt x="22" y="89"/>
                    <a:pt x="22" y="89"/>
                  </a:cubicBezTo>
                  <a:cubicBezTo>
                    <a:pt x="37" y="221"/>
                    <a:pt x="37" y="221"/>
                    <a:pt x="37" y="221"/>
                  </a:cubicBezTo>
                  <a:cubicBezTo>
                    <a:pt x="37" y="228"/>
                    <a:pt x="44" y="234"/>
                    <a:pt x="51" y="234"/>
                  </a:cubicBezTo>
                  <a:cubicBezTo>
                    <a:pt x="153" y="234"/>
                    <a:pt x="153" y="234"/>
                    <a:pt x="153" y="234"/>
                  </a:cubicBezTo>
                  <a:cubicBezTo>
                    <a:pt x="161" y="234"/>
                    <a:pt x="167" y="228"/>
                    <a:pt x="168" y="221"/>
                  </a:cubicBezTo>
                  <a:cubicBezTo>
                    <a:pt x="183" y="89"/>
                    <a:pt x="183" y="89"/>
                    <a:pt x="183" y="89"/>
                  </a:cubicBezTo>
                  <a:cubicBezTo>
                    <a:pt x="183" y="89"/>
                    <a:pt x="182" y="88"/>
                    <a:pt x="182" y="88"/>
                  </a:cubicBezTo>
                  <a:cubicBezTo>
                    <a:pt x="190" y="88"/>
                    <a:pt x="190" y="88"/>
                    <a:pt x="190" y="88"/>
                  </a:cubicBezTo>
                  <a:cubicBezTo>
                    <a:pt x="198" y="88"/>
                    <a:pt x="205" y="81"/>
                    <a:pt x="205" y="73"/>
                  </a:cubicBezTo>
                  <a:cubicBezTo>
                    <a:pt x="205" y="51"/>
                    <a:pt x="205" y="51"/>
                    <a:pt x="205" y="51"/>
                  </a:cubicBezTo>
                  <a:cubicBezTo>
                    <a:pt x="205" y="43"/>
                    <a:pt x="198" y="37"/>
                    <a:pt x="191" y="37"/>
                  </a:cubicBezTo>
                  <a:close/>
                  <a:moveTo>
                    <a:pt x="37" y="14"/>
                  </a:moveTo>
                  <a:cubicBezTo>
                    <a:pt x="168" y="14"/>
                    <a:pt x="168" y="14"/>
                    <a:pt x="168" y="14"/>
                  </a:cubicBezTo>
                  <a:cubicBezTo>
                    <a:pt x="175" y="36"/>
                    <a:pt x="175" y="36"/>
                    <a:pt x="175" y="36"/>
                  </a:cubicBezTo>
                  <a:cubicBezTo>
                    <a:pt x="29" y="36"/>
                    <a:pt x="29" y="36"/>
                    <a:pt x="29" y="36"/>
                  </a:cubicBezTo>
                  <a:lnTo>
                    <a:pt x="37" y="14"/>
                  </a:lnTo>
                  <a:close/>
                  <a:moveTo>
                    <a:pt x="51" y="219"/>
                  </a:moveTo>
                  <a:cubicBezTo>
                    <a:pt x="49" y="197"/>
                    <a:pt x="49" y="197"/>
                    <a:pt x="49" y="197"/>
                  </a:cubicBezTo>
                  <a:cubicBezTo>
                    <a:pt x="156" y="197"/>
                    <a:pt x="156" y="197"/>
                    <a:pt x="156" y="197"/>
                  </a:cubicBezTo>
                  <a:cubicBezTo>
                    <a:pt x="153" y="219"/>
                    <a:pt x="153" y="219"/>
                    <a:pt x="153" y="219"/>
                  </a:cubicBezTo>
                  <a:lnTo>
                    <a:pt x="51" y="219"/>
                  </a:lnTo>
                  <a:close/>
                  <a:moveTo>
                    <a:pt x="157" y="190"/>
                  </a:moveTo>
                  <a:cubicBezTo>
                    <a:pt x="48" y="190"/>
                    <a:pt x="48" y="190"/>
                    <a:pt x="48" y="190"/>
                  </a:cubicBezTo>
                  <a:cubicBezTo>
                    <a:pt x="40" y="117"/>
                    <a:pt x="40" y="117"/>
                    <a:pt x="40" y="117"/>
                  </a:cubicBezTo>
                  <a:cubicBezTo>
                    <a:pt x="165" y="117"/>
                    <a:pt x="165" y="117"/>
                    <a:pt x="165" y="117"/>
                  </a:cubicBezTo>
                  <a:lnTo>
                    <a:pt x="157" y="190"/>
                  </a:lnTo>
                  <a:close/>
                  <a:moveTo>
                    <a:pt x="166" y="109"/>
                  </a:moveTo>
                  <a:cubicBezTo>
                    <a:pt x="39" y="109"/>
                    <a:pt x="39" y="109"/>
                    <a:pt x="39" y="109"/>
                  </a:cubicBezTo>
                  <a:cubicBezTo>
                    <a:pt x="37" y="88"/>
                    <a:pt x="37" y="88"/>
                    <a:pt x="37" y="88"/>
                  </a:cubicBezTo>
                  <a:cubicBezTo>
                    <a:pt x="168" y="88"/>
                    <a:pt x="168" y="88"/>
                    <a:pt x="168" y="88"/>
                  </a:cubicBezTo>
                  <a:lnTo>
                    <a:pt x="166" y="109"/>
                  </a:lnTo>
                  <a:close/>
                  <a:moveTo>
                    <a:pt x="190" y="73"/>
                  </a:moveTo>
                  <a:cubicBezTo>
                    <a:pt x="15" y="73"/>
                    <a:pt x="15" y="73"/>
                    <a:pt x="15" y="73"/>
                  </a:cubicBezTo>
                  <a:cubicBezTo>
                    <a:pt x="15" y="51"/>
                    <a:pt x="15" y="51"/>
                    <a:pt x="15" y="51"/>
                  </a:cubicBezTo>
                  <a:cubicBezTo>
                    <a:pt x="190" y="51"/>
                    <a:pt x="190" y="51"/>
                    <a:pt x="190" y="51"/>
                  </a:cubicBezTo>
                  <a:lnTo>
                    <a:pt x="190" y="73"/>
                  </a:lnTo>
                  <a:close/>
                </a:path>
              </a:pathLst>
            </a:custGeom>
            <a:solidFill>
              <a:schemeClr val="bg1"/>
            </a:solid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05" name="Group 104"/>
          <p:cNvGrpSpPr/>
          <p:nvPr/>
        </p:nvGrpSpPr>
        <p:grpSpPr>
          <a:xfrm>
            <a:off x="1247359" y="2413711"/>
            <a:ext cx="5091347" cy="419955"/>
            <a:chOff x="6097186" y="2703168"/>
            <a:chExt cx="5092672" cy="419954"/>
          </a:xfrm>
        </p:grpSpPr>
        <p:sp>
          <p:nvSpPr>
            <p:cNvPr id="106" name="Rectangle 105"/>
            <p:cNvSpPr/>
            <p:nvPr/>
          </p:nvSpPr>
          <p:spPr bwMode="auto">
            <a:xfrm>
              <a:off x="6580927" y="2717631"/>
              <a:ext cx="4608931" cy="3736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7" name="Rectangle 106"/>
            <p:cNvSpPr/>
            <p:nvPr/>
          </p:nvSpPr>
          <p:spPr bwMode="auto">
            <a:xfrm>
              <a:off x="6580927" y="2717631"/>
              <a:ext cx="3804745" cy="3736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8" name="Content Placeholder 2"/>
            <p:cNvSpPr txBox="1"/>
            <p:nvPr/>
          </p:nvSpPr>
          <p:spPr bwMode="auto">
            <a:xfrm>
              <a:off x="6559730" y="2703168"/>
              <a:ext cx="655171" cy="323165"/>
            </a:xfrm>
            <a:prstGeom prst="rect">
              <a:avLst/>
            </a:prstGeom>
            <a:noFill/>
            <a:ln>
              <a:noFill/>
            </a:ln>
          </p:spPr>
          <p:txBody>
            <a:bodyPr>
              <a:spAutoFit/>
            </a:bodyPr>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algn="ctr">
                <a:spcBef>
                  <a:spcPct val="20000"/>
                </a:spcBef>
                <a:buFont typeface="Montserrat" panose="00000500000000000000" charset="0"/>
                <a:buNone/>
              </a:pPr>
              <a:r>
                <a:rPr lang="en-US" sz="15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68%</a:t>
              </a:r>
              <a:endParaRPr lang="en-US" sz="15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9" name="Oval 108"/>
            <p:cNvSpPr/>
            <p:nvPr/>
          </p:nvSpPr>
          <p:spPr>
            <a:xfrm>
              <a:off x="6097186" y="2703449"/>
              <a:ext cx="419673" cy="41967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0959" tIns="30479" rIns="60959" bIns="30479" rtlCol="0" anchor="ctr"/>
            <a:lstStyle/>
            <a:p>
              <a:pPr algn="ctr"/>
              <a:endPar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110" name="Group 109"/>
            <p:cNvGrpSpPr/>
            <p:nvPr/>
          </p:nvGrpSpPr>
          <p:grpSpPr>
            <a:xfrm>
              <a:off x="6230986" y="2797494"/>
              <a:ext cx="163729" cy="239331"/>
              <a:chOff x="527333" y="1217552"/>
              <a:chExt cx="175409" cy="256405"/>
            </a:xfrm>
            <a:solidFill>
              <a:schemeClr val="bg1"/>
            </a:solidFill>
          </p:grpSpPr>
          <p:sp>
            <p:nvSpPr>
              <p:cNvPr id="111" name="Freeform 79"/>
              <p:cNvSpPr>
                <a:spLocks noEditPoints="1"/>
              </p:cNvSpPr>
              <p:nvPr/>
            </p:nvSpPr>
            <p:spPr bwMode="auto">
              <a:xfrm>
                <a:off x="527333" y="1217552"/>
                <a:ext cx="175409" cy="256405"/>
              </a:xfrm>
              <a:custGeom>
                <a:avLst/>
                <a:gdLst>
                  <a:gd name="T0" fmla="*/ 80 w 160"/>
                  <a:gd name="T1" fmla="*/ 0 h 234"/>
                  <a:gd name="T2" fmla="*/ 0 w 160"/>
                  <a:gd name="T3" fmla="*/ 81 h 234"/>
                  <a:gd name="T4" fmla="*/ 36 w 160"/>
                  <a:gd name="T5" fmla="*/ 169 h 234"/>
                  <a:gd name="T6" fmla="*/ 80 w 160"/>
                  <a:gd name="T7" fmla="*/ 234 h 234"/>
                  <a:gd name="T8" fmla="*/ 123 w 160"/>
                  <a:gd name="T9" fmla="*/ 169 h 234"/>
                  <a:gd name="T10" fmla="*/ 160 w 160"/>
                  <a:gd name="T11" fmla="*/ 81 h 234"/>
                  <a:gd name="T12" fmla="*/ 80 w 160"/>
                  <a:gd name="T13" fmla="*/ 0 h 234"/>
                  <a:gd name="T14" fmla="*/ 99 w 160"/>
                  <a:gd name="T15" fmla="*/ 199 h 234"/>
                  <a:gd name="T16" fmla="*/ 63 w 160"/>
                  <a:gd name="T17" fmla="*/ 203 h 234"/>
                  <a:gd name="T18" fmla="*/ 58 w 160"/>
                  <a:gd name="T19" fmla="*/ 190 h 234"/>
                  <a:gd name="T20" fmla="*/ 58 w 160"/>
                  <a:gd name="T21" fmla="*/ 189 h 234"/>
                  <a:gd name="T22" fmla="*/ 103 w 160"/>
                  <a:gd name="T23" fmla="*/ 184 h 234"/>
                  <a:gd name="T24" fmla="*/ 101 w 160"/>
                  <a:gd name="T25" fmla="*/ 190 h 234"/>
                  <a:gd name="T26" fmla="*/ 99 w 160"/>
                  <a:gd name="T27" fmla="*/ 199 h 234"/>
                  <a:gd name="T28" fmla="*/ 56 w 160"/>
                  <a:gd name="T29" fmla="*/ 182 h 234"/>
                  <a:gd name="T30" fmla="*/ 52 w 160"/>
                  <a:gd name="T31" fmla="*/ 168 h 234"/>
                  <a:gd name="T32" fmla="*/ 108 w 160"/>
                  <a:gd name="T33" fmla="*/ 168 h 234"/>
                  <a:gd name="T34" fmla="*/ 106 w 160"/>
                  <a:gd name="T35" fmla="*/ 176 h 234"/>
                  <a:gd name="T36" fmla="*/ 56 w 160"/>
                  <a:gd name="T37" fmla="*/ 182 h 234"/>
                  <a:gd name="T38" fmla="*/ 80 w 160"/>
                  <a:gd name="T39" fmla="*/ 220 h 234"/>
                  <a:gd name="T40" fmla="*/ 65 w 160"/>
                  <a:gd name="T41" fmla="*/ 210 h 234"/>
                  <a:gd name="T42" fmla="*/ 96 w 160"/>
                  <a:gd name="T43" fmla="*/ 207 h 234"/>
                  <a:gd name="T44" fmla="*/ 80 w 160"/>
                  <a:gd name="T45" fmla="*/ 220 h 234"/>
                  <a:gd name="T46" fmla="*/ 114 w 160"/>
                  <a:gd name="T47" fmla="*/ 154 h 234"/>
                  <a:gd name="T48" fmla="*/ 46 w 160"/>
                  <a:gd name="T49" fmla="*/ 154 h 234"/>
                  <a:gd name="T50" fmla="*/ 34 w 160"/>
                  <a:gd name="T51" fmla="*/ 130 h 234"/>
                  <a:gd name="T52" fmla="*/ 14 w 160"/>
                  <a:gd name="T53" fmla="*/ 81 h 234"/>
                  <a:gd name="T54" fmla="*/ 80 w 160"/>
                  <a:gd name="T55" fmla="*/ 15 h 234"/>
                  <a:gd name="T56" fmla="*/ 146 w 160"/>
                  <a:gd name="T57" fmla="*/ 81 h 234"/>
                  <a:gd name="T58" fmla="*/ 126 w 160"/>
                  <a:gd name="T59" fmla="*/ 130 h 234"/>
                  <a:gd name="T60" fmla="*/ 114 w 160"/>
                  <a:gd name="T61" fmla="*/ 1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0" h="234">
                    <a:moveTo>
                      <a:pt x="80" y="0"/>
                    </a:moveTo>
                    <a:cubicBezTo>
                      <a:pt x="35" y="0"/>
                      <a:pt x="0" y="36"/>
                      <a:pt x="0" y="81"/>
                    </a:cubicBezTo>
                    <a:cubicBezTo>
                      <a:pt x="0" y="110"/>
                      <a:pt x="26" y="141"/>
                      <a:pt x="36" y="169"/>
                    </a:cubicBezTo>
                    <a:cubicBezTo>
                      <a:pt x="51" y="210"/>
                      <a:pt x="49" y="234"/>
                      <a:pt x="80" y="234"/>
                    </a:cubicBezTo>
                    <a:cubicBezTo>
                      <a:pt x="111" y="234"/>
                      <a:pt x="109" y="210"/>
                      <a:pt x="123" y="169"/>
                    </a:cubicBezTo>
                    <a:cubicBezTo>
                      <a:pt x="133" y="142"/>
                      <a:pt x="160" y="110"/>
                      <a:pt x="160" y="81"/>
                    </a:cubicBezTo>
                    <a:cubicBezTo>
                      <a:pt x="160" y="36"/>
                      <a:pt x="124" y="0"/>
                      <a:pt x="80" y="0"/>
                    </a:cubicBezTo>
                    <a:close/>
                    <a:moveTo>
                      <a:pt x="99" y="199"/>
                    </a:moveTo>
                    <a:cubicBezTo>
                      <a:pt x="63" y="203"/>
                      <a:pt x="63" y="203"/>
                      <a:pt x="63" y="203"/>
                    </a:cubicBezTo>
                    <a:cubicBezTo>
                      <a:pt x="61" y="200"/>
                      <a:pt x="60" y="195"/>
                      <a:pt x="58" y="190"/>
                    </a:cubicBezTo>
                    <a:cubicBezTo>
                      <a:pt x="58" y="190"/>
                      <a:pt x="58" y="189"/>
                      <a:pt x="58" y="189"/>
                    </a:cubicBezTo>
                    <a:cubicBezTo>
                      <a:pt x="103" y="184"/>
                      <a:pt x="103" y="184"/>
                      <a:pt x="103" y="184"/>
                    </a:cubicBezTo>
                    <a:cubicBezTo>
                      <a:pt x="103" y="186"/>
                      <a:pt x="102" y="188"/>
                      <a:pt x="101" y="190"/>
                    </a:cubicBezTo>
                    <a:cubicBezTo>
                      <a:pt x="100" y="193"/>
                      <a:pt x="100" y="196"/>
                      <a:pt x="99" y="199"/>
                    </a:cubicBezTo>
                    <a:close/>
                    <a:moveTo>
                      <a:pt x="56" y="182"/>
                    </a:moveTo>
                    <a:cubicBezTo>
                      <a:pt x="55" y="178"/>
                      <a:pt x="53" y="173"/>
                      <a:pt x="52" y="168"/>
                    </a:cubicBezTo>
                    <a:cubicBezTo>
                      <a:pt x="108" y="168"/>
                      <a:pt x="108" y="168"/>
                      <a:pt x="108" y="168"/>
                    </a:cubicBezTo>
                    <a:cubicBezTo>
                      <a:pt x="107" y="171"/>
                      <a:pt x="106" y="174"/>
                      <a:pt x="106" y="176"/>
                    </a:cubicBezTo>
                    <a:lnTo>
                      <a:pt x="56" y="182"/>
                    </a:lnTo>
                    <a:close/>
                    <a:moveTo>
                      <a:pt x="80" y="220"/>
                    </a:moveTo>
                    <a:cubicBezTo>
                      <a:pt x="72" y="220"/>
                      <a:pt x="69" y="219"/>
                      <a:pt x="65" y="210"/>
                    </a:cubicBezTo>
                    <a:cubicBezTo>
                      <a:pt x="96" y="207"/>
                      <a:pt x="96" y="207"/>
                      <a:pt x="96" y="207"/>
                    </a:cubicBezTo>
                    <a:cubicBezTo>
                      <a:pt x="92" y="219"/>
                      <a:pt x="88" y="220"/>
                      <a:pt x="80" y="220"/>
                    </a:cubicBezTo>
                    <a:close/>
                    <a:moveTo>
                      <a:pt x="114" y="154"/>
                    </a:moveTo>
                    <a:cubicBezTo>
                      <a:pt x="46" y="154"/>
                      <a:pt x="46" y="154"/>
                      <a:pt x="46" y="154"/>
                    </a:cubicBezTo>
                    <a:cubicBezTo>
                      <a:pt x="42" y="146"/>
                      <a:pt x="38" y="138"/>
                      <a:pt x="34" y="130"/>
                    </a:cubicBezTo>
                    <a:cubicBezTo>
                      <a:pt x="24" y="113"/>
                      <a:pt x="14" y="96"/>
                      <a:pt x="14" y="81"/>
                    </a:cubicBezTo>
                    <a:cubicBezTo>
                      <a:pt x="14" y="45"/>
                      <a:pt x="44" y="15"/>
                      <a:pt x="80" y="15"/>
                    </a:cubicBezTo>
                    <a:cubicBezTo>
                      <a:pt x="116" y="15"/>
                      <a:pt x="146" y="45"/>
                      <a:pt x="146" y="81"/>
                    </a:cubicBezTo>
                    <a:cubicBezTo>
                      <a:pt x="146" y="96"/>
                      <a:pt x="136" y="113"/>
                      <a:pt x="126" y="130"/>
                    </a:cubicBezTo>
                    <a:cubicBezTo>
                      <a:pt x="122" y="138"/>
                      <a:pt x="118" y="146"/>
                      <a:pt x="114" y="154"/>
                    </a:cubicBez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12" name="Freeform 80"/>
              <p:cNvSpPr/>
              <p:nvPr/>
            </p:nvSpPr>
            <p:spPr bwMode="auto">
              <a:xfrm>
                <a:off x="566675" y="1258276"/>
                <a:ext cx="52762" cy="51373"/>
              </a:xfrm>
              <a:custGeom>
                <a:avLst/>
                <a:gdLst>
                  <a:gd name="T0" fmla="*/ 44 w 48"/>
                  <a:gd name="T1" fmla="*/ 0 h 47"/>
                  <a:gd name="T2" fmla="*/ 0 w 48"/>
                  <a:gd name="T3" fmla="*/ 44 h 47"/>
                  <a:gd name="T4" fmla="*/ 4 w 48"/>
                  <a:gd name="T5" fmla="*/ 47 h 47"/>
                  <a:gd name="T6" fmla="*/ 7 w 48"/>
                  <a:gd name="T7" fmla="*/ 44 h 47"/>
                  <a:gd name="T8" fmla="*/ 44 w 48"/>
                  <a:gd name="T9" fmla="*/ 7 h 47"/>
                  <a:gd name="T10" fmla="*/ 48 w 48"/>
                  <a:gd name="T11" fmla="*/ 4 h 47"/>
                  <a:gd name="T12" fmla="*/ 44 w 4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48" h="47">
                    <a:moveTo>
                      <a:pt x="44" y="0"/>
                    </a:moveTo>
                    <a:cubicBezTo>
                      <a:pt x="20" y="0"/>
                      <a:pt x="0" y="20"/>
                      <a:pt x="0" y="44"/>
                    </a:cubicBezTo>
                    <a:cubicBezTo>
                      <a:pt x="0" y="46"/>
                      <a:pt x="2" y="47"/>
                      <a:pt x="4" y="47"/>
                    </a:cubicBezTo>
                    <a:cubicBezTo>
                      <a:pt x="6" y="47"/>
                      <a:pt x="7" y="46"/>
                      <a:pt x="7" y="44"/>
                    </a:cubicBezTo>
                    <a:cubicBezTo>
                      <a:pt x="7" y="24"/>
                      <a:pt x="24" y="7"/>
                      <a:pt x="44" y="7"/>
                    </a:cubicBezTo>
                    <a:cubicBezTo>
                      <a:pt x="46" y="7"/>
                      <a:pt x="48" y="6"/>
                      <a:pt x="48" y="4"/>
                    </a:cubicBezTo>
                    <a:cubicBezTo>
                      <a:pt x="48" y="2"/>
                      <a:pt x="46" y="0"/>
                      <a:pt x="44" y="0"/>
                    </a:cubicBez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grpSp>
        <p:nvGrpSpPr>
          <p:cNvPr id="113" name="Group 112"/>
          <p:cNvGrpSpPr/>
          <p:nvPr/>
        </p:nvGrpSpPr>
        <p:grpSpPr>
          <a:xfrm>
            <a:off x="1247359" y="1859017"/>
            <a:ext cx="5091348" cy="421551"/>
            <a:chOff x="6097186" y="2148475"/>
            <a:chExt cx="5092674" cy="421550"/>
          </a:xfrm>
        </p:grpSpPr>
        <p:sp>
          <p:nvSpPr>
            <p:cNvPr id="114" name="Rectangle 113"/>
            <p:cNvSpPr/>
            <p:nvPr/>
          </p:nvSpPr>
          <p:spPr bwMode="auto">
            <a:xfrm>
              <a:off x="6580927" y="2160797"/>
              <a:ext cx="4608933" cy="3736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28" name="Rectangle 127"/>
            <p:cNvSpPr/>
            <p:nvPr/>
          </p:nvSpPr>
          <p:spPr bwMode="auto">
            <a:xfrm>
              <a:off x="6580927" y="2160797"/>
              <a:ext cx="3949605" cy="373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29" name="Content Placeholder 2"/>
            <p:cNvSpPr txBox="1"/>
            <p:nvPr/>
          </p:nvSpPr>
          <p:spPr bwMode="auto">
            <a:xfrm>
              <a:off x="6559730" y="2148475"/>
              <a:ext cx="655169" cy="323165"/>
            </a:xfrm>
            <a:prstGeom prst="rect">
              <a:avLst/>
            </a:prstGeom>
            <a:noFill/>
            <a:ln>
              <a:noFill/>
            </a:ln>
          </p:spPr>
          <p:txBody>
            <a:bodyPr>
              <a:spAutoFit/>
            </a:bodyPr>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algn="ctr">
                <a:spcBef>
                  <a:spcPct val="20000"/>
                </a:spcBef>
                <a:buFont typeface="Montserrat" panose="00000500000000000000" charset="0"/>
                <a:buNone/>
              </a:pPr>
              <a:r>
                <a:rPr lang="en-US" sz="15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34%</a:t>
              </a:r>
              <a:endParaRPr lang="en-US" sz="15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30" name="Oval 129"/>
            <p:cNvSpPr/>
            <p:nvPr/>
          </p:nvSpPr>
          <p:spPr>
            <a:xfrm>
              <a:off x="6097186" y="2150352"/>
              <a:ext cx="419673" cy="4196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0959" tIns="30479" rIns="60959" bIns="30479" rtlCol="0" anchor="ctr"/>
            <a:lstStyle/>
            <a:p>
              <a:pPr algn="ctr"/>
              <a:endPar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131" name="Group 130"/>
            <p:cNvGrpSpPr/>
            <p:nvPr/>
          </p:nvGrpSpPr>
          <p:grpSpPr>
            <a:xfrm>
              <a:off x="6188294" y="2251049"/>
              <a:ext cx="239764" cy="201746"/>
              <a:chOff x="1511296" y="730196"/>
              <a:chExt cx="256867" cy="216138"/>
            </a:xfrm>
            <a:solidFill>
              <a:schemeClr val="bg1"/>
            </a:solidFill>
          </p:grpSpPr>
          <p:sp>
            <p:nvSpPr>
              <p:cNvPr id="132" name="Freeform 81"/>
              <p:cNvSpPr>
                <a:spLocks noEditPoints="1"/>
              </p:cNvSpPr>
              <p:nvPr/>
            </p:nvSpPr>
            <p:spPr bwMode="auto">
              <a:xfrm>
                <a:off x="1575166" y="786197"/>
                <a:ext cx="128202" cy="128202"/>
              </a:xfrm>
              <a:custGeom>
                <a:avLst/>
                <a:gdLst>
                  <a:gd name="T0" fmla="*/ 59 w 117"/>
                  <a:gd name="T1" fmla="*/ 0 h 117"/>
                  <a:gd name="T2" fmla="*/ 0 w 117"/>
                  <a:gd name="T3" fmla="*/ 58 h 117"/>
                  <a:gd name="T4" fmla="*/ 59 w 117"/>
                  <a:gd name="T5" fmla="*/ 117 h 117"/>
                  <a:gd name="T6" fmla="*/ 117 w 117"/>
                  <a:gd name="T7" fmla="*/ 58 h 117"/>
                  <a:gd name="T8" fmla="*/ 59 w 117"/>
                  <a:gd name="T9" fmla="*/ 0 h 117"/>
                  <a:gd name="T10" fmla="*/ 92 w 117"/>
                  <a:gd name="T11" fmla="*/ 87 h 117"/>
                  <a:gd name="T12" fmla="*/ 30 w 117"/>
                  <a:gd name="T13" fmla="*/ 92 h 117"/>
                  <a:gd name="T14" fmla="*/ 25 w 117"/>
                  <a:gd name="T15" fmla="*/ 30 h 117"/>
                  <a:gd name="T16" fmla="*/ 87 w 117"/>
                  <a:gd name="T17" fmla="*/ 25 h 117"/>
                  <a:gd name="T18" fmla="*/ 92 w 117"/>
                  <a:gd name="T19" fmla="*/ 8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17">
                    <a:moveTo>
                      <a:pt x="59" y="0"/>
                    </a:moveTo>
                    <a:cubicBezTo>
                      <a:pt x="26" y="0"/>
                      <a:pt x="0" y="26"/>
                      <a:pt x="0" y="58"/>
                    </a:cubicBezTo>
                    <a:cubicBezTo>
                      <a:pt x="0" y="91"/>
                      <a:pt x="26" y="117"/>
                      <a:pt x="59" y="117"/>
                    </a:cubicBezTo>
                    <a:cubicBezTo>
                      <a:pt x="91" y="117"/>
                      <a:pt x="117" y="91"/>
                      <a:pt x="117" y="58"/>
                    </a:cubicBezTo>
                    <a:cubicBezTo>
                      <a:pt x="117" y="26"/>
                      <a:pt x="91" y="0"/>
                      <a:pt x="59" y="0"/>
                    </a:cubicBezTo>
                    <a:close/>
                    <a:moveTo>
                      <a:pt x="92" y="87"/>
                    </a:moveTo>
                    <a:cubicBezTo>
                      <a:pt x="76" y="105"/>
                      <a:pt x="49" y="107"/>
                      <a:pt x="30" y="92"/>
                    </a:cubicBezTo>
                    <a:cubicBezTo>
                      <a:pt x="12" y="76"/>
                      <a:pt x="10" y="48"/>
                      <a:pt x="25" y="30"/>
                    </a:cubicBezTo>
                    <a:cubicBezTo>
                      <a:pt x="41" y="12"/>
                      <a:pt x="69" y="9"/>
                      <a:pt x="87" y="25"/>
                    </a:cubicBezTo>
                    <a:cubicBezTo>
                      <a:pt x="106" y="41"/>
                      <a:pt x="108" y="69"/>
                      <a:pt x="92" y="87"/>
                    </a:cubicBez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33" name="Freeform 82"/>
              <p:cNvSpPr/>
              <p:nvPr/>
            </p:nvSpPr>
            <p:spPr bwMode="auto">
              <a:xfrm>
                <a:off x="1608026" y="818132"/>
                <a:ext cx="35175" cy="36100"/>
              </a:xfrm>
              <a:custGeom>
                <a:avLst/>
                <a:gdLst>
                  <a:gd name="T0" fmla="*/ 29 w 32"/>
                  <a:gd name="T1" fmla="*/ 0 h 33"/>
                  <a:gd name="T2" fmla="*/ 0 w 32"/>
                  <a:gd name="T3" fmla="*/ 29 h 33"/>
                  <a:gd name="T4" fmla="*/ 0 w 32"/>
                  <a:gd name="T5" fmla="*/ 29 h 33"/>
                  <a:gd name="T6" fmla="*/ 3 w 32"/>
                  <a:gd name="T7" fmla="*/ 33 h 33"/>
                  <a:gd name="T8" fmla="*/ 7 w 32"/>
                  <a:gd name="T9" fmla="*/ 29 h 33"/>
                  <a:gd name="T10" fmla="*/ 7 w 32"/>
                  <a:gd name="T11" fmla="*/ 29 h 33"/>
                  <a:gd name="T12" fmla="*/ 29 w 32"/>
                  <a:gd name="T13" fmla="*/ 8 h 33"/>
                  <a:gd name="T14" fmla="*/ 32 w 32"/>
                  <a:gd name="T15" fmla="*/ 4 h 33"/>
                  <a:gd name="T16" fmla="*/ 29 w 32"/>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3">
                    <a:moveTo>
                      <a:pt x="29" y="0"/>
                    </a:moveTo>
                    <a:cubicBezTo>
                      <a:pt x="13" y="0"/>
                      <a:pt x="0" y="13"/>
                      <a:pt x="0" y="29"/>
                    </a:cubicBezTo>
                    <a:cubicBezTo>
                      <a:pt x="0" y="29"/>
                      <a:pt x="0" y="29"/>
                      <a:pt x="0" y="29"/>
                    </a:cubicBezTo>
                    <a:cubicBezTo>
                      <a:pt x="0" y="31"/>
                      <a:pt x="1" y="33"/>
                      <a:pt x="3" y="33"/>
                    </a:cubicBezTo>
                    <a:cubicBezTo>
                      <a:pt x="5" y="33"/>
                      <a:pt x="7" y="31"/>
                      <a:pt x="7" y="29"/>
                    </a:cubicBezTo>
                    <a:cubicBezTo>
                      <a:pt x="7" y="29"/>
                      <a:pt x="7" y="29"/>
                      <a:pt x="7" y="29"/>
                    </a:cubicBezTo>
                    <a:cubicBezTo>
                      <a:pt x="7" y="17"/>
                      <a:pt x="17" y="8"/>
                      <a:pt x="29" y="8"/>
                    </a:cubicBezTo>
                    <a:cubicBezTo>
                      <a:pt x="31" y="8"/>
                      <a:pt x="32" y="6"/>
                      <a:pt x="32" y="4"/>
                    </a:cubicBezTo>
                    <a:cubicBezTo>
                      <a:pt x="32" y="2"/>
                      <a:pt x="31" y="0"/>
                      <a:pt x="29" y="0"/>
                    </a:cubicBez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34" name="Freeform 83"/>
              <p:cNvSpPr>
                <a:spLocks noEditPoints="1"/>
              </p:cNvSpPr>
              <p:nvPr/>
            </p:nvSpPr>
            <p:spPr bwMode="auto">
              <a:xfrm>
                <a:off x="1511296" y="730196"/>
                <a:ext cx="256867" cy="216138"/>
              </a:xfrm>
              <a:custGeom>
                <a:avLst/>
                <a:gdLst>
                  <a:gd name="T0" fmla="*/ 215 w 234"/>
                  <a:gd name="T1" fmla="*/ 44 h 197"/>
                  <a:gd name="T2" fmla="*/ 184 w 234"/>
                  <a:gd name="T3" fmla="*/ 39 h 197"/>
                  <a:gd name="T4" fmla="*/ 174 w 234"/>
                  <a:gd name="T5" fmla="*/ 14 h 197"/>
                  <a:gd name="T6" fmla="*/ 153 w 234"/>
                  <a:gd name="T7" fmla="*/ 0 h 197"/>
                  <a:gd name="T8" fmla="*/ 80 w 234"/>
                  <a:gd name="T9" fmla="*/ 0 h 197"/>
                  <a:gd name="T10" fmla="*/ 60 w 234"/>
                  <a:gd name="T11" fmla="*/ 14 h 197"/>
                  <a:gd name="T12" fmla="*/ 50 w 234"/>
                  <a:gd name="T13" fmla="*/ 39 h 197"/>
                  <a:gd name="T14" fmla="*/ 18 w 234"/>
                  <a:gd name="T15" fmla="*/ 44 h 197"/>
                  <a:gd name="T16" fmla="*/ 0 w 234"/>
                  <a:gd name="T17" fmla="*/ 66 h 197"/>
                  <a:gd name="T18" fmla="*/ 0 w 234"/>
                  <a:gd name="T19" fmla="*/ 175 h 197"/>
                  <a:gd name="T20" fmla="*/ 22 w 234"/>
                  <a:gd name="T21" fmla="*/ 197 h 197"/>
                  <a:gd name="T22" fmla="*/ 212 w 234"/>
                  <a:gd name="T23" fmla="*/ 197 h 197"/>
                  <a:gd name="T24" fmla="*/ 234 w 234"/>
                  <a:gd name="T25" fmla="*/ 175 h 197"/>
                  <a:gd name="T26" fmla="*/ 234 w 234"/>
                  <a:gd name="T27" fmla="*/ 66 h 197"/>
                  <a:gd name="T28" fmla="*/ 215 w 234"/>
                  <a:gd name="T29" fmla="*/ 44 h 197"/>
                  <a:gd name="T30" fmla="*/ 219 w 234"/>
                  <a:gd name="T31" fmla="*/ 175 h 197"/>
                  <a:gd name="T32" fmla="*/ 212 w 234"/>
                  <a:gd name="T33" fmla="*/ 182 h 197"/>
                  <a:gd name="T34" fmla="*/ 22 w 234"/>
                  <a:gd name="T35" fmla="*/ 182 h 197"/>
                  <a:gd name="T36" fmla="*/ 14 w 234"/>
                  <a:gd name="T37" fmla="*/ 175 h 197"/>
                  <a:gd name="T38" fmla="*/ 14 w 234"/>
                  <a:gd name="T39" fmla="*/ 66 h 197"/>
                  <a:gd name="T40" fmla="*/ 21 w 234"/>
                  <a:gd name="T41" fmla="*/ 58 h 197"/>
                  <a:gd name="T42" fmla="*/ 60 w 234"/>
                  <a:gd name="T43" fmla="*/ 52 h 197"/>
                  <a:gd name="T44" fmla="*/ 73 w 234"/>
                  <a:gd name="T45" fmla="*/ 19 h 197"/>
                  <a:gd name="T46" fmla="*/ 80 w 234"/>
                  <a:gd name="T47" fmla="*/ 15 h 197"/>
                  <a:gd name="T48" fmla="*/ 153 w 234"/>
                  <a:gd name="T49" fmla="*/ 15 h 197"/>
                  <a:gd name="T50" fmla="*/ 160 w 234"/>
                  <a:gd name="T51" fmla="*/ 19 h 197"/>
                  <a:gd name="T52" fmla="*/ 173 w 234"/>
                  <a:gd name="T53" fmla="*/ 52 h 197"/>
                  <a:gd name="T54" fmla="*/ 213 w 234"/>
                  <a:gd name="T55" fmla="*/ 58 h 197"/>
                  <a:gd name="T56" fmla="*/ 219 w 234"/>
                  <a:gd name="T57" fmla="*/ 66 h 197"/>
                  <a:gd name="T58" fmla="*/ 219 w 234"/>
                  <a:gd name="T59" fmla="*/ 17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4" h="197">
                    <a:moveTo>
                      <a:pt x="215" y="44"/>
                    </a:moveTo>
                    <a:cubicBezTo>
                      <a:pt x="184" y="39"/>
                      <a:pt x="184" y="39"/>
                      <a:pt x="184" y="39"/>
                    </a:cubicBezTo>
                    <a:cubicBezTo>
                      <a:pt x="174" y="14"/>
                      <a:pt x="174" y="14"/>
                      <a:pt x="174" y="14"/>
                    </a:cubicBezTo>
                    <a:cubicBezTo>
                      <a:pt x="170" y="5"/>
                      <a:pt x="162" y="0"/>
                      <a:pt x="153" y="0"/>
                    </a:cubicBezTo>
                    <a:cubicBezTo>
                      <a:pt x="80" y="0"/>
                      <a:pt x="80" y="0"/>
                      <a:pt x="80" y="0"/>
                    </a:cubicBezTo>
                    <a:cubicBezTo>
                      <a:pt x="71" y="0"/>
                      <a:pt x="63" y="5"/>
                      <a:pt x="60" y="14"/>
                    </a:cubicBezTo>
                    <a:cubicBezTo>
                      <a:pt x="50" y="39"/>
                      <a:pt x="50" y="39"/>
                      <a:pt x="50" y="39"/>
                    </a:cubicBezTo>
                    <a:cubicBezTo>
                      <a:pt x="18" y="44"/>
                      <a:pt x="18" y="44"/>
                      <a:pt x="18" y="44"/>
                    </a:cubicBezTo>
                    <a:cubicBezTo>
                      <a:pt x="8" y="46"/>
                      <a:pt x="0" y="55"/>
                      <a:pt x="0" y="66"/>
                    </a:cubicBezTo>
                    <a:cubicBezTo>
                      <a:pt x="0" y="175"/>
                      <a:pt x="0" y="175"/>
                      <a:pt x="0" y="175"/>
                    </a:cubicBezTo>
                    <a:cubicBezTo>
                      <a:pt x="0" y="187"/>
                      <a:pt x="10" y="197"/>
                      <a:pt x="22" y="197"/>
                    </a:cubicBezTo>
                    <a:cubicBezTo>
                      <a:pt x="212" y="197"/>
                      <a:pt x="212" y="197"/>
                      <a:pt x="212" y="197"/>
                    </a:cubicBezTo>
                    <a:cubicBezTo>
                      <a:pt x="224" y="197"/>
                      <a:pt x="234" y="187"/>
                      <a:pt x="234" y="175"/>
                    </a:cubicBezTo>
                    <a:cubicBezTo>
                      <a:pt x="234" y="66"/>
                      <a:pt x="234" y="66"/>
                      <a:pt x="234" y="66"/>
                    </a:cubicBezTo>
                    <a:cubicBezTo>
                      <a:pt x="234" y="55"/>
                      <a:pt x="226" y="46"/>
                      <a:pt x="215" y="44"/>
                    </a:cubicBezTo>
                    <a:close/>
                    <a:moveTo>
                      <a:pt x="219" y="175"/>
                    </a:moveTo>
                    <a:cubicBezTo>
                      <a:pt x="219" y="179"/>
                      <a:pt x="216" y="182"/>
                      <a:pt x="212" y="182"/>
                    </a:cubicBezTo>
                    <a:cubicBezTo>
                      <a:pt x="22" y="182"/>
                      <a:pt x="22" y="182"/>
                      <a:pt x="22" y="182"/>
                    </a:cubicBezTo>
                    <a:cubicBezTo>
                      <a:pt x="18" y="182"/>
                      <a:pt x="14" y="179"/>
                      <a:pt x="14" y="175"/>
                    </a:cubicBezTo>
                    <a:cubicBezTo>
                      <a:pt x="14" y="66"/>
                      <a:pt x="14" y="66"/>
                      <a:pt x="14" y="66"/>
                    </a:cubicBezTo>
                    <a:cubicBezTo>
                      <a:pt x="14" y="62"/>
                      <a:pt x="17" y="59"/>
                      <a:pt x="21" y="58"/>
                    </a:cubicBezTo>
                    <a:cubicBezTo>
                      <a:pt x="60" y="52"/>
                      <a:pt x="60" y="52"/>
                      <a:pt x="60" y="52"/>
                    </a:cubicBezTo>
                    <a:cubicBezTo>
                      <a:pt x="73" y="19"/>
                      <a:pt x="73" y="19"/>
                      <a:pt x="73" y="19"/>
                    </a:cubicBezTo>
                    <a:cubicBezTo>
                      <a:pt x="75" y="16"/>
                      <a:pt x="77" y="15"/>
                      <a:pt x="80" y="15"/>
                    </a:cubicBezTo>
                    <a:cubicBezTo>
                      <a:pt x="153" y="15"/>
                      <a:pt x="153" y="15"/>
                      <a:pt x="153" y="15"/>
                    </a:cubicBezTo>
                    <a:cubicBezTo>
                      <a:pt x="156" y="15"/>
                      <a:pt x="159" y="16"/>
                      <a:pt x="160" y="19"/>
                    </a:cubicBezTo>
                    <a:cubicBezTo>
                      <a:pt x="173" y="52"/>
                      <a:pt x="173" y="52"/>
                      <a:pt x="173" y="52"/>
                    </a:cubicBezTo>
                    <a:cubicBezTo>
                      <a:pt x="213" y="58"/>
                      <a:pt x="213" y="58"/>
                      <a:pt x="213" y="58"/>
                    </a:cubicBezTo>
                    <a:cubicBezTo>
                      <a:pt x="216" y="59"/>
                      <a:pt x="219" y="62"/>
                      <a:pt x="219" y="66"/>
                    </a:cubicBezTo>
                    <a:lnTo>
                      <a:pt x="219" y="175"/>
                    </a:ln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grpSp>
        <p:nvGrpSpPr>
          <p:cNvPr id="135" name="Group 134"/>
          <p:cNvGrpSpPr/>
          <p:nvPr/>
        </p:nvGrpSpPr>
        <p:grpSpPr>
          <a:xfrm>
            <a:off x="1276786" y="4115320"/>
            <a:ext cx="5061921" cy="419674"/>
            <a:chOff x="6126619" y="4404770"/>
            <a:chExt cx="5063239" cy="419673"/>
          </a:xfrm>
        </p:grpSpPr>
        <p:sp>
          <p:nvSpPr>
            <p:cNvPr id="136" name="Rectangle 135"/>
            <p:cNvSpPr/>
            <p:nvPr/>
          </p:nvSpPr>
          <p:spPr bwMode="auto">
            <a:xfrm>
              <a:off x="6580927" y="4433924"/>
              <a:ext cx="4608931" cy="3736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37" name="Rectangle 136"/>
            <p:cNvSpPr/>
            <p:nvPr/>
          </p:nvSpPr>
          <p:spPr bwMode="auto">
            <a:xfrm>
              <a:off x="6580926" y="4433924"/>
              <a:ext cx="3292160" cy="3736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38" name="Content Placeholder 2"/>
            <p:cNvSpPr txBox="1"/>
            <p:nvPr/>
          </p:nvSpPr>
          <p:spPr bwMode="auto">
            <a:xfrm>
              <a:off x="6559730" y="4421654"/>
              <a:ext cx="655171" cy="323165"/>
            </a:xfrm>
            <a:prstGeom prst="rect">
              <a:avLst/>
            </a:prstGeom>
            <a:noFill/>
            <a:ln>
              <a:noFill/>
            </a:ln>
          </p:spPr>
          <p:txBody>
            <a:bodyPr>
              <a:spAutoFit/>
            </a:bodyPr>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algn="ctr">
                <a:spcBef>
                  <a:spcPct val="20000"/>
                </a:spcBef>
                <a:buFont typeface="Montserrat" panose="00000500000000000000" charset="0"/>
                <a:buNone/>
              </a:pPr>
              <a:r>
                <a:rPr lang="en-US" sz="15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64%</a:t>
              </a:r>
              <a:endParaRPr lang="en-US" sz="15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39" name="Oval 138"/>
            <p:cNvSpPr/>
            <p:nvPr/>
          </p:nvSpPr>
          <p:spPr>
            <a:xfrm>
              <a:off x="6126619" y="4404770"/>
              <a:ext cx="419673" cy="41967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60959" tIns="30479" rIns="60959" bIns="30479" rtlCol="0" anchor="ctr"/>
            <a:lstStyle/>
            <a:p>
              <a:pPr algn="ctr"/>
              <a:endParaRPr 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140" name="Group 139"/>
            <p:cNvGrpSpPr/>
            <p:nvPr/>
          </p:nvGrpSpPr>
          <p:grpSpPr>
            <a:xfrm>
              <a:off x="6260419" y="4498814"/>
              <a:ext cx="163729" cy="239331"/>
              <a:chOff x="527333" y="1217552"/>
              <a:chExt cx="175409" cy="256405"/>
            </a:xfrm>
            <a:solidFill>
              <a:schemeClr val="bg1"/>
            </a:solidFill>
          </p:grpSpPr>
          <p:sp>
            <p:nvSpPr>
              <p:cNvPr id="141" name="Freeform 79"/>
              <p:cNvSpPr>
                <a:spLocks noEditPoints="1"/>
              </p:cNvSpPr>
              <p:nvPr/>
            </p:nvSpPr>
            <p:spPr bwMode="auto">
              <a:xfrm>
                <a:off x="527333" y="1217552"/>
                <a:ext cx="175409" cy="256405"/>
              </a:xfrm>
              <a:custGeom>
                <a:avLst/>
                <a:gdLst>
                  <a:gd name="T0" fmla="*/ 80 w 160"/>
                  <a:gd name="T1" fmla="*/ 0 h 234"/>
                  <a:gd name="T2" fmla="*/ 0 w 160"/>
                  <a:gd name="T3" fmla="*/ 81 h 234"/>
                  <a:gd name="T4" fmla="*/ 36 w 160"/>
                  <a:gd name="T5" fmla="*/ 169 h 234"/>
                  <a:gd name="T6" fmla="*/ 80 w 160"/>
                  <a:gd name="T7" fmla="*/ 234 h 234"/>
                  <a:gd name="T8" fmla="*/ 123 w 160"/>
                  <a:gd name="T9" fmla="*/ 169 h 234"/>
                  <a:gd name="T10" fmla="*/ 160 w 160"/>
                  <a:gd name="T11" fmla="*/ 81 h 234"/>
                  <a:gd name="T12" fmla="*/ 80 w 160"/>
                  <a:gd name="T13" fmla="*/ 0 h 234"/>
                  <a:gd name="T14" fmla="*/ 99 w 160"/>
                  <a:gd name="T15" fmla="*/ 199 h 234"/>
                  <a:gd name="T16" fmla="*/ 63 w 160"/>
                  <a:gd name="T17" fmla="*/ 203 h 234"/>
                  <a:gd name="T18" fmla="*/ 58 w 160"/>
                  <a:gd name="T19" fmla="*/ 190 h 234"/>
                  <a:gd name="T20" fmla="*/ 58 w 160"/>
                  <a:gd name="T21" fmla="*/ 189 h 234"/>
                  <a:gd name="T22" fmla="*/ 103 w 160"/>
                  <a:gd name="T23" fmla="*/ 184 h 234"/>
                  <a:gd name="T24" fmla="*/ 101 w 160"/>
                  <a:gd name="T25" fmla="*/ 190 h 234"/>
                  <a:gd name="T26" fmla="*/ 99 w 160"/>
                  <a:gd name="T27" fmla="*/ 199 h 234"/>
                  <a:gd name="T28" fmla="*/ 56 w 160"/>
                  <a:gd name="T29" fmla="*/ 182 h 234"/>
                  <a:gd name="T30" fmla="*/ 52 w 160"/>
                  <a:gd name="T31" fmla="*/ 168 h 234"/>
                  <a:gd name="T32" fmla="*/ 108 w 160"/>
                  <a:gd name="T33" fmla="*/ 168 h 234"/>
                  <a:gd name="T34" fmla="*/ 106 w 160"/>
                  <a:gd name="T35" fmla="*/ 176 h 234"/>
                  <a:gd name="T36" fmla="*/ 56 w 160"/>
                  <a:gd name="T37" fmla="*/ 182 h 234"/>
                  <a:gd name="T38" fmla="*/ 80 w 160"/>
                  <a:gd name="T39" fmla="*/ 220 h 234"/>
                  <a:gd name="T40" fmla="*/ 65 w 160"/>
                  <a:gd name="T41" fmla="*/ 210 h 234"/>
                  <a:gd name="T42" fmla="*/ 96 w 160"/>
                  <a:gd name="T43" fmla="*/ 207 h 234"/>
                  <a:gd name="T44" fmla="*/ 80 w 160"/>
                  <a:gd name="T45" fmla="*/ 220 h 234"/>
                  <a:gd name="T46" fmla="*/ 114 w 160"/>
                  <a:gd name="T47" fmla="*/ 154 h 234"/>
                  <a:gd name="T48" fmla="*/ 46 w 160"/>
                  <a:gd name="T49" fmla="*/ 154 h 234"/>
                  <a:gd name="T50" fmla="*/ 34 w 160"/>
                  <a:gd name="T51" fmla="*/ 130 h 234"/>
                  <a:gd name="T52" fmla="*/ 14 w 160"/>
                  <a:gd name="T53" fmla="*/ 81 h 234"/>
                  <a:gd name="T54" fmla="*/ 80 w 160"/>
                  <a:gd name="T55" fmla="*/ 15 h 234"/>
                  <a:gd name="T56" fmla="*/ 146 w 160"/>
                  <a:gd name="T57" fmla="*/ 81 h 234"/>
                  <a:gd name="T58" fmla="*/ 126 w 160"/>
                  <a:gd name="T59" fmla="*/ 130 h 234"/>
                  <a:gd name="T60" fmla="*/ 114 w 160"/>
                  <a:gd name="T61" fmla="*/ 1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0" h="234">
                    <a:moveTo>
                      <a:pt x="80" y="0"/>
                    </a:moveTo>
                    <a:cubicBezTo>
                      <a:pt x="35" y="0"/>
                      <a:pt x="0" y="36"/>
                      <a:pt x="0" y="81"/>
                    </a:cubicBezTo>
                    <a:cubicBezTo>
                      <a:pt x="0" y="110"/>
                      <a:pt x="26" y="141"/>
                      <a:pt x="36" y="169"/>
                    </a:cubicBezTo>
                    <a:cubicBezTo>
                      <a:pt x="51" y="210"/>
                      <a:pt x="49" y="234"/>
                      <a:pt x="80" y="234"/>
                    </a:cubicBezTo>
                    <a:cubicBezTo>
                      <a:pt x="111" y="234"/>
                      <a:pt x="109" y="210"/>
                      <a:pt x="123" y="169"/>
                    </a:cubicBezTo>
                    <a:cubicBezTo>
                      <a:pt x="133" y="142"/>
                      <a:pt x="160" y="110"/>
                      <a:pt x="160" y="81"/>
                    </a:cubicBezTo>
                    <a:cubicBezTo>
                      <a:pt x="160" y="36"/>
                      <a:pt x="124" y="0"/>
                      <a:pt x="80" y="0"/>
                    </a:cubicBezTo>
                    <a:close/>
                    <a:moveTo>
                      <a:pt x="99" y="199"/>
                    </a:moveTo>
                    <a:cubicBezTo>
                      <a:pt x="63" y="203"/>
                      <a:pt x="63" y="203"/>
                      <a:pt x="63" y="203"/>
                    </a:cubicBezTo>
                    <a:cubicBezTo>
                      <a:pt x="61" y="200"/>
                      <a:pt x="60" y="195"/>
                      <a:pt x="58" y="190"/>
                    </a:cubicBezTo>
                    <a:cubicBezTo>
                      <a:pt x="58" y="190"/>
                      <a:pt x="58" y="189"/>
                      <a:pt x="58" y="189"/>
                    </a:cubicBezTo>
                    <a:cubicBezTo>
                      <a:pt x="103" y="184"/>
                      <a:pt x="103" y="184"/>
                      <a:pt x="103" y="184"/>
                    </a:cubicBezTo>
                    <a:cubicBezTo>
                      <a:pt x="103" y="186"/>
                      <a:pt x="102" y="188"/>
                      <a:pt x="101" y="190"/>
                    </a:cubicBezTo>
                    <a:cubicBezTo>
                      <a:pt x="100" y="193"/>
                      <a:pt x="100" y="196"/>
                      <a:pt x="99" y="199"/>
                    </a:cubicBezTo>
                    <a:close/>
                    <a:moveTo>
                      <a:pt x="56" y="182"/>
                    </a:moveTo>
                    <a:cubicBezTo>
                      <a:pt x="55" y="178"/>
                      <a:pt x="53" y="173"/>
                      <a:pt x="52" y="168"/>
                    </a:cubicBezTo>
                    <a:cubicBezTo>
                      <a:pt x="108" y="168"/>
                      <a:pt x="108" y="168"/>
                      <a:pt x="108" y="168"/>
                    </a:cubicBezTo>
                    <a:cubicBezTo>
                      <a:pt x="107" y="171"/>
                      <a:pt x="106" y="174"/>
                      <a:pt x="106" y="176"/>
                    </a:cubicBezTo>
                    <a:lnTo>
                      <a:pt x="56" y="182"/>
                    </a:lnTo>
                    <a:close/>
                    <a:moveTo>
                      <a:pt x="80" y="220"/>
                    </a:moveTo>
                    <a:cubicBezTo>
                      <a:pt x="72" y="220"/>
                      <a:pt x="69" y="219"/>
                      <a:pt x="65" y="210"/>
                    </a:cubicBezTo>
                    <a:cubicBezTo>
                      <a:pt x="96" y="207"/>
                      <a:pt x="96" y="207"/>
                      <a:pt x="96" y="207"/>
                    </a:cubicBezTo>
                    <a:cubicBezTo>
                      <a:pt x="92" y="219"/>
                      <a:pt x="88" y="220"/>
                      <a:pt x="80" y="220"/>
                    </a:cubicBezTo>
                    <a:close/>
                    <a:moveTo>
                      <a:pt x="114" y="154"/>
                    </a:moveTo>
                    <a:cubicBezTo>
                      <a:pt x="46" y="154"/>
                      <a:pt x="46" y="154"/>
                      <a:pt x="46" y="154"/>
                    </a:cubicBezTo>
                    <a:cubicBezTo>
                      <a:pt x="42" y="146"/>
                      <a:pt x="38" y="138"/>
                      <a:pt x="34" y="130"/>
                    </a:cubicBezTo>
                    <a:cubicBezTo>
                      <a:pt x="24" y="113"/>
                      <a:pt x="14" y="96"/>
                      <a:pt x="14" y="81"/>
                    </a:cubicBezTo>
                    <a:cubicBezTo>
                      <a:pt x="14" y="45"/>
                      <a:pt x="44" y="15"/>
                      <a:pt x="80" y="15"/>
                    </a:cubicBezTo>
                    <a:cubicBezTo>
                      <a:pt x="116" y="15"/>
                      <a:pt x="146" y="45"/>
                      <a:pt x="146" y="81"/>
                    </a:cubicBezTo>
                    <a:cubicBezTo>
                      <a:pt x="146" y="96"/>
                      <a:pt x="136" y="113"/>
                      <a:pt x="126" y="130"/>
                    </a:cubicBezTo>
                    <a:cubicBezTo>
                      <a:pt x="122" y="138"/>
                      <a:pt x="118" y="146"/>
                      <a:pt x="114" y="154"/>
                    </a:cubicBez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42" name="Freeform 80"/>
              <p:cNvSpPr/>
              <p:nvPr/>
            </p:nvSpPr>
            <p:spPr bwMode="auto">
              <a:xfrm>
                <a:off x="566675" y="1258276"/>
                <a:ext cx="52762" cy="51373"/>
              </a:xfrm>
              <a:custGeom>
                <a:avLst/>
                <a:gdLst>
                  <a:gd name="T0" fmla="*/ 44 w 48"/>
                  <a:gd name="T1" fmla="*/ 0 h 47"/>
                  <a:gd name="T2" fmla="*/ 0 w 48"/>
                  <a:gd name="T3" fmla="*/ 44 h 47"/>
                  <a:gd name="T4" fmla="*/ 4 w 48"/>
                  <a:gd name="T5" fmla="*/ 47 h 47"/>
                  <a:gd name="T6" fmla="*/ 7 w 48"/>
                  <a:gd name="T7" fmla="*/ 44 h 47"/>
                  <a:gd name="T8" fmla="*/ 44 w 48"/>
                  <a:gd name="T9" fmla="*/ 7 h 47"/>
                  <a:gd name="T10" fmla="*/ 48 w 48"/>
                  <a:gd name="T11" fmla="*/ 4 h 47"/>
                  <a:gd name="T12" fmla="*/ 44 w 4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48" h="47">
                    <a:moveTo>
                      <a:pt x="44" y="0"/>
                    </a:moveTo>
                    <a:cubicBezTo>
                      <a:pt x="20" y="0"/>
                      <a:pt x="0" y="20"/>
                      <a:pt x="0" y="44"/>
                    </a:cubicBezTo>
                    <a:cubicBezTo>
                      <a:pt x="0" y="46"/>
                      <a:pt x="2" y="47"/>
                      <a:pt x="4" y="47"/>
                    </a:cubicBezTo>
                    <a:cubicBezTo>
                      <a:pt x="6" y="47"/>
                      <a:pt x="7" y="46"/>
                      <a:pt x="7" y="44"/>
                    </a:cubicBezTo>
                    <a:cubicBezTo>
                      <a:pt x="7" y="24"/>
                      <a:pt x="24" y="7"/>
                      <a:pt x="44" y="7"/>
                    </a:cubicBezTo>
                    <a:cubicBezTo>
                      <a:pt x="46" y="7"/>
                      <a:pt x="48" y="6"/>
                      <a:pt x="48" y="4"/>
                    </a:cubicBezTo>
                    <a:cubicBezTo>
                      <a:pt x="48" y="2"/>
                      <a:pt x="46" y="0"/>
                      <a:pt x="44" y="0"/>
                    </a:cubicBezTo>
                    <a:close/>
                  </a:path>
                </a:pathLst>
              </a:custGeom>
              <a:grpFill/>
              <a:ln>
                <a:noFill/>
              </a:ln>
            </p:spPr>
            <p:txBody>
              <a:bodyPr vert="horz" wrap="square" lIns="45720" tIns="22860" rIns="45720" bIns="22860" numCol="1" anchor="t" anchorCtr="0" compatLnSpc="1"/>
              <a:lstStyle/>
              <a:p>
                <a:endParaRPr lang="id-ID" sz="9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grpSp>
        <p:nvGrpSpPr>
          <p:cNvPr id="143" name="组合 142"/>
          <p:cNvGrpSpPr/>
          <p:nvPr/>
        </p:nvGrpSpPr>
        <p:grpSpPr>
          <a:xfrm>
            <a:off x="1580278" y="4857232"/>
            <a:ext cx="2092325" cy="1118499"/>
            <a:chOff x="468937" y="2419540"/>
            <a:chExt cx="2092325" cy="1118499"/>
          </a:xfrm>
        </p:grpSpPr>
        <p:sp>
          <p:nvSpPr>
            <p:cNvPr id="144" name="TextBox 18"/>
            <p:cNvSpPr txBox="1"/>
            <p:nvPr/>
          </p:nvSpPr>
          <p:spPr>
            <a:xfrm flipH="1">
              <a:off x="468937" y="2419540"/>
              <a:ext cx="2092325" cy="460375"/>
            </a:xfrm>
            <a:prstGeom prst="rect">
              <a:avLst/>
            </a:prstGeom>
            <a:noFill/>
          </p:spPr>
          <p:txBody>
            <a:bodyPr wrap="none" rtlCol="0">
              <a:spAutoFit/>
            </a:bodyPr>
            <a:lstStyle/>
            <a:p>
              <a:r>
                <a:rPr lang="zh-CN" altLang="en-US" sz="2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sz="2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45" name="矩形 144"/>
            <p:cNvSpPr/>
            <p:nvPr/>
          </p:nvSpPr>
          <p:spPr>
            <a:xfrm>
              <a:off x="470268" y="2823664"/>
              <a:ext cx="1933298" cy="714375"/>
            </a:xfrm>
            <a:prstGeom prst="rect">
              <a:avLst/>
            </a:prstGeom>
          </p:spPr>
          <p:txBody>
            <a:bodyPr wrap="square">
              <a:spAutoFit/>
            </a:bodyPr>
            <a:lstStyle/>
            <a:p>
              <a:pPr>
                <a:lnSpc>
                  <a:spcPct val="150000"/>
                </a:lnSpc>
              </a:pPr>
              <a:r>
                <a:rPr lang="zh-CN" alt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Please replace text, click add relevant headline, modify the text content.</a:t>
              </a:r>
              <a:endParaRPr lang="en-US" altLang="zh-CN"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46" name="组合 145"/>
          <p:cNvGrpSpPr/>
          <p:nvPr/>
        </p:nvGrpSpPr>
        <p:grpSpPr>
          <a:xfrm>
            <a:off x="4247278" y="4857232"/>
            <a:ext cx="2092325" cy="1118499"/>
            <a:chOff x="468937" y="2419540"/>
            <a:chExt cx="2092325" cy="1118499"/>
          </a:xfrm>
        </p:grpSpPr>
        <p:sp>
          <p:nvSpPr>
            <p:cNvPr id="147" name="TextBox 18"/>
            <p:cNvSpPr txBox="1"/>
            <p:nvPr/>
          </p:nvSpPr>
          <p:spPr>
            <a:xfrm flipH="1">
              <a:off x="468937" y="2419540"/>
              <a:ext cx="2092325" cy="460375"/>
            </a:xfrm>
            <a:prstGeom prst="rect">
              <a:avLst/>
            </a:prstGeom>
            <a:noFill/>
          </p:spPr>
          <p:txBody>
            <a:bodyPr wrap="none" rtlCol="0">
              <a:spAutoFit/>
            </a:bodyPr>
            <a:lstStyle/>
            <a:p>
              <a:r>
                <a:rPr lang="zh-CN" altLang="en-US" sz="2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sz="2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48" name="矩形 147"/>
            <p:cNvSpPr/>
            <p:nvPr/>
          </p:nvSpPr>
          <p:spPr>
            <a:xfrm>
              <a:off x="470268" y="2823664"/>
              <a:ext cx="1933298" cy="714375"/>
            </a:xfrm>
            <a:prstGeom prst="rect">
              <a:avLst/>
            </a:prstGeom>
          </p:spPr>
          <p:txBody>
            <a:bodyPr wrap="square">
              <a:spAutoFit/>
            </a:bodyPr>
            <a:lstStyle/>
            <a:p>
              <a:pPr>
                <a:lnSpc>
                  <a:spcPct val="150000"/>
                </a:lnSpc>
              </a:pPr>
              <a:r>
                <a:rPr lang="zh-CN" alt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Please replace text, click add relevant headline, modify the text content.</a:t>
              </a:r>
              <a:endParaRPr lang="en-US" altLang="zh-CN"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54" name="组合 153"/>
          <p:cNvGrpSpPr/>
          <p:nvPr/>
        </p:nvGrpSpPr>
        <p:grpSpPr>
          <a:xfrm>
            <a:off x="32385" y="386575"/>
            <a:ext cx="11956415" cy="0"/>
            <a:chOff x="1103" y="1195"/>
            <a:chExt cx="19076" cy="0"/>
          </a:xfrm>
        </p:grpSpPr>
        <p:cxnSp>
          <p:nvCxnSpPr>
            <p:cNvPr id="158" name="直接连接符 157"/>
            <p:cNvCxnSpPr/>
            <p:nvPr/>
          </p:nvCxnSpPr>
          <p:spPr>
            <a:xfrm flipH="1">
              <a:off x="13441"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flipH="1">
              <a:off x="1103"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grpSp>
      <p:sp>
        <p:nvSpPr>
          <p:cNvPr id="40" name="文本框 18"/>
          <p:cNvSpPr/>
          <p:nvPr/>
        </p:nvSpPr>
        <p:spPr>
          <a:xfrm>
            <a:off x="4458690" y="175818"/>
            <a:ext cx="3138277" cy="460338"/>
          </a:xfrm>
          <a:prstGeom prst="rect">
            <a:avLst/>
          </a:prstGeom>
          <a:noFill/>
          <a:ln w="9525">
            <a:solidFill>
              <a:srgbClr val="828EF6"/>
            </a:solidFill>
          </a:ln>
        </p:spPr>
        <p:txBody>
          <a:bodyPr wrap="square" anchor="t">
            <a:spAutoFit/>
          </a:bodyPr>
          <a:lstStyle/>
          <a:p>
            <a:pPr algn="ctr" defTabSz="685800"/>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Click Add Title Text</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randombar(horizontal)">
                                      <p:cBhvr>
                                        <p:cTn id="7" dur="500"/>
                                        <p:tgtEl>
                                          <p:spTgt spid="4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randombar(horizontal)">
                                      <p:cBhvr>
                                        <p:cTn id="11" dur="500"/>
                                        <p:tgtEl>
                                          <p:spTgt spid="6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randombar(horizontal)">
                                      <p:cBhvr>
                                        <p:cTn id="15" dur="500"/>
                                        <p:tgtEl>
                                          <p:spTgt spid="76"/>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randombar(horizontal)">
                                      <p:cBhvr>
                                        <p:cTn id="19" dur="500"/>
                                        <p:tgtEl>
                                          <p:spTgt spid="77"/>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randombar(horizontal)">
                                      <p:cBhvr>
                                        <p:cTn id="23" dur="500"/>
                                        <p:tgtEl>
                                          <p:spTgt spid="79"/>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randombar(horizontal)">
                                      <p:cBhvr>
                                        <p:cTn id="27" dur="500"/>
                                        <p:tgtEl>
                                          <p:spTgt spid="74"/>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90"/>
                                        </p:tgtEl>
                                        <p:attrNameLst>
                                          <p:attrName>style.visibility</p:attrName>
                                        </p:attrNameLst>
                                      </p:cBhvr>
                                      <p:to>
                                        <p:strVal val="visible"/>
                                      </p:to>
                                    </p:set>
                                    <p:animEffect transition="in" filter="randombar(horizontal)">
                                      <p:cBhvr>
                                        <p:cTn id="31" dur="500"/>
                                        <p:tgtEl>
                                          <p:spTgt spid="90"/>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randombar(horizontal)">
                                      <p:cBhvr>
                                        <p:cTn id="35" dur="500"/>
                                        <p:tgtEl>
                                          <p:spTgt spid="89"/>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randombar(horizontal)">
                                      <p:cBhvr>
                                        <p:cTn id="39" dur="500"/>
                                        <p:tgtEl>
                                          <p:spTgt spid="87"/>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randombar(horizontal)">
                                      <p:cBhvr>
                                        <p:cTn id="43" dur="500"/>
                                        <p:tgtEl>
                                          <p:spTgt spid="91"/>
                                        </p:tgtEl>
                                      </p:cBhvr>
                                    </p:animEffect>
                                  </p:childTnLst>
                                </p:cTn>
                              </p:par>
                            </p:childTnLst>
                          </p:cTn>
                        </p:par>
                        <p:par>
                          <p:cTn id="44" fill="hold">
                            <p:stCondLst>
                              <p:cond delay="5000"/>
                            </p:stCondLst>
                            <p:childTnLst>
                              <p:par>
                                <p:cTn id="45" presetID="14" presetClass="entr" presetSubtype="10" fill="hold" grpId="0" nodeType="after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randombar(horizontal)">
                                      <p:cBhvr>
                                        <p:cTn id="47" dur="500"/>
                                        <p:tgtEl>
                                          <p:spTgt spid="84"/>
                                        </p:tgtEl>
                                      </p:cBhvr>
                                    </p:animEffect>
                                  </p:childTnLst>
                                </p:cTn>
                              </p:par>
                            </p:childTnLst>
                          </p:cTn>
                        </p:par>
                        <p:par>
                          <p:cTn id="48" fill="hold">
                            <p:stCondLst>
                              <p:cond delay="5500"/>
                            </p:stCondLst>
                            <p:childTnLst>
                              <p:par>
                                <p:cTn id="49" presetID="14" presetClass="entr" presetSubtype="10"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randombar(horizontal)">
                                      <p:cBhvr>
                                        <p:cTn id="51" dur="500"/>
                                        <p:tgtEl>
                                          <p:spTgt spid="86"/>
                                        </p:tgtEl>
                                      </p:cBhvr>
                                    </p:animEffect>
                                  </p:childTnLst>
                                </p:cTn>
                              </p:par>
                            </p:childTnLst>
                          </p:cTn>
                        </p:par>
                        <p:par>
                          <p:cTn id="52" fill="hold">
                            <p:stCondLst>
                              <p:cond delay="6000"/>
                            </p:stCondLst>
                            <p:childTnLst>
                              <p:par>
                                <p:cTn id="53" presetID="14" presetClass="entr" presetSubtype="10" fill="hold" grpId="0" nodeType="afterEffect">
                                  <p:stCondLst>
                                    <p:cond delay="0"/>
                                  </p:stCondLst>
                                  <p:childTnLst>
                                    <p:set>
                                      <p:cBhvr>
                                        <p:cTn id="54" dur="1" fill="hold">
                                          <p:stCondLst>
                                            <p:cond delay="0"/>
                                          </p:stCondLst>
                                        </p:cTn>
                                        <p:tgtEl>
                                          <p:spTgt spid="85"/>
                                        </p:tgtEl>
                                        <p:attrNameLst>
                                          <p:attrName>style.visibility</p:attrName>
                                        </p:attrNameLst>
                                      </p:cBhvr>
                                      <p:to>
                                        <p:strVal val="visible"/>
                                      </p:to>
                                    </p:set>
                                    <p:animEffect transition="in" filter="randombar(horizontal)">
                                      <p:cBhvr>
                                        <p:cTn id="55" dur="500"/>
                                        <p:tgtEl>
                                          <p:spTgt spid="85"/>
                                        </p:tgtEl>
                                      </p:cBhvr>
                                    </p:animEffect>
                                  </p:childTnLst>
                                </p:cTn>
                              </p:par>
                            </p:childTnLst>
                          </p:cTn>
                        </p:par>
                        <p:par>
                          <p:cTn id="56" fill="hold">
                            <p:stCondLst>
                              <p:cond delay="6500"/>
                            </p:stCondLst>
                            <p:childTnLst>
                              <p:par>
                                <p:cTn id="57" presetID="14" presetClass="entr" presetSubtype="10" fill="hold" grpId="0" nodeType="after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randombar(horizontal)">
                                      <p:cBhvr>
                                        <p:cTn id="59" dur="500"/>
                                        <p:tgtEl>
                                          <p:spTgt spid="45"/>
                                        </p:tgtEl>
                                      </p:cBhvr>
                                    </p:animEffect>
                                  </p:childTnLst>
                                </p:cTn>
                              </p:par>
                            </p:childTnLst>
                          </p:cTn>
                        </p:par>
                        <p:par>
                          <p:cTn id="60" fill="hold">
                            <p:stCondLst>
                              <p:cond delay="7000"/>
                            </p:stCondLst>
                            <p:childTnLst>
                              <p:par>
                                <p:cTn id="61" presetID="14" presetClass="entr" presetSubtype="10" fill="hold" grpId="0" nodeType="afterEffect">
                                  <p:stCondLst>
                                    <p:cond delay="0"/>
                                  </p:stCondLst>
                                  <p:childTnLst>
                                    <p:set>
                                      <p:cBhvr>
                                        <p:cTn id="62" dur="1" fill="hold">
                                          <p:stCondLst>
                                            <p:cond delay="0"/>
                                          </p:stCondLst>
                                        </p:cTn>
                                        <p:tgtEl>
                                          <p:spTgt spid="123"/>
                                        </p:tgtEl>
                                        <p:attrNameLst>
                                          <p:attrName>style.visibility</p:attrName>
                                        </p:attrNameLst>
                                      </p:cBhvr>
                                      <p:to>
                                        <p:strVal val="visible"/>
                                      </p:to>
                                    </p:set>
                                    <p:animEffect transition="in" filter="randombar(horizontal)">
                                      <p:cBhvr>
                                        <p:cTn id="63" dur="500"/>
                                        <p:tgtEl>
                                          <p:spTgt spid="123"/>
                                        </p:tgtEl>
                                      </p:cBhvr>
                                    </p:animEffect>
                                  </p:childTnLst>
                                </p:cTn>
                              </p:par>
                            </p:childTnLst>
                          </p:cTn>
                        </p:par>
                        <p:par>
                          <p:cTn id="64" fill="hold">
                            <p:stCondLst>
                              <p:cond delay="7500"/>
                            </p:stCondLst>
                            <p:childTnLst>
                              <p:par>
                                <p:cTn id="65" presetID="14" presetClass="entr" presetSubtype="10" fill="hold" grpId="0" nodeType="afterEffect">
                                  <p:stCondLst>
                                    <p:cond delay="0"/>
                                  </p:stCondLst>
                                  <p:childTnLst>
                                    <p:set>
                                      <p:cBhvr>
                                        <p:cTn id="66" dur="1" fill="hold">
                                          <p:stCondLst>
                                            <p:cond delay="0"/>
                                          </p:stCondLst>
                                        </p:cTn>
                                        <p:tgtEl>
                                          <p:spTgt spid="121"/>
                                        </p:tgtEl>
                                        <p:attrNameLst>
                                          <p:attrName>style.visibility</p:attrName>
                                        </p:attrNameLst>
                                      </p:cBhvr>
                                      <p:to>
                                        <p:strVal val="visible"/>
                                      </p:to>
                                    </p:set>
                                    <p:animEffect transition="in" filter="randombar(horizontal)">
                                      <p:cBhvr>
                                        <p:cTn id="67" dur="500"/>
                                        <p:tgtEl>
                                          <p:spTgt spid="121"/>
                                        </p:tgtEl>
                                      </p:cBhvr>
                                    </p:animEffect>
                                  </p:childTnLst>
                                </p:cTn>
                              </p:par>
                            </p:childTnLst>
                          </p:cTn>
                        </p:par>
                        <p:par>
                          <p:cTn id="68" fill="hold">
                            <p:stCondLst>
                              <p:cond delay="8000"/>
                            </p:stCondLst>
                            <p:childTnLst>
                              <p:par>
                                <p:cTn id="69" presetID="14" presetClass="entr" presetSubtype="10" fill="hold" nodeType="afterEffect">
                                  <p:stCondLst>
                                    <p:cond delay="0"/>
                                  </p:stCondLst>
                                  <p:childTnLst>
                                    <p:set>
                                      <p:cBhvr>
                                        <p:cTn id="70" dur="1" fill="hold">
                                          <p:stCondLst>
                                            <p:cond delay="0"/>
                                          </p:stCondLst>
                                        </p:cTn>
                                        <p:tgtEl>
                                          <p:spTgt spid="98"/>
                                        </p:tgtEl>
                                        <p:attrNameLst>
                                          <p:attrName>style.visibility</p:attrName>
                                        </p:attrNameLst>
                                      </p:cBhvr>
                                      <p:to>
                                        <p:strVal val="visible"/>
                                      </p:to>
                                    </p:set>
                                    <p:animEffect transition="in" filter="randombar(horizontal)">
                                      <p:cBhvr>
                                        <p:cTn id="71" dur="500"/>
                                        <p:tgtEl>
                                          <p:spTgt spid="98"/>
                                        </p:tgtEl>
                                      </p:cBhvr>
                                    </p:animEffect>
                                  </p:childTnLst>
                                </p:cTn>
                              </p:par>
                            </p:childTnLst>
                          </p:cTn>
                        </p:par>
                        <p:par>
                          <p:cTn id="72" fill="hold">
                            <p:stCondLst>
                              <p:cond delay="8500"/>
                            </p:stCondLst>
                            <p:childTnLst>
                              <p:par>
                                <p:cTn id="73" presetID="14" presetClass="entr" presetSubtype="10" fill="hold" grpId="0" nodeType="afterEffect">
                                  <p:stCondLst>
                                    <p:cond delay="0"/>
                                  </p:stCondLst>
                                  <p:childTnLst>
                                    <p:set>
                                      <p:cBhvr>
                                        <p:cTn id="74" dur="1" fill="hold">
                                          <p:stCondLst>
                                            <p:cond delay="0"/>
                                          </p:stCondLst>
                                        </p:cTn>
                                        <p:tgtEl>
                                          <p:spTgt spid="100"/>
                                        </p:tgtEl>
                                        <p:attrNameLst>
                                          <p:attrName>style.visibility</p:attrName>
                                        </p:attrNameLst>
                                      </p:cBhvr>
                                      <p:to>
                                        <p:strVal val="visible"/>
                                      </p:to>
                                    </p:set>
                                    <p:animEffect transition="in" filter="randombar(horizontal)">
                                      <p:cBhvr>
                                        <p:cTn id="75" dur="500"/>
                                        <p:tgtEl>
                                          <p:spTgt spid="100"/>
                                        </p:tgtEl>
                                      </p:cBhvr>
                                    </p:animEffect>
                                  </p:childTnLst>
                                </p:cTn>
                              </p:par>
                            </p:childTnLst>
                          </p:cTn>
                        </p:par>
                        <p:par>
                          <p:cTn id="76" fill="hold">
                            <p:stCondLst>
                              <p:cond delay="9000"/>
                            </p:stCondLst>
                            <p:childTnLst>
                              <p:par>
                                <p:cTn id="77" presetID="14" presetClass="entr" presetSubtype="10" fill="hold" grpId="0" nodeType="afterEffect">
                                  <p:stCondLst>
                                    <p:cond delay="0"/>
                                  </p:stCondLst>
                                  <p:childTnLst>
                                    <p:set>
                                      <p:cBhvr>
                                        <p:cTn id="78" dur="1" fill="hold">
                                          <p:stCondLst>
                                            <p:cond delay="0"/>
                                          </p:stCondLst>
                                        </p:cTn>
                                        <p:tgtEl>
                                          <p:spTgt spid="102"/>
                                        </p:tgtEl>
                                        <p:attrNameLst>
                                          <p:attrName>style.visibility</p:attrName>
                                        </p:attrNameLst>
                                      </p:cBhvr>
                                      <p:to>
                                        <p:strVal val="visible"/>
                                      </p:to>
                                    </p:set>
                                    <p:animEffect transition="in" filter="randombar(horizontal)">
                                      <p:cBhvr>
                                        <p:cTn id="79" dur="500"/>
                                        <p:tgtEl>
                                          <p:spTgt spid="102"/>
                                        </p:tgtEl>
                                      </p:cBhvr>
                                    </p:animEffect>
                                  </p:childTnLst>
                                </p:cTn>
                              </p:par>
                            </p:childTnLst>
                          </p:cTn>
                        </p:par>
                        <p:par>
                          <p:cTn id="80" fill="hold">
                            <p:stCondLst>
                              <p:cond delay="9500"/>
                            </p:stCondLst>
                            <p:childTnLst>
                              <p:par>
                                <p:cTn id="81" presetID="14" presetClass="entr" presetSubtype="10" fill="hold" grpId="0" nodeType="afterEffect">
                                  <p:stCondLst>
                                    <p:cond delay="0"/>
                                  </p:stCondLst>
                                  <p:childTnLst>
                                    <p:set>
                                      <p:cBhvr>
                                        <p:cTn id="82" dur="1" fill="hold">
                                          <p:stCondLst>
                                            <p:cond delay="0"/>
                                          </p:stCondLst>
                                        </p:cTn>
                                        <p:tgtEl>
                                          <p:spTgt spid="97"/>
                                        </p:tgtEl>
                                        <p:attrNameLst>
                                          <p:attrName>style.visibility</p:attrName>
                                        </p:attrNameLst>
                                      </p:cBhvr>
                                      <p:to>
                                        <p:strVal val="visible"/>
                                      </p:to>
                                    </p:set>
                                    <p:animEffect transition="in" filter="randombar(horizontal)">
                                      <p:cBhvr>
                                        <p:cTn id="83" dur="500"/>
                                        <p:tgtEl>
                                          <p:spTgt spid="97"/>
                                        </p:tgtEl>
                                      </p:cBhvr>
                                    </p:animEffect>
                                  </p:childTnLst>
                                </p:cTn>
                              </p:par>
                            </p:childTnLst>
                          </p:cTn>
                        </p:par>
                        <p:par>
                          <p:cTn id="84" fill="hold">
                            <p:stCondLst>
                              <p:cond delay="10000"/>
                            </p:stCondLst>
                            <p:childTnLst>
                              <p:par>
                                <p:cTn id="85" presetID="14" presetClass="entr" presetSubtype="10" fill="hold" grpId="0" nodeType="after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randombar(horizontal)">
                                      <p:cBhvr>
                                        <p:cTn id="87" dur="500"/>
                                        <p:tgtEl>
                                          <p:spTgt spid="75"/>
                                        </p:tgtEl>
                                      </p:cBhvr>
                                    </p:animEffect>
                                  </p:childTnLst>
                                </p:cTn>
                              </p:par>
                            </p:childTnLst>
                          </p:cTn>
                        </p:par>
                        <p:par>
                          <p:cTn id="88" fill="hold">
                            <p:stCondLst>
                              <p:cond delay="10500"/>
                            </p:stCondLst>
                            <p:childTnLst>
                              <p:par>
                                <p:cTn id="89" presetID="14" presetClass="entr" presetSubtype="10" fill="hold" nodeType="afterEffect">
                                  <p:stCondLst>
                                    <p:cond delay="0"/>
                                  </p:stCondLst>
                                  <p:childTnLst>
                                    <p:set>
                                      <p:cBhvr>
                                        <p:cTn id="90" dur="1" fill="hold">
                                          <p:stCondLst>
                                            <p:cond delay="0"/>
                                          </p:stCondLst>
                                        </p:cTn>
                                        <p:tgtEl>
                                          <p:spTgt spid="125"/>
                                        </p:tgtEl>
                                        <p:attrNameLst>
                                          <p:attrName>style.visibility</p:attrName>
                                        </p:attrNameLst>
                                      </p:cBhvr>
                                      <p:to>
                                        <p:strVal val="visible"/>
                                      </p:to>
                                    </p:set>
                                    <p:animEffect transition="in" filter="randombar(horizontal)">
                                      <p:cBhvr>
                                        <p:cTn id="91" dur="500"/>
                                        <p:tgtEl>
                                          <p:spTgt spid="125"/>
                                        </p:tgtEl>
                                      </p:cBhvr>
                                    </p:animEffect>
                                  </p:childTnLst>
                                </p:cTn>
                              </p:par>
                            </p:childTnLst>
                          </p:cTn>
                        </p:par>
                        <p:par>
                          <p:cTn id="92" fill="hold">
                            <p:stCondLst>
                              <p:cond delay="11000"/>
                            </p:stCondLst>
                            <p:childTnLst>
                              <p:par>
                                <p:cTn id="93" presetID="14" presetClass="entr" presetSubtype="10" fill="hold" grpId="0" nodeType="afterEffect">
                                  <p:stCondLst>
                                    <p:cond delay="0"/>
                                  </p:stCondLst>
                                  <p:childTnLst>
                                    <p:set>
                                      <p:cBhvr>
                                        <p:cTn id="94" dur="1" fill="hold">
                                          <p:stCondLst>
                                            <p:cond delay="0"/>
                                          </p:stCondLst>
                                        </p:cTn>
                                        <p:tgtEl>
                                          <p:spTgt spid="122"/>
                                        </p:tgtEl>
                                        <p:attrNameLst>
                                          <p:attrName>style.visibility</p:attrName>
                                        </p:attrNameLst>
                                      </p:cBhvr>
                                      <p:to>
                                        <p:strVal val="visible"/>
                                      </p:to>
                                    </p:set>
                                    <p:animEffect transition="in" filter="randombar(horizontal)">
                                      <p:cBhvr>
                                        <p:cTn id="95" dur="500"/>
                                        <p:tgtEl>
                                          <p:spTgt spid="122"/>
                                        </p:tgtEl>
                                      </p:cBhvr>
                                    </p:animEffect>
                                  </p:childTnLst>
                                </p:cTn>
                              </p:par>
                            </p:childTnLst>
                          </p:cTn>
                        </p:par>
                        <p:par>
                          <p:cTn id="96" fill="hold">
                            <p:stCondLst>
                              <p:cond delay="11500"/>
                            </p:stCondLst>
                            <p:childTnLst>
                              <p:par>
                                <p:cTn id="97" presetID="14" presetClass="entr" presetSubtype="10" fill="hold" grpId="0" nodeType="afterEffect">
                                  <p:stCondLst>
                                    <p:cond delay="0"/>
                                  </p:stCondLst>
                                  <p:childTnLst>
                                    <p:set>
                                      <p:cBhvr>
                                        <p:cTn id="98" dur="1" fill="hold">
                                          <p:stCondLst>
                                            <p:cond delay="0"/>
                                          </p:stCondLst>
                                        </p:cTn>
                                        <p:tgtEl>
                                          <p:spTgt spid="124"/>
                                        </p:tgtEl>
                                        <p:attrNameLst>
                                          <p:attrName>style.visibility</p:attrName>
                                        </p:attrNameLst>
                                      </p:cBhvr>
                                      <p:to>
                                        <p:strVal val="visible"/>
                                      </p:to>
                                    </p:set>
                                    <p:animEffect transition="in" filter="randombar(horizontal)">
                                      <p:cBhvr>
                                        <p:cTn id="99" dur="500"/>
                                        <p:tgtEl>
                                          <p:spTgt spid="124"/>
                                        </p:tgtEl>
                                      </p:cBhvr>
                                    </p:animEffect>
                                  </p:childTnLst>
                                </p:cTn>
                              </p:par>
                            </p:childTnLst>
                          </p:cTn>
                        </p:par>
                        <p:par>
                          <p:cTn id="100" fill="hold">
                            <p:stCondLst>
                              <p:cond delay="12000"/>
                            </p:stCondLst>
                            <p:childTnLst>
                              <p:par>
                                <p:cTn id="101" presetID="14" presetClass="entr" presetSubtype="10" fill="hold" nodeType="afterEffect">
                                  <p:stCondLst>
                                    <p:cond delay="0"/>
                                  </p:stCondLst>
                                  <p:childTnLst>
                                    <p:set>
                                      <p:cBhvr>
                                        <p:cTn id="102" dur="1" fill="hold">
                                          <p:stCondLst>
                                            <p:cond delay="0"/>
                                          </p:stCondLst>
                                        </p:cTn>
                                        <p:tgtEl>
                                          <p:spTgt spid="113"/>
                                        </p:tgtEl>
                                        <p:attrNameLst>
                                          <p:attrName>style.visibility</p:attrName>
                                        </p:attrNameLst>
                                      </p:cBhvr>
                                      <p:to>
                                        <p:strVal val="visible"/>
                                      </p:to>
                                    </p:set>
                                    <p:animEffect transition="in" filter="randombar(horizontal)">
                                      <p:cBhvr>
                                        <p:cTn id="103" dur="500"/>
                                        <p:tgtEl>
                                          <p:spTgt spid="113"/>
                                        </p:tgtEl>
                                      </p:cBhvr>
                                    </p:animEffect>
                                  </p:childTnLst>
                                </p:cTn>
                              </p:par>
                            </p:childTnLst>
                          </p:cTn>
                        </p:par>
                        <p:par>
                          <p:cTn id="104" fill="hold">
                            <p:stCondLst>
                              <p:cond delay="12500"/>
                            </p:stCondLst>
                            <p:childTnLst>
                              <p:par>
                                <p:cTn id="105" presetID="14" presetClass="entr" presetSubtype="10" fill="hold" nodeType="afterEffect">
                                  <p:stCondLst>
                                    <p:cond delay="0"/>
                                  </p:stCondLst>
                                  <p:childTnLst>
                                    <p:set>
                                      <p:cBhvr>
                                        <p:cTn id="106" dur="1" fill="hold">
                                          <p:stCondLst>
                                            <p:cond delay="0"/>
                                          </p:stCondLst>
                                        </p:cTn>
                                        <p:tgtEl>
                                          <p:spTgt spid="105"/>
                                        </p:tgtEl>
                                        <p:attrNameLst>
                                          <p:attrName>style.visibility</p:attrName>
                                        </p:attrNameLst>
                                      </p:cBhvr>
                                      <p:to>
                                        <p:strVal val="visible"/>
                                      </p:to>
                                    </p:set>
                                    <p:animEffect transition="in" filter="randombar(horizontal)">
                                      <p:cBhvr>
                                        <p:cTn id="107" dur="500"/>
                                        <p:tgtEl>
                                          <p:spTgt spid="105"/>
                                        </p:tgtEl>
                                      </p:cBhvr>
                                    </p:animEffect>
                                  </p:childTnLst>
                                </p:cTn>
                              </p:par>
                            </p:childTnLst>
                          </p:cTn>
                        </p:par>
                        <p:par>
                          <p:cTn id="108" fill="hold">
                            <p:stCondLst>
                              <p:cond delay="13000"/>
                            </p:stCondLst>
                            <p:childTnLst>
                              <p:par>
                                <p:cTn id="109" presetID="14" presetClass="entr" presetSubtype="10" fill="hold" nodeType="after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randombar(horizontal)">
                                      <p:cBhvr>
                                        <p:cTn id="111" dur="500"/>
                                        <p:tgtEl>
                                          <p:spTgt spid="62"/>
                                        </p:tgtEl>
                                      </p:cBhvr>
                                    </p:animEffect>
                                  </p:childTnLst>
                                </p:cTn>
                              </p:par>
                            </p:childTnLst>
                          </p:cTn>
                        </p:par>
                        <p:par>
                          <p:cTn id="112" fill="hold">
                            <p:stCondLst>
                              <p:cond delay="13500"/>
                            </p:stCondLst>
                            <p:childTnLst>
                              <p:par>
                                <p:cTn id="113" presetID="14" presetClass="entr" presetSubtype="10" fill="hold" nodeType="after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randombar(horizontal)">
                                      <p:cBhvr>
                                        <p:cTn id="115" dur="500"/>
                                        <p:tgtEl>
                                          <p:spTgt spid="81"/>
                                        </p:tgtEl>
                                      </p:cBhvr>
                                    </p:animEffect>
                                  </p:childTnLst>
                                </p:cTn>
                              </p:par>
                            </p:childTnLst>
                          </p:cTn>
                        </p:par>
                        <p:par>
                          <p:cTn id="116" fill="hold">
                            <p:stCondLst>
                              <p:cond delay="14000"/>
                            </p:stCondLst>
                            <p:childTnLst>
                              <p:par>
                                <p:cTn id="117" presetID="14" presetClass="entr" presetSubtype="10" fill="hold" nodeType="afterEffect">
                                  <p:stCondLst>
                                    <p:cond delay="0"/>
                                  </p:stCondLst>
                                  <p:childTnLst>
                                    <p:set>
                                      <p:cBhvr>
                                        <p:cTn id="118" dur="1" fill="hold">
                                          <p:stCondLst>
                                            <p:cond delay="0"/>
                                          </p:stCondLst>
                                        </p:cTn>
                                        <p:tgtEl>
                                          <p:spTgt spid="135"/>
                                        </p:tgtEl>
                                        <p:attrNameLst>
                                          <p:attrName>style.visibility</p:attrName>
                                        </p:attrNameLst>
                                      </p:cBhvr>
                                      <p:to>
                                        <p:strVal val="visible"/>
                                      </p:to>
                                    </p:set>
                                    <p:animEffect transition="in" filter="randombar(horizontal)">
                                      <p:cBhvr>
                                        <p:cTn id="119" dur="500"/>
                                        <p:tgtEl>
                                          <p:spTgt spid="135"/>
                                        </p:tgtEl>
                                      </p:cBhvr>
                                    </p:animEffect>
                                  </p:childTnLst>
                                </p:cTn>
                              </p:par>
                            </p:childTnLst>
                          </p:cTn>
                        </p:par>
                        <p:par>
                          <p:cTn id="120" fill="hold">
                            <p:stCondLst>
                              <p:cond delay="14500"/>
                            </p:stCondLst>
                            <p:childTnLst>
                              <p:par>
                                <p:cTn id="121" presetID="14" presetClass="entr" presetSubtype="10" fill="hold" nodeType="afterEffect">
                                  <p:stCondLst>
                                    <p:cond delay="0"/>
                                  </p:stCondLst>
                                  <p:childTnLst>
                                    <p:set>
                                      <p:cBhvr>
                                        <p:cTn id="122" dur="1" fill="hold">
                                          <p:stCondLst>
                                            <p:cond delay="0"/>
                                          </p:stCondLst>
                                        </p:cTn>
                                        <p:tgtEl>
                                          <p:spTgt spid="143"/>
                                        </p:tgtEl>
                                        <p:attrNameLst>
                                          <p:attrName>style.visibility</p:attrName>
                                        </p:attrNameLst>
                                      </p:cBhvr>
                                      <p:to>
                                        <p:strVal val="visible"/>
                                      </p:to>
                                    </p:set>
                                    <p:animEffect transition="in" filter="randombar(horizontal)">
                                      <p:cBhvr>
                                        <p:cTn id="123" dur="500"/>
                                        <p:tgtEl>
                                          <p:spTgt spid="143"/>
                                        </p:tgtEl>
                                      </p:cBhvr>
                                    </p:animEffect>
                                  </p:childTnLst>
                                </p:cTn>
                              </p:par>
                            </p:childTnLst>
                          </p:cTn>
                        </p:par>
                        <p:par>
                          <p:cTn id="124" fill="hold">
                            <p:stCondLst>
                              <p:cond delay="15000"/>
                            </p:stCondLst>
                            <p:childTnLst>
                              <p:par>
                                <p:cTn id="125" presetID="14" presetClass="entr" presetSubtype="10" fill="hold" nodeType="afterEffect">
                                  <p:stCondLst>
                                    <p:cond delay="0"/>
                                  </p:stCondLst>
                                  <p:childTnLst>
                                    <p:set>
                                      <p:cBhvr>
                                        <p:cTn id="126" dur="1" fill="hold">
                                          <p:stCondLst>
                                            <p:cond delay="0"/>
                                          </p:stCondLst>
                                        </p:cTn>
                                        <p:tgtEl>
                                          <p:spTgt spid="146"/>
                                        </p:tgtEl>
                                        <p:attrNameLst>
                                          <p:attrName>style.visibility</p:attrName>
                                        </p:attrNameLst>
                                      </p:cBhvr>
                                      <p:to>
                                        <p:strVal val="visible"/>
                                      </p:to>
                                    </p:set>
                                    <p:animEffect transition="in" filter="randombar(horizontal)">
                                      <p:cBhvr>
                                        <p:cTn id="127" dur="500"/>
                                        <p:tgtEl>
                                          <p:spTgt spid="146"/>
                                        </p:tgtEl>
                                      </p:cBhvr>
                                    </p:animEffect>
                                  </p:childTnLst>
                                </p:cTn>
                              </p:par>
                            </p:childTnLst>
                          </p:cTn>
                        </p:par>
                        <p:par>
                          <p:cTn id="128" fill="hold">
                            <p:stCondLst>
                              <p:cond delay="15500"/>
                            </p:stCondLst>
                            <p:childTnLst>
                              <p:par>
                                <p:cTn id="129" presetID="14" presetClass="entr" presetSubtype="10" fill="hold" grpId="0" nodeType="afterEffect">
                                  <p:stCondLst>
                                    <p:cond delay="0"/>
                                  </p:stCondLst>
                                  <p:childTnLst>
                                    <p:set>
                                      <p:cBhvr>
                                        <p:cTn id="130" dur="1" fill="hold">
                                          <p:stCondLst>
                                            <p:cond delay="0"/>
                                          </p:stCondLst>
                                        </p:cTn>
                                        <p:tgtEl>
                                          <p:spTgt spid="44"/>
                                        </p:tgtEl>
                                        <p:attrNameLst>
                                          <p:attrName>style.visibility</p:attrName>
                                        </p:attrNameLst>
                                      </p:cBhvr>
                                      <p:to>
                                        <p:strVal val="visible"/>
                                      </p:to>
                                    </p:set>
                                    <p:animEffect transition="in" filter="randombar(horizontal)">
                                      <p:cBhvr>
                                        <p:cTn id="131" dur="500"/>
                                        <p:tgtEl>
                                          <p:spTgt spid="44"/>
                                        </p:tgtEl>
                                      </p:cBhvr>
                                    </p:animEffect>
                                  </p:childTnLst>
                                </p:cTn>
                              </p:par>
                            </p:childTnLst>
                          </p:cTn>
                        </p:par>
                        <p:par>
                          <p:cTn id="132" fill="hold">
                            <p:stCondLst>
                              <p:cond delay="16000"/>
                            </p:stCondLst>
                            <p:childTnLst>
                              <p:par>
                                <p:cTn id="133" presetID="14" presetClass="entr" presetSubtype="10" fill="hold" nodeType="afterEffect">
                                  <p:stCondLst>
                                    <p:cond delay="0"/>
                                  </p:stCondLst>
                                  <p:childTnLst>
                                    <p:set>
                                      <p:cBhvr>
                                        <p:cTn id="134" dur="1" fill="hold">
                                          <p:stCondLst>
                                            <p:cond delay="0"/>
                                          </p:stCondLst>
                                        </p:cTn>
                                        <p:tgtEl>
                                          <p:spTgt spid="154"/>
                                        </p:tgtEl>
                                        <p:attrNameLst>
                                          <p:attrName>style.visibility</p:attrName>
                                        </p:attrNameLst>
                                      </p:cBhvr>
                                      <p:to>
                                        <p:strVal val="visible"/>
                                      </p:to>
                                    </p:set>
                                    <p:animEffect transition="in" filter="randombar(horizontal)">
                                      <p:cBhvr>
                                        <p:cTn id="135"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97" grpId="0" animBg="1"/>
      <p:bldP spid="100" grpId="0" animBg="1"/>
      <p:bldP spid="102" grpId="0" animBg="1"/>
      <p:bldP spid="84" grpId="0" animBg="1"/>
      <p:bldP spid="85" grpId="0" animBg="1"/>
      <p:bldP spid="86" grpId="0" animBg="1"/>
      <p:bldP spid="90" grpId="0" animBg="1"/>
      <p:bldP spid="91" grpId="0" animBg="1"/>
      <p:bldP spid="69" grpId="0" animBg="1"/>
      <p:bldP spid="74" grpId="0" animBg="1"/>
      <p:bldP spid="75" grpId="0" animBg="1"/>
      <p:bldP spid="76" grpId="0" animBg="1"/>
      <p:bldP spid="79" grpId="0" animBg="1"/>
      <p:bldP spid="121" grpId="0" animBg="1"/>
      <p:bldP spid="122" grpId="0" animBg="1"/>
      <p:bldP spid="123" grpId="0" animBg="1"/>
      <p:bldP spid="1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7" name="Line 6"/>
          <p:cNvSpPr>
            <a:spLocks noChangeShapeType="1"/>
          </p:cNvSpPr>
          <p:nvPr/>
        </p:nvSpPr>
        <p:spPr bwMode="auto">
          <a:xfrm>
            <a:off x="2123197" y="2111655"/>
            <a:ext cx="4896451" cy="0"/>
          </a:xfrm>
          <a:prstGeom prst="line">
            <a:avLst/>
          </a:prstGeom>
          <a:noFill/>
          <a:ln w="5" cap="flat">
            <a:solidFill>
              <a:schemeClr val="tx1">
                <a:lumMod val="65000"/>
                <a:lumOff val="35000"/>
                <a:alpha val="30000"/>
              </a:schemeClr>
            </a:solidFill>
            <a:prstDash val="solid"/>
            <a:miter lim="800000"/>
          </a:ln>
          <a:extLst>
            <a:ext uri="{909E8E84-426E-40DD-AFC4-6F175D3DCCD1}">
              <a14:hiddenFill xmlns:a14="http://schemas.microsoft.com/office/drawing/2010/main">
                <a:noFill/>
              </a14:hiddenFill>
            </a:ext>
          </a:extLst>
        </p:spPr>
        <p:txBody>
          <a:bodyPr vert="horz" wrap="square" lIns="70483" tIns="35241" rIns="70483" bIns="35241" numCol="1" anchor="t" anchorCtr="0" compatLnSpc="1"/>
          <a:lstStyle/>
          <a:p>
            <a:endParaRPr lang="zh-CN" alt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48" name="Line 7"/>
          <p:cNvSpPr>
            <a:spLocks noChangeShapeType="1"/>
          </p:cNvSpPr>
          <p:nvPr/>
        </p:nvSpPr>
        <p:spPr bwMode="auto">
          <a:xfrm>
            <a:off x="2123197" y="2578793"/>
            <a:ext cx="4896451" cy="0"/>
          </a:xfrm>
          <a:prstGeom prst="line">
            <a:avLst/>
          </a:prstGeom>
          <a:noFill/>
          <a:ln w="5" cap="flat">
            <a:solidFill>
              <a:schemeClr val="tx1">
                <a:lumMod val="65000"/>
                <a:lumOff val="35000"/>
                <a:alpha val="30000"/>
              </a:schemeClr>
            </a:solidFill>
            <a:prstDash val="solid"/>
            <a:miter lim="800000"/>
          </a:ln>
          <a:extLst>
            <a:ext uri="{909E8E84-426E-40DD-AFC4-6F175D3DCCD1}">
              <a14:hiddenFill xmlns:a14="http://schemas.microsoft.com/office/drawing/2010/main">
                <a:noFill/>
              </a14:hiddenFill>
            </a:ext>
          </a:extLst>
        </p:spPr>
        <p:txBody>
          <a:bodyPr vert="horz" wrap="square" lIns="70483" tIns="35241" rIns="70483" bIns="35241" numCol="1" anchor="t" anchorCtr="0" compatLnSpc="1"/>
          <a:lstStyle/>
          <a:p>
            <a:endParaRPr lang="zh-CN" alt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49" name="Line 8"/>
          <p:cNvSpPr>
            <a:spLocks noChangeShapeType="1"/>
          </p:cNvSpPr>
          <p:nvPr/>
        </p:nvSpPr>
        <p:spPr bwMode="auto">
          <a:xfrm>
            <a:off x="2123197" y="3034947"/>
            <a:ext cx="4896451" cy="0"/>
          </a:xfrm>
          <a:prstGeom prst="line">
            <a:avLst/>
          </a:prstGeom>
          <a:noFill/>
          <a:ln w="5" cap="flat">
            <a:solidFill>
              <a:schemeClr val="tx1">
                <a:lumMod val="65000"/>
                <a:lumOff val="35000"/>
                <a:alpha val="30000"/>
              </a:schemeClr>
            </a:solidFill>
            <a:prstDash val="solid"/>
            <a:miter lim="800000"/>
          </a:ln>
          <a:extLst>
            <a:ext uri="{909E8E84-426E-40DD-AFC4-6F175D3DCCD1}">
              <a14:hiddenFill xmlns:a14="http://schemas.microsoft.com/office/drawing/2010/main">
                <a:noFill/>
              </a14:hiddenFill>
            </a:ext>
          </a:extLst>
        </p:spPr>
        <p:txBody>
          <a:bodyPr vert="horz" wrap="square" lIns="70483" tIns="35241" rIns="70483" bIns="35241" numCol="1" anchor="t" anchorCtr="0" compatLnSpc="1"/>
          <a:lstStyle/>
          <a:p>
            <a:endParaRPr lang="zh-CN" alt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0" name="Line 9"/>
          <p:cNvSpPr>
            <a:spLocks noChangeShapeType="1"/>
          </p:cNvSpPr>
          <p:nvPr/>
        </p:nvSpPr>
        <p:spPr bwMode="auto">
          <a:xfrm>
            <a:off x="2123197" y="3502088"/>
            <a:ext cx="4896451" cy="0"/>
          </a:xfrm>
          <a:prstGeom prst="line">
            <a:avLst/>
          </a:prstGeom>
          <a:noFill/>
          <a:ln w="5" cap="flat">
            <a:solidFill>
              <a:schemeClr val="tx1">
                <a:lumMod val="65000"/>
                <a:lumOff val="35000"/>
                <a:alpha val="30000"/>
              </a:schemeClr>
            </a:solidFill>
            <a:prstDash val="solid"/>
            <a:miter lim="800000"/>
          </a:ln>
          <a:extLst>
            <a:ext uri="{909E8E84-426E-40DD-AFC4-6F175D3DCCD1}">
              <a14:hiddenFill xmlns:a14="http://schemas.microsoft.com/office/drawing/2010/main">
                <a:noFill/>
              </a14:hiddenFill>
            </a:ext>
          </a:extLst>
        </p:spPr>
        <p:txBody>
          <a:bodyPr vert="horz" wrap="square" lIns="70483" tIns="35241" rIns="70483" bIns="35241" numCol="1" anchor="t" anchorCtr="0" compatLnSpc="1"/>
          <a:lstStyle/>
          <a:p>
            <a:endParaRPr lang="zh-CN" alt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1" name="Line 10"/>
          <p:cNvSpPr>
            <a:spLocks noChangeShapeType="1"/>
          </p:cNvSpPr>
          <p:nvPr/>
        </p:nvSpPr>
        <p:spPr bwMode="auto">
          <a:xfrm>
            <a:off x="2123197" y="3969231"/>
            <a:ext cx="4896451" cy="0"/>
          </a:xfrm>
          <a:prstGeom prst="line">
            <a:avLst/>
          </a:prstGeom>
          <a:noFill/>
          <a:ln w="5" cap="flat">
            <a:solidFill>
              <a:schemeClr val="tx1">
                <a:lumMod val="65000"/>
                <a:lumOff val="35000"/>
                <a:alpha val="30000"/>
              </a:schemeClr>
            </a:solidFill>
            <a:prstDash val="solid"/>
            <a:miter lim="800000"/>
          </a:ln>
          <a:extLst>
            <a:ext uri="{909E8E84-426E-40DD-AFC4-6F175D3DCCD1}">
              <a14:hiddenFill xmlns:a14="http://schemas.microsoft.com/office/drawing/2010/main">
                <a:noFill/>
              </a14:hiddenFill>
            </a:ext>
          </a:extLst>
        </p:spPr>
        <p:txBody>
          <a:bodyPr vert="horz" wrap="square" lIns="70483" tIns="35241" rIns="70483" bIns="35241" numCol="1" anchor="t" anchorCtr="0" compatLnSpc="1"/>
          <a:lstStyle/>
          <a:p>
            <a:endParaRPr lang="zh-CN" alt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2" name="Line 11"/>
          <p:cNvSpPr>
            <a:spLocks noChangeShapeType="1"/>
          </p:cNvSpPr>
          <p:nvPr/>
        </p:nvSpPr>
        <p:spPr bwMode="auto">
          <a:xfrm>
            <a:off x="2123197" y="4436373"/>
            <a:ext cx="4896451" cy="0"/>
          </a:xfrm>
          <a:prstGeom prst="line">
            <a:avLst/>
          </a:prstGeom>
          <a:noFill/>
          <a:ln w="5" cap="flat">
            <a:solidFill>
              <a:schemeClr val="tx1">
                <a:lumMod val="65000"/>
                <a:lumOff val="35000"/>
                <a:alpha val="30000"/>
              </a:schemeClr>
            </a:solidFill>
            <a:prstDash val="solid"/>
            <a:miter lim="800000"/>
          </a:ln>
          <a:extLst>
            <a:ext uri="{909E8E84-426E-40DD-AFC4-6F175D3DCCD1}">
              <a14:hiddenFill xmlns:a14="http://schemas.microsoft.com/office/drawing/2010/main">
                <a:noFill/>
              </a14:hiddenFill>
            </a:ext>
          </a:extLst>
        </p:spPr>
        <p:txBody>
          <a:bodyPr vert="horz" wrap="square" lIns="70483" tIns="35241" rIns="70483" bIns="35241" numCol="1" anchor="t" anchorCtr="0" compatLnSpc="1"/>
          <a:lstStyle/>
          <a:p>
            <a:endParaRPr lang="zh-CN" alt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3" name="Line 12"/>
          <p:cNvSpPr>
            <a:spLocks noChangeShapeType="1"/>
          </p:cNvSpPr>
          <p:nvPr/>
        </p:nvSpPr>
        <p:spPr bwMode="auto">
          <a:xfrm>
            <a:off x="2123197" y="4849451"/>
            <a:ext cx="4896451" cy="0"/>
          </a:xfrm>
          <a:prstGeom prst="line">
            <a:avLst/>
          </a:prstGeom>
          <a:noFill/>
          <a:ln w="5" cap="flat">
            <a:solidFill>
              <a:schemeClr val="tx1">
                <a:lumMod val="65000"/>
                <a:lumOff val="35000"/>
                <a:alpha val="30000"/>
              </a:schemeClr>
            </a:solidFill>
            <a:prstDash val="solid"/>
            <a:miter lim="800000"/>
          </a:ln>
          <a:extLst>
            <a:ext uri="{909E8E84-426E-40DD-AFC4-6F175D3DCCD1}">
              <a14:hiddenFill xmlns:a14="http://schemas.microsoft.com/office/drawing/2010/main">
                <a:noFill/>
              </a14:hiddenFill>
            </a:ext>
          </a:extLst>
        </p:spPr>
        <p:txBody>
          <a:bodyPr vert="horz" wrap="square" lIns="70483" tIns="35241" rIns="70483" bIns="35241" numCol="1" anchor="t" anchorCtr="0" compatLnSpc="1"/>
          <a:lstStyle/>
          <a:p>
            <a:endParaRPr lang="zh-CN" alt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4" name="Line 13"/>
          <p:cNvSpPr>
            <a:spLocks noChangeShapeType="1"/>
          </p:cNvSpPr>
          <p:nvPr/>
        </p:nvSpPr>
        <p:spPr bwMode="auto">
          <a:xfrm>
            <a:off x="2123197" y="5316592"/>
            <a:ext cx="4896451" cy="0"/>
          </a:xfrm>
          <a:prstGeom prst="line">
            <a:avLst/>
          </a:prstGeom>
          <a:noFill/>
          <a:ln w="5" cap="flat">
            <a:solidFill>
              <a:schemeClr val="tx1">
                <a:lumMod val="65000"/>
                <a:lumOff val="35000"/>
                <a:alpha val="40000"/>
              </a:schemeClr>
            </a:solidFill>
            <a:prstDash val="solid"/>
            <a:miter lim="800000"/>
          </a:ln>
          <a:extLst>
            <a:ext uri="{909E8E84-426E-40DD-AFC4-6F175D3DCCD1}">
              <a14:hiddenFill xmlns:a14="http://schemas.microsoft.com/office/drawing/2010/main">
                <a:noFill/>
              </a14:hiddenFill>
            </a:ext>
          </a:extLst>
        </p:spPr>
        <p:txBody>
          <a:bodyPr vert="horz" wrap="square" lIns="70483" tIns="35241" rIns="70483" bIns="35241" numCol="1" anchor="t" anchorCtr="0" compatLnSpc="1"/>
          <a:lstStyle/>
          <a:p>
            <a:endParaRPr lang="zh-CN" alt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5" name="TextBox 54"/>
          <p:cNvSpPr txBox="1"/>
          <p:nvPr/>
        </p:nvSpPr>
        <p:spPr>
          <a:xfrm>
            <a:off x="1850335" y="5123545"/>
            <a:ext cx="217684" cy="235382"/>
          </a:xfrm>
          <a:prstGeom prst="rect">
            <a:avLst/>
          </a:prstGeom>
          <a:noFill/>
        </p:spPr>
        <p:txBody>
          <a:bodyPr wrap="none" lIns="70483" tIns="35241" rIns="70483" bIns="35241" rtlCol="0">
            <a:spAutoFit/>
          </a:bodyPr>
          <a:lstStyle/>
          <a:p>
            <a:r>
              <a:rPr lang="en-US" altLang="zh-CN"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0</a:t>
            </a:r>
            <a:endParaRPr lang="zh-CN" altLang="en-US"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6" name="TextBox 55"/>
          <p:cNvSpPr txBox="1"/>
          <p:nvPr/>
        </p:nvSpPr>
        <p:spPr>
          <a:xfrm>
            <a:off x="1605675" y="4659544"/>
            <a:ext cx="368367" cy="235382"/>
          </a:xfrm>
          <a:prstGeom prst="rect">
            <a:avLst/>
          </a:prstGeom>
          <a:noFill/>
        </p:spPr>
        <p:txBody>
          <a:bodyPr wrap="none" lIns="70483" tIns="35241" rIns="70483" bIns="35241" rtlCol="0">
            <a:spAutoFit/>
          </a:bodyPr>
          <a:lstStyle/>
          <a:p>
            <a:r>
              <a:rPr lang="en-US" altLang="zh-CN"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100</a:t>
            </a:r>
            <a:endParaRPr lang="zh-CN" altLang="en-US"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7" name="TextBox 56"/>
          <p:cNvSpPr txBox="1"/>
          <p:nvPr/>
        </p:nvSpPr>
        <p:spPr>
          <a:xfrm>
            <a:off x="1605675" y="4195541"/>
            <a:ext cx="368367" cy="235382"/>
          </a:xfrm>
          <a:prstGeom prst="rect">
            <a:avLst/>
          </a:prstGeom>
          <a:noFill/>
        </p:spPr>
        <p:txBody>
          <a:bodyPr wrap="none" lIns="70483" tIns="35241" rIns="70483" bIns="35241" rtlCol="0">
            <a:spAutoFit/>
          </a:bodyPr>
          <a:lstStyle/>
          <a:p>
            <a:r>
              <a:rPr lang="en-US" altLang="zh-CN"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200</a:t>
            </a:r>
            <a:endParaRPr lang="zh-CN" altLang="en-US"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8" name="TextBox 57"/>
          <p:cNvSpPr txBox="1"/>
          <p:nvPr/>
        </p:nvSpPr>
        <p:spPr>
          <a:xfrm>
            <a:off x="1605675" y="3731540"/>
            <a:ext cx="368367" cy="235382"/>
          </a:xfrm>
          <a:prstGeom prst="rect">
            <a:avLst/>
          </a:prstGeom>
          <a:noFill/>
        </p:spPr>
        <p:txBody>
          <a:bodyPr wrap="none" lIns="70483" tIns="35241" rIns="70483" bIns="35241" rtlCol="0">
            <a:spAutoFit/>
          </a:bodyPr>
          <a:lstStyle/>
          <a:p>
            <a:r>
              <a:rPr lang="en-US" altLang="zh-CN"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300</a:t>
            </a:r>
            <a:endParaRPr lang="zh-CN" altLang="en-US"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9" name="TextBox 58"/>
          <p:cNvSpPr txBox="1"/>
          <p:nvPr/>
        </p:nvSpPr>
        <p:spPr>
          <a:xfrm>
            <a:off x="1605675" y="3267536"/>
            <a:ext cx="368367" cy="235382"/>
          </a:xfrm>
          <a:prstGeom prst="rect">
            <a:avLst/>
          </a:prstGeom>
          <a:noFill/>
        </p:spPr>
        <p:txBody>
          <a:bodyPr wrap="none" lIns="70483" tIns="35241" rIns="70483" bIns="35241" rtlCol="0">
            <a:spAutoFit/>
          </a:bodyPr>
          <a:lstStyle/>
          <a:p>
            <a:r>
              <a:rPr lang="en-US" altLang="zh-CN"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400</a:t>
            </a:r>
            <a:endParaRPr lang="zh-CN" altLang="en-US"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0" name="TextBox 59"/>
          <p:cNvSpPr txBox="1"/>
          <p:nvPr/>
        </p:nvSpPr>
        <p:spPr>
          <a:xfrm>
            <a:off x="1605675" y="2803532"/>
            <a:ext cx="368367" cy="235382"/>
          </a:xfrm>
          <a:prstGeom prst="rect">
            <a:avLst/>
          </a:prstGeom>
          <a:noFill/>
        </p:spPr>
        <p:txBody>
          <a:bodyPr wrap="none" lIns="70483" tIns="35241" rIns="70483" bIns="35241" rtlCol="0">
            <a:spAutoFit/>
          </a:bodyPr>
          <a:lstStyle/>
          <a:p>
            <a:r>
              <a:rPr lang="en-US" altLang="zh-CN"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500</a:t>
            </a:r>
            <a:endParaRPr lang="zh-CN" altLang="en-US"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1" name="TextBox 60"/>
          <p:cNvSpPr txBox="1"/>
          <p:nvPr/>
        </p:nvSpPr>
        <p:spPr>
          <a:xfrm>
            <a:off x="1605675" y="2339531"/>
            <a:ext cx="368367" cy="235382"/>
          </a:xfrm>
          <a:prstGeom prst="rect">
            <a:avLst/>
          </a:prstGeom>
          <a:noFill/>
        </p:spPr>
        <p:txBody>
          <a:bodyPr wrap="none" lIns="70483" tIns="35241" rIns="70483" bIns="35241" rtlCol="0">
            <a:spAutoFit/>
          </a:bodyPr>
          <a:lstStyle/>
          <a:p>
            <a:r>
              <a:rPr lang="en-US" altLang="zh-CN"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600</a:t>
            </a:r>
            <a:endParaRPr lang="zh-CN" altLang="en-US"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2" name="TextBox 61"/>
          <p:cNvSpPr txBox="1"/>
          <p:nvPr/>
        </p:nvSpPr>
        <p:spPr>
          <a:xfrm>
            <a:off x="1605675" y="1875528"/>
            <a:ext cx="368367" cy="235382"/>
          </a:xfrm>
          <a:prstGeom prst="rect">
            <a:avLst/>
          </a:prstGeom>
          <a:noFill/>
        </p:spPr>
        <p:txBody>
          <a:bodyPr wrap="none" lIns="70483" tIns="35241" rIns="70483" bIns="35241" rtlCol="0">
            <a:spAutoFit/>
          </a:bodyPr>
          <a:lstStyle/>
          <a:p>
            <a:r>
              <a:rPr lang="en-US" altLang="zh-CN"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700</a:t>
            </a:r>
            <a:endParaRPr lang="zh-CN" altLang="en-US"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4" name="TextBox 63"/>
          <p:cNvSpPr txBox="1"/>
          <p:nvPr/>
        </p:nvSpPr>
        <p:spPr>
          <a:xfrm>
            <a:off x="3015390" y="5371632"/>
            <a:ext cx="464185" cy="233680"/>
          </a:xfrm>
          <a:prstGeom prst="rect">
            <a:avLst/>
          </a:prstGeom>
          <a:noFill/>
        </p:spPr>
        <p:txBody>
          <a:bodyPr wrap="none" lIns="70483" tIns="35241" rIns="70483" bIns="35241" rtlCol="0">
            <a:spAutoFit/>
          </a:bodyPr>
          <a:lstStyle/>
          <a:p>
            <a:r>
              <a:rPr lang="zh-CN" altLang="en-US"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Title </a:t>
            </a:r>
            <a:endParaRPr lang="zh-CN" altLang="en-US"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5" name="TextBox 64"/>
          <p:cNvSpPr txBox="1"/>
          <p:nvPr/>
        </p:nvSpPr>
        <p:spPr>
          <a:xfrm>
            <a:off x="4271101" y="5371632"/>
            <a:ext cx="464185" cy="233680"/>
          </a:xfrm>
          <a:prstGeom prst="rect">
            <a:avLst/>
          </a:prstGeom>
          <a:noFill/>
        </p:spPr>
        <p:txBody>
          <a:bodyPr wrap="none" lIns="70483" tIns="35241" rIns="70483" bIns="35241" rtlCol="0">
            <a:spAutoFit/>
          </a:bodyPr>
          <a:lstStyle/>
          <a:p>
            <a:r>
              <a:rPr lang="zh-CN" altLang="en-US"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Title </a:t>
            </a:r>
            <a:endParaRPr lang="zh-CN" altLang="en-US"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6" name="TextBox 65"/>
          <p:cNvSpPr txBox="1"/>
          <p:nvPr/>
        </p:nvSpPr>
        <p:spPr>
          <a:xfrm>
            <a:off x="5477357" y="5371632"/>
            <a:ext cx="464185" cy="233680"/>
          </a:xfrm>
          <a:prstGeom prst="rect">
            <a:avLst/>
          </a:prstGeom>
          <a:noFill/>
        </p:spPr>
        <p:txBody>
          <a:bodyPr wrap="none" lIns="70483" tIns="35241" rIns="70483" bIns="35241" rtlCol="0">
            <a:spAutoFit/>
          </a:bodyPr>
          <a:lstStyle/>
          <a:p>
            <a:r>
              <a:rPr lang="zh-CN" altLang="en-US"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Title </a:t>
            </a:r>
            <a:endParaRPr lang="zh-CN" altLang="en-US" sz="10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9" name="TextBox 68"/>
          <p:cNvSpPr txBox="1"/>
          <p:nvPr/>
        </p:nvSpPr>
        <p:spPr>
          <a:xfrm>
            <a:off x="7571467" y="3660197"/>
            <a:ext cx="2229452" cy="501929"/>
          </a:xfrm>
          <a:prstGeom prst="rect">
            <a:avLst/>
          </a:prstGeom>
          <a:noFill/>
        </p:spPr>
        <p:txBody>
          <a:bodyPr wrap="none" lIns="70483" tIns="35241" rIns="70483" bIns="35241" rtlCol="0">
            <a:spAutoFit/>
          </a:bodyPr>
          <a:lstStyle/>
          <a:p>
            <a:r>
              <a:rPr lang="en-US" altLang="zh-CN" sz="28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123,4567873</a:t>
            </a:r>
            <a:endParaRPr lang="zh-CN" altLang="en-US" sz="28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0" name="TextBox 69"/>
          <p:cNvSpPr txBox="1"/>
          <p:nvPr/>
        </p:nvSpPr>
        <p:spPr>
          <a:xfrm>
            <a:off x="8006632" y="4969187"/>
            <a:ext cx="1090295" cy="254000"/>
          </a:xfrm>
          <a:prstGeom prst="rect">
            <a:avLst/>
          </a:prstGeom>
          <a:noFill/>
        </p:spPr>
        <p:txBody>
          <a:bodyPr wrap="none" lIns="70483" tIns="35241" rIns="70483" bIns="35241" rtlCol="0">
            <a:spAutoFit/>
          </a:bodyPr>
          <a:lstStyle/>
          <a:p>
            <a:r>
              <a:rPr lang="zh-CN" altLang="en-US" sz="12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zh-CN" altLang="en-US" sz="12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2" name="Freeform 35"/>
          <p:cNvSpPr>
            <a:spLocks noEditPoints="1"/>
          </p:cNvSpPr>
          <p:nvPr/>
        </p:nvSpPr>
        <p:spPr bwMode="auto">
          <a:xfrm>
            <a:off x="10292020" y="3693780"/>
            <a:ext cx="181769" cy="383200"/>
          </a:xfrm>
          <a:custGeom>
            <a:avLst/>
            <a:gdLst>
              <a:gd name="T0" fmla="*/ 76 w 153"/>
              <a:gd name="T1" fmla="*/ 60 h 322"/>
              <a:gd name="T2" fmla="*/ 106 w 153"/>
              <a:gd name="T3" fmla="*/ 30 h 322"/>
              <a:gd name="T4" fmla="*/ 76 w 153"/>
              <a:gd name="T5" fmla="*/ 0 h 322"/>
              <a:gd name="T6" fmla="*/ 46 w 153"/>
              <a:gd name="T7" fmla="*/ 30 h 322"/>
              <a:gd name="T8" fmla="*/ 76 w 153"/>
              <a:gd name="T9" fmla="*/ 60 h 322"/>
              <a:gd name="T10" fmla="*/ 151 w 153"/>
              <a:gd name="T11" fmla="*/ 161 h 322"/>
              <a:gd name="T12" fmla="*/ 151 w 153"/>
              <a:gd name="T13" fmla="*/ 161 h 322"/>
              <a:gd name="T14" fmla="*/ 127 w 153"/>
              <a:gd name="T15" fmla="*/ 91 h 322"/>
              <a:gd name="T16" fmla="*/ 97 w 153"/>
              <a:gd name="T17" fmla="*/ 67 h 322"/>
              <a:gd name="T18" fmla="*/ 56 w 153"/>
              <a:gd name="T19" fmla="*/ 67 h 322"/>
              <a:gd name="T20" fmla="*/ 27 w 153"/>
              <a:gd name="T21" fmla="*/ 85 h 322"/>
              <a:gd name="T22" fmla="*/ 27 w 153"/>
              <a:gd name="T23" fmla="*/ 85 h 322"/>
              <a:gd name="T24" fmla="*/ 26 w 153"/>
              <a:gd name="T25" fmla="*/ 91 h 322"/>
              <a:gd name="T26" fmla="*/ 2 w 153"/>
              <a:gd name="T27" fmla="*/ 161 h 322"/>
              <a:gd name="T28" fmla="*/ 9 w 153"/>
              <a:gd name="T29" fmla="*/ 176 h 322"/>
              <a:gd name="T30" fmla="*/ 23 w 153"/>
              <a:gd name="T31" fmla="*/ 169 h 322"/>
              <a:gd name="T32" fmla="*/ 45 w 153"/>
              <a:gd name="T33" fmla="*/ 104 h 322"/>
              <a:gd name="T34" fmla="*/ 49 w 153"/>
              <a:gd name="T35" fmla="*/ 104 h 322"/>
              <a:gd name="T36" fmla="*/ 12 w 153"/>
              <a:gd name="T37" fmla="*/ 214 h 322"/>
              <a:gd name="T38" fmla="*/ 46 w 153"/>
              <a:gd name="T39" fmla="*/ 214 h 322"/>
              <a:gd name="T40" fmla="*/ 46 w 153"/>
              <a:gd name="T41" fmla="*/ 308 h 322"/>
              <a:gd name="T42" fmla="*/ 60 w 153"/>
              <a:gd name="T43" fmla="*/ 322 h 322"/>
              <a:gd name="T44" fmla="*/ 75 w 153"/>
              <a:gd name="T45" fmla="*/ 308 h 322"/>
              <a:gd name="T46" fmla="*/ 75 w 153"/>
              <a:gd name="T47" fmla="*/ 214 h 322"/>
              <a:gd name="T48" fmla="*/ 78 w 153"/>
              <a:gd name="T49" fmla="*/ 214 h 322"/>
              <a:gd name="T50" fmla="*/ 78 w 153"/>
              <a:gd name="T51" fmla="*/ 308 h 322"/>
              <a:gd name="T52" fmla="*/ 92 w 153"/>
              <a:gd name="T53" fmla="*/ 322 h 322"/>
              <a:gd name="T54" fmla="*/ 106 w 153"/>
              <a:gd name="T55" fmla="*/ 308 h 322"/>
              <a:gd name="T56" fmla="*/ 106 w 153"/>
              <a:gd name="T57" fmla="*/ 214 h 322"/>
              <a:gd name="T58" fmla="*/ 141 w 153"/>
              <a:gd name="T59" fmla="*/ 214 h 322"/>
              <a:gd name="T60" fmla="*/ 104 w 153"/>
              <a:gd name="T61" fmla="*/ 104 h 322"/>
              <a:gd name="T62" fmla="*/ 107 w 153"/>
              <a:gd name="T63" fmla="*/ 104 h 322"/>
              <a:gd name="T64" fmla="*/ 129 w 153"/>
              <a:gd name="T65" fmla="*/ 169 h 322"/>
              <a:gd name="T66" fmla="*/ 144 w 153"/>
              <a:gd name="T67" fmla="*/ 176 h 322"/>
              <a:gd name="T68" fmla="*/ 151 w 153"/>
              <a:gd name="T69" fmla="*/ 16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 h="322">
                <a:moveTo>
                  <a:pt x="76" y="60"/>
                </a:moveTo>
                <a:cubicBezTo>
                  <a:pt x="92" y="60"/>
                  <a:pt x="106" y="46"/>
                  <a:pt x="106" y="30"/>
                </a:cubicBezTo>
                <a:cubicBezTo>
                  <a:pt x="106" y="14"/>
                  <a:pt x="92" y="0"/>
                  <a:pt x="76" y="0"/>
                </a:cubicBezTo>
                <a:cubicBezTo>
                  <a:pt x="60" y="0"/>
                  <a:pt x="46" y="14"/>
                  <a:pt x="46" y="30"/>
                </a:cubicBezTo>
                <a:cubicBezTo>
                  <a:pt x="46" y="46"/>
                  <a:pt x="60" y="60"/>
                  <a:pt x="76" y="60"/>
                </a:cubicBezTo>
                <a:close/>
                <a:moveTo>
                  <a:pt x="151" y="161"/>
                </a:moveTo>
                <a:cubicBezTo>
                  <a:pt x="151" y="161"/>
                  <a:pt x="151" y="161"/>
                  <a:pt x="151" y="161"/>
                </a:cubicBezTo>
                <a:cubicBezTo>
                  <a:pt x="127" y="91"/>
                  <a:pt x="127" y="91"/>
                  <a:pt x="127" y="91"/>
                </a:cubicBezTo>
                <a:cubicBezTo>
                  <a:pt x="124" y="77"/>
                  <a:pt x="112" y="67"/>
                  <a:pt x="97" y="67"/>
                </a:cubicBezTo>
                <a:cubicBezTo>
                  <a:pt x="56" y="67"/>
                  <a:pt x="56" y="67"/>
                  <a:pt x="56" y="67"/>
                </a:cubicBezTo>
                <a:cubicBezTo>
                  <a:pt x="43" y="67"/>
                  <a:pt x="32" y="74"/>
                  <a:pt x="27" y="85"/>
                </a:cubicBezTo>
                <a:cubicBezTo>
                  <a:pt x="27" y="85"/>
                  <a:pt x="27" y="85"/>
                  <a:pt x="27" y="85"/>
                </a:cubicBezTo>
                <a:cubicBezTo>
                  <a:pt x="27" y="87"/>
                  <a:pt x="26" y="89"/>
                  <a:pt x="26" y="91"/>
                </a:cubicBezTo>
                <a:cubicBezTo>
                  <a:pt x="2" y="161"/>
                  <a:pt x="2" y="161"/>
                  <a:pt x="2" y="161"/>
                </a:cubicBezTo>
                <a:cubicBezTo>
                  <a:pt x="0" y="167"/>
                  <a:pt x="3" y="174"/>
                  <a:pt x="9" y="176"/>
                </a:cubicBezTo>
                <a:cubicBezTo>
                  <a:pt x="15" y="178"/>
                  <a:pt x="21" y="175"/>
                  <a:pt x="23" y="169"/>
                </a:cubicBezTo>
                <a:cubicBezTo>
                  <a:pt x="45" y="104"/>
                  <a:pt x="45" y="104"/>
                  <a:pt x="45" y="104"/>
                </a:cubicBezTo>
                <a:cubicBezTo>
                  <a:pt x="49" y="104"/>
                  <a:pt x="49" y="104"/>
                  <a:pt x="49" y="104"/>
                </a:cubicBezTo>
                <a:cubicBezTo>
                  <a:pt x="12" y="214"/>
                  <a:pt x="12" y="214"/>
                  <a:pt x="12" y="214"/>
                </a:cubicBezTo>
                <a:cubicBezTo>
                  <a:pt x="46" y="214"/>
                  <a:pt x="46" y="214"/>
                  <a:pt x="46" y="214"/>
                </a:cubicBezTo>
                <a:cubicBezTo>
                  <a:pt x="46" y="308"/>
                  <a:pt x="46" y="308"/>
                  <a:pt x="46" y="308"/>
                </a:cubicBezTo>
                <a:cubicBezTo>
                  <a:pt x="46" y="316"/>
                  <a:pt x="53" y="322"/>
                  <a:pt x="60" y="322"/>
                </a:cubicBezTo>
                <a:cubicBezTo>
                  <a:pt x="68" y="322"/>
                  <a:pt x="75" y="316"/>
                  <a:pt x="75" y="308"/>
                </a:cubicBezTo>
                <a:cubicBezTo>
                  <a:pt x="75" y="214"/>
                  <a:pt x="75" y="214"/>
                  <a:pt x="75" y="214"/>
                </a:cubicBezTo>
                <a:cubicBezTo>
                  <a:pt x="78" y="214"/>
                  <a:pt x="78" y="214"/>
                  <a:pt x="78" y="214"/>
                </a:cubicBezTo>
                <a:cubicBezTo>
                  <a:pt x="78" y="308"/>
                  <a:pt x="78" y="308"/>
                  <a:pt x="78" y="308"/>
                </a:cubicBezTo>
                <a:cubicBezTo>
                  <a:pt x="78" y="316"/>
                  <a:pt x="85" y="322"/>
                  <a:pt x="92" y="322"/>
                </a:cubicBezTo>
                <a:cubicBezTo>
                  <a:pt x="100" y="322"/>
                  <a:pt x="106" y="316"/>
                  <a:pt x="106" y="308"/>
                </a:cubicBezTo>
                <a:cubicBezTo>
                  <a:pt x="106" y="214"/>
                  <a:pt x="106" y="214"/>
                  <a:pt x="106" y="214"/>
                </a:cubicBezTo>
                <a:cubicBezTo>
                  <a:pt x="141" y="214"/>
                  <a:pt x="141" y="214"/>
                  <a:pt x="141" y="214"/>
                </a:cubicBezTo>
                <a:cubicBezTo>
                  <a:pt x="104" y="104"/>
                  <a:pt x="104" y="104"/>
                  <a:pt x="104" y="104"/>
                </a:cubicBezTo>
                <a:cubicBezTo>
                  <a:pt x="107" y="104"/>
                  <a:pt x="107" y="104"/>
                  <a:pt x="107" y="104"/>
                </a:cubicBezTo>
                <a:cubicBezTo>
                  <a:pt x="129" y="169"/>
                  <a:pt x="129" y="169"/>
                  <a:pt x="129" y="169"/>
                </a:cubicBezTo>
                <a:cubicBezTo>
                  <a:pt x="131" y="175"/>
                  <a:pt x="138" y="178"/>
                  <a:pt x="144" y="176"/>
                </a:cubicBezTo>
                <a:cubicBezTo>
                  <a:pt x="150" y="174"/>
                  <a:pt x="153" y="167"/>
                  <a:pt x="151" y="161"/>
                </a:cubicBezTo>
                <a:close/>
              </a:path>
            </a:pathLst>
          </a:custGeom>
          <a:solidFill>
            <a:schemeClr val="accent1"/>
          </a:solidFill>
          <a:ln>
            <a:noFill/>
          </a:ln>
        </p:spPr>
        <p:txBody>
          <a:bodyPr vert="horz" wrap="square" lIns="70483" tIns="35241" rIns="70483" bIns="35241" numCol="1" anchor="t" anchorCtr="0" compatLnSpc="1"/>
          <a:lstStyle/>
          <a:p>
            <a:endParaRPr lang="zh-CN" alt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3" name="Freeform 36"/>
          <p:cNvSpPr>
            <a:spLocks noEditPoints="1"/>
          </p:cNvSpPr>
          <p:nvPr/>
        </p:nvSpPr>
        <p:spPr bwMode="auto">
          <a:xfrm>
            <a:off x="10037711" y="3693784"/>
            <a:ext cx="151056" cy="381689"/>
          </a:xfrm>
          <a:custGeom>
            <a:avLst/>
            <a:gdLst>
              <a:gd name="T0" fmla="*/ 64 w 127"/>
              <a:gd name="T1" fmla="*/ 58 h 321"/>
              <a:gd name="T2" fmla="*/ 93 w 127"/>
              <a:gd name="T3" fmla="*/ 29 h 321"/>
              <a:gd name="T4" fmla="*/ 64 w 127"/>
              <a:gd name="T5" fmla="*/ 0 h 321"/>
              <a:gd name="T6" fmla="*/ 34 w 127"/>
              <a:gd name="T7" fmla="*/ 29 h 321"/>
              <a:gd name="T8" fmla="*/ 64 w 127"/>
              <a:gd name="T9" fmla="*/ 58 h 321"/>
              <a:gd name="T10" fmla="*/ 127 w 127"/>
              <a:gd name="T11" fmla="*/ 85 h 321"/>
              <a:gd name="T12" fmla="*/ 127 w 127"/>
              <a:gd name="T13" fmla="*/ 85 h 321"/>
              <a:gd name="T14" fmla="*/ 102 w 127"/>
              <a:gd name="T15" fmla="*/ 63 h 321"/>
              <a:gd name="T16" fmla="*/ 25 w 127"/>
              <a:gd name="T17" fmla="*/ 63 h 321"/>
              <a:gd name="T18" fmla="*/ 1 w 127"/>
              <a:gd name="T19" fmla="*/ 85 h 321"/>
              <a:gd name="T20" fmla="*/ 0 w 127"/>
              <a:gd name="T21" fmla="*/ 85 h 321"/>
              <a:gd name="T22" fmla="*/ 0 w 127"/>
              <a:gd name="T23" fmla="*/ 169 h 321"/>
              <a:gd name="T24" fmla="*/ 13 w 127"/>
              <a:gd name="T25" fmla="*/ 181 h 321"/>
              <a:gd name="T26" fmla="*/ 26 w 127"/>
              <a:gd name="T27" fmla="*/ 169 h 321"/>
              <a:gd name="T28" fmla="*/ 26 w 127"/>
              <a:gd name="T29" fmla="*/ 107 h 321"/>
              <a:gd name="T30" fmla="*/ 29 w 127"/>
              <a:gd name="T31" fmla="*/ 107 h 321"/>
              <a:gd name="T32" fmla="*/ 31 w 127"/>
              <a:gd name="T33" fmla="*/ 107 h 321"/>
              <a:gd name="T34" fmla="*/ 30 w 127"/>
              <a:gd name="T35" fmla="*/ 110 h 321"/>
              <a:gd name="T36" fmla="*/ 30 w 127"/>
              <a:gd name="T37" fmla="*/ 306 h 321"/>
              <a:gd name="T38" fmla="*/ 46 w 127"/>
              <a:gd name="T39" fmla="*/ 321 h 321"/>
              <a:gd name="T40" fmla="*/ 62 w 127"/>
              <a:gd name="T41" fmla="*/ 306 h 321"/>
              <a:gd name="T42" fmla="*/ 62 w 127"/>
              <a:gd name="T43" fmla="*/ 216 h 321"/>
              <a:gd name="T44" fmla="*/ 66 w 127"/>
              <a:gd name="T45" fmla="*/ 216 h 321"/>
              <a:gd name="T46" fmla="*/ 66 w 127"/>
              <a:gd name="T47" fmla="*/ 306 h 321"/>
              <a:gd name="T48" fmla="*/ 81 w 127"/>
              <a:gd name="T49" fmla="*/ 321 h 321"/>
              <a:gd name="T50" fmla="*/ 97 w 127"/>
              <a:gd name="T51" fmla="*/ 306 h 321"/>
              <a:gd name="T52" fmla="*/ 97 w 127"/>
              <a:gd name="T53" fmla="*/ 110 h 321"/>
              <a:gd name="T54" fmla="*/ 97 w 127"/>
              <a:gd name="T55" fmla="*/ 107 h 321"/>
              <a:gd name="T56" fmla="*/ 101 w 127"/>
              <a:gd name="T57" fmla="*/ 107 h 321"/>
              <a:gd name="T58" fmla="*/ 101 w 127"/>
              <a:gd name="T59" fmla="*/ 168 h 321"/>
              <a:gd name="T60" fmla="*/ 114 w 127"/>
              <a:gd name="T61" fmla="*/ 181 h 321"/>
              <a:gd name="T62" fmla="*/ 127 w 127"/>
              <a:gd name="T63" fmla="*/ 168 h 321"/>
              <a:gd name="T64" fmla="*/ 127 w 127"/>
              <a:gd name="T65" fmla="*/ 85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321">
                <a:moveTo>
                  <a:pt x="64" y="58"/>
                </a:moveTo>
                <a:cubicBezTo>
                  <a:pt x="80" y="58"/>
                  <a:pt x="93" y="45"/>
                  <a:pt x="93" y="29"/>
                </a:cubicBezTo>
                <a:cubicBezTo>
                  <a:pt x="93" y="13"/>
                  <a:pt x="80" y="0"/>
                  <a:pt x="64" y="0"/>
                </a:cubicBezTo>
                <a:cubicBezTo>
                  <a:pt x="47" y="0"/>
                  <a:pt x="34" y="13"/>
                  <a:pt x="34" y="29"/>
                </a:cubicBezTo>
                <a:cubicBezTo>
                  <a:pt x="34" y="45"/>
                  <a:pt x="47" y="58"/>
                  <a:pt x="64" y="58"/>
                </a:cubicBezTo>
                <a:close/>
                <a:moveTo>
                  <a:pt x="127" y="85"/>
                </a:moveTo>
                <a:cubicBezTo>
                  <a:pt x="127" y="85"/>
                  <a:pt x="127" y="85"/>
                  <a:pt x="127" y="85"/>
                </a:cubicBezTo>
                <a:cubicBezTo>
                  <a:pt x="126" y="73"/>
                  <a:pt x="115" y="63"/>
                  <a:pt x="102" y="63"/>
                </a:cubicBezTo>
                <a:cubicBezTo>
                  <a:pt x="25" y="63"/>
                  <a:pt x="25" y="63"/>
                  <a:pt x="25" y="63"/>
                </a:cubicBezTo>
                <a:cubicBezTo>
                  <a:pt x="12" y="63"/>
                  <a:pt x="2" y="73"/>
                  <a:pt x="1" y="85"/>
                </a:cubicBezTo>
                <a:cubicBezTo>
                  <a:pt x="0" y="85"/>
                  <a:pt x="0" y="85"/>
                  <a:pt x="0" y="85"/>
                </a:cubicBezTo>
                <a:cubicBezTo>
                  <a:pt x="0" y="169"/>
                  <a:pt x="0" y="169"/>
                  <a:pt x="0" y="169"/>
                </a:cubicBezTo>
                <a:cubicBezTo>
                  <a:pt x="0" y="176"/>
                  <a:pt x="6" y="181"/>
                  <a:pt x="13" y="181"/>
                </a:cubicBezTo>
                <a:cubicBezTo>
                  <a:pt x="20" y="181"/>
                  <a:pt x="26" y="176"/>
                  <a:pt x="26" y="169"/>
                </a:cubicBezTo>
                <a:cubicBezTo>
                  <a:pt x="26" y="107"/>
                  <a:pt x="26" y="107"/>
                  <a:pt x="26" y="107"/>
                </a:cubicBezTo>
                <a:cubicBezTo>
                  <a:pt x="27" y="107"/>
                  <a:pt x="28" y="107"/>
                  <a:pt x="29" y="107"/>
                </a:cubicBezTo>
                <a:cubicBezTo>
                  <a:pt x="31" y="107"/>
                  <a:pt x="31" y="107"/>
                  <a:pt x="31" y="107"/>
                </a:cubicBezTo>
                <a:cubicBezTo>
                  <a:pt x="30" y="108"/>
                  <a:pt x="30" y="109"/>
                  <a:pt x="30" y="110"/>
                </a:cubicBezTo>
                <a:cubicBezTo>
                  <a:pt x="30" y="306"/>
                  <a:pt x="30" y="306"/>
                  <a:pt x="30" y="306"/>
                </a:cubicBezTo>
                <a:cubicBezTo>
                  <a:pt x="30" y="314"/>
                  <a:pt x="37" y="321"/>
                  <a:pt x="46" y="321"/>
                </a:cubicBezTo>
                <a:cubicBezTo>
                  <a:pt x="55" y="321"/>
                  <a:pt x="62" y="314"/>
                  <a:pt x="62" y="306"/>
                </a:cubicBezTo>
                <a:cubicBezTo>
                  <a:pt x="62" y="216"/>
                  <a:pt x="62" y="216"/>
                  <a:pt x="62" y="216"/>
                </a:cubicBezTo>
                <a:cubicBezTo>
                  <a:pt x="66" y="216"/>
                  <a:pt x="66" y="216"/>
                  <a:pt x="66" y="216"/>
                </a:cubicBezTo>
                <a:cubicBezTo>
                  <a:pt x="66" y="306"/>
                  <a:pt x="66" y="306"/>
                  <a:pt x="66" y="306"/>
                </a:cubicBezTo>
                <a:cubicBezTo>
                  <a:pt x="66" y="314"/>
                  <a:pt x="73" y="321"/>
                  <a:pt x="81" y="321"/>
                </a:cubicBezTo>
                <a:cubicBezTo>
                  <a:pt x="90" y="321"/>
                  <a:pt x="97" y="314"/>
                  <a:pt x="97" y="306"/>
                </a:cubicBezTo>
                <a:cubicBezTo>
                  <a:pt x="97" y="110"/>
                  <a:pt x="97" y="110"/>
                  <a:pt x="97" y="110"/>
                </a:cubicBezTo>
                <a:cubicBezTo>
                  <a:pt x="97" y="109"/>
                  <a:pt x="97" y="108"/>
                  <a:pt x="97" y="107"/>
                </a:cubicBezTo>
                <a:cubicBezTo>
                  <a:pt x="101" y="107"/>
                  <a:pt x="101" y="107"/>
                  <a:pt x="101" y="107"/>
                </a:cubicBezTo>
                <a:cubicBezTo>
                  <a:pt x="101" y="168"/>
                  <a:pt x="101" y="168"/>
                  <a:pt x="101" y="168"/>
                </a:cubicBezTo>
                <a:cubicBezTo>
                  <a:pt x="101" y="175"/>
                  <a:pt x="107" y="181"/>
                  <a:pt x="114" y="181"/>
                </a:cubicBezTo>
                <a:cubicBezTo>
                  <a:pt x="121" y="181"/>
                  <a:pt x="127" y="175"/>
                  <a:pt x="127" y="168"/>
                </a:cubicBezTo>
                <a:cubicBezTo>
                  <a:pt x="127" y="85"/>
                  <a:pt x="127" y="85"/>
                  <a:pt x="127" y="85"/>
                </a:cubicBezTo>
                <a:close/>
              </a:path>
            </a:pathLst>
          </a:custGeom>
          <a:solidFill>
            <a:schemeClr val="accent2"/>
          </a:solidFill>
          <a:ln>
            <a:noFill/>
          </a:ln>
        </p:spPr>
        <p:txBody>
          <a:bodyPr vert="horz" wrap="square" lIns="70483" tIns="35241" rIns="70483" bIns="35241" numCol="1" anchor="t" anchorCtr="0" compatLnSpc="1"/>
          <a:lstStyle/>
          <a:p>
            <a:endParaRPr lang="zh-CN" alt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4" name="Freeform 38"/>
          <p:cNvSpPr>
            <a:spLocks noEditPoints="1"/>
          </p:cNvSpPr>
          <p:nvPr/>
        </p:nvSpPr>
        <p:spPr bwMode="auto">
          <a:xfrm>
            <a:off x="7690003" y="4969189"/>
            <a:ext cx="261067" cy="261081"/>
          </a:xfrm>
          <a:custGeom>
            <a:avLst/>
            <a:gdLst>
              <a:gd name="T0" fmla="*/ 91 w 181"/>
              <a:gd name="T1" fmla="*/ 0 h 181"/>
              <a:gd name="T2" fmla="*/ 154 w 181"/>
              <a:gd name="T3" fmla="*/ 26 h 181"/>
              <a:gd name="T4" fmla="*/ 154 w 181"/>
              <a:gd name="T5" fmla="*/ 26 h 181"/>
              <a:gd name="T6" fmla="*/ 181 w 181"/>
              <a:gd name="T7" fmla="*/ 90 h 181"/>
              <a:gd name="T8" fmla="*/ 154 w 181"/>
              <a:gd name="T9" fmla="*/ 154 h 181"/>
              <a:gd name="T10" fmla="*/ 91 w 181"/>
              <a:gd name="T11" fmla="*/ 181 h 181"/>
              <a:gd name="T12" fmla="*/ 27 w 181"/>
              <a:gd name="T13" fmla="*/ 154 h 181"/>
              <a:gd name="T14" fmla="*/ 27 w 181"/>
              <a:gd name="T15" fmla="*/ 154 h 181"/>
              <a:gd name="T16" fmla="*/ 0 w 181"/>
              <a:gd name="T17" fmla="*/ 90 h 181"/>
              <a:gd name="T18" fmla="*/ 27 w 181"/>
              <a:gd name="T19" fmla="*/ 26 h 181"/>
              <a:gd name="T20" fmla="*/ 27 w 181"/>
              <a:gd name="T21" fmla="*/ 26 h 181"/>
              <a:gd name="T22" fmla="*/ 91 w 181"/>
              <a:gd name="T23" fmla="*/ 0 h 181"/>
              <a:gd name="T24" fmla="*/ 129 w 181"/>
              <a:gd name="T25" fmla="*/ 52 h 181"/>
              <a:gd name="T26" fmla="*/ 91 w 181"/>
              <a:gd name="T27" fmla="*/ 36 h 181"/>
              <a:gd name="T28" fmla="*/ 52 w 181"/>
              <a:gd name="T29" fmla="*/ 52 h 181"/>
              <a:gd name="T30" fmla="*/ 52 w 181"/>
              <a:gd name="T31" fmla="*/ 52 h 181"/>
              <a:gd name="T32" fmla="*/ 37 w 181"/>
              <a:gd name="T33" fmla="*/ 90 h 181"/>
              <a:gd name="T34" fmla="*/ 52 w 181"/>
              <a:gd name="T35" fmla="*/ 128 h 181"/>
              <a:gd name="T36" fmla="*/ 52 w 181"/>
              <a:gd name="T37" fmla="*/ 128 h 181"/>
              <a:gd name="T38" fmla="*/ 91 w 181"/>
              <a:gd name="T39" fmla="*/ 144 h 181"/>
              <a:gd name="T40" fmla="*/ 129 w 181"/>
              <a:gd name="T41" fmla="*/ 128 h 181"/>
              <a:gd name="T42" fmla="*/ 145 w 181"/>
              <a:gd name="T43" fmla="*/ 90 h 181"/>
              <a:gd name="T44" fmla="*/ 129 w 181"/>
              <a:gd name="T45" fmla="*/ 5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1" h="181">
                <a:moveTo>
                  <a:pt x="91" y="0"/>
                </a:moveTo>
                <a:cubicBezTo>
                  <a:pt x="116" y="0"/>
                  <a:pt x="138" y="10"/>
                  <a:pt x="154" y="26"/>
                </a:cubicBezTo>
                <a:cubicBezTo>
                  <a:pt x="154" y="26"/>
                  <a:pt x="154" y="26"/>
                  <a:pt x="154" y="26"/>
                </a:cubicBezTo>
                <a:cubicBezTo>
                  <a:pt x="171" y="43"/>
                  <a:pt x="181" y="65"/>
                  <a:pt x="181" y="90"/>
                </a:cubicBezTo>
                <a:cubicBezTo>
                  <a:pt x="181" y="115"/>
                  <a:pt x="171" y="138"/>
                  <a:pt x="154" y="154"/>
                </a:cubicBezTo>
                <a:cubicBezTo>
                  <a:pt x="138" y="170"/>
                  <a:pt x="116" y="181"/>
                  <a:pt x="91" y="181"/>
                </a:cubicBezTo>
                <a:cubicBezTo>
                  <a:pt x="66" y="181"/>
                  <a:pt x="43" y="170"/>
                  <a:pt x="27" y="154"/>
                </a:cubicBezTo>
                <a:cubicBezTo>
                  <a:pt x="27" y="154"/>
                  <a:pt x="27" y="154"/>
                  <a:pt x="27" y="154"/>
                </a:cubicBezTo>
                <a:cubicBezTo>
                  <a:pt x="10" y="138"/>
                  <a:pt x="0" y="115"/>
                  <a:pt x="0" y="90"/>
                </a:cubicBezTo>
                <a:cubicBezTo>
                  <a:pt x="0" y="65"/>
                  <a:pt x="10" y="43"/>
                  <a:pt x="27" y="26"/>
                </a:cubicBezTo>
                <a:cubicBezTo>
                  <a:pt x="27" y="26"/>
                  <a:pt x="27" y="26"/>
                  <a:pt x="27" y="26"/>
                </a:cubicBezTo>
                <a:cubicBezTo>
                  <a:pt x="43" y="10"/>
                  <a:pt x="66" y="0"/>
                  <a:pt x="91" y="0"/>
                </a:cubicBezTo>
                <a:close/>
                <a:moveTo>
                  <a:pt x="129" y="52"/>
                </a:moveTo>
                <a:cubicBezTo>
                  <a:pt x="119" y="42"/>
                  <a:pt x="105" y="36"/>
                  <a:pt x="91" y="36"/>
                </a:cubicBezTo>
                <a:cubicBezTo>
                  <a:pt x="76" y="36"/>
                  <a:pt x="62" y="42"/>
                  <a:pt x="52" y="52"/>
                </a:cubicBezTo>
                <a:cubicBezTo>
                  <a:pt x="52" y="52"/>
                  <a:pt x="52" y="52"/>
                  <a:pt x="52" y="52"/>
                </a:cubicBezTo>
                <a:cubicBezTo>
                  <a:pt x="43" y="62"/>
                  <a:pt x="37" y="75"/>
                  <a:pt x="37" y="90"/>
                </a:cubicBezTo>
                <a:cubicBezTo>
                  <a:pt x="37" y="105"/>
                  <a:pt x="43" y="119"/>
                  <a:pt x="52" y="128"/>
                </a:cubicBezTo>
                <a:cubicBezTo>
                  <a:pt x="52" y="128"/>
                  <a:pt x="52" y="128"/>
                  <a:pt x="52" y="128"/>
                </a:cubicBezTo>
                <a:cubicBezTo>
                  <a:pt x="62" y="138"/>
                  <a:pt x="76" y="144"/>
                  <a:pt x="91" y="144"/>
                </a:cubicBezTo>
                <a:cubicBezTo>
                  <a:pt x="105" y="144"/>
                  <a:pt x="119" y="138"/>
                  <a:pt x="129" y="128"/>
                </a:cubicBezTo>
                <a:cubicBezTo>
                  <a:pt x="138" y="119"/>
                  <a:pt x="145" y="105"/>
                  <a:pt x="145" y="90"/>
                </a:cubicBezTo>
                <a:cubicBezTo>
                  <a:pt x="145" y="75"/>
                  <a:pt x="139" y="62"/>
                  <a:pt x="129" y="52"/>
                </a:cubicBezTo>
                <a:close/>
              </a:path>
            </a:pathLst>
          </a:custGeom>
          <a:solidFill>
            <a:schemeClr val="accent2"/>
          </a:solidFill>
          <a:ln>
            <a:noFill/>
          </a:ln>
        </p:spPr>
        <p:txBody>
          <a:bodyPr vert="horz" wrap="square" lIns="70483" tIns="35241" rIns="70483" bIns="35241" numCol="1" anchor="t" anchorCtr="0" compatLnSpc="1"/>
          <a:lstStyle/>
          <a:p>
            <a:endParaRPr lang="zh-CN" alt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7" name="Freeform 10"/>
          <p:cNvSpPr/>
          <p:nvPr/>
        </p:nvSpPr>
        <p:spPr bwMode="auto">
          <a:xfrm>
            <a:off x="2832646" y="2976112"/>
            <a:ext cx="1058673" cy="2336395"/>
          </a:xfrm>
          <a:custGeom>
            <a:avLst/>
            <a:gdLst>
              <a:gd name="T0" fmla="*/ 0 w 2937"/>
              <a:gd name="T1" fmla="*/ 6482 h 6482"/>
              <a:gd name="T2" fmla="*/ 1455 w 2937"/>
              <a:gd name="T3" fmla="*/ 0 h 6482"/>
              <a:gd name="T4" fmla="*/ 2937 w 2937"/>
              <a:gd name="T5" fmla="*/ 6482 h 6482"/>
              <a:gd name="T6" fmla="*/ 0 w 2937"/>
              <a:gd name="T7" fmla="*/ 6482 h 6482"/>
            </a:gdLst>
            <a:ahLst/>
            <a:cxnLst>
              <a:cxn ang="0">
                <a:pos x="T0" y="T1"/>
              </a:cxn>
              <a:cxn ang="0">
                <a:pos x="T2" y="T3"/>
              </a:cxn>
              <a:cxn ang="0">
                <a:pos x="T4" y="T5"/>
              </a:cxn>
              <a:cxn ang="0">
                <a:pos x="T6" y="T7"/>
              </a:cxn>
            </a:cxnLst>
            <a:rect l="0" t="0" r="r" b="b"/>
            <a:pathLst>
              <a:path w="2937" h="6482">
                <a:moveTo>
                  <a:pt x="0" y="6482"/>
                </a:moveTo>
                <a:lnTo>
                  <a:pt x="1455" y="0"/>
                </a:lnTo>
                <a:lnTo>
                  <a:pt x="2937" y="6482"/>
                </a:lnTo>
                <a:lnTo>
                  <a:pt x="0" y="6482"/>
                </a:lnTo>
                <a:close/>
              </a:path>
            </a:pathLst>
          </a:custGeom>
          <a:solidFill>
            <a:schemeClr val="accent1"/>
          </a:solidFill>
          <a:ln>
            <a:noFill/>
          </a:ln>
          <a:effectLst>
            <a:outerShdw blurRad="203200" dist="38100" dir="3840000" sx="91000" sy="91000" algn="t"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wrap="square" lIns="91333" tIns="45667" rIns="91333" bIns="45667" numCol="1" anchor="t" anchorCtr="0" compatLnSpc="1"/>
          <a:lstStyle/>
          <a:p>
            <a:endParaRPr lang="zh-CN" alt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2" name="Freeform 14"/>
          <p:cNvSpPr/>
          <p:nvPr/>
        </p:nvSpPr>
        <p:spPr bwMode="auto">
          <a:xfrm>
            <a:off x="4005601" y="3915757"/>
            <a:ext cx="944393" cy="1401519"/>
          </a:xfrm>
          <a:custGeom>
            <a:avLst/>
            <a:gdLst>
              <a:gd name="T0" fmla="*/ 0 w 2619"/>
              <a:gd name="T1" fmla="*/ 3889 h 3889"/>
              <a:gd name="T2" fmla="*/ 1297 w 2619"/>
              <a:gd name="T3" fmla="*/ 0 h 3889"/>
              <a:gd name="T4" fmla="*/ 2619 w 2619"/>
              <a:gd name="T5" fmla="*/ 3889 h 3889"/>
              <a:gd name="T6" fmla="*/ 0 w 2619"/>
              <a:gd name="T7" fmla="*/ 3889 h 3889"/>
            </a:gdLst>
            <a:ahLst/>
            <a:cxnLst>
              <a:cxn ang="0">
                <a:pos x="T0" y="T1"/>
              </a:cxn>
              <a:cxn ang="0">
                <a:pos x="T2" y="T3"/>
              </a:cxn>
              <a:cxn ang="0">
                <a:pos x="T4" y="T5"/>
              </a:cxn>
              <a:cxn ang="0">
                <a:pos x="T6" y="T7"/>
              </a:cxn>
            </a:cxnLst>
            <a:rect l="0" t="0" r="r" b="b"/>
            <a:pathLst>
              <a:path w="2619" h="3889">
                <a:moveTo>
                  <a:pt x="0" y="3889"/>
                </a:moveTo>
                <a:lnTo>
                  <a:pt x="1297" y="0"/>
                </a:lnTo>
                <a:lnTo>
                  <a:pt x="2619" y="3889"/>
                </a:lnTo>
                <a:lnTo>
                  <a:pt x="0" y="3889"/>
                </a:lnTo>
                <a:close/>
              </a:path>
            </a:pathLst>
          </a:custGeom>
          <a:solidFill>
            <a:schemeClr val="accent2"/>
          </a:solidFill>
          <a:ln>
            <a:noFill/>
          </a:ln>
          <a:effectLst>
            <a:outerShdw blurRad="152400" dist="38100" dir="8100000" algn="tr"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vert="horz" wrap="square" lIns="91333" tIns="45667" rIns="91333" bIns="45667" numCol="1" anchor="t" anchorCtr="0" compatLnSpc="1"/>
          <a:lstStyle/>
          <a:p>
            <a:endParaRPr lang="zh-CN" alt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3" name="Freeform 17"/>
          <p:cNvSpPr/>
          <p:nvPr/>
        </p:nvSpPr>
        <p:spPr bwMode="auto">
          <a:xfrm>
            <a:off x="5130943" y="2328529"/>
            <a:ext cx="1125335" cy="2983983"/>
          </a:xfrm>
          <a:custGeom>
            <a:avLst/>
            <a:gdLst>
              <a:gd name="T0" fmla="*/ 0 w 3122"/>
              <a:gd name="T1" fmla="*/ 8280 h 8280"/>
              <a:gd name="T2" fmla="*/ 1561 w 3122"/>
              <a:gd name="T3" fmla="*/ 0 h 8280"/>
              <a:gd name="T4" fmla="*/ 3122 w 3122"/>
              <a:gd name="T5" fmla="*/ 8280 h 8280"/>
              <a:gd name="T6" fmla="*/ 0 w 3122"/>
              <a:gd name="T7" fmla="*/ 8280 h 8280"/>
            </a:gdLst>
            <a:ahLst/>
            <a:cxnLst>
              <a:cxn ang="0">
                <a:pos x="T0" y="T1"/>
              </a:cxn>
              <a:cxn ang="0">
                <a:pos x="T2" y="T3"/>
              </a:cxn>
              <a:cxn ang="0">
                <a:pos x="T4" y="T5"/>
              </a:cxn>
              <a:cxn ang="0">
                <a:pos x="T6" y="T7"/>
              </a:cxn>
            </a:cxnLst>
            <a:rect l="0" t="0" r="r" b="b"/>
            <a:pathLst>
              <a:path w="3122" h="8280">
                <a:moveTo>
                  <a:pt x="0" y="8280"/>
                </a:moveTo>
                <a:lnTo>
                  <a:pt x="1561" y="0"/>
                </a:lnTo>
                <a:lnTo>
                  <a:pt x="3122" y="8280"/>
                </a:lnTo>
                <a:lnTo>
                  <a:pt x="0" y="8280"/>
                </a:lnTo>
                <a:close/>
              </a:path>
            </a:pathLst>
          </a:custGeom>
          <a:solidFill>
            <a:schemeClr val="accent1"/>
          </a:solidFill>
          <a:ln>
            <a:noFill/>
          </a:ln>
          <a:effectLst>
            <a:outerShdw blurRad="152400" dist="38100" dir="2760000" algn="t"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wrap="square" lIns="91333" tIns="45667" rIns="91333" bIns="45667" numCol="1" anchor="t" anchorCtr="0" compatLnSpc="1"/>
          <a:lstStyle/>
          <a:p>
            <a:endParaRPr lang="zh-CN" alt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2" name="TextBox 101"/>
          <p:cNvSpPr txBox="1"/>
          <p:nvPr/>
        </p:nvSpPr>
        <p:spPr>
          <a:xfrm>
            <a:off x="8006632" y="4586667"/>
            <a:ext cx="1090295" cy="254000"/>
          </a:xfrm>
          <a:prstGeom prst="rect">
            <a:avLst/>
          </a:prstGeom>
          <a:noFill/>
        </p:spPr>
        <p:txBody>
          <a:bodyPr wrap="none" lIns="70483" tIns="35241" rIns="70483" bIns="35241" rtlCol="0">
            <a:spAutoFit/>
          </a:bodyPr>
          <a:lstStyle/>
          <a:p>
            <a:r>
              <a:rPr lang="zh-CN" altLang="en-US" sz="12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zh-CN" altLang="en-US" sz="12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9" name="Freeform 38"/>
          <p:cNvSpPr>
            <a:spLocks noEditPoints="1"/>
          </p:cNvSpPr>
          <p:nvPr/>
        </p:nvSpPr>
        <p:spPr bwMode="auto">
          <a:xfrm>
            <a:off x="7690003" y="4586666"/>
            <a:ext cx="261067" cy="261081"/>
          </a:xfrm>
          <a:custGeom>
            <a:avLst/>
            <a:gdLst>
              <a:gd name="T0" fmla="*/ 91 w 181"/>
              <a:gd name="T1" fmla="*/ 0 h 181"/>
              <a:gd name="T2" fmla="*/ 154 w 181"/>
              <a:gd name="T3" fmla="*/ 26 h 181"/>
              <a:gd name="T4" fmla="*/ 154 w 181"/>
              <a:gd name="T5" fmla="*/ 26 h 181"/>
              <a:gd name="T6" fmla="*/ 181 w 181"/>
              <a:gd name="T7" fmla="*/ 90 h 181"/>
              <a:gd name="T8" fmla="*/ 154 w 181"/>
              <a:gd name="T9" fmla="*/ 154 h 181"/>
              <a:gd name="T10" fmla="*/ 91 w 181"/>
              <a:gd name="T11" fmla="*/ 181 h 181"/>
              <a:gd name="T12" fmla="*/ 27 w 181"/>
              <a:gd name="T13" fmla="*/ 154 h 181"/>
              <a:gd name="T14" fmla="*/ 27 w 181"/>
              <a:gd name="T15" fmla="*/ 154 h 181"/>
              <a:gd name="T16" fmla="*/ 0 w 181"/>
              <a:gd name="T17" fmla="*/ 90 h 181"/>
              <a:gd name="T18" fmla="*/ 27 w 181"/>
              <a:gd name="T19" fmla="*/ 26 h 181"/>
              <a:gd name="T20" fmla="*/ 27 w 181"/>
              <a:gd name="T21" fmla="*/ 26 h 181"/>
              <a:gd name="T22" fmla="*/ 91 w 181"/>
              <a:gd name="T23" fmla="*/ 0 h 181"/>
              <a:gd name="T24" fmla="*/ 129 w 181"/>
              <a:gd name="T25" fmla="*/ 52 h 181"/>
              <a:gd name="T26" fmla="*/ 91 w 181"/>
              <a:gd name="T27" fmla="*/ 36 h 181"/>
              <a:gd name="T28" fmla="*/ 52 w 181"/>
              <a:gd name="T29" fmla="*/ 52 h 181"/>
              <a:gd name="T30" fmla="*/ 52 w 181"/>
              <a:gd name="T31" fmla="*/ 52 h 181"/>
              <a:gd name="T32" fmla="*/ 37 w 181"/>
              <a:gd name="T33" fmla="*/ 90 h 181"/>
              <a:gd name="T34" fmla="*/ 52 w 181"/>
              <a:gd name="T35" fmla="*/ 128 h 181"/>
              <a:gd name="T36" fmla="*/ 52 w 181"/>
              <a:gd name="T37" fmla="*/ 128 h 181"/>
              <a:gd name="T38" fmla="*/ 91 w 181"/>
              <a:gd name="T39" fmla="*/ 144 h 181"/>
              <a:gd name="T40" fmla="*/ 129 w 181"/>
              <a:gd name="T41" fmla="*/ 128 h 181"/>
              <a:gd name="T42" fmla="*/ 145 w 181"/>
              <a:gd name="T43" fmla="*/ 90 h 181"/>
              <a:gd name="T44" fmla="*/ 129 w 181"/>
              <a:gd name="T45" fmla="*/ 5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1" h="181">
                <a:moveTo>
                  <a:pt x="91" y="0"/>
                </a:moveTo>
                <a:cubicBezTo>
                  <a:pt x="116" y="0"/>
                  <a:pt x="138" y="10"/>
                  <a:pt x="154" y="26"/>
                </a:cubicBezTo>
                <a:cubicBezTo>
                  <a:pt x="154" y="26"/>
                  <a:pt x="154" y="26"/>
                  <a:pt x="154" y="26"/>
                </a:cubicBezTo>
                <a:cubicBezTo>
                  <a:pt x="171" y="43"/>
                  <a:pt x="181" y="65"/>
                  <a:pt x="181" y="90"/>
                </a:cubicBezTo>
                <a:cubicBezTo>
                  <a:pt x="181" y="115"/>
                  <a:pt x="171" y="138"/>
                  <a:pt x="154" y="154"/>
                </a:cubicBezTo>
                <a:cubicBezTo>
                  <a:pt x="138" y="170"/>
                  <a:pt x="116" y="181"/>
                  <a:pt x="91" y="181"/>
                </a:cubicBezTo>
                <a:cubicBezTo>
                  <a:pt x="66" y="181"/>
                  <a:pt x="43" y="170"/>
                  <a:pt x="27" y="154"/>
                </a:cubicBezTo>
                <a:cubicBezTo>
                  <a:pt x="27" y="154"/>
                  <a:pt x="27" y="154"/>
                  <a:pt x="27" y="154"/>
                </a:cubicBezTo>
                <a:cubicBezTo>
                  <a:pt x="10" y="138"/>
                  <a:pt x="0" y="115"/>
                  <a:pt x="0" y="90"/>
                </a:cubicBezTo>
                <a:cubicBezTo>
                  <a:pt x="0" y="65"/>
                  <a:pt x="10" y="43"/>
                  <a:pt x="27" y="26"/>
                </a:cubicBezTo>
                <a:cubicBezTo>
                  <a:pt x="27" y="26"/>
                  <a:pt x="27" y="26"/>
                  <a:pt x="27" y="26"/>
                </a:cubicBezTo>
                <a:cubicBezTo>
                  <a:pt x="43" y="10"/>
                  <a:pt x="66" y="0"/>
                  <a:pt x="91" y="0"/>
                </a:cubicBezTo>
                <a:close/>
                <a:moveTo>
                  <a:pt x="129" y="52"/>
                </a:moveTo>
                <a:cubicBezTo>
                  <a:pt x="119" y="42"/>
                  <a:pt x="105" y="36"/>
                  <a:pt x="91" y="36"/>
                </a:cubicBezTo>
                <a:cubicBezTo>
                  <a:pt x="76" y="36"/>
                  <a:pt x="62" y="42"/>
                  <a:pt x="52" y="52"/>
                </a:cubicBezTo>
                <a:cubicBezTo>
                  <a:pt x="52" y="52"/>
                  <a:pt x="52" y="52"/>
                  <a:pt x="52" y="52"/>
                </a:cubicBezTo>
                <a:cubicBezTo>
                  <a:pt x="43" y="62"/>
                  <a:pt x="37" y="75"/>
                  <a:pt x="37" y="90"/>
                </a:cubicBezTo>
                <a:cubicBezTo>
                  <a:pt x="37" y="105"/>
                  <a:pt x="43" y="119"/>
                  <a:pt x="52" y="128"/>
                </a:cubicBezTo>
                <a:cubicBezTo>
                  <a:pt x="52" y="128"/>
                  <a:pt x="52" y="128"/>
                  <a:pt x="52" y="128"/>
                </a:cubicBezTo>
                <a:cubicBezTo>
                  <a:pt x="62" y="138"/>
                  <a:pt x="76" y="144"/>
                  <a:pt x="91" y="144"/>
                </a:cubicBezTo>
                <a:cubicBezTo>
                  <a:pt x="105" y="144"/>
                  <a:pt x="119" y="138"/>
                  <a:pt x="129" y="128"/>
                </a:cubicBezTo>
                <a:cubicBezTo>
                  <a:pt x="138" y="119"/>
                  <a:pt x="145" y="105"/>
                  <a:pt x="145" y="90"/>
                </a:cubicBezTo>
                <a:cubicBezTo>
                  <a:pt x="145" y="75"/>
                  <a:pt x="139" y="62"/>
                  <a:pt x="129" y="52"/>
                </a:cubicBezTo>
                <a:close/>
              </a:path>
            </a:pathLst>
          </a:custGeom>
          <a:solidFill>
            <a:schemeClr val="accent1"/>
          </a:solidFill>
          <a:ln>
            <a:noFill/>
          </a:ln>
        </p:spPr>
        <p:txBody>
          <a:bodyPr vert="horz" wrap="square" lIns="70483" tIns="35241" rIns="70483" bIns="35241" numCol="1" anchor="t" anchorCtr="0" compatLnSpc="1"/>
          <a:lstStyle/>
          <a:p>
            <a:endParaRPr lang="zh-CN" alt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35" name="组合 34"/>
          <p:cNvGrpSpPr/>
          <p:nvPr/>
        </p:nvGrpSpPr>
        <p:grpSpPr>
          <a:xfrm>
            <a:off x="7716102" y="2384707"/>
            <a:ext cx="2913799" cy="910854"/>
            <a:chOff x="468937" y="2419540"/>
            <a:chExt cx="2913799" cy="910854"/>
          </a:xfrm>
        </p:grpSpPr>
        <p:sp>
          <p:nvSpPr>
            <p:cNvPr id="36" name="TextBox 18"/>
            <p:cNvSpPr txBox="1"/>
            <p:nvPr/>
          </p:nvSpPr>
          <p:spPr>
            <a:xfrm flipH="1">
              <a:off x="468937" y="2419540"/>
              <a:ext cx="2092325" cy="460375"/>
            </a:xfrm>
            <a:prstGeom prst="rect">
              <a:avLst/>
            </a:prstGeom>
            <a:noFill/>
          </p:spPr>
          <p:txBody>
            <a:bodyPr wrap="none" rtlCol="0">
              <a:spAutoFit/>
            </a:bodyPr>
            <a:lstStyle/>
            <a:p>
              <a:r>
                <a:rPr lang="zh-CN" altLang="en-US" sz="2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sz="2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7" name="矩形 36"/>
            <p:cNvSpPr/>
            <p:nvPr/>
          </p:nvSpPr>
          <p:spPr>
            <a:xfrm>
              <a:off x="470268" y="2823664"/>
              <a:ext cx="2912468" cy="506730"/>
            </a:xfrm>
            <a:prstGeom prst="rect">
              <a:avLst/>
            </a:prstGeom>
          </p:spPr>
          <p:txBody>
            <a:bodyPr wrap="square">
              <a:spAutoFit/>
            </a:bodyPr>
            <a:lstStyle/>
            <a:p>
              <a:pPr>
                <a:lnSpc>
                  <a:spcPct val="150000"/>
                </a:lnSpc>
              </a:pPr>
              <a:r>
                <a:rPr lang="zh-CN" alt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Please replace text, click add relevant headline, modify the text content.</a:t>
              </a:r>
              <a:endParaRPr lang="en-US" altLang="zh-CN"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42" name="组合 41"/>
          <p:cNvGrpSpPr/>
          <p:nvPr/>
        </p:nvGrpSpPr>
        <p:grpSpPr>
          <a:xfrm>
            <a:off x="32385" y="386575"/>
            <a:ext cx="11956415" cy="0"/>
            <a:chOff x="1103" y="1195"/>
            <a:chExt cx="19076" cy="0"/>
          </a:xfrm>
        </p:grpSpPr>
        <p:cxnSp>
          <p:nvCxnSpPr>
            <p:cNvPr id="46" name="直接连接符 45"/>
            <p:cNvCxnSpPr/>
            <p:nvPr/>
          </p:nvCxnSpPr>
          <p:spPr>
            <a:xfrm flipH="1">
              <a:off x="13441"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103"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grpSp>
      <p:sp>
        <p:nvSpPr>
          <p:cNvPr id="40" name="文本框 18"/>
          <p:cNvSpPr/>
          <p:nvPr/>
        </p:nvSpPr>
        <p:spPr>
          <a:xfrm>
            <a:off x="4458690" y="175818"/>
            <a:ext cx="3138277" cy="460338"/>
          </a:xfrm>
          <a:prstGeom prst="rect">
            <a:avLst/>
          </a:prstGeom>
          <a:noFill/>
          <a:ln w="9525">
            <a:solidFill>
              <a:srgbClr val="828EF6"/>
            </a:solidFill>
          </a:ln>
        </p:spPr>
        <p:txBody>
          <a:bodyPr wrap="square" anchor="t">
            <a:spAutoFit/>
          </a:bodyPr>
          <a:lstStyle/>
          <a:p>
            <a:pPr algn="ctr" defTabSz="685800"/>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Click Add Title Text</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randombar(horizontal)">
                                      <p:cBhvr>
                                        <p:cTn id="7" dur="500"/>
                                        <p:tgtEl>
                                          <p:spTgt spid="5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randombar(horizontal)">
                                      <p:cBhvr>
                                        <p:cTn id="11" dur="500"/>
                                        <p:tgtEl>
                                          <p:spTgt spid="57"/>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randombar(horizontal)">
                                      <p:cBhvr>
                                        <p:cTn id="15" dur="500"/>
                                        <p:tgtEl>
                                          <p:spTgt spid="58"/>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randombar(horizontal)">
                                      <p:cBhvr>
                                        <p:cTn id="19" dur="500"/>
                                        <p:tgtEl>
                                          <p:spTgt spid="59"/>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randombar(horizontal)">
                                      <p:cBhvr>
                                        <p:cTn id="23" dur="500"/>
                                        <p:tgtEl>
                                          <p:spTgt spid="60"/>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randombar(horizontal)">
                                      <p:cBhvr>
                                        <p:cTn id="27" dur="500"/>
                                        <p:tgtEl>
                                          <p:spTgt spid="61"/>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randombar(horizontal)">
                                      <p:cBhvr>
                                        <p:cTn id="31" dur="500"/>
                                        <p:tgtEl>
                                          <p:spTgt spid="62"/>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randombar(horizontal)">
                                      <p:cBhvr>
                                        <p:cTn id="35" dur="500"/>
                                        <p:tgtEl>
                                          <p:spTgt spid="55"/>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randombar(horizontal)">
                                      <p:cBhvr>
                                        <p:cTn id="39" dur="500"/>
                                        <p:tgtEl>
                                          <p:spTgt spid="47"/>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randombar(horizontal)">
                                      <p:cBhvr>
                                        <p:cTn id="43" dur="500"/>
                                        <p:tgtEl>
                                          <p:spTgt spid="48"/>
                                        </p:tgtEl>
                                      </p:cBhvr>
                                    </p:animEffect>
                                  </p:childTnLst>
                                </p:cTn>
                              </p:par>
                            </p:childTnLst>
                          </p:cTn>
                        </p:par>
                        <p:par>
                          <p:cTn id="44" fill="hold">
                            <p:stCondLst>
                              <p:cond delay="5000"/>
                            </p:stCondLst>
                            <p:childTnLst>
                              <p:par>
                                <p:cTn id="45" presetID="14" presetClass="entr" presetSubtype="10"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randombar(horizontal)">
                                      <p:cBhvr>
                                        <p:cTn id="47" dur="500"/>
                                        <p:tgtEl>
                                          <p:spTgt spid="49"/>
                                        </p:tgtEl>
                                      </p:cBhvr>
                                    </p:animEffect>
                                  </p:childTnLst>
                                </p:cTn>
                              </p:par>
                            </p:childTnLst>
                          </p:cTn>
                        </p:par>
                        <p:par>
                          <p:cTn id="48" fill="hold">
                            <p:stCondLst>
                              <p:cond delay="5500"/>
                            </p:stCondLst>
                            <p:childTnLst>
                              <p:par>
                                <p:cTn id="49" presetID="14" presetClass="entr" presetSubtype="10" fill="hold" grpId="0" nodeType="after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randombar(horizontal)">
                                      <p:cBhvr>
                                        <p:cTn id="51" dur="500"/>
                                        <p:tgtEl>
                                          <p:spTgt spid="50"/>
                                        </p:tgtEl>
                                      </p:cBhvr>
                                    </p:animEffect>
                                  </p:childTnLst>
                                </p:cTn>
                              </p:par>
                            </p:childTnLst>
                          </p:cTn>
                        </p:par>
                        <p:par>
                          <p:cTn id="52" fill="hold">
                            <p:stCondLst>
                              <p:cond delay="6000"/>
                            </p:stCondLst>
                            <p:childTnLst>
                              <p:par>
                                <p:cTn id="53" presetID="14" presetClass="entr" presetSubtype="10"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randombar(horizontal)">
                                      <p:cBhvr>
                                        <p:cTn id="55" dur="500"/>
                                        <p:tgtEl>
                                          <p:spTgt spid="51"/>
                                        </p:tgtEl>
                                      </p:cBhvr>
                                    </p:animEffect>
                                  </p:childTnLst>
                                </p:cTn>
                              </p:par>
                            </p:childTnLst>
                          </p:cTn>
                        </p:par>
                        <p:par>
                          <p:cTn id="56" fill="hold">
                            <p:stCondLst>
                              <p:cond delay="6500"/>
                            </p:stCondLst>
                            <p:childTnLst>
                              <p:par>
                                <p:cTn id="57" presetID="14" presetClass="entr" presetSubtype="10"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randombar(horizontal)">
                                      <p:cBhvr>
                                        <p:cTn id="59" dur="500"/>
                                        <p:tgtEl>
                                          <p:spTgt spid="52"/>
                                        </p:tgtEl>
                                      </p:cBhvr>
                                    </p:animEffect>
                                  </p:childTnLst>
                                </p:cTn>
                              </p:par>
                            </p:childTnLst>
                          </p:cTn>
                        </p:par>
                        <p:par>
                          <p:cTn id="60" fill="hold">
                            <p:stCondLst>
                              <p:cond delay="7000"/>
                            </p:stCondLst>
                            <p:childTnLst>
                              <p:par>
                                <p:cTn id="61" presetID="14" presetClass="entr" presetSubtype="10" fill="hold" grpId="0"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randombar(horizontal)">
                                      <p:cBhvr>
                                        <p:cTn id="63" dur="500"/>
                                        <p:tgtEl>
                                          <p:spTgt spid="53"/>
                                        </p:tgtEl>
                                      </p:cBhvr>
                                    </p:animEffect>
                                  </p:childTnLst>
                                </p:cTn>
                              </p:par>
                            </p:childTnLst>
                          </p:cTn>
                        </p:par>
                        <p:par>
                          <p:cTn id="64" fill="hold">
                            <p:stCondLst>
                              <p:cond delay="7500"/>
                            </p:stCondLst>
                            <p:childTnLst>
                              <p:par>
                                <p:cTn id="65" presetID="14" presetClass="entr" presetSubtype="10"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randombar(horizontal)">
                                      <p:cBhvr>
                                        <p:cTn id="67" dur="500"/>
                                        <p:tgtEl>
                                          <p:spTgt spid="54"/>
                                        </p:tgtEl>
                                      </p:cBhvr>
                                    </p:animEffect>
                                  </p:childTnLst>
                                </p:cTn>
                              </p:par>
                            </p:childTnLst>
                          </p:cTn>
                        </p:par>
                        <p:par>
                          <p:cTn id="68" fill="hold">
                            <p:stCondLst>
                              <p:cond delay="8000"/>
                            </p:stCondLst>
                            <p:childTnLst>
                              <p:par>
                                <p:cTn id="69" presetID="14" presetClass="entr" presetSubtype="10" fill="hold" grpId="0" nodeType="after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randombar(horizontal)">
                                      <p:cBhvr>
                                        <p:cTn id="71" dur="500"/>
                                        <p:tgtEl>
                                          <p:spTgt spid="64"/>
                                        </p:tgtEl>
                                      </p:cBhvr>
                                    </p:animEffect>
                                  </p:childTnLst>
                                </p:cTn>
                              </p:par>
                            </p:childTnLst>
                          </p:cTn>
                        </p:par>
                        <p:par>
                          <p:cTn id="72" fill="hold">
                            <p:stCondLst>
                              <p:cond delay="8500"/>
                            </p:stCondLst>
                            <p:childTnLst>
                              <p:par>
                                <p:cTn id="73" presetID="14" presetClass="entr" presetSubtype="10" fill="hold" grpId="0" nodeType="after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randombar(horizontal)">
                                      <p:cBhvr>
                                        <p:cTn id="75" dur="500"/>
                                        <p:tgtEl>
                                          <p:spTgt spid="65"/>
                                        </p:tgtEl>
                                      </p:cBhvr>
                                    </p:animEffect>
                                  </p:childTnLst>
                                </p:cTn>
                              </p:par>
                            </p:childTnLst>
                          </p:cTn>
                        </p:par>
                        <p:par>
                          <p:cTn id="76" fill="hold">
                            <p:stCondLst>
                              <p:cond delay="9000"/>
                            </p:stCondLst>
                            <p:childTnLst>
                              <p:par>
                                <p:cTn id="77" presetID="14" presetClass="entr" presetSubtype="10" fill="hold" grpId="0"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randombar(horizontal)">
                                      <p:cBhvr>
                                        <p:cTn id="79" dur="500"/>
                                        <p:tgtEl>
                                          <p:spTgt spid="66"/>
                                        </p:tgtEl>
                                      </p:cBhvr>
                                    </p:animEffect>
                                  </p:childTnLst>
                                </p:cTn>
                              </p:par>
                            </p:childTnLst>
                          </p:cTn>
                        </p:par>
                        <p:par>
                          <p:cTn id="80" fill="hold">
                            <p:stCondLst>
                              <p:cond delay="9500"/>
                            </p:stCondLst>
                            <p:childTnLst>
                              <p:par>
                                <p:cTn id="81" presetID="14" presetClass="entr" presetSubtype="10" fill="hold" grpId="0" nodeType="afterEffect">
                                  <p:stCondLst>
                                    <p:cond delay="0"/>
                                  </p:stCondLst>
                                  <p:childTnLst>
                                    <p:set>
                                      <p:cBhvr>
                                        <p:cTn id="82" dur="1" fill="hold">
                                          <p:stCondLst>
                                            <p:cond delay="0"/>
                                          </p:stCondLst>
                                        </p:cTn>
                                        <p:tgtEl>
                                          <p:spTgt spid="77"/>
                                        </p:tgtEl>
                                        <p:attrNameLst>
                                          <p:attrName>style.visibility</p:attrName>
                                        </p:attrNameLst>
                                      </p:cBhvr>
                                      <p:to>
                                        <p:strVal val="visible"/>
                                      </p:to>
                                    </p:set>
                                    <p:animEffect transition="in" filter="randombar(horizontal)">
                                      <p:cBhvr>
                                        <p:cTn id="83" dur="500"/>
                                        <p:tgtEl>
                                          <p:spTgt spid="77"/>
                                        </p:tgtEl>
                                      </p:cBhvr>
                                    </p:animEffect>
                                  </p:childTnLst>
                                </p:cTn>
                              </p:par>
                            </p:childTnLst>
                          </p:cTn>
                        </p:par>
                        <p:par>
                          <p:cTn id="84" fill="hold">
                            <p:stCondLst>
                              <p:cond delay="10000"/>
                            </p:stCondLst>
                            <p:childTnLst>
                              <p:par>
                                <p:cTn id="85" presetID="14" presetClass="entr" presetSubtype="10" fill="hold" grpId="0" nodeType="after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randombar(horizontal)">
                                      <p:cBhvr>
                                        <p:cTn id="87" dur="500"/>
                                        <p:tgtEl>
                                          <p:spTgt spid="82"/>
                                        </p:tgtEl>
                                      </p:cBhvr>
                                    </p:animEffect>
                                  </p:childTnLst>
                                </p:cTn>
                              </p:par>
                            </p:childTnLst>
                          </p:cTn>
                        </p:par>
                        <p:par>
                          <p:cTn id="88" fill="hold">
                            <p:stCondLst>
                              <p:cond delay="10500"/>
                            </p:stCondLst>
                            <p:childTnLst>
                              <p:par>
                                <p:cTn id="89" presetID="14" presetClass="entr" presetSubtype="10" fill="hold" grpId="0" nodeType="afterEffect">
                                  <p:stCondLst>
                                    <p:cond delay="0"/>
                                  </p:stCondLst>
                                  <p:childTnLst>
                                    <p:set>
                                      <p:cBhvr>
                                        <p:cTn id="90" dur="1" fill="hold">
                                          <p:stCondLst>
                                            <p:cond delay="0"/>
                                          </p:stCondLst>
                                        </p:cTn>
                                        <p:tgtEl>
                                          <p:spTgt spid="83"/>
                                        </p:tgtEl>
                                        <p:attrNameLst>
                                          <p:attrName>style.visibility</p:attrName>
                                        </p:attrNameLst>
                                      </p:cBhvr>
                                      <p:to>
                                        <p:strVal val="visible"/>
                                      </p:to>
                                    </p:set>
                                    <p:animEffect transition="in" filter="randombar(horizontal)">
                                      <p:cBhvr>
                                        <p:cTn id="91" dur="500"/>
                                        <p:tgtEl>
                                          <p:spTgt spid="83"/>
                                        </p:tgtEl>
                                      </p:cBhvr>
                                    </p:animEffect>
                                  </p:childTnLst>
                                </p:cTn>
                              </p:par>
                            </p:childTnLst>
                          </p:cTn>
                        </p:par>
                        <p:par>
                          <p:cTn id="92" fill="hold">
                            <p:stCondLst>
                              <p:cond delay="11000"/>
                            </p:stCondLst>
                            <p:childTnLst>
                              <p:par>
                                <p:cTn id="93" presetID="14" presetClass="entr" presetSubtype="10" fill="hold" grpId="0" nodeType="afterEffect">
                                  <p:stCondLst>
                                    <p:cond delay="0"/>
                                  </p:stCondLst>
                                  <p:childTnLst>
                                    <p:set>
                                      <p:cBhvr>
                                        <p:cTn id="94" dur="1" fill="hold">
                                          <p:stCondLst>
                                            <p:cond delay="0"/>
                                          </p:stCondLst>
                                        </p:cTn>
                                        <p:tgtEl>
                                          <p:spTgt spid="109"/>
                                        </p:tgtEl>
                                        <p:attrNameLst>
                                          <p:attrName>style.visibility</p:attrName>
                                        </p:attrNameLst>
                                      </p:cBhvr>
                                      <p:to>
                                        <p:strVal val="visible"/>
                                      </p:to>
                                    </p:set>
                                    <p:animEffect transition="in" filter="randombar(horizontal)">
                                      <p:cBhvr>
                                        <p:cTn id="95" dur="500"/>
                                        <p:tgtEl>
                                          <p:spTgt spid="109"/>
                                        </p:tgtEl>
                                      </p:cBhvr>
                                    </p:animEffect>
                                  </p:childTnLst>
                                </p:cTn>
                              </p:par>
                            </p:childTnLst>
                          </p:cTn>
                        </p:par>
                        <p:par>
                          <p:cTn id="96" fill="hold">
                            <p:stCondLst>
                              <p:cond delay="11500"/>
                            </p:stCondLst>
                            <p:childTnLst>
                              <p:par>
                                <p:cTn id="97" presetID="14" presetClass="entr" presetSubtype="10" fill="hold" grpId="0" nodeType="afterEffect">
                                  <p:stCondLst>
                                    <p:cond delay="0"/>
                                  </p:stCondLst>
                                  <p:childTnLst>
                                    <p:set>
                                      <p:cBhvr>
                                        <p:cTn id="98" dur="1" fill="hold">
                                          <p:stCondLst>
                                            <p:cond delay="0"/>
                                          </p:stCondLst>
                                        </p:cTn>
                                        <p:tgtEl>
                                          <p:spTgt spid="74"/>
                                        </p:tgtEl>
                                        <p:attrNameLst>
                                          <p:attrName>style.visibility</p:attrName>
                                        </p:attrNameLst>
                                      </p:cBhvr>
                                      <p:to>
                                        <p:strVal val="visible"/>
                                      </p:to>
                                    </p:set>
                                    <p:animEffect transition="in" filter="randombar(horizontal)">
                                      <p:cBhvr>
                                        <p:cTn id="99" dur="500"/>
                                        <p:tgtEl>
                                          <p:spTgt spid="74"/>
                                        </p:tgtEl>
                                      </p:cBhvr>
                                    </p:animEffect>
                                  </p:childTnLst>
                                </p:cTn>
                              </p:par>
                            </p:childTnLst>
                          </p:cTn>
                        </p:par>
                        <p:par>
                          <p:cTn id="100" fill="hold">
                            <p:stCondLst>
                              <p:cond delay="12000"/>
                            </p:stCondLst>
                            <p:childTnLst>
                              <p:par>
                                <p:cTn id="101" presetID="14" presetClass="entr" presetSubtype="10" fill="hold" grpId="0" nodeType="afterEffect">
                                  <p:stCondLst>
                                    <p:cond delay="0"/>
                                  </p:stCondLst>
                                  <p:childTnLst>
                                    <p:set>
                                      <p:cBhvr>
                                        <p:cTn id="102" dur="1" fill="hold">
                                          <p:stCondLst>
                                            <p:cond delay="0"/>
                                          </p:stCondLst>
                                        </p:cTn>
                                        <p:tgtEl>
                                          <p:spTgt spid="102"/>
                                        </p:tgtEl>
                                        <p:attrNameLst>
                                          <p:attrName>style.visibility</p:attrName>
                                        </p:attrNameLst>
                                      </p:cBhvr>
                                      <p:to>
                                        <p:strVal val="visible"/>
                                      </p:to>
                                    </p:set>
                                    <p:animEffect transition="in" filter="randombar(horizontal)">
                                      <p:cBhvr>
                                        <p:cTn id="103" dur="500"/>
                                        <p:tgtEl>
                                          <p:spTgt spid="102"/>
                                        </p:tgtEl>
                                      </p:cBhvr>
                                    </p:animEffect>
                                  </p:childTnLst>
                                </p:cTn>
                              </p:par>
                            </p:childTnLst>
                          </p:cTn>
                        </p:par>
                        <p:par>
                          <p:cTn id="104" fill="hold">
                            <p:stCondLst>
                              <p:cond delay="12500"/>
                            </p:stCondLst>
                            <p:childTnLst>
                              <p:par>
                                <p:cTn id="105" presetID="14" presetClass="entr" presetSubtype="10"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randombar(horizontal)">
                                      <p:cBhvr>
                                        <p:cTn id="107" dur="500"/>
                                        <p:tgtEl>
                                          <p:spTgt spid="70"/>
                                        </p:tgtEl>
                                      </p:cBhvr>
                                    </p:animEffect>
                                  </p:childTnLst>
                                </p:cTn>
                              </p:par>
                            </p:childTnLst>
                          </p:cTn>
                        </p:par>
                        <p:par>
                          <p:cTn id="108" fill="hold">
                            <p:stCondLst>
                              <p:cond delay="13000"/>
                            </p:stCondLst>
                            <p:childTnLst>
                              <p:par>
                                <p:cTn id="109" presetID="14" presetClass="entr" presetSubtype="10" fill="hold" grpId="0" nodeType="afterEffect">
                                  <p:stCondLst>
                                    <p:cond delay="0"/>
                                  </p:stCondLst>
                                  <p:childTnLst>
                                    <p:set>
                                      <p:cBhvr>
                                        <p:cTn id="110" dur="1" fill="hold">
                                          <p:stCondLst>
                                            <p:cond delay="0"/>
                                          </p:stCondLst>
                                        </p:cTn>
                                        <p:tgtEl>
                                          <p:spTgt spid="69"/>
                                        </p:tgtEl>
                                        <p:attrNameLst>
                                          <p:attrName>style.visibility</p:attrName>
                                        </p:attrNameLst>
                                      </p:cBhvr>
                                      <p:to>
                                        <p:strVal val="visible"/>
                                      </p:to>
                                    </p:set>
                                    <p:animEffect transition="in" filter="randombar(horizontal)">
                                      <p:cBhvr>
                                        <p:cTn id="111" dur="500"/>
                                        <p:tgtEl>
                                          <p:spTgt spid="69"/>
                                        </p:tgtEl>
                                      </p:cBhvr>
                                    </p:animEffect>
                                  </p:childTnLst>
                                </p:cTn>
                              </p:par>
                            </p:childTnLst>
                          </p:cTn>
                        </p:par>
                        <p:par>
                          <p:cTn id="112" fill="hold">
                            <p:stCondLst>
                              <p:cond delay="13500"/>
                            </p:stCondLst>
                            <p:childTnLst>
                              <p:par>
                                <p:cTn id="113" presetID="14" presetClass="entr" presetSubtype="10" fill="hold" grpId="0" nodeType="after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randombar(horizontal)">
                                      <p:cBhvr>
                                        <p:cTn id="115" dur="500"/>
                                        <p:tgtEl>
                                          <p:spTgt spid="73"/>
                                        </p:tgtEl>
                                      </p:cBhvr>
                                    </p:animEffect>
                                  </p:childTnLst>
                                </p:cTn>
                              </p:par>
                            </p:childTnLst>
                          </p:cTn>
                        </p:par>
                        <p:par>
                          <p:cTn id="116" fill="hold">
                            <p:stCondLst>
                              <p:cond delay="14000"/>
                            </p:stCondLst>
                            <p:childTnLst>
                              <p:par>
                                <p:cTn id="117" presetID="14" presetClass="entr" presetSubtype="10" fill="hold" grpId="0" nodeType="afterEffect">
                                  <p:stCondLst>
                                    <p:cond delay="0"/>
                                  </p:stCondLst>
                                  <p:childTnLst>
                                    <p:set>
                                      <p:cBhvr>
                                        <p:cTn id="118" dur="1" fill="hold">
                                          <p:stCondLst>
                                            <p:cond delay="0"/>
                                          </p:stCondLst>
                                        </p:cTn>
                                        <p:tgtEl>
                                          <p:spTgt spid="72"/>
                                        </p:tgtEl>
                                        <p:attrNameLst>
                                          <p:attrName>style.visibility</p:attrName>
                                        </p:attrNameLst>
                                      </p:cBhvr>
                                      <p:to>
                                        <p:strVal val="visible"/>
                                      </p:to>
                                    </p:set>
                                    <p:animEffect transition="in" filter="randombar(horizontal)">
                                      <p:cBhvr>
                                        <p:cTn id="119" dur="500"/>
                                        <p:tgtEl>
                                          <p:spTgt spid="72"/>
                                        </p:tgtEl>
                                      </p:cBhvr>
                                    </p:animEffect>
                                  </p:childTnLst>
                                </p:cTn>
                              </p:par>
                            </p:childTnLst>
                          </p:cTn>
                        </p:par>
                        <p:par>
                          <p:cTn id="120" fill="hold">
                            <p:stCondLst>
                              <p:cond delay="14500"/>
                            </p:stCondLst>
                            <p:childTnLst>
                              <p:par>
                                <p:cTn id="121" presetID="14" presetClass="entr" presetSubtype="10" fill="hold" nodeType="afterEffect">
                                  <p:stCondLst>
                                    <p:cond delay="0"/>
                                  </p:stCondLst>
                                  <p:childTnLst>
                                    <p:set>
                                      <p:cBhvr>
                                        <p:cTn id="122" dur="1" fill="hold">
                                          <p:stCondLst>
                                            <p:cond delay="0"/>
                                          </p:stCondLst>
                                        </p:cTn>
                                        <p:tgtEl>
                                          <p:spTgt spid="35"/>
                                        </p:tgtEl>
                                        <p:attrNameLst>
                                          <p:attrName>style.visibility</p:attrName>
                                        </p:attrNameLst>
                                      </p:cBhvr>
                                      <p:to>
                                        <p:strVal val="visible"/>
                                      </p:to>
                                    </p:set>
                                    <p:animEffect transition="in" filter="randombar(horizontal)">
                                      <p:cBhvr>
                                        <p:cTn id="123" dur="500"/>
                                        <p:tgtEl>
                                          <p:spTgt spid="35"/>
                                        </p:tgtEl>
                                      </p:cBhvr>
                                    </p:animEffect>
                                  </p:childTnLst>
                                </p:cTn>
                              </p:par>
                            </p:childTnLst>
                          </p:cTn>
                        </p:par>
                        <p:par>
                          <p:cTn id="124" fill="hold">
                            <p:stCondLst>
                              <p:cond delay="15000"/>
                            </p:stCondLst>
                            <p:childTnLst>
                              <p:par>
                                <p:cTn id="125" presetID="14" presetClass="entr" presetSubtype="10" fill="hold" nodeType="afterEffect">
                                  <p:stCondLst>
                                    <p:cond delay="0"/>
                                  </p:stCondLst>
                                  <p:childTnLst>
                                    <p:set>
                                      <p:cBhvr>
                                        <p:cTn id="126" dur="1" fill="hold">
                                          <p:stCondLst>
                                            <p:cond delay="0"/>
                                          </p:stCondLst>
                                        </p:cTn>
                                        <p:tgtEl>
                                          <p:spTgt spid="42"/>
                                        </p:tgtEl>
                                        <p:attrNameLst>
                                          <p:attrName>style.visibility</p:attrName>
                                        </p:attrNameLst>
                                      </p:cBhvr>
                                      <p:to>
                                        <p:strVal val="visible"/>
                                      </p:to>
                                    </p:set>
                                    <p:animEffect transition="in" filter="randombar(horizontal)">
                                      <p:cBhvr>
                                        <p:cTn id="1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54" grpId="0" animBg="1"/>
      <p:bldP spid="55" grpId="0"/>
      <p:bldP spid="56" grpId="0"/>
      <p:bldP spid="57" grpId="0"/>
      <p:bldP spid="58" grpId="0"/>
      <p:bldP spid="59" grpId="0"/>
      <p:bldP spid="60" grpId="0"/>
      <p:bldP spid="61" grpId="0"/>
      <p:bldP spid="62" grpId="0"/>
      <p:bldP spid="64" grpId="0"/>
      <p:bldP spid="65" grpId="0"/>
      <p:bldP spid="66" grpId="0"/>
      <p:bldP spid="69" grpId="0"/>
      <p:bldP spid="70" grpId="0"/>
      <p:bldP spid="72" grpId="0" animBg="1"/>
      <p:bldP spid="73" grpId="0" animBg="1"/>
      <p:bldP spid="74" grpId="0" animBg="1"/>
      <p:bldP spid="77" grpId="0" animBg="1"/>
      <p:bldP spid="82" grpId="0" animBg="1"/>
      <p:bldP spid="83" grpId="0" animBg="1"/>
      <p:bldP spid="102" grpId="0"/>
      <p:bldP spid="10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2" name="Text Placeholder 3"/>
          <p:cNvSpPr txBox="1"/>
          <p:nvPr/>
        </p:nvSpPr>
        <p:spPr>
          <a:xfrm>
            <a:off x="1237806" y="4442236"/>
            <a:ext cx="617157" cy="36933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200">
              <a:spcBef>
                <a:spcPct val="20000"/>
              </a:spcBef>
              <a:defRPr/>
            </a:pPr>
            <a:r>
              <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80%</a:t>
            </a:r>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3" name="Text Placeholder 3"/>
          <p:cNvSpPr txBox="1"/>
          <p:nvPr/>
        </p:nvSpPr>
        <p:spPr>
          <a:xfrm>
            <a:off x="5368532" y="4442236"/>
            <a:ext cx="617157" cy="36933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200">
              <a:spcBef>
                <a:spcPct val="20000"/>
              </a:spcBef>
              <a:defRPr/>
            </a:pPr>
            <a:r>
              <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90%</a:t>
            </a:r>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4" name="Text Placeholder 3"/>
          <p:cNvSpPr txBox="1"/>
          <p:nvPr/>
        </p:nvSpPr>
        <p:spPr>
          <a:xfrm>
            <a:off x="2614715" y="4442236"/>
            <a:ext cx="617157" cy="36933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200">
              <a:spcBef>
                <a:spcPct val="20000"/>
              </a:spcBef>
              <a:defRPr/>
            </a:pPr>
            <a:r>
              <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30%</a:t>
            </a:r>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5" name="Text Placeholder 3"/>
          <p:cNvSpPr txBox="1"/>
          <p:nvPr/>
        </p:nvSpPr>
        <p:spPr>
          <a:xfrm>
            <a:off x="3991624" y="4442236"/>
            <a:ext cx="617157" cy="36933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200">
              <a:spcBef>
                <a:spcPct val="20000"/>
              </a:spcBef>
              <a:defRPr/>
            </a:pPr>
            <a:r>
              <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70%</a:t>
            </a:r>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56" name="Group 55"/>
          <p:cNvGrpSpPr/>
          <p:nvPr/>
        </p:nvGrpSpPr>
        <p:grpSpPr>
          <a:xfrm>
            <a:off x="2098373" y="2087405"/>
            <a:ext cx="1409641" cy="2316427"/>
            <a:chOff x="712331" y="1623831"/>
            <a:chExt cx="1672669" cy="2555930"/>
          </a:xfrm>
        </p:grpSpPr>
        <p:sp>
          <p:nvSpPr>
            <p:cNvPr id="57" name="Freeform 9"/>
            <p:cNvSpPr/>
            <p:nvPr/>
          </p:nvSpPr>
          <p:spPr bwMode="auto">
            <a:xfrm>
              <a:off x="712331" y="1623831"/>
              <a:ext cx="871582" cy="2555930"/>
            </a:xfrm>
            <a:custGeom>
              <a:avLst/>
              <a:gdLst/>
              <a:ahLst/>
              <a:cxnLst>
                <a:cxn ang="0">
                  <a:pos x="408" y="0"/>
                </a:cxn>
                <a:cxn ang="0">
                  <a:pos x="339" y="1520"/>
                </a:cxn>
                <a:cxn ang="0">
                  <a:pos x="0" y="1420"/>
                </a:cxn>
                <a:cxn ang="0">
                  <a:pos x="408" y="0"/>
                </a:cxn>
              </a:cxnLst>
              <a:rect l="0" t="0" r="r" b="b"/>
              <a:pathLst>
                <a:path w="408" h="1520">
                  <a:moveTo>
                    <a:pt x="408" y="0"/>
                  </a:moveTo>
                  <a:lnTo>
                    <a:pt x="339" y="1520"/>
                  </a:lnTo>
                  <a:lnTo>
                    <a:pt x="0" y="1420"/>
                  </a:lnTo>
                  <a:lnTo>
                    <a:pt x="408" y="0"/>
                  </a:lnTo>
                  <a:close/>
                </a:path>
              </a:pathLst>
            </a:custGeom>
            <a:solidFill>
              <a:schemeClr val="accent2"/>
            </a:solidFill>
            <a:ln w="9525">
              <a:noFill/>
              <a:round/>
            </a:ln>
          </p:spPr>
          <p:txBody>
            <a:bodyPr vert="horz" wrap="square" lIns="121920" tIns="60960" rIns="121920" bIns="60960" numCol="1" anchor="t" anchorCtr="0" compatLnSpc="1"/>
            <a:lstStyle/>
            <a:p>
              <a:endParaRPr 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8" name="Freeform 10"/>
            <p:cNvSpPr/>
            <p:nvPr/>
          </p:nvSpPr>
          <p:spPr bwMode="auto">
            <a:xfrm>
              <a:off x="1436514" y="1623831"/>
              <a:ext cx="948486" cy="2555930"/>
            </a:xfrm>
            <a:custGeom>
              <a:avLst/>
              <a:gdLst/>
              <a:ahLst/>
              <a:cxnLst>
                <a:cxn ang="0">
                  <a:pos x="0" y="1520"/>
                </a:cxn>
                <a:cxn ang="0">
                  <a:pos x="69" y="0"/>
                </a:cxn>
                <a:cxn ang="0">
                  <a:pos x="444" y="1394"/>
                </a:cxn>
                <a:cxn ang="0">
                  <a:pos x="0" y="1520"/>
                </a:cxn>
              </a:cxnLst>
              <a:rect l="0" t="0" r="r" b="b"/>
              <a:pathLst>
                <a:path w="444" h="1520">
                  <a:moveTo>
                    <a:pt x="0" y="1520"/>
                  </a:moveTo>
                  <a:lnTo>
                    <a:pt x="69" y="0"/>
                  </a:lnTo>
                  <a:lnTo>
                    <a:pt x="444" y="1394"/>
                  </a:lnTo>
                  <a:lnTo>
                    <a:pt x="0" y="1520"/>
                  </a:lnTo>
                  <a:close/>
                </a:path>
              </a:pathLst>
            </a:custGeom>
            <a:solidFill>
              <a:schemeClr val="accent2">
                <a:lumMod val="75000"/>
              </a:schemeClr>
            </a:solidFill>
            <a:ln w="9525">
              <a:noFill/>
              <a:round/>
            </a:ln>
          </p:spPr>
          <p:txBody>
            <a:bodyPr vert="horz" wrap="square" lIns="121920" tIns="60960" rIns="121920" bIns="60960" numCol="1" anchor="t" anchorCtr="0" compatLnSpc="1"/>
            <a:lstStyle/>
            <a:p>
              <a:endParaRPr 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78" name="Group 77"/>
          <p:cNvGrpSpPr/>
          <p:nvPr/>
        </p:nvGrpSpPr>
        <p:grpSpPr>
          <a:xfrm>
            <a:off x="949775" y="3115536"/>
            <a:ext cx="1148596" cy="1235176"/>
            <a:chOff x="712331" y="1623831"/>
            <a:chExt cx="1672669" cy="2555930"/>
          </a:xfrm>
        </p:grpSpPr>
        <p:sp>
          <p:nvSpPr>
            <p:cNvPr id="79" name="Freeform 9"/>
            <p:cNvSpPr/>
            <p:nvPr/>
          </p:nvSpPr>
          <p:spPr bwMode="auto">
            <a:xfrm>
              <a:off x="712331" y="1623831"/>
              <a:ext cx="871582" cy="2555930"/>
            </a:xfrm>
            <a:custGeom>
              <a:avLst/>
              <a:gdLst/>
              <a:ahLst/>
              <a:cxnLst>
                <a:cxn ang="0">
                  <a:pos x="408" y="0"/>
                </a:cxn>
                <a:cxn ang="0">
                  <a:pos x="339" y="1520"/>
                </a:cxn>
                <a:cxn ang="0">
                  <a:pos x="0" y="1420"/>
                </a:cxn>
                <a:cxn ang="0">
                  <a:pos x="408" y="0"/>
                </a:cxn>
              </a:cxnLst>
              <a:rect l="0" t="0" r="r" b="b"/>
              <a:pathLst>
                <a:path w="408" h="1520">
                  <a:moveTo>
                    <a:pt x="408" y="0"/>
                  </a:moveTo>
                  <a:lnTo>
                    <a:pt x="339" y="1520"/>
                  </a:lnTo>
                  <a:lnTo>
                    <a:pt x="0" y="1420"/>
                  </a:lnTo>
                  <a:lnTo>
                    <a:pt x="408" y="0"/>
                  </a:lnTo>
                  <a:close/>
                </a:path>
              </a:pathLst>
            </a:custGeom>
            <a:solidFill>
              <a:schemeClr val="accent1"/>
            </a:solidFill>
            <a:ln w="9525">
              <a:noFill/>
              <a:round/>
            </a:ln>
          </p:spPr>
          <p:txBody>
            <a:bodyPr vert="horz" wrap="square" lIns="121920" tIns="60960" rIns="121920" bIns="60960" numCol="1" anchor="t" anchorCtr="0" compatLnSpc="1"/>
            <a:lstStyle/>
            <a:p>
              <a:endParaRPr 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0" name="Freeform 10"/>
            <p:cNvSpPr/>
            <p:nvPr/>
          </p:nvSpPr>
          <p:spPr bwMode="auto">
            <a:xfrm>
              <a:off x="1436514" y="1623831"/>
              <a:ext cx="948486" cy="2555930"/>
            </a:xfrm>
            <a:custGeom>
              <a:avLst/>
              <a:gdLst/>
              <a:ahLst/>
              <a:cxnLst>
                <a:cxn ang="0">
                  <a:pos x="0" y="1520"/>
                </a:cxn>
                <a:cxn ang="0">
                  <a:pos x="69" y="0"/>
                </a:cxn>
                <a:cxn ang="0">
                  <a:pos x="444" y="1394"/>
                </a:cxn>
                <a:cxn ang="0">
                  <a:pos x="0" y="1520"/>
                </a:cxn>
              </a:cxnLst>
              <a:rect l="0" t="0" r="r" b="b"/>
              <a:pathLst>
                <a:path w="444" h="1520">
                  <a:moveTo>
                    <a:pt x="0" y="1520"/>
                  </a:moveTo>
                  <a:lnTo>
                    <a:pt x="69" y="0"/>
                  </a:lnTo>
                  <a:lnTo>
                    <a:pt x="444" y="1394"/>
                  </a:lnTo>
                  <a:lnTo>
                    <a:pt x="0" y="152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81" name="Group 80"/>
          <p:cNvGrpSpPr/>
          <p:nvPr/>
        </p:nvGrpSpPr>
        <p:grpSpPr>
          <a:xfrm>
            <a:off x="3508013" y="2432249"/>
            <a:ext cx="1406867" cy="1867377"/>
            <a:chOff x="712331" y="1623831"/>
            <a:chExt cx="1672670" cy="2555930"/>
          </a:xfrm>
        </p:grpSpPr>
        <p:sp>
          <p:nvSpPr>
            <p:cNvPr id="82" name="Freeform 9"/>
            <p:cNvSpPr/>
            <p:nvPr/>
          </p:nvSpPr>
          <p:spPr bwMode="auto">
            <a:xfrm>
              <a:off x="712331" y="1623831"/>
              <a:ext cx="871582" cy="2555930"/>
            </a:xfrm>
            <a:custGeom>
              <a:avLst/>
              <a:gdLst/>
              <a:ahLst/>
              <a:cxnLst>
                <a:cxn ang="0">
                  <a:pos x="408" y="0"/>
                </a:cxn>
                <a:cxn ang="0">
                  <a:pos x="339" y="1520"/>
                </a:cxn>
                <a:cxn ang="0">
                  <a:pos x="0" y="1420"/>
                </a:cxn>
                <a:cxn ang="0">
                  <a:pos x="408" y="0"/>
                </a:cxn>
              </a:cxnLst>
              <a:rect l="0" t="0" r="r" b="b"/>
              <a:pathLst>
                <a:path w="408" h="1520">
                  <a:moveTo>
                    <a:pt x="408" y="0"/>
                  </a:moveTo>
                  <a:lnTo>
                    <a:pt x="339" y="1520"/>
                  </a:lnTo>
                  <a:lnTo>
                    <a:pt x="0" y="1420"/>
                  </a:lnTo>
                  <a:lnTo>
                    <a:pt x="408" y="0"/>
                  </a:lnTo>
                  <a:close/>
                </a:path>
              </a:pathLst>
            </a:custGeom>
            <a:solidFill>
              <a:schemeClr val="accent3"/>
            </a:solidFill>
            <a:ln w="9525">
              <a:noFill/>
              <a:round/>
            </a:ln>
          </p:spPr>
          <p:txBody>
            <a:bodyPr vert="horz" wrap="square" lIns="121920" tIns="60960" rIns="121920" bIns="60960" numCol="1" anchor="t" anchorCtr="0" compatLnSpc="1"/>
            <a:lstStyle/>
            <a:p>
              <a:endParaRPr 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3" name="Freeform 10"/>
            <p:cNvSpPr/>
            <p:nvPr/>
          </p:nvSpPr>
          <p:spPr bwMode="auto">
            <a:xfrm>
              <a:off x="1436515" y="1623831"/>
              <a:ext cx="948486" cy="2555930"/>
            </a:xfrm>
            <a:custGeom>
              <a:avLst/>
              <a:gdLst/>
              <a:ahLst/>
              <a:cxnLst>
                <a:cxn ang="0">
                  <a:pos x="0" y="1520"/>
                </a:cxn>
                <a:cxn ang="0">
                  <a:pos x="69" y="0"/>
                </a:cxn>
                <a:cxn ang="0">
                  <a:pos x="444" y="1394"/>
                </a:cxn>
                <a:cxn ang="0">
                  <a:pos x="0" y="1520"/>
                </a:cxn>
              </a:cxnLst>
              <a:rect l="0" t="0" r="r" b="b"/>
              <a:pathLst>
                <a:path w="444" h="1520">
                  <a:moveTo>
                    <a:pt x="0" y="1520"/>
                  </a:moveTo>
                  <a:lnTo>
                    <a:pt x="69" y="0"/>
                  </a:lnTo>
                  <a:lnTo>
                    <a:pt x="444" y="1394"/>
                  </a:lnTo>
                  <a:lnTo>
                    <a:pt x="0" y="152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84" name="Group 83"/>
          <p:cNvGrpSpPr/>
          <p:nvPr/>
        </p:nvGrpSpPr>
        <p:grpSpPr>
          <a:xfrm>
            <a:off x="4957728" y="1983197"/>
            <a:ext cx="1406867" cy="2316427"/>
            <a:chOff x="712331" y="1623831"/>
            <a:chExt cx="1672669" cy="2555930"/>
          </a:xfrm>
        </p:grpSpPr>
        <p:sp>
          <p:nvSpPr>
            <p:cNvPr id="85" name="Freeform 9"/>
            <p:cNvSpPr/>
            <p:nvPr/>
          </p:nvSpPr>
          <p:spPr bwMode="auto">
            <a:xfrm>
              <a:off x="712331" y="1623831"/>
              <a:ext cx="871582" cy="2555930"/>
            </a:xfrm>
            <a:custGeom>
              <a:avLst/>
              <a:gdLst/>
              <a:ahLst/>
              <a:cxnLst>
                <a:cxn ang="0">
                  <a:pos x="408" y="0"/>
                </a:cxn>
                <a:cxn ang="0">
                  <a:pos x="339" y="1520"/>
                </a:cxn>
                <a:cxn ang="0">
                  <a:pos x="0" y="1420"/>
                </a:cxn>
                <a:cxn ang="0">
                  <a:pos x="408" y="0"/>
                </a:cxn>
              </a:cxnLst>
              <a:rect l="0" t="0" r="r" b="b"/>
              <a:pathLst>
                <a:path w="408" h="1520">
                  <a:moveTo>
                    <a:pt x="408" y="0"/>
                  </a:moveTo>
                  <a:lnTo>
                    <a:pt x="339" y="1520"/>
                  </a:lnTo>
                  <a:lnTo>
                    <a:pt x="0" y="1420"/>
                  </a:lnTo>
                  <a:lnTo>
                    <a:pt x="408" y="0"/>
                  </a:lnTo>
                  <a:close/>
                </a:path>
              </a:pathLst>
            </a:custGeom>
            <a:solidFill>
              <a:schemeClr val="accent4"/>
            </a:solidFill>
            <a:ln w="9525">
              <a:noFill/>
              <a:round/>
            </a:ln>
          </p:spPr>
          <p:txBody>
            <a:bodyPr vert="horz" wrap="square" lIns="121920" tIns="60960" rIns="121920" bIns="60960" numCol="1" anchor="t" anchorCtr="0" compatLnSpc="1"/>
            <a:lstStyle/>
            <a:p>
              <a:endParaRPr 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6" name="Freeform 10"/>
            <p:cNvSpPr/>
            <p:nvPr/>
          </p:nvSpPr>
          <p:spPr bwMode="auto">
            <a:xfrm>
              <a:off x="1436514" y="1623831"/>
              <a:ext cx="948486" cy="2555930"/>
            </a:xfrm>
            <a:custGeom>
              <a:avLst/>
              <a:gdLst/>
              <a:ahLst/>
              <a:cxnLst>
                <a:cxn ang="0">
                  <a:pos x="0" y="1520"/>
                </a:cxn>
                <a:cxn ang="0">
                  <a:pos x="69" y="0"/>
                </a:cxn>
                <a:cxn ang="0">
                  <a:pos x="444" y="1394"/>
                </a:cxn>
                <a:cxn ang="0">
                  <a:pos x="0" y="1520"/>
                </a:cxn>
              </a:cxnLst>
              <a:rect l="0" t="0" r="r" b="b"/>
              <a:pathLst>
                <a:path w="444" h="1520">
                  <a:moveTo>
                    <a:pt x="0" y="1520"/>
                  </a:moveTo>
                  <a:lnTo>
                    <a:pt x="69" y="0"/>
                  </a:lnTo>
                  <a:lnTo>
                    <a:pt x="444" y="1394"/>
                  </a:lnTo>
                  <a:lnTo>
                    <a:pt x="0" y="1520"/>
                  </a:lnTo>
                  <a:close/>
                </a:path>
              </a:pathLst>
            </a:custGeom>
            <a:solidFill>
              <a:schemeClr val="accent4">
                <a:lumMod val="75000"/>
              </a:schemeClr>
            </a:solidFill>
            <a:ln w="9525">
              <a:noFill/>
              <a:round/>
            </a:ln>
          </p:spPr>
          <p:txBody>
            <a:bodyPr vert="horz" wrap="square" lIns="121920" tIns="60960" rIns="121920" bIns="60960" numCol="1" anchor="t" anchorCtr="0" compatLnSpc="1"/>
            <a:lstStyle/>
            <a:p>
              <a:endParaRPr 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sp>
        <p:nvSpPr>
          <p:cNvPr id="88" name="Oval 87"/>
          <p:cNvSpPr/>
          <p:nvPr/>
        </p:nvSpPr>
        <p:spPr>
          <a:xfrm>
            <a:off x="1394659" y="2645059"/>
            <a:ext cx="307237" cy="3072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9" name="Oval 88"/>
          <p:cNvSpPr/>
          <p:nvPr/>
        </p:nvSpPr>
        <p:spPr>
          <a:xfrm>
            <a:off x="2649740" y="1575416"/>
            <a:ext cx="307237" cy="30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0" name="Oval 89"/>
          <p:cNvSpPr/>
          <p:nvPr/>
        </p:nvSpPr>
        <p:spPr>
          <a:xfrm>
            <a:off x="4098959" y="2046432"/>
            <a:ext cx="307237" cy="30723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1" name="Oval 90"/>
          <p:cNvSpPr/>
          <p:nvPr/>
        </p:nvSpPr>
        <p:spPr>
          <a:xfrm>
            <a:off x="5522951" y="1508768"/>
            <a:ext cx="307237" cy="3072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cxnSp>
        <p:nvCxnSpPr>
          <p:cNvPr id="95" name="Straight Connector 94"/>
          <p:cNvCxnSpPr>
            <a:stCxn id="88" idx="7"/>
            <a:endCxn id="89" idx="3"/>
          </p:cNvCxnSpPr>
          <p:nvPr/>
        </p:nvCxnSpPr>
        <p:spPr>
          <a:xfrm flipV="1">
            <a:off x="1656901" y="1837662"/>
            <a:ext cx="1037832" cy="852391"/>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0" idx="6"/>
            <a:endCxn id="91" idx="2"/>
          </p:cNvCxnSpPr>
          <p:nvPr/>
        </p:nvCxnSpPr>
        <p:spPr>
          <a:xfrm flipV="1">
            <a:off x="4406196" y="1662388"/>
            <a:ext cx="1116755" cy="537665"/>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89" idx="5"/>
            <a:endCxn id="90" idx="2"/>
          </p:cNvCxnSpPr>
          <p:nvPr/>
        </p:nvCxnSpPr>
        <p:spPr>
          <a:xfrm>
            <a:off x="2911984" y="1837662"/>
            <a:ext cx="1186973" cy="362391"/>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8400282" y="1692554"/>
            <a:ext cx="625361" cy="607457"/>
            <a:chOff x="630683" y="3383511"/>
            <a:chExt cx="469021" cy="455593"/>
          </a:xfrm>
        </p:grpSpPr>
        <p:sp>
          <p:nvSpPr>
            <p:cNvPr id="142" name="Oval 141"/>
            <p:cNvSpPr>
              <a:spLocks noChangeAspect="1"/>
            </p:cNvSpPr>
            <p:nvPr/>
          </p:nvSpPr>
          <p:spPr>
            <a:xfrm>
              <a:off x="630683" y="3383511"/>
              <a:ext cx="469021" cy="455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43" name="Freeform 117"/>
            <p:cNvSpPr/>
            <p:nvPr/>
          </p:nvSpPr>
          <p:spPr bwMode="auto">
            <a:xfrm>
              <a:off x="730012" y="3476126"/>
              <a:ext cx="270363" cy="270363"/>
            </a:xfrm>
            <a:custGeom>
              <a:avLst/>
              <a:gdLst/>
              <a:ahLst/>
              <a:cxnLst>
                <a:cxn ang="0">
                  <a:pos x="56" y="51"/>
                </a:cxn>
                <a:cxn ang="0">
                  <a:pos x="51" y="55"/>
                </a:cxn>
                <a:cxn ang="0">
                  <a:pos x="43" y="57"/>
                </a:cxn>
                <a:cxn ang="0">
                  <a:pos x="33" y="54"/>
                </a:cxn>
                <a:cxn ang="0">
                  <a:pos x="26" y="51"/>
                </a:cxn>
                <a:cxn ang="0">
                  <a:pos x="7" y="32"/>
                </a:cxn>
                <a:cxn ang="0">
                  <a:pos x="3" y="25"/>
                </a:cxn>
                <a:cxn ang="0">
                  <a:pos x="0" y="14"/>
                </a:cxn>
                <a:cxn ang="0">
                  <a:pos x="3" y="7"/>
                </a:cxn>
                <a:cxn ang="0">
                  <a:pos x="7" y="2"/>
                </a:cxn>
                <a:cxn ang="0">
                  <a:pos x="12" y="0"/>
                </a:cxn>
                <a:cxn ang="0">
                  <a:pos x="13" y="1"/>
                </a:cxn>
                <a:cxn ang="0">
                  <a:pos x="15" y="4"/>
                </a:cxn>
                <a:cxn ang="0">
                  <a:pos x="19" y="10"/>
                </a:cxn>
                <a:cxn ang="0">
                  <a:pos x="21" y="14"/>
                </a:cxn>
                <a:cxn ang="0">
                  <a:pos x="14" y="22"/>
                </a:cxn>
                <a:cxn ang="0">
                  <a:pos x="15" y="26"/>
                </a:cxn>
                <a:cxn ang="0">
                  <a:pos x="32" y="42"/>
                </a:cxn>
                <a:cxn ang="0">
                  <a:pos x="35" y="44"/>
                </a:cxn>
                <a:cxn ang="0">
                  <a:pos x="43" y="36"/>
                </a:cxn>
                <a:cxn ang="0">
                  <a:pos x="47" y="38"/>
                </a:cxn>
                <a:cxn ang="0">
                  <a:pos x="54" y="42"/>
                </a:cxn>
                <a:cxn ang="0">
                  <a:pos x="57" y="44"/>
                </a:cxn>
                <a:cxn ang="0">
                  <a:pos x="57" y="45"/>
                </a:cxn>
                <a:cxn ang="0">
                  <a:pos x="56" y="51"/>
                </a:cxn>
              </a:cxnLst>
              <a:rect l="0" t="0" r="r" b="b"/>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44" name="Group 143"/>
          <p:cNvGrpSpPr/>
          <p:nvPr/>
        </p:nvGrpSpPr>
        <p:grpSpPr>
          <a:xfrm>
            <a:off x="8400282" y="5326086"/>
            <a:ext cx="625361" cy="607457"/>
            <a:chOff x="3428938" y="4190009"/>
            <a:chExt cx="469021" cy="455593"/>
          </a:xfrm>
        </p:grpSpPr>
        <p:sp>
          <p:nvSpPr>
            <p:cNvPr id="145" name="Oval 144"/>
            <p:cNvSpPr>
              <a:spLocks noChangeAspect="1"/>
            </p:cNvSpPr>
            <p:nvPr/>
          </p:nvSpPr>
          <p:spPr>
            <a:xfrm>
              <a:off x="3428938" y="4190009"/>
              <a:ext cx="469021" cy="4555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46" name="Freeform 83"/>
            <p:cNvSpPr>
              <a:spLocks noEditPoints="1"/>
            </p:cNvSpPr>
            <p:nvPr/>
          </p:nvSpPr>
          <p:spPr bwMode="auto">
            <a:xfrm>
              <a:off x="3571129" y="4279327"/>
              <a:ext cx="184638" cy="27695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47" name="Group 146"/>
          <p:cNvGrpSpPr/>
          <p:nvPr/>
        </p:nvGrpSpPr>
        <p:grpSpPr>
          <a:xfrm>
            <a:off x="8400282" y="3477833"/>
            <a:ext cx="625361" cy="607457"/>
            <a:chOff x="6299532" y="3384456"/>
            <a:chExt cx="469021" cy="455593"/>
          </a:xfrm>
        </p:grpSpPr>
        <p:sp>
          <p:nvSpPr>
            <p:cNvPr id="148" name="Oval 147"/>
            <p:cNvSpPr>
              <a:spLocks noChangeAspect="1"/>
            </p:cNvSpPr>
            <p:nvPr/>
          </p:nvSpPr>
          <p:spPr>
            <a:xfrm>
              <a:off x="6299532" y="3384456"/>
              <a:ext cx="469021" cy="4555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49" name="Freeform 36"/>
            <p:cNvSpPr>
              <a:spLocks noEditPoints="1"/>
            </p:cNvSpPr>
            <p:nvPr/>
          </p:nvSpPr>
          <p:spPr bwMode="auto">
            <a:xfrm>
              <a:off x="6435895" y="3505670"/>
              <a:ext cx="196295" cy="213164"/>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50" name="Group 149"/>
          <p:cNvGrpSpPr/>
          <p:nvPr/>
        </p:nvGrpSpPr>
        <p:grpSpPr>
          <a:xfrm>
            <a:off x="8406393" y="4342154"/>
            <a:ext cx="625361" cy="607457"/>
            <a:chOff x="630683" y="4190009"/>
            <a:chExt cx="469021" cy="455593"/>
          </a:xfrm>
        </p:grpSpPr>
        <p:sp>
          <p:nvSpPr>
            <p:cNvPr id="151" name="Oval 150"/>
            <p:cNvSpPr>
              <a:spLocks noChangeAspect="1"/>
            </p:cNvSpPr>
            <p:nvPr/>
          </p:nvSpPr>
          <p:spPr>
            <a:xfrm>
              <a:off x="630683" y="4190009"/>
              <a:ext cx="469021" cy="4555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52" name="Freeform 103"/>
            <p:cNvSpPr>
              <a:spLocks noEditPoints="1"/>
            </p:cNvSpPr>
            <p:nvPr/>
          </p:nvSpPr>
          <p:spPr bwMode="auto">
            <a:xfrm>
              <a:off x="765181" y="4270535"/>
              <a:ext cx="200025" cy="29454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53" name="Group 152"/>
          <p:cNvGrpSpPr/>
          <p:nvPr/>
        </p:nvGrpSpPr>
        <p:grpSpPr>
          <a:xfrm>
            <a:off x="8400282" y="2643458"/>
            <a:ext cx="625361" cy="607457"/>
            <a:chOff x="3425803" y="3384456"/>
            <a:chExt cx="469021" cy="455593"/>
          </a:xfrm>
        </p:grpSpPr>
        <p:sp>
          <p:nvSpPr>
            <p:cNvPr id="154" name="Oval 153"/>
            <p:cNvSpPr>
              <a:spLocks noChangeAspect="1"/>
            </p:cNvSpPr>
            <p:nvPr/>
          </p:nvSpPr>
          <p:spPr>
            <a:xfrm>
              <a:off x="3425803" y="3384456"/>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55" name="Freeform 5"/>
            <p:cNvSpPr>
              <a:spLocks noEditPoints="1"/>
            </p:cNvSpPr>
            <p:nvPr/>
          </p:nvSpPr>
          <p:spPr bwMode="auto">
            <a:xfrm>
              <a:off x="3520613" y="3471340"/>
              <a:ext cx="279400" cy="279400"/>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56" name="Group 155"/>
          <p:cNvGrpSpPr/>
          <p:nvPr/>
        </p:nvGrpSpPr>
        <p:grpSpPr>
          <a:xfrm>
            <a:off x="6455749" y="2432249"/>
            <a:ext cx="1406867" cy="1867377"/>
            <a:chOff x="712331" y="1623831"/>
            <a:chExt cx="1672670" cy="2555930"/>
          </a:xfrm>
        </p:grpSpPr>
        <p:sp>
          <p:nvSpPr>
            <p:cNvPr id="157" name="Freeform 9"/>
            <p:cNvSpPr/>
            <p:nvPr/>
          </p:nvSpPr>
          <p:spPr bwMode="auto">
            <a:xfrm>
              <a:off x="712331" y="1623831"/>
              <a:ext cx="871582" cy="2555930"/>
            </a:xfrm>
            <a:custGeom>
              <a:avLst/>
              <a:gdLst/>
              <a:ahLst/>
              <a:cxnLst>
                <a:cxn ang="0">
                  <a:pos x="408" y="0"/>
                </a:cxn>
                <a:cxn ang="0">
                  <a:pos x="339" y="1520"/>
                </a:cxn>
                <a:cxn ang="0">
                  <a:pos x="0" y="1420"/>
                </a:cxn>
                <a:cxn ang="0">
                  <a:pos x="408" y="0"/>
                </a:cxn>
              </a:cxnLst>
              <a:rect l="0" t="0" r="r" b="b"/>
              <a:pathLst>
                <a:path w="408" h="1520">
                  <a:moveTo>
                    <a:pt x="408" y="0"/>
                  </a:moveTo>
                  <a:lnTo>
                    <a:pt x="339" y="1520"/>
                  </a:lnTo>
                  <a:lnTo>
                    <a:pt x="0" y="1420"/>
                  </a:lnTo>
                  <a:lnTo>
                    <a:pt x="408" y="0"/>
                  </a:lnTo>
                  <a:close/>
                </a:path>
              </a:pathLst>
            </a:custGeom>
            <a:solidFill>
              <a:schemeClr val="accent5"/>
            </a:solidFill>
            <a:ln w="9525">
              <a:noFill/>
              <a:round/>
            </a:ln>
          </p:spPr>
          <p:txBody>
            <a:bodyPr vert="horz" wrap="square" lIns="121920" tIns="60960" rIns="121920" bIns="60960" numCol="1" anchor="t" anchorCtr="0" compatLnSpc="1"/>
            <a:lstStyle/>
            <a:p>
              <a:endParaRPr 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58" name="Freeform 10"/>
            <p:cNvSpPr/>
            <p:nvPr/>
          </p:nvSpPr>
          <p:spPr bwMode="auto">
            <a:xfrm>
              <a:off x="1436515" y="1623831"/>
              <a:ext cx="948486" cy="2555930"/>
            </a:xfrm>
            <a:custGeom>
              <a:avLst/>
              <a:gdLst/>
              <a:ahLst/>
              <a:cxnLst>
                <a:cxn ang="0">
                  <a:pos x="0" y="1520"/>
                </a:cxn>
                <a:cxn ang="0">
                  <a:pos x="69" y="0"/>
                </a:cxn>
                <a:cxn ang="0">
                  <a:pos x="444" y="1394"/>
                </a:cxn>
                <a:cxn ang="0">
                  <a:pos x="0" y="1520"/>
                </a:cxn>
              </a:cxnLst>
              <a:rect l="0" t="0" r="r" b="b"/>
              <a:pathLst>
                <a:path w="444" h="1520">
                  <a:moveTo>
                    <a:pt x="0" y="1520"/>
                  </a:moveTo>
                  <a:lnTo>
                    <a:pt x="69" y="0"/>
                  </a:lnTo>
                  <a:lnTo>
                    <a:pt x="444" y="1394"/>
                  </a:lnTo>
                  <a:lnTo>
                    <a:pt x="0" y="1520"/>
                  </a:lnTo>
                  <a:close/>
                </a:path>
              </a:pathLst>
            </a:custGeom>
            <a:solidFill>
              <a:schemeClr val="accent5">
                <a:lumMod val="75000"/>
              </a:schemeClr>
            </a:solidFill>
            <a:ln w="9525">
              <a:noFill/>
              <a:round/>
            </a:ln>
          </p:spPr>
          <p:txBody>
            <a:bodyPr vert="horz" wrap="square" lIns="121920" tIns="60960" rIns="121920" bIns="60960" numCol="1" anchor="t" anchorCtr="0" compatLnSpc="1"/>
            <a:lstStyle/>
            <a:p>
              <a:endParaRPr lang="en-US" sz="24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sp>
        <p:nvSpPr>
          <p:cNvPr id="159" name="Text Placeholder 3"/>
          <p:cNvSpPr txBox="1"/>
          <p:nvPr/>
        </p:nvSpPr>
        <p:spPr>
          <a:xfrm>
            <a:off x="6756276" y="4442236"/>
            <a:ext cx="617157" cy="36933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200">
              <a:spcBef>
                <a:spcPct val="20000"/>
              </a:spcBef>
              <a:defRPr/>
            </a:pPr>
            <a:r>
              <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70%</a:t>
            </a:r>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61" name="Oval 160"/>
          <p:cNvSpPr/>
          <p:nvPr/>
        </p:nvSpPr>
        <p:spPr>
          <a:xfrm>
            <a:off x="7035208" y="1949000"/>
            <a:ext cx="307237" cy="307237"/>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cxnSp>
        <p:nvCxnSpPr>
          <p:cNvPr id="163" name="Straight Connector 162"/>
          <p:cNvCxnSpPr>
            <a:stCxn id="91" idx="6"/>
            <a:endCxn id="161" idx="2"/>
          </p:cNvCxnSpPr>
          <p:nvPr/>
        </p:nvCxnSpPr>
        <p:spPr>
          <a:xfrm>
            <a:off x="5830188" y="1662385"/>
            <a:ext cx="1205021" cy="44023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4" name="Rounded Rectangle 163"/>
          <p:cNvSpPr/>
          <p:nvPr/>
        </p:nvSpPr>
        <p:spPr>
          <a:xfrm>
            <a:off x="4548741" y="5088745"/>
            <a:ext cx="3121664" cy="940459"/>
          </a:xfrm>
          <a:prstGeom prst="roundRect">
            <a:avLst>
              <a:gd name="adj" fmla="val 687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65" name="Rounded Rectangle 164"/>
          <p:cNvSpPr/>
          <p:nvPr/>
        </p:nvSpPr>
        <p:spPr>
          <a:xfrm>
            <a:off x="1180203" y="5084841"/>
            <a:ext cx="3121664" cy="940459"/>
          </a:xfrm>
          <a:prstGeom prst="roundRect">
            <a:avLst>
              <a:gd name="adj" fmla="val 68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66" name="TextBox 165"/>
          <p:cNvSpPr txBox="1"/>
          <p:nvPr/>
        </p:nvSpPr>
        <p:spPr>
          <a:xfrm>
            <a:off x="1412806" y="5280382"/>
            <a:ext cx="1057412" cy="574453"/>
          </a:xfrm>
          <a:prstGeom prst="rect">
            <a:avLst/>
          </a:prstGeom>
          <a:noFill/>
        </p:spPr>
        <p:txBody>
          <a:bodyPr wrap="square" lIns="0" tIns="0" rIns="0" bIns="0" rtlCol="0">
            <a:spAutoFit/>
          </a:bodyPr>
          <a:lstStyle/>
          <a:p>
            <a:pPr algn="ctr"/>
            <a:r>
              <a:rPr lang="en-US" sz="373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35%</a:t>
            </a:r>
            <a:endParaRPr lang="en-US" sz="373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67" name="TextBox 166"/>
          <p:cNvSpPr txBox="1"/>
          <p:nvPr/>
        </p:nvSpPr>
        <p:spPr>
          <a:xfrm>
            <a:off x="4759503" y="5271061"/>
            <a:ext cx="1057412" cy="574453"/>
          </a:xfrm>
          <a:prstGeom prst="rect">
            <a:avLst/>
          </a:prstGeom>
          <a:noFill/>
        </p:spPr>
        <p:txBody>
          <a:bodyPr wrap="square" lIns="0" tIns="0" rIns="0" bIns="0" rtlCol="0">
            <a:spAutoFit/>
          </a:bodyPr>
          <a:lstStyle/>
          <a:p>
            <a:pPr algn="ctr"/>
            <a:r>
              <a:rPr lang="en-US" sz="373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65%</a:t>
            </a:r>
            <a:endParaRPr lang="en-US" sz="373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168" name="Group 167"/>
          <p:cNvGrpSpPr/>
          <p:nvPr/>
        </p:nvGrpSpPr>
        <p:grpSpPr>
          <a:xfrm>
            <a:off x="2647313" y="5230529"/>
            <a:ext cx="1389783" cy="629107"/>
            <a:chOff x="6901680" y="1348999"/>
            <a:chExt cx="1395645" cy="631760"/>
          </a:xfrm>
          <a:solidFill>
            <a:schemeClr val="bg1"/>
          </a:solidFill>
        </p:grpSpPr>
        <p:grpSp>
          <p:nvGrpSpPr>
            <p:cNvPr id="169" name="Group 179"/>
            <p:cNvGrpSpPr/>
            <p:nvPr/>
          </p:nvGrpSpPr>
          <p:grpSpPr>
            <a:xfrm>
              <a:off x="8050477" y="1348999"/>
              <a:ext cx="246848" cy="631760"/>
              <a:chOff x="5054600" y="1652588"/>
              <a:chExt cx="187325" cy="479424"/>
            </a:xfrm>
            <a:grpFill/>
          </p:grpSpPr>
          <p:sp>
            <p:nvSpPr>
              <p:cNvPr id="179"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121920" tIns="60960" rIns="121920" bIns="60960" numCol="1" anchor="t" anchorCtr="0" compatLnSpc="1"/>
              <a:lstStyle/>
              <a:p>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80" name="Oval 97"/>
              <p:cNvSpPr>
                <a:spLocks noChangeArrowheads="1"/>
              </p:cNvSpPr>
              <p:nvPr/>
            </p:nvSpPr>
            <p:spPr bwMode="auto">
              <a:xfrm>
                <a:off x="5110163" y="1652588"/>
                <a:ext cx="74613" cy="76200"/>
              </a:xfrm>
              <a:prstGeom prst="ellipse">
                <a:avLst/>
              </a:prstGeom>
              <a:grpFill/>
              <a:ln w="9525">
                <a:noFill/>
                <a:round/>
              </a:ln>
            </p:spPr>
            <p:txBody>
              <a:bodyPr vert="horz" wrap="square" lIns="121920" tIns="60960" rIns="121920" bIns="60960" numCol="1" anchor="t" anchorCtr="0" compatLnSpc="1"/>
              <a:lstStyle/>
              <a:p>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70" name="Group 179"/>
            <p:cNvGrpSpPr/>
            <p:nvPr/>
          </p:nvGrpSpPr>
          <p:grpSpPr>
            <a:xfrm>
              <a:off x="7708178" y="1348999"/>
              <a:ext cx="246848" cy="631760"/>
              <a:chOff x="5054600" y="1652588"/>
              <a:chExt cx="187325" cy="479424"/>
            </a:xfrm>
            <a:grpFill/>
          </p:grpSpPr>
          <p:sp>
            <p:nvSpPr>
              <p:cNvPr id="177"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121920" tIns="60960" rIns="121920" bIns="60960" numCol="1" anchor="t" anchorCtr="0" compatLnSpc="1"/>
              <a:lstStyle/>
              <a:p>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78" name="Oval 97"/>
              <p:cNvSpPr>
                <a:spLocks noChangeArrowheads="1"/>
              </p:cNvSpPr>
              <p:nvPr/>
            </p:nvSpPr>
            <p:spPr bwMode="auto">
              <a:xfrm>
                <a:off x="5110163" y="1652588"/>
                <a:ext cx="74613" cy="76200"/>
              </a:xfrm>
              <a:prstGeom prst="ellipse">
                <a:avLst/>
              </a:prstGeom>
              <a:grpFill/>
              <a:ln w="9525">
                <a:noFill/>
                <a:round/>
              </a:ln>
            </p:spPr>
            <p:txBody>
              <a:bodyPr vert="horz" wrap="square" lIns="121920" tIns="60960" rIns="121920" bIns="60960" numCol="1" anchor="t" anchorCtr="0" compatLnSpc="1"/>
              <a:lstStyle/>
              <a:p>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71" name="Group 179"/>
            <p:cNvGrpSpPr/>
            <p:nvPr/>
          </p:nvGrpSpPr>
          <p:grpSpPr>
            <a:xfrm>
              <a:off x="7288477" y="1348999"/>
              <a:ext cx="246848" cy="631760"/>
              <a:chOff x="5054600" y="1652588"/>
              <a:chExt cx="187325" cy="479424"/>
            </a:xfrm>
            <a:grpFill/>
          </p:grpSpPr>
          <p:sp>
            <p:nvSpPr>
              <p:cNvPr id="175"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121920" tIns="60960" rIns="121920" bIns="60960" numCol="1" anchor="t" anchorCtr="0" compatLnSpc="1"/>
              <a:lstStyle/>
              <a:p>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76" name="Oval 97"/>
              <p:cNvSpPr>
                <a:spLocks noChangeArrowheads="1"/>
              </p:cNvSpPr>
              <p:nvPr/>
            </p:nvSpPr>
            <p:spPr bwMode="auto">
              <a:xfrm>
                <a:off x="5110163" y="1652588"/>
                <a:ext cx="74613" cy="76200"/>
              </a:xfrm>
              <a:prstGeom prst="ellipse">
                <a:avLst/>
              </a:prstGeom>
              <a:grpFill/>
              <a:ln w="9525">
                <a:noFill/>
                <a:round/>
              </a:ln>
            </p:spPr>
            <p:txBody>
              <a:bodyPr vert="horz" wrap="square" lIns="121920" tIns="60960" rIns="121920" bIns="60960" numCol="1" anchor="t" anchorCtr="0" compatLnSpc="1"/>
              <a:lstStyle/>
              <a:p>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72" name="Group 179"/>
            <p:cNvGrpSpPr/>
            <p:nvPr/>
          </p:nvGrpSpPr>
          <p:grpSpPr>
            <a:xfrm>
              <a:off x="6901680" y="1348999"/>
              <a:ext cx="246848" cy="631760"/>
              <a:chOff x="5054600" y="1652588"/>
              <a:chExt cx="187325" cy="479424"/>
            </a:xfrm>
            <a:grpFill/>
          </p:grpSpPr>
          <p:sp>
            <p:nvSpPr>
              <p:cNvPr id="173"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121920" tIns="60960" rIns="121920" bIns="60960" numCol="1" anchor="t" anchorCtr="0" compatLnSpc="1"/>
              <a:lstStyle/>
              <a:p>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74" name="Oval 97"/>
              <p:cNvSpPr>
                <a:spLocks noChangeArrowheads="1"/>
              </p:cNvSpPr>
              <p:nvPr/>
            </p:nvSpPr>
            <p:spPr bwMode="auto">
              <a:xfrm>
                <a:off x="5110163" y="1652588"/>
                <a:ext cx="74613" cy="76200"/>
              </a:xfrm>
              <a:prstGeom prst="ellipse">
                <a:avLst/>
              </a:prstGeom>
              <a:grpFill/>
              <a:ln w="9525">
                <a:noFill/>
                <a:round/>
              </a:ln>
            </p:spPr>
            <p:txBody>
              <a:bodyPr vert="horz" wrap="square" lIns="121920" tIns="60960" rIns="121920" bIns="60960" numCol="1" anchor="t" anchorCtr="0" compatLnSpc="1"/>
              <a:lstStyle/>
              <a:p>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grpSp>
        <p:nvGrpSpPr>
          <p:cNvPr id="181" name="Group 180"/>
          <p:cNvGrpSpPr/>
          <p:nvPr/>
        </p:nvGrpSpPr>
        <p:grpSpPr>
          <a:xfrm>
            <a:off x="6024411" y="5249633"/>
            <a:ext cx="1450816" cy="615769"/>
            <a:chOff x="6881576" y="2111447"/>
            <a:chExt cx="1456936" cy="618367"/>
          </a:xfrm>
          <a:solidFill>
            <a:schemeClr val="bg1"/>
          </a:solidFill>
        </p:grpSpPr>
        <p:grpSp>
          <p:nvGrpSpPr>
            <p:cNvPr id="182" name="Group 184"/>
            <p:cNvGrpSpPr/>
            <p:nvPr/>
          </p:nvGrpSpPr>
          <p:grpSpPr>
            <a:xfrm>
              <a:off x="6881576" y="2111447"/>
              <a:ext cx="288035" cy="618367"/>
              <a:chOff x="6213475" y="1668463"/>
              <a:chExt cx="227013" cy="487362"/>
            </a:xfrm>
            <a:grpFill/>
          </p:grpSpPr>
          <p:sp>
            <p:nvSpPr>
              <p:cNvPr id="192" name="Oval 98"/>
              <p:cNvSpPr>
                <a:spLocks noChangeArrowheads="1"/>
              </p:cNvSpPr>
              <p:nvPr/>
            </p:nvSpPr>
            <p:spPr bwMode="auto">
              <a:xfrm>
                <a:off x="6291263" y="1668463"/>
                <a:ext cx="73025" cy="73025"/>
              </a:xfrm>
              <a:prstGeom prst="ellipse">
                <a:avLst/>
              </a:prstGeom>
              <a:grpFill/>
              <a:ln w="9525">
                <a:noFill/>
                <a:round/>
              </a:ln>
            </p:spPr>
            <p:txBody>
              <a:bodyPr vert="horz" wrap="square" lIns="121920" tIns="60960" rIns="121920" bIns="60960" numCol="1" anchor="t" anchorCtr="0" compatLnSpc="1"/>
              <a:lstStyle/>
              <a:p>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93"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ln>
            </p:spPr>
            <p:txBody>
              <a:bodyPr vert="horz" wrap="square" lIns="121920" tIns="60960" rIns="121920" bIns="60960" numCol="1" anchor="t" anchorCtr="0" compatLnSpc="1"/>
              <a:lstStyle/>
              <a:p>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83" name="Group 184"/>
            <p:cNvGrpSpPr/>
            <p:nvPr/>
          </p:nvGrpSpPr>
          <p:grpSpPr>
            <a:xfrm>
              <a:off x="7278112" y="2111447"/>
              <a:ext cx="288035" cy="618367"/>
              <a:chOff x="6213475" y="1668463"/>
              <a:chExt cx="227013" cy="487362"/>
            </a:xfrm>
            <a:grpFill/>
          </p:grpSpPr>
          <p:sp>
            <p:nvSpPr>
              <p:cNvPr id="190" name="Oval 98"/>
              <p:cNvSpPr>
                <a:spLocks noChangeArrowheads="1"/>
              </p:cNvSpPr>
              <p:nvPr/>
            </p:nvSpPr>
            <p:spPr bwMode="auto">
              <a:xfrm>
                <a:off x="6291263" y="1668463"/>
                <a:ext cx="73025" cy="73025"/>
              </a:xfrm>
              <a:prstGeom prst="ellipse">
                <a:avLst/>
              </a:prstGeom>
              <a:grpFill/>
              <a:ln w="9525">
                <a:noFill/>
                <a:round/>
              </a:ln>
            </p:spPr>
            <p:txBody>
              <a:bodyPr vert="horz" wrap="square" lIns="121920" tIns="60960" rIns="121920" bIns="60960" numCol="1" anchor="t" anchorCtr="0" compatLnSpc="1"/>
              <a:lstStyle/>
              <a:p>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91"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ln>
            </p:spPr>
            <p:txBody>
              <a:bodyPr vert="horz" wrap="square" lIns="121920" tIns="60960" rIns="121920" bIns="60960" numCol="1" anchor="t" anchorCtr="0" compatLnSpc="1"/>
              <a:lstStyle/>
              <a:p>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84" name="Group 184"/>
            <p:cNvGrpSpPr/>
            <p:nvPr/>
          </p:nvGrpSpPr>
          <p:grpSpPr>
            <a:xfrm>
              <a:off x="7708178" y="2111447"/>
              <a:ext cx="288035" cy="618367"/>
              <a:chOff x="6213475" y="1668463"/>
              <a:chExt cx="227013" cy="487362"/>
            </a:xfrm>
            <a:grpFill/>
          </p:grpSpPr>
          <p:sp>
            <p:nvSpPr>
              <p:cNvPr id="188" name="Oval 98"/>
              <p:cNvSpPr>
                <a:spLocks noChangeArrowheads="1"/>
              </p:cNvSpPr>
              <p:nvPr/>
            </p:nvSpPr>
            <p:spPr bwMode="auto">
              <a:xfrm>
                <a:off x="6291263" y="1668463"/>
                <a:ext cx="73025" cy="73025"/>
              </a:xfrm>
              <a:prstGeom prst="ellipse">
                <a:avLst/>
              </a:prstGeom>
              <a:grpFill/>
              <a:ln w="9525">
                <a:noFill/>
                <a:round/>
              </a:ln>
            </p:spPr>
            <p:txBody>
              <a:bodyPr vert="horz" wrap="square" lIns="121920" tIns="60960" rIns="121920" bIns="60960" numCol="1" anchor="t" anchorCtr="0" compatLnSpc="1"/>
              <a:lstStyle/>
              <a:p>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89"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ln>
            </p:spPr>
            <p:txBody>
              <a:bodyPr vert="horz" wrap="square" lIns="121920" tIns="60960" rIns="121920" bIns="60960" numCol="1" anchor="t" anchorCtr="0" compatLnSpc="1"/>
              <a:lstStyle/>
              <a:p>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85" name="Group 184"/>
            <p:cNvGrpSpPr/>
            <p:nvPr/>
          </p:nvGrpSpPr>
          <p:grpSpPr>
            <a:xfrm>
              <a:off x="8050477" y="2111447"/>
              <a:ext cx="288035" cy="618367"/>
              <a:chOff x="6213475" y="1668463"/>
              <a:chExt cx="227013" cy="487362"/>
            </a:xfrm>
            <a:grpFill/>
          </p:grpSpPr>
          <p:sp>
            <p:nvSpPr>
              <p:cNvPr id="186" name="Oval 98"/>
              <p:cNvSpPr>
                <a:spLocks noChangeArrowheads="1"/>
              </p:cNvSpPr>
              <p:nvPr/>
            </p:nvSpPr>
            <p:spPr bwMode="auto">
              <a:xfrm>
                <a:off x="6291263" y="1668463"/>
                <a:ext cx="73025" cy="73025"/>
              </a:xfrm>
              <a:prstGeom prst="ellipse">
                <a:avLst/>
              </a:prstGeom>
              <a:grpFill/>
              <a:ln w="9525">
                <a:noFill/>
                <a:round/>
              </a:ln>
            </p:spPr>
            <p:txBody>
              <a:bodyPr vert="horz" wrap="square" lIns="121920" tIns="60960" rIns="121920" bIns="60960" numCol="1" anchor="t" anchorCtr="0" compatLnSpc="1"/>
              <a:lstStyle/>
              <a:p>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87"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ln>
            </p:spPr>
            <p:txBody>
              <a:bodyPr vert="horz" wrap="square" lIns="121920" tIns="60960" rIns="121920" bIns="60960" numCol="1" anchor="t" anchorCtr="0" compatLnSpc="1"/>
              <a:lstStyle/>
              <a:p>
                <a:endParaRPr 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grpSp>
        <p:nvGrpSpPr>
          <p:cNvPr id="94" name="组合 93"/>
          <p:cNvGrpSpPr/>
          <p:nvPr/>
        </p:nvGrpSpPr>
        <p:grpSpPr>
          <a:xfrm>
            <a:off x="9338798" y="1744159"/>
            <a:ext cx="2092325" cy="1118499"/>
            <a:chOff x="468937" y="2419540"/>
            <a:chExt cx="2092325" cy="1118499"/>
          </a:xfrm>
        </p:grpSpPr>
        <p:sp>
          <p:nvSpPr>
            <p:cNvPr id="96" name="TextBox 18"/>
            <p:cNvSpPr txBox="1"/>
            <p:nvPr/>
          </p:nvSpPr>
          <p:spPr>
            <a:xfrm flipH="1">
              <a:off x="468937" y="2419540"/>
              <a:ext cx="2092325" cy="460375"/>
            </a:xfrm>
            <a:prstGeom prst="rect">
              <a:avLst/>
            </a:prstGeom>
            <a:noFill/>
          </p:spPr>
          <p:txBody>
            <a:bodyPr wrap="none" rtlCol="0">
              <a:spAutoFit/>
            </a:bodyPr>
            <a:lstStyle/>
            <a:p>
              <a:r>
                <a:rPr lang="zh-CN" altLang="en-US" sz="2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sz="2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7" name="矩形 96"/>
            <p:cNvSpPr/>
            <p:nvPr/>
          </p:nvSpPr>
          <p:spPr>
            <a:xfrm>
              <a:off x="470268" y="2823664"/>
              <a:ext cx="1933298" cy="714375"/>
            </a:xfrm>
            <a:prstGeom prst="rect">
              <a:avLst/>
            </a:prstGeom>
          </p:spPr>
          <p:txBody>
            <a:bodyPr wrap="square">
              <a:spAutoFit/>
            </a:bodyPr>
            <a:lstStyle/>
            <a:p>
              <a:pPr>
                <a:lnSpc>
                  <a:spcPct val="150000"/>
                </a:lnSpc>
              </a:pPr>
              <a:r>
                <a:rPr lang="zh-CN" alt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Please replace text, click add relevant headline, modify the text content.</a:t>
              </a:r>
              <a:endParaRPr lang="en-US" altLang="zh-CN"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98" name="组合 97"/>
          <p:cNvGrpSpPr/>
          <p:nvPr/>
        </p:nvGrpSpPr>
        <p:grpSpPr>
          <a:xfrm>
            <a:off x="9338798" y="3153859"/>
            <a:ext cx="2092325" cy="1118499"/>
            <a:chOff x="468937" y="2419540"/>
            <a:chExt cx="2092325" cy="1118499"/>
          </a:xfrm>
        </p:grpSpPr>
        <p:sp>
          <p:nvSpPr>
            <p:cNvPr id="100" name="TextBox 18"/>
            <p:cNvSpPr txBox="1"/>
            <p:nvPr/>
          </p:nvSpPr>
          <p:spPr>
            <a:xfrm flipH="1">
              <a:off x="468937" y="2419540"/>
              <a:ext cx="2092325" cy="460375"/>
            </a:xfrm>
            <a:prstGeom prst="rect">
              <a:avLst/>
            </a:prstGeom>
            <a:noFill/>
          </p:spPr>
          <p:txBody>
            <a:bodyPr wrap="none" rtlCol="0">
              <a:spAutoFit/>
            </a:bodyPr>
            <a:lstStyle/>
            <a:p>
              <a:r>
                <a:rPr lang="zh-CN" altLang="en-US" sz="2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sz="2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2" name="矩形 101"/>
            <p:cNvSpPr/>
            <p:nvPr/>
          </p:nvSpPr>
          <p:spPr>
            <a:xfrm>
              <a:off x="470268" y="2823664"/>
              <a:ext cx="1933298" cy="714375"/>
            </a:xfrm>
            <a:prstGeom prst="rect">
              <a:avLst/>
            </a:prstGeom>
          </p:spPr>
          <p:txBody>
            <a:bodyPr wrap="square">
              <a:spAutoFit/>
            </a:bodyPr>
            <a:lstStyle/>
            <a:p>
              <a:pPr>
                <a:lnSpc>
                  <a:spcPct val="150000"/>
                </a:lnSpc>
              </a:pPr>
              <a:r>
                <a:rPr lang="zh-CN" alt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Please replace text, click add relevant headline, modify the text content.</a:t>
              </a:r>
              <a:endParaRPr lang="en-US" altLang="zh-CN"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03" name="组合 102"/>
          <p:cNvGrpSpPr/>
          <p:nvPr/>
        </p:nvGrpSpPr>
        <p:grpSpPr>
          <a:xfrm>
            <a:off x="9338798" y="4563559"/>
            <a:ext cx="2092325" cy="1118499"/>
            <a:chOff x="468937" y="2419540"/>
            <a:chExt cx="2092325" cy="1118499"/>
          </a:xfrm>
        </p:grpSpPr>
        <p:sp>
          <p:nvSpPr>
            <p:cNvPr id="104" name="TextBox 18"/>
            <p:cNvSpPr txBox="1"/>
            <p:nvPr/>
          </p:nvSpPr>
          <p:spPr>
            <a:xfrm flipH="1">
              <a:off x="468937" y="2419540"/>
              <a:ext cx="2092325" cy="460375"/>
            </a:xfrm>
            <a:prstGeom prst="rect">
              <a:avLst/>
            </a:prstGeom>
            <a:noFill/>
          </p:spPr>
          <p:txBody>
            <a:bodyPr wrap="none" rtlCol="0">
              <a:spAutoFit/>
            </a:bodyPr>
            <a:lstStyle/>
            <a:p>
              <a:r>
                <a:rPr lang="zh-CN" altLang="en-US" sz="2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sz="2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5" name="矩形 104"/>
            <p:cNvSpPr/>
            <p:nvPr/>
          </p:nvSpPr>
          <p:spPr>
            <a:xfrm>
              <a:off x="470268" y="2823664"/>
              <a:ext cx="1933298" cy="714375"/>
            </a:xfrm>
            <a:prstGeom prst="rect">
              <a:avLst/>
            </a:prstGeom>
          </p:spPr>
          <p:txBody>
            <a:bodyPr wrap="square">
              <a:spAutoFit/>
            </a:bodyPr>
            <a:lstStyle/>
            <a:p>
              <a:pPr>
                <a:lnSpc>
                  <a:spcPct val="150000"/>
                </a:lnSpc>
              </a:pPr>
              <a:r>
                <a:rPr lang="zh-CN" altLang="en-US"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Please replace text, click add relevant headline, modify the text content.</a:t>
              </a:r>
              <a:endParaRPr lang="en-US" altLang="zh-CN" sz="9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08" name="组合 107"/>
          <p:cNvGrpSpPr/>
          <p:nvPr/>
        </p:nvGrpSpPr>
        <p:grpSpPr>
          <a:xfrm>
            <a:off x="32385" y="386575"/>
            <a:ext cx="11956415" cy="0"/>
            <a:chOff x="1103" y="1195"/>
            <a:chExt cx="19076" cy="0"/>
          </a:xfrm>
        </p:grpSpPr>
        <p:cxnSp>
          <p:nvCxnSpPr>
            <p:cNvPr id="112" name="直接连接符 111"/>
            <p:cNvCxnSpPr/>
            <p:nvPr/>
          </p:nvCxnSpPr>
          <p:spPr>
            <a:xfrm flipH="1">
              <a:off x="13441"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H="1">
              <a:off x="1103"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grpSp>
      <p:sp>
        <p:nvSpPr>
          <p:cNvPr id="40" name="文本框 18"/>
          <p:cNvSpPr/>
          <p:nvPr/>
        </p:nvSpPr>
        <p:spPr>
          <a:xfrm>
            <a:off x="4458690" y="175818"/>
            <a:ext cx="3138277" cy="460338"/>
          </a:xfrm>
          <a:prstGeom prst="rect">
            <a:avLst/>
          </a:prstGeom>
          <a:noFill/>
          <a:ln w="9525">
            <a:solidFill>
              <a:srgbClr val="828EF6"/>
            </a:solidFill>
          </a:ln>
        </p:spPr>
        <p:txBody>
          <a:bodyPr wrap="square" anchor="t">
            <a:spAutoFit/>
          </a:bodyPr>
          <a:lstStyle/>
          <a:p>
            <a:pPr algn="ctr" defTabSz="685800"/>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Click Add Title Text</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randombar(horizontal)">
                                      <p:cBhvr>
                                        <p:cTn id="7" dur="500"/>
                                        <p:tgtEl>
                                          <p:spTgt spid="78"/>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randombar(horizontal)">
                                      <p:cBhvr>
                                        <p:cTn id="11" dur="500"/>
                                        <p:tgtEl>
                                          <p:spTgt spid="62"/>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88"/>
                                        </p:tgtEl>
                                        <p:attrNameLst>
                                          <p:attrName>style.visibility</p:attrName>
                                        </p:attrNameLst>
                                      </p:cBhvr>
                                      <p:to>
                                        <p:strVal val="visible"/>
                                      </p:to>
                                    </p:set>
                                    <p:animEffect transition="in" filter="randombar(horizontal)">
                                      <p:cBhvr>
                                        <p:cTn id="15" dur="500"/>
                                        <p:tgtEl>
                                          <p:spTgt spid="88"/>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randombar(horizontal)">
                                      <p:cBhvr>
                                        <p:cTn id="19" dur="500"/>
                                        <p:tgtEl>
                                          <p:spTgt spid="56"/>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randombar(horizontal)">
                                      <p:cBhvr>
                                        <p:cTn id="23" dur="500"/>
                                        <p:tgtEl>
                                          <p:spTgt spid="64"/>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randombar(horizontal)">
                                      <p:cBhvr>
                                        <p:cTn id="27" dur="500"/>
                                        <p:tgtEl>
                                          <p:spTgt spid="89"/>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randombar(horizontal)">
                                      <p:cBhvr>
                                        <p:cTn id="31" dur="500"/>
                                        <p:tgtEl>
                                          <p:spTgt spid="95"/>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randombar(horizontal)">
                                      <p:cBhvr>
                                        <p:cTn id="35" dur="500"/>
                                        <p:tgtEl>
                                          <p:spTgt spid="81"/>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randombar(horizontal)">
                                      <p:cBhvr>
                                        <p:cTn id="39" dur="500"/>
                                        <p:tgtEl>
                                          <p:spTgt spid="65"/>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randombar(horizontal)">
                                      <p:cBhvr>
                                        <p:cTn id="43" dur="500"/>
                                        <p:tgtEl>
                                          <p:spTgt spid="90"/>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101"/>
                                        </p:tgtEl>
                                        <p:attrNameLst>
                                          <p:attrName>style.visibility</p:attrName>
                                        </p:attrNameLst>
                                      </p:cBhvr>
                                      <p:to>
                                        <p:strVal val="visible"/>
                                      </p:to>
                                    </p:set>
                                    <p:animEffect transition="in" filter="randombar(horizontal)">
                                      <p:cBhvr>
                                        <p:cTn id="47" dur="500"/>
                                        <p:tgtEl>
                                          <p:spTgt spid="101"/>
                                        </p:tgtEl>
                                      </p:cBhvr>
                                    </p:animEffect>
                                  </p:childTnLst>
                                </p:cTn>
                              </p:par>
                            </p:childTnLst>
                          </p:cTn>
                        </p:par>
                        <p:par>
                          <p:cTn id="48" fill="hold">
                            <p:stCondLst>
                              <p:cond delay="5500"/>
                            </p:stCondLst>
                            <p:childTnLst>
                              <p:par>
                                <p:cTn id="49" presetID="14" presetClass="entr" presetSubtype="10" fill="hold" nodeType="afterEffect">
                                  <p:stCondLst>
                                    <p:cond delay="0"/>
                                  </p:stCondLst>
                                  <p:childTnLst>
                                    <p:set>
                                      <p:cBhvr>
                                        <p:cTn id="50" dur="1" fill="hold">
                                          <p:stCondLst>
                                            <p:cond delay="0"/>
                                          </p:stCondLst>
                                        </p:cTn>
                                        <p:tgtEl>
                                          <p:spTgt spid="84"/>
                                        </p:tgtEl>
                                        <p:attrNameLst>
                                          <p:attrName>style.visibility</p:attrName>
                                        </p:attrNameLst>
                                      </p:cBhvr>
                                      <p:to>
                                        <p:strVal val="visible"/>
                                      </p:to>
                                    </p:set>
                                    <p:animEffect transition="in" filter="randombar(horizontal)">
                                      <p:cBhvr>
                                        <p:cTn id="51" dur="500"/>
                                        <p:tgtEl>
                                          <p:spTgt spid="84"/>
                                        </p:tgtEl>
                                      </p:cBhvr>
                                    </p:animEffect>
                                  </p:childTnLst>
                                </p:cTn>
                              </p:par>
                            </p:childTnLst>
                          </p:cTn>
                        </p:par>
                        <p:par>
                          <p:cTn id="52" fill="hold">
                            <p:stCondLst>
                              <p:cond delay="6000"/>
                            </p:stCondLst>
                            <p:childTnLst>
                              <p:par>
                                <p:cTn id="53" presetID="14" presetClass="entr" presetSubtype="10" fill="hold" grpId="0" nodeType="after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randombar(horizontal)">
                                      <p:cBhvr>
                                        <p:cTn id="55" dur="500"/>
                                        <p:tgtEl>
                                          <p:spTgt spid="63"/>
                                        </p:tgtEl>
                                      </p:cBhvr>
                                    </p:animEffect>
                                  </p:childTnLst>
                                </p:cTn>
                              </p:par>
                            </p:childTnLst>
                          </p:cTn>
                        </p:par>
                        <p:par>
                          <p:cTn id="56" fill="hold">
                            <p:stCondLst>
                              <p:cond delay="6500"/>
                            </p:stCondLst>
                            <p:childTnLst>
                              <p:par>
                                <p:cTn id="57" presetID="14" presetClass="entr" presetSubtype="10" fill="hold" grpId="0" nodeType="after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randombar(horizontal)">
                                      <p:cBhvr>
                                        <p:cTn id="59" dur="500"/>
                                        <p:tgtEl>
                                          <p:spTgt spid="91"/>
                                        </p:tgtEl>
                                      </p:cBhvr>
                                    </p:animEffect>
                                  </p:childTnLst>
                                </p:cTn>
                              </p:par>
                            </p:childTnLst>
                          </p:cTn>
                        </p:par>
                        <p:par>
                          <p:cTn id="60" fill="hold">
                            <p:stCondLst>
                              <p:cond delay="7000"/>
                            </p:stCondLst>
                            <p:childTnLst>
                              <p:par>
                                <p:cTn id="61" presetID="14" presetClass="entr" presetSubtype="10" fill="hold" nodeType="afterEffect">
                                  <p:stCondLst>
                                    <p:cond delay="0"/>
                                  </p:stCondLst>
                                  <p:childTnLst>
                                    <p:set>
                                      <p:cBhvr>
                                        <p:cTn id="62" dur="1" fill="hold">
                                          <p:stCondLst>
                                            <p:cond delay="0"/>
                                          </p:stCondLst>
                                        </p:cTn>
                                        <p:tgtEl>
                                          <p:spTgt spid="99"/>
                                        </p:tgtEl>
                                        <p:attrNameLst>
                                          <p:attrName>style.visibility</p:attrName>
                                        </p:attrNameLst>
                                      </p:cBhvr>
                                      <p:to>
                                        <p:strVal val="visible"/>
                                      </p:to>
                                    </p:set>
                                    <p:animEffect transition="in" filter="randombar(horizontal)">
                                      <p:cBhvr>
                                        <p:cTn id="63" dur="500"/>
                                        <p:tgtEl>
                                          <p:spTgt spid="99"/>
                                        </p:tgtEl>
                                      </p:cBhvr>
                                    </p:animEffect>
                                  </p:childTnLst>
                                </p:cTn>
                              </p:par>
                            </p:childTnLst>
                          </p:cTn>
                        </p:par>
                        <p:par>
                          <p:cTn id="64" fill="hold">
                            <p:stCondLst>
                              <p:cond delay="7500"/>
                            </p:stCondLst>
                            <p:childTnLst>
                              <p:par>
                                <p:cTn id="65" presetID="14" presetClass="entr" presetSubtype="10" fill="hold" nodeType="afterEffect">
                                  <p:stCondLst>
                                    <p:cond delay="0"/>
                                  </p:stCondLst>
                                  <p:childTnLst>
                                    <p:set>
                                      <p:cBhvr>
                                        <p:cTn id="66" dur="1" fill="hold">
                                          <p:stCondLst>
                                            <p:cond delay="0"/>
                                          </p:stCondLst>
                                        </p:cTn>
                                        <p:tgtEl>
                                          <p:spTgt spid="156"/>
                                        </p:tgtEl>
                                        <p:attrNameLst>
                                          <p:attrName>style.visibility</p:attrName>
                                        </p:attrNameLst>
                                      </p:cBhvr>
                                      <p:to>
                                        <p:strVal val="visible"/>
                                      </p:to>
                                    </p:set>
                                    <p:animEffect transition="in" filter="randombar(horizontal)">
                                      <p:cBhvr>
                                        <p:cTn id="67" dur="500"/>
                                        <p:tgtEl>
                                          <p:spTgt spid="156"/>
                                        </p:tgtEl>
                                      </p:cBhvr>
                                    </p:animEffect>
                                  </p:childTnLst>
                                </p:cTn>
                              </p:par>
                            </p:childTnLst>
                          </p:cTn>
                        </p:par>
                        <p:par>
                          <p:cTn id="68" fill="hold">
                            <p:stCondLst>
                              <p:cond delay="8000"/>
                            </p:stCondLst>
                            <p:childTnLst>
                              <p:par>
                                <p:cTn id="69" presetID="14" presetClass="entr" presetSubtype="10" fill="hold" grpId="0" nodeType="afterEffect">
                                  <p:stCondLst>
                                    <p:cond delay="0"/>
                                  </p:stCondLst>
                                  <p:childTnLst>
                                    <p:set>
                                      <p:cBhvr>
                                        <p:cTn id="70" dur="1" fill="hold">
                                          <p:stCondLst>
                                            <p:cond delay="0"/>
                                          </p:stCondLst>
                                        </p:cTn>
                                        <p:tgtEl>
                                          <p:spTgt spid="159"/>
                                        </p:tgtEl>
                                        <p:attrNameLst>
                                          <p:attrName>style.visibility</p:attrName>
                                        </p:attrNameLst>
                                      </p:cBhvr>
                                      <p:to>
                                        <p:strVal val="visible"/>
                                      </p:to>
                                    </p:set>
                                    <p:animEffect transition="in" filter="randombar(horizontal)">
                                      <p:cBhvr>
                                        <p:cTn id="71" dur="500"/>
                                        <p:tgtEl>
                                          <p:spTgt spid="159"/>
                                        </p:tgtEl>
                                      </p:cBhvr>
                                    </p:animEffect>
                                  </p:childTnLst>
                                </p:cTn>
                              </p:par>
                            </p:childTnLst>
                          </p:cTn>
                        </p:par>
                        <p:par>
                          <p:cTn id="72" fill="hold">
                            <p:stCondLst>
                              <p:cond delay="8500"/>
                            </p:stCondLst>
                            <p:childTnLst>
                              <p:par>
                                <p:cTn id="73" presetID="14" presetClass="entr" presetSubtype="10" fill="hold" grpId="0" nodeType="afterEffect">
                                  <p:stCondLst>
                                    <p:cond delay="0"/>
                                  </p:stCondLst>
                                  <p:childTnLst>
                                    <p:set>
                                      <p:cBhvr>
                                        <p:cTn id="74" dur="1" fill="hold">
                                          <p:stCondLst>
                                            <p:cond delay="0"/>
                                          </p:stCondLst>
                                        </p:cTn>
                                        <p:tgtEl>
                                          <p:spTgt spid="161"/>
                                        </p:tgtEl>
                                        <p:attrNameLst>
                                          <p:attrName>style.visibility</p:attrName>
                                        </p:attrNameLst>
                                      </p:cBhvr>
                                      <p:to>
                                        <p:strVal val="visible"/>
                                      </p:to>
                                    </p:set>
                                    <p:animEffect transition="in" filter="randombar(horizontal)">
                                      <p:cBhvr>
                                        <p:cTn id="75" dur="500"/>
                                        <p:tgtEl>
                                          <p:spTgt spid="161"/>
                                        </p:tgtEl>
                                      </p:cBhvr>
                                    </p:animEffect>
                                  </p:childTnLst>
                                </p:cTn>
                              </p:par>
                            </p:childTnLst>
                          </p:cTn>
                        </p:par>
                        <p:par>
                          <p:cTn id="76" fill="hold">
                            <p:stCondLst>
                              <p:cond delay="9000"/>
                            </p:stCondLst>
                            <p:childTnLst>
                              <p:par>
                                <p:cTn id="77" presetID="14" presetClass="entr" presetSubtype="10" fill="hold" nodeType="afterEffect">
                                  <p:stCondLst>
                                    <p:cond delay="0"/>
                                  </p:stCondLst>
                                  <p:childTnLst>
                                    <p:set>
                                      <p:cBhvr>
                                        <p:cTn id="78" dur="1" fill="hold">
                                          <p:stCondLst>
                                            <p:cond delay="0"/>
                                          </p:stCondLst>
                                        </p:cTn>
                                        <p:tgtEl>
                                          <p:spTgt spid="163"/>
                                        </p:tgtEl>
                                        <p:attrNameLst>
                                          <p:attrName>style.visibility</p:attrName>
                                        </p:attrNameLst>
                                      </p:cBhvr>
                                      <p:to>
                                        <p:strVal val="visible"/>
                                      </p:to>
                                    </p:set>
                                    <p:animEffect transition="in" filter="randombar(horizontal)">
                                      <p:cBhvr>
                                        <p:cTn id="79" dur="500"/>
                                        <p:tgtEl>
                                          <p:spTgt spid="163"/>
                                        </p:tgtEl>
                                      </p:cBhvr>
                                    </p:animEffect>
                                  </p:childTnLst>
                                </p:cTn>
                              </p:par>
                            </p:childTnLst>
                          </p:cTn>
                        </p:par>
                        <p:par>
                          <p:cTn id="80" fill="hold">
                            <p:stCondLst>
                              <p:cond delay="9500"/>
                            </p:stCondLst>
                            <p:childTnLst>
                              <p:par>
                                <p:cTn id="81" presetID="14" presetClass="entr" presetSubtype="10" fill="hold" nodeType="afterEffect">
                                  <p:stCondLst>
                                    <p:cond delay="0"/>
                                  </p:stCondLst>
                                  <p:childTnLst>
                                    <p:set>
                                      <p:cBhvr>
                                        <p:cTn id="82" dur="1" fill="hold">
                                          <p:stCondLst>
                                            <p:cond delay="0"/>
                                          </p:stCondLst>
                                        </p:cTn>
                                        <p:tgtEl>
                                          <p:spTgt spid="141"/>
                                        </p:tgtEl>
                                        <p:attrNameLst>
                                          <p:attrName>style.visibility</p:attrName>
                                        </p:attrNameLst>
                                      </p:cBhvr>
                                      <p:to>
                                        <p:strVal val="visible"/>
                                      </p:to>
                                    </p:set>
                                    <p:animEffect transition="in" filter="randombar(horizontal)">
                                      <p:cBhvr>
                                        <p:cTn id="83" dur="500"/>
                                        <p:tgtEl>
                                          <p:spTgt spid="141"/>
                                        </p:tgtEl>
                                      </p:cBhvr>
                                    </p:animEffect>
                                  </p:childTnLst>
                                </p:cTn>
                              </p:par>
                            </p:childTnLst>
                          </p:cTn>
                        </p:par>
                        <p:par>
                          <p:cTn id="84" fill="hold">
                            <p:stCondLst>
                              <p:cond delay="10000"/>
                            </p:stCondLst>
                            <p:childTnLst>
                              <p:par>
                                <p:cTn id="85" presetID="14" presetClass="entr" presetSubtype="10" fill="hold" nodeType="afterEffect">
                                  <p:stCondLst>
                                    <p:cond delay="0"/>
                                  </p:stCondLst>
                                  <p:childTnLst>
                                    <p:set>
                                      <p:cBhvr>
                                        <p:cTn id="86" dur="1" fill="hold">
                                          <p:stCondLst>
                                            <p:cond delay="0"/>
                                          </p:stCondLst>
                                        </p:cTn>
                                        <p:tgtEl>
                                          <p:spTgt spid="153"/>
                                        </p:tgtEl>
                                        <p:attrNameLst>
                                          <p:attrName>style.visibility</p:attrName>
                                        </p:attrNameLst>
                                      </p:cBhvr>
                                      <p:to>
                                        <p:strVal val="visible"/>
                                      </p:to>
                                    </p:set>
                                    <p:animEffect transition="in" filter="randombar(horizontal)">
                                      <p:cBhvr>
                                        <p:cTn id="87" dur="500"/>
                                        <p:tgtEl>
                                          <p:spTgt spid="153"/>
                                        </p:tgtEl>
                                      </p:cBhvr>
                                    </p:animEffect>
                                  </p:childTnLst>
                                </p:cTn>
                              </p:par>
                            </p:childTnLst>
                          </p:cTn>
                        </p:par>
                        <p:par>
                          <p:cTn id="88" fill="hold">
                            <p:stCondLst>
                              <p:cond delay="10500"/>
                            </p:stCondLst>
                            <p:childTnLst>
                              <p:par>
                                <p:cTn id="89" presetID="14" presetClass="entr" presetSubtype="10" fill="hold" nodeType="afterEffect">
                                  <p:stCondLst>
                                    <p:cond delay="0"/>
                                  </p:stCondLst>
                                  <p:childTnLst>
                                    <p:set>
                                      <p:cBhvr>
                                        <p:cTn id="90" dur="1" fill="hold">
                                          <p:stCondLst>
                                            <p:cond delay="0"/>
                                          </p:stCondLst>
                                        </p:cTn>
                                        <p:tgtEl>
                                          <p:spTgt spid="147"/>
                                        </p:tgtEl>
                                        <p:attrNameLst>
                                          <p:attrName>style.visibility</p:attrName>
                                        </p:attrNameLst>
                                      </p:cBhvr>
                                      <p:to>
                                        <p:strVal val="visible"/>
                                      </p:to>
                                    </p:set>
                                    <p:animEffect transition="in" filter="randombar(horizontal)">
                                      <p:cBhvr>
                                        <p:cTn id="91" dur="500"/>
                                        <p:tgtEl>
                                          <p:spTgt spid="147"/>
                                        </p:tgtEl>
                                      </p:cBhvr>
                                    </p:animEffect>
                                  </p:childTnLst>
                                </p:cTn>
                              </p:par>
                            </p:childTnLst>
                          </p:cTn>
                        </p:par>
                        <p:par>
                          <p:cTn id="92" fill="hold">
                            <p:stCondLst>
                              <p:cond delay="11000"/>
                            </p:stCondLst>
                            <p:childTnLst>
                              <p:par>
                                <p:cTn id="93" presetID="14" presetClass="entr" presetSubtype="10" fill="hold" nodeType="afterEffect">
                                  <p:stCondLst>
                                    <p:cond delay="0"/>
                                  </p:stCondLst>
                                  <p:childTnLst>
                                    <p:set>
                                      <p:cBhvr>
                                        <p:cTn id="94" dur="1" fill="hold">
                                          <p:stCondLst>
                                            <p:cond delay="0"/>
                                          </p:stCondLst>
                                        </p:cTn>
                                        <p:tgtEl>
                                          <p:spTgt spid="150"/>
                                        </p:tgtEl>
                                        <p:attrNameLst>
                                          <p:attrName>style.visibility</p:attrName>
                                        </p:attrNameLst>
                                      </p:cBhvr>
                                      <p:to>
                                        <p:strVal val="visible"/>
                                      </p:to>
                                    </p:set>
                                    <p:animEffect transition="in" filter="randombar(horizontal)">
                                      <p:cBhvr>
                                        <p:cTn id="95" dur="500"/>
                                        <p:tgtEl>
                                          <p:spTgt spid="150"/>
                                        </p:tgtEl>
                                      </p:cBhvr>
                                    </p:animEffect>
                                  </p:childTnLst>
                                </p:cTn>
                              </p:par>
                            </p:childTnLst>
                          </p:cTn>
                        </p:par>
                        <p:par>
                          <p:cTn id="96" fill="hold">
                            <p:stCondLst>
                              <p:cond delay="11500"/>
                            </p:stCondLst>
                            <p:childTnLst>
                              <p:par>
                                <p:cTn id="97" presetID="14" presetClass="entr" presetSubtype="10" fill="hold" nodeType="afterEffect">
                                  <p:stCondLst>
                                    <p:cond delay="0"/>
                                  </p:stCondLst>
                                  <p:childTnLst>
                                    <p:set>
                                      <p:cBhvr>
                                        <p:cTn id="98" dur="1" fill="hold">
                                          <p:stCondLst>
                                            <p:cond delay="0"/>
                                          </p:stCondLst>
                                        </p:cTn>
                                        <p:tgtEl>
                                          <p:spTgt spid="144"/>
                                        </p:tgtEl>
                                        <p:attrNameLst>
                                          <p:attrName>style.visibility</p:attrName>
                                        </p:attrNameLst>
                                      </p:cBhvr>
                                      <p:to>
                                        <p:strVal val="visible"/>
                                      </p:to>
                                    </p:set>
                                    <p:animEffect transition="in" filter="randombar(horizontal)">
                                      <p:cBhvr>
                                        <p:cTn id="99" dur="500"/>
                                        <p:tgtEl>
                                          <p:spTgt spid="144"/>
                                        </p:tgtEl>
                                      </p:cBhvr>
                                    </p:animEffect>
                                  </p:childTnLst>
                                </p:cTn>
                              </p:par>
                            </p:childTnLst>
                          </p:cTn>
                        </p:par>
                        <p:par>
                          <p:cTn id="100" fill="hold">
                            <p:stCondLst>
                              <p:cond delay="12000"/>
                            </p:stCondLst>
                            <p:childTnLst>
                              <p:par>
                                <p:cTn id="101" presetID="14" presetClass="entr" presetSubtype="10" fill="hold" grpId="0" nodeType="afterEffect">
                                  <p:stCondLst>
                                    <p:cond delay="0"/>
                                  </p:stCondLst>
                                  <p:childTnLst>
                                    <p:set>
                                      <p:cBhvr>
                                        <p:cTn id="102" dur="1" fill="hold">
                                          <p:stCondLst>
                                            <p:cond delay="0"/>
                                          </p:stCondLst>
                                        </p:cTn>
                                        <p:tgtEl>
                                          <p:spTgt spid="165"/>
                                        </p:tgtEl>
                                        <p:attrNameLst>
                                          <p:attrName>style.visibility</p:attrName>
                                        </p:attrNameLst>
                                      </p:cBhvr>
                                      <p:to>
                                        <p:strVal val="visible"/>
                                      </p:to>
                                    </p:set>
                                    <p:animEffect transition="in" filter="randombar(horizontal)">
                                      <p:cBhvr>
                                        <p:cTn id="103" dur="500"/>
                                        <p:tgtEl>
                                          <p:spTgt spid="165"/>
                                        </p:tgtEl>
                                      </p:cBhvr>
                                    </p:animEffect>
                                  </p:childTnLst>
                                </p:cTn>
                              </p:par>
                            </p:childTnLst>
                          </p:cTn>
                        </p:par>
                        <p:par>
                          <p:cTn id="104" fill="hold">
                            <p:stCondLst>
                              <p:cond delay="12500"/>
                            </p:stCondLst>
                            <p:childTnLst>
                              <p:par>
                                <p:cTn id="105" presetID="14" presetClass="entr" presetSubtype="10" fill="hold" nodeType="afterEffect">
                                  <p:stCondLst>
                                    <p:cond delay="0"/>
                                  </p:stCondLst>
                                  <p:childTnLst>
                                    <p:set>
                                      <p:cBhvr>
                                        <p:cTn id="106" dur="1" fill="hold">
                                          <p:stCondLst>
                                            <p:cond delay="0"/>
                                          </p:stCondLst>
                                        </p:cTn>
                                        <p:tgtEl>
                                          <p:spTgt spid="168"/>
                                        </p:tgtEl>
                                        <p:attrNameLst>
                                          <p:attrName>style.visibility</p:attrName>
                                        </p:attrNameLst>
                                      </p:cBhvr>
                                      <p:to>
                                        <p:strVal val="visible"/>
                                      </p:to>
                                    </p:set>
                                    <p:animEffect transition="in" filter="randombar(horizontal)">
                                      <p:cBhvr>
                                        <p:cTn id="107" dur="500"/>
                                        <p:tgtEl>
                                          <p:spTgt spid="168"/>
                                        </p:tgtEl>
                                      </p:cBhvr>
                                    </p:animEffect>
                                  </p:childTnLst>
                                </p:cTn>
                              </p:par>
                            </p:childTnLst>
                          </p:cTn>
                        </p:par>
                        <p:par>
                          <p:cTn id="108" fill="hold">
                            <p:stCondLst>
                              <p:cond delay="13000"/>
                            </p:stCondLst>
                            <p:childTnLst>
                              <p:par>
                                <p:cTn id="109" presetID="14" presetClass="entr" presetSubtype="10" fill="hold" grpId="0" nodeType="afterEffect">
                                  <p:stCondLst>
                                    <p:cond delay="0"/>
                                  </p:stCondLst>
                                  <p:childTnLst>
                                    <p:set>
                                      <p:cBhvr>
                                        <p:cTn id="110" dur="1" fill="hold">
                                          <p:stCondLst>
                                            <p:cond delay="0"/>
                                          </p:stCondLst>
                                        </p:cTn>
                                        <p:tgtEl>
                                          <p:spTgt spid="166"/>
                                        </p:tgtEl>
                                        <p:attrNameLst>
                                          <p:attrName>style.visibility</p:attrName>
                                        </p:attrNameLst>
                                      </p:cBhvr>
                                      <p:to>
                                        <p:strVal val="visible"/>
                                      </p:to>
                                    </p:set>
                                    <p:animEffect transition="in" filter="randombar(horizontal)">
                                      <p:cBhvr>
                                        <p:cTn id="111" dur="500"/>
                                        <p:tgtEl>
                                          <p:spTgt spid="166"/>
                                        </p:tgtEl>
                                      </p:cBhvr>
                                    </p:animEffect>
                                  </p:childTnLst>
                                </p:cTn>
                              </p:par>
                            </p:childTnLst>
                          </p:cTn>
                        </p:par>
                        <p:par>
                          <p:cTn id="112" fill="hold">
                            <p:stCondLst>
                              <p:cond delay="13500"/>
                            </p:stCondLst>
                            <p:childTnLst>
                              <p:par>
                                <p:cTn id="113" presetID="14" presetClass="entr" presetSubtype="10" fill="hold" grpId="0" nodeType="afterEffect">
                                  <p:stCondLst>
                                    <p:cond delay="0"/>
                                  </p:stCondLst>
                                  <p:childTnLst>
                                    <p:set>
                                      <p:cBhvr>
                                        <p:cTn id="114" dur="1" fill="hold">
                                          <p:stCondLst>
                                            <p:cond delay="0"/>
                                          </p:stCondLst>
                                        </p:cTn>
                                        <p:tgtEl>
                                          <p:spTgt spid="164"/>
                                        </p:tgtEl>
                                        <p:attrNameLst>
                                          <p:attrName>style.visibility</p:attrName>
                                        </p:attrNameLst>
                                      </p:cBhvr>
                                      <p:to>
                                        <p:strVal val="visible"/>
                                      </p:to>
                                    </p:set>
                                    <p:animEffect transition="in" filter="randombar(horizontal)">
                                      <p:cBhvr>
                                        <p:cTn id="115" dur="500"/>
                                        <p:tgtEl>
                                          <p:spTgt spid="164"/>
                                        </p:tgtEl>
                                      </p:cBhvr>
                                    </p:animEffect>
                                  </p:childTnLst>
                                </p:cTn>
                              </p:par>
                            </p:childTnLst>
                          </p:cTn>
                        </p:par>
                        <p:par>
                          <p:cTn id="116" fill="hold">
                            <p:stCondLst>
                              <p:cond delay="14000"/>
                            </p:stCondLst>
                            <p:childTnLst>
                              <p:par>
                                <p:cTn id="117" presetID="14" presetClass="entr" presetSubtype="10" fill="hold" nodeType="afterEffect">
                                  <p:stCondLst>
                                    <p:cond delay="0"/>
                                  </p:stCondLst>
                                  <p:childTnLst>
                                    <p:set>
                                      <p:cBhvr>
                                        <p:cTn id="118" dur="1" fill="hold">
                                          <p:stCondLst>
                                            <p:cond delay="0"/>
                                          </p:stCondLst>
                                        </p:cTn>
                                        <p:tgtEl>
                                          <p:spTgt spid="181"/>
                                        </p:tgtEl>
                                        <p:attrNameLst>
                                          <p:attrName>style.visibility</p:attrName>
                                        </p:attrNameLst>
                                      </p:cBhvr>
                                      <p:to>
                                        <p:strVal val="visible"/>
                                      </p:to>
                                    </p:set>
                                    <p:animEffect transition="in" filter="randombar(horizontal)">
                                      <p:cBhvr>
                                        <p:cTn id="119" dur="500"/>
                                        <p:tgtEl>
                                          <p:spTgt spid="181"/>
                                        </p:tgtEl>
                                      </p:cBhvr>
                                    </p:animEffect>
                                  </p:childTnLst>
                                </p:cTn>
                              </p:par>
                            </p:childTnLst>
                          </p:cTn>
                        </p:par>
                        <p:par>
                          <p:cTn id="120" fill="hold">
                            <p:stCondLst>
                              <p:cond delay="14500"/>
                            </p:stCondLst>
                            <p:childTnLst>
                              <p:par>
                                <p:cTn id="121" presetID="14" presetClass="entr" presetSubtype="10" fill="hold" grpId="0" nodeType="afterEffect">
                                  <p:stCondLst>
                                    <p:cond delay="0"/>
                                  </p:stCondLst>
                                  <p:childTnLst>
                                    <p:set>
                                      <p:cBhvr>
                                        <p:cTn id="122" dur="1" fill="hold">
                                          <p:stCondLst>
                                            <p:cond delay="0"/>
                                          </p:stCondLst>
                                        </p:cTn>
                                        <p:tgtEl>
                                          <p:spTgt spid="167"/>
                                        </p:tgtEl>
                                        <p:attrNameLst>
                                          <p:attrName>style.visibility</p:attrName>
                                        </p:attrNameLst>
                                      </p:cBhvr>
                                      <p:to>
                                        <p:strVal val="visible"/>
                                      </p:to>
                                    </p:set>
                                    <p:animEffect transition="in" filter="randombar(horizontal)">
                                      <p:cBhvr>
                                        <p:cTn id="123" dur="500"/>
                                        <p:tgtEl>
                                          <p:spTgt spid="167"/>
                                        </p:tgtEl>
                                      </p:cBhvr>
                                    </p:animEffect>
                                  </p:childTnLst>
                                </p:cTn>
                              </p:par>
                            </p:childTnLst>
                          </p:cTn>
                        </p:par>
                        <p:par>
                          <p:cTn id="124" fill="hold">
                            <p:stCondLst>
                              <p:cond delay="15000"/>
                            </p:stCondLst>
                            <p:childTnLst>
                              <p:par>
                                <p:cTn id="125" presetID="14" presetClass="entr" presetSubtype="10" fill="hold" nodeType="after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randombar(horizontal)">
                                      <p:cBhvr>
                                        <p:cTn id="127" dur="500"/>
                                        <p:tgtEl>
                                          <p:spTgt spid="94"/>
                                        </p:tgtEl>
                                      </p:cBhvr>
                                    </p:animEffect>
                                  </p:childTnLst>
                                </p:cTn>
                              </p:par>
                            </p:childTnLst>
                          </p:cTn>
                        </p:par>
                        <p:par>
                          <p:cTn id="128" fill="hold">
                            <p:stCondLst>
                              <p:cond delay="15500"/>
                            </p:stCondLst>
                            <p:childTnLst>
                              <p:par>
                                <p:cTn id="129" presetID="14" presetClass="entr" presetSubtype="10" fill="hold" nodeType="afterEffect">
                                  <p:stCondLst>
                                    <p:cond delay="0"/>
                                  </p:stCondLst>
                                  <p:childTnLst>
                                    <p:set>
                                      <p:cBhvr>
                                        <p:cTn id="130" dur="1" fill="hold">
                                          <p:stCondLst>
                                            <p:cond delay="0"/>
                                          </p:stCondLst>
                                        </p:cTn>
                                        <p:tgtEl>
                                          <p:spTgt spid="98"/>
                                        </p:tgtEl>
                                        <p:attrNameLst>
                                          <p:attrName>style.visibility</p:attrName>
                                        </p:attrNameLst>
                                      </p:cBhvr>
                                      <p:to>
                                        <p:strVal val="visible"/>
                                      </p:to>
                                    </p:set>
                                    <p:animEffect transition="in" filter="randombar(horizontal)">
                                      <p:cBhvr>
                                        <p:cTn id="131" dur="500"/>
                                        <p:tgtEl>
                                          <p:spTgt spid="98"/>
                                        </p:tgtEl>
                                      </p:cBhvr>
                                    </p:animEffect>
                                  </p:childTnLst>
                                </p:cTn>
                              </p:par>
                            </p:childTnLst>
                          </p:cTn>
                        </p:par>
                        <p:par>
                          <p:cTn id="132" fill="hold">
                            <p:stCondLst>
                              <p:cond delay="16000"/>
                            </p:stCondLst>
                            <p:childTnLst>
                              <p:par>
                                <p:cTn id="133" presetID="14" presetClass="entr" presetSubtype="10" fill="hold" nodeType="afterEffect">
                                  <p:stCondLst>
                                    <p:cond delay="0"/>
                                  </p:stCondLst>
                                  <p:childTnLst>
                                    <p:set>
                                      <p:cBhvr>
                                        <p:cTn id="134" dur="1" fill="hold">
                                          <p:stCondLst>
                                            <p:cond delay="0"/>
                                          </p:stCondLst>
                                        </p:cTn>
                                        <p:tgtEl>
                                          <p:spTgt spid="103"/>
                                        </p:tgtEl>
                                        <p:attrNameLst>
                                          <p:attrName>style.visibility</p:attrName>
                                        </p:attrNameLst>
                                      </p:cBhvr>
                                      <p:to>
                                        <p:strVal val="visible"/>
                                      </p:to>
                                    </p:set>
                                    <p:animEffect transition="in" filter="randombar(horizontal)">
                                      <p:cBhvr>
                                        <p:cTn id="135" dur="500"/>
                                        <p:tgtEl>
                                          <p:spTgt spid="103"/>
                                        </p:tgtEl>
                                      </p:cBhvr>
                                    </p:animEffect>
                                  </p:childTnLst>
                                </p:cTn>
                              </p:par>
                            </p:childTnLst>
                          </p:cTn>
                        </p:par>
                        <p:par>
                          <p:cTn id="136" fill="hold">
                            <p:stCondLst>
                              <p:cond delay="16500"/>
                            </p:stCondLst>
                            <p:childTnLst>
                              <p:par>
                                <p:cTn id="137" presetID="14" presetClass="entr" presetSubtype="10" fill="hold" nodeType="afterEffect">
                                  <p:stCondLst>
                                    <p:cond delay="0"/>
                                  </p:stCondLst>
                                  <p:childTnLst>
                                    <p:set>
                                      <p:cBhvr>
                                        <p:cTn id="138" dur="1" fill="hold">
                                          <p:stCondLst>
                                            <p:cond delay="0"/>
                                          </p:stCondLst>
                                        </p:cTn>
                                        <p:tgtEl>
                                          <p:spTgt spid="108"/>
                                        </p:tgtEl>
                                        <p:attrNameLst>
                                          <p:attrName>style.visibility</p:attrName>
                                        </p:attrNameLst>
                                      </p:cBhvr>
                                      <p:to>
                                        <p:strVal val="visible"/>
                                      </p:to>
                                    </p:set>
                                    <p:animEffect transition="in" filter="randombar(horizontal)">
                                      <p:cBhvr>
                                        <p:cTn id="139"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P spid="88" grpId="0" animBg="1"/>
      <p:bldP spid="89" grpId="0" animBg="1"/>
      <p:bldP spid="90" grpId="0" animBg="1"/>
      <p:bldP spid="91" grpId="0" animBg="1"/>
      <p:bldP spid="159" grpId="0"/>
      <p:bldP spid="161" grpId="0" animBg="1"/>
      <p:bldP spid="164" grpId="0" animBg="1"/>
      <p:bldP spid="165" grpId="0" animBg="1"/>
      <p:bldP spid="166" grpId="0"/>
      <p:bldP spid="16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7" name="Freeform 3"/>
          <p:cNvSpPr/>
          <p:nvPr/>
        </p:nvSpPr>
        <p:spPr bwMode="auto">
          <a:xfrm>
            <a:off x="7855082" y="4777301"/>
            <a:ext cx="563801" cy="563800"/>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chemeClr val="accent2"/>
          </a:solidFill>
          <a:ln>
            <a:noFill/>
          </a:ln>
        </p:spPr>
        <p:txBody>
          <a:bodyPr vert="horz" wrap="square" lIns="79401" tIns="39701" rIns="79401" bIns="39701" numCol="1" anchor="t" anchorCtr="0" compatLnSpc="1">
            <a:noAutofit/>
          </a:bodyPr>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28" name="Freeform 4"/>
          <p:cNvSpPr/>
          <p:nvPr/>
        </p:nvSpPr>
        <p:spPr bwMode="auto">
          <a:xfrm>
            <a:off x="7300931" y="4118386"/>
            <a:ext cx="867068" cy="865689"/>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chemeClr val="accent1"/>
          </a:solidFill>
          <a:ln>
            <a:noFill/>
          </a:ln>
        </p:spPr>
        <p:txBody>
          <a:bodyPr vert="horz" wrap="square" lIns="79401" tIns="39701" rIns="79401" bIns="39701" numCol="1" anchor="t" anchorCtr="0" compatLnSpc="1">
            <a:noAutofit/>
          </a:bodyPr>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29" name="Freeform 5"/>
          <p:cNvSpPr/>
          <p:nvPr/>
        </p:nvSpPr>
        <p:spPr bwMode="auto">
          <a:xfrm>
            <a:off x="6370457" y="2133364"/>
            <a:ext cx="1406055" cy="1404677"/>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chemeClr val="accent2"/>
          </a:solidFill>
          <a:ln>
            <a:noFill/>
          </a:ln>
        </p:spPr>
        <p:txBody>
          <a:bodyPr vert="horz" wrap="square" lIns="79401" tIns="39701" rIns="79401" bIns="39701" numCol="1" anchor="t" anchorCtr="0" compatLnSpc="1">
            <a:noAutofit/>
          </a:bodyPr>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0" name="Freeform 6"/>
          <p:cNvSpPr/>
          <p:nvPr/>
        </p:nvSpPr>
        <p:spPr bwMode="auto">
          <a:xfrm>
            <a:off x="7539411" y="1670195"/>
            <a:ext cx="1020079" cy="1020079"/>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chemeClr val="accent1"/>
          </a:solidFill>
          <a:ln>
            <a:noFill/>
          </a:ln>
        </p:spPr>
        <p:txBody>
          <a:bodyPr vert="horz" wrap="square" lIns="79401" tIns="39701" rIns="79401" bIns="39701" numCol="1" anchor="t" anchorCtr="0" compatLnSpc="1">
            <a:noAutofit/>
          </a:bodyPr>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1" name="Freeform 7"/>
          <p:cNvSpPr/>
          <p:nvPr/>
        </p:nvSpPr>
        <p:spPr bwMode="auto">
          <a:xfrm>
            <a:off x="8423020" y="2262941"/>
            <a:ext cx="563801" cy="563800"/>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chemeClr val="accent3"/>
          </a:solidFill>
          <a:ln>
            <a:noFill/>
          </a:ln>
        </p:spPr>
        <p:txBody>
          <a:bodyPr vert="horz" wrap="square" lIns="79401" tIns="39701" rIns="79401" bIns="39701" numCol="1" anchor="t" anchorCtr="0" compatLnSpc="1">
            <a:noAutofit/>
          </a:bodyPr>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2" name="Freeform 8"/>
          <p:cNvSpPr/>
          <p:nvPr/>
        </p:nvSpPr>
        <p:spPr bwMode="auto">
          <a:xfrm>
            <a:off x="7509083" y="2730245"/>
            <a:ext cx="1616964" cy="1615587"/>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chemeClr val="accent4"/>
          </a:solidFill>
          <a:ln>
            <a:noFill/>
          </a:ln>
        </p:spPr>
        <p:txBody>
          <a:bodyPr vert="horz" wrap="square" lIns="79401" tIns="39701" rIns="79401" bIns="39701" numCol="1" anchor="t" anchorCtr="0" compatLnSpc="1">
            <a:noAutofit/>
          </a:bodyPr>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33" name="Group 9"/>
          <p:cNvGrpSpPr/>
          <p:nvPr/>
        </p:nvGrpSpPr>
        <p:grpSpPr>
          <a:xfrm>
            <a:off x="6148515" y="3646942"/>
            <a:ext cx="1137252" cy="2260716"/>
            <a:chOff x="3987801" y="4254500"/>
            <a:chExt cx="1309688" cy="2603499"/>
          </a:xfrm>
          <a:solidFill>
            <a:schemeClr val="accent1"/>
          </a:solidFill>
        </p:grpSpPr>
        <p:sp>
          <p:nvSpPr>
            <p:cNvPr id="34" name="Oval 6"/>
            <p:cNvSpPr>
              <a:spLocks noChangeArrowheads="1"/>
            </p:cNvSpPr>
            <p:nvPr/>
          </p:nvSpPr>
          <p:spPr bwMode="auto">
            <a:xfrm>
              <a:off x="4241801" y="4419599"/>
              <a:ext cx="469900" cy="471487"/>
            </a:xfrm>
            <a:prstGeom prst="ellipse">
              <a:avLst/>
            </a:prstGeom>
            <a:grpFill/>
            <a:ln>
              <a:noFill/>
            </a:ln>
          </p:spPr>
          <p:txBody>
            <a:bodyPr vert="horz" wrap="square" lIns="79401" tIns="39701" rIns="79401" bIns="39701" numCol="1" anchor="t" anchorCtr="0" compatLnSpc="1"/>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5" name="Freeform 7"/>
            <p:cNvSpPr/>
            <p:nvPr/>
          </p:nvSpPr>
          <p:spPr bwMode="auto">
            <a:xfrm>
              <a:off x="3987801" y="4348162"/>
              <a:ext cx="1309688" cy="2509837"/>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grpFill/>
            <a:ln>
              <a:noFill/>
            </a:ln>
          </p:spPr>
          <p:txBody>
            <a:bodyPr vert="horz" wrap="square" lIns="79401" tIns="39701" rIns="79401" bIns="39701" numCol="1" anchor="t" anchorCtr="0" compatLnSpc="1"/>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6" name="Freeform 8"/>
            <p:cNvSpPr/>
            <p:nvPr/>
          </p:nvSpPr>
          <p:spPr bwMode="auto">
            <a:xfrm>
              <a:off x="4176714" y="4281487"/>
              <a:ext cx="625475" cy="330200"/>
            </a:xfrm>
            <a:custGeom>
              <a:avLst/>
              <a:gdLst>
                <a:gd name="T0" fmla="*/ 51 w 711"/>
                <a:gd name="T1" fmla="*/ 375 h 375"/>
                <a:gd name="T2" fmla="*/ 0 w 711"/>
                <a:gd name="T3" fmla="*/ 323 h 375"/>
                <a:gd name="T4" fmla="*/ 21 w 711"/>
                <a:gd name="T5" fmla="*/ 281 h 375"/>
                <a:gd name="T6" fmla="*/ 334 w 711"/>
                <a:gd name="T7" fmla="*/ 0 h 375"/>
                <a:gd name="T8" fmla="*/ 646 w 711"/>
                <a:gd name="T9" fmla="*/ 271 h 375"/>
                <a:gd name="T10" fmla="*/ 660 w 711"/>
                <a:gd name="T11" fmla="*/ 271 h 375"/>
                <a:gd name="T12" fmla="*/ 711 w 711"/>
                <a:gd name="T13" fmla="*/ 323 h 375"/>
                <a:gd name="T14" fmla="*/ 660 w 711"/>
                <a:gd name="T15" fmla="*/ 375 h 375"/>
                <a:gd name="T16" fmla="*/ 51 w 711"/>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5">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grpFill/>
            <a:ln>
              <a:noFill/>
            </a:ln>
          </p:spPr>
          <p:txBody>
            <a:bodyPr vert="horz" wrap="square" lIns="79401" tIns="39701" rIns="79401" bIns="39701" numCol="1" anchor="t" anchorCtr="0" compatLnSpc="1"/>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7" name="Freeform 9"/>
            <p:cNvSpPr>
              <a:spLocks noEditPoints="1"/>
            </p:cNvSpPr>
            <p:nvPr/>
          </p:nvSpPr>
          <p:spPr bwMode="auto">
            <a:xfrm>
              <a:off x="4149726" y="4254500"/>
              <a:ext cx="679450" cy="381000"/>
            </a:xfrm>
            <a:custGeom>
              <a:avLst/>
              <a:gdLst>
                <a:gd name="T0" fmla="*/ 364 w 771"/>
                <a:gd name="T1" fmla="*/ 60 h 433"/>
                <a:gd name="T2" fmla="*/ 649 w 771"/>
                <a:gd name="T3" fmla="*/ 333 h 433"/>
                <a:gd name="T4" fmla="*/ 690 w 771"/>
                <a:gd name="T5" fmla="*/ 333 h 433"/>
                <a:gd name="T6" fmla="*/ 711 w 771"/>
                <a:gd name="T7" fmla="*/ 353 h 433"/>
                <a:gd name="T8" fmla="*/ 690 w 771"/>
                <a:gd name="T9" fmla="*/ 373 h 433"/>
                <a:gd name="T10" fmla="*/ 81 w 771"/>
                <a:gd name="T11" fmla="*/ 373 h 433"/>
                <a:gd name="T12" fmla="*/ 60 w 771"/>
                <a:gd name="T13" fmla="*/ 352 h 433"/>
                <a:gd name="T14" fmla="*/ 79 w 771"/>
                <a:gd name="T15" fmla="*/ 331 h 433"/>
                <a:gd name="T16" fmla="*/ 364 w 771"/>
                <a:gd name="T17" fmla="*/ 60 h 433"/>
                <a:gd name="T18" fmla="*/ 364 w 771"/>
                <a:gd name="T19" fmla="*/ 0 h 433"/>
                <a:gd name="T20" fmla="*/ 128 w 771"/>
                <a:gd name="T21" fmla="*/ 94 h 433"/>
                <a:gd name="T22" fmla="*/ 23 w 771"/>
                <a:gd name="T23" fmla="*/ 296 h 433"/>
                <a:gd name="T24" fmla="*/ 0 w 771"/>
                <a:gd name="T25" fmla="*/ 352 h 433"/>
                <a:gd name="T26" fmla="*/ 81 w 771"/>
                <a:gd name="T27" fmla="*/ 433 h 433"/>
                <a:gd name="T28" fmla="*/ 690 w 771"/>
                <a:gd name="T29" fmla="*/ 433 h 433"/>
                <a:gd name="T30" fmla="*/ 771 w 771"/>
                <a:gd name="T31" fmla="*/ 353 h 433"/>
                <a:gd name="T32" fmla="*/ 701 w 771"/>
                <a:gd name="T33" fmla="*/ 273 h 433"/>
                <a:gd name="T34" fmla="*/ 600 w 771"/>
                <a:gd name="T35" fmla="*/ 93 h 433"/>
                <a:gd name="T36" fmla="*/ 364 w 771"/>
                <a:gd name="T3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1" h="433">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grpFill/>
            <a:ln>
              <a:noFill/>
            </a:ln>
          </p:spPr>
          <p:txBody>
            <a:bodyPr vert="horz" wrap="square" lIns="79401" tIns="39701" rIns="79401" bIns="39701" numCol="1" anchor="t" anchorCtr="0" compatLnSpc="1"/>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sp>
        <p:nvSpPr>
          <p:cNvPr id="38" name="Freeform 12"/>
          <p:cNvSpPr/>
          <p:nvPr/>
        </p:nvSpPr>
        <p:spPr bwMode="auto">
          <a:xfrm>
            <a:off x="7724128" y="2945292"/>
            <a:ext cx="1186877" cy="1185499"/>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solidFill>
          <a:ln>
            <a:noFill/>
          </a:ln>
        </p:spPr>
        <p:txBody>
          <a:bodyPr vert="horz" wrap="square" lIns="79401" tIns="39701" rIns="79401" bIns="39701" numCol="1" anchor="t" anchorCtr="0" compatLnSpc="1"/>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9" name="Freeform 30"/>
          <p:cNvSpPr/>
          <p:nvPr/>
        </p:nvSpPr>
        <p:spPr bwMode="auto">
          <a:xfrm>
            <a:off x="6570335" y="2333246"/>
            <a:ext cx="1006295" cy="1004916"/>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solidFill>
          <a:ln>
            <a:noFill/>
          </a:ln>
        </p:spPr>
        <p:txBody>
          <a:bodyPr vert="horz" wrap="square" lIns="79401" tIns="39701" rIns="79401" bIns="39701" numCol="1" anchor="t" anchorCtr="0" compatLnSpc="1"/>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41" name="Freeform 48"/>
          <p:cNvSpPr/>
          <p:nvPr/>
        </p:nvSpPr>
        <p:spPr bwMode="auto">
          <a:xfrm>
            <a:off x="7713099" y="1843883"/>
            <a:ext cx="674080" cy="674079"/>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solidFill>
          <a:ln>
            <a:noFill/>
          </a:ln>
        </p:spPr>
        <p:txBody>
          <a:bodyPr vert="horz" wrap="square" lIns="79401" tIns="39701" rIns="79401" bIns="39701" numCol="1" anchor="t" anchorCtr="0" compatLnSpc="1"/>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0" name="Freeform 66"/>
          <p:cNvSpPr/>
          <p:nvPr/>
        </p:nvSpPr>
        <p:spPr bwMode="auto">
          <a:xfrm>
            <a:off x="7485649" y="4303100"/>
            <a:ext cx="497635" cy="497635"/>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solidFill>
          <a:ln>
            <a:noFill/>
          </a:ln>
        </p:spPr>
        <p:txBody>
          <a:bodyPr vert="horz" wrap="square" lIns="79401" tIns="39701" rIns="79401" bIns="39701" numCol="1" anchor="t" anchorCtr="0" compatLnSpc="1"/>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1" name="Freeform 76"/>
          <p:cNvSpPr>
            <a:spLocks noEditPoints="1"/>
          </p:cNvSpPr>
          <p:nvPr/>
        </p:nvSpPr>
        <p:spPr bwMode="auto">
          <a:xfrm>
            <a:off x="8020501" y="4952367"/>
            <a:ext cx="226072" cy="210908"/>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79401" tIns="39701" rIns="79401" bIns="39701" numCol="1" anchor="t" anchorCtr="0" compatLnSpc="1"/>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2" name="Freeform 86"/>
          <p:cNvSpPr>
            <a:spLocks noEditPoints="1"/>
          </p:cNvSpPr>
          <p:nvPr/>
        </p:nvSpPr>
        <p:spPr bwMode="auto">
          <a:xfrm>
            <a:off x="8588435" y="2439387"/>
            <a:ext cx="226072" cy="210908"/>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79401" tIns="39701" rIns="79401" bIns="39701" numCol="1" anchor="t" anchorCtr="0" compatLnSpc="1"/>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3" name="Oval 20"/>
          <p:cNvSpPr>
            <a:spLocks noChangeArrowheads="1"/>
          </p:cNvSpPr>
          <p:nvPr/>
        </p:nvSpPr>
        <p:spPr bwMode="auto">
          <a:xfrm>
            <a:off x="6935635" y="2698543"/>
            <a:ext cx="274319" cy="274319"/>
          </a:xfrm>
          <a:prstGeom prst="ellipse">
            <a:avLst/>
          </a:prstGeom>
          <a:noFill/>
          <a:ln w="122238"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79401" tIns="39701" rIns="79401" bIns="39701" numCol="1" anchor="t" anchorCtr="0" compatLnSpc="1"/>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4" name="Oval 21"/>
          <p:cNvSpPr>
            <a:spLocks noChangeArrowheads="1"/>
          </p:cNvSpPr>
          <p:nvPr/>
        </p:nvSpPr>
        <p:spPr bwMode="auto">
          <a:xfrm>
            <a:off x="8168000" y="3379515"/>
            <a:ext cx="315675" cy="317052"/>
          </a:xfrm>
          <a:prstGeom prst="ellipse">
            <a:avLst/>
          </a:prstGeom>
          <a:noFill/>
          <a:ln w="139700" cap="flat">
            <a:solidFill>
              <a:schemeClr val="accent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79401" tIns="39701" rIns="79401" bIns="39701" numCol="1" anchor="t" anchorCtr="0" compatLnSpc="1"/>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5" name="Oval 22"/>
          <p:cNvSpPr>
            <a:spLocks noChangeArrowheads="1"/>
          </p:cNvSpPr>
          <p:nvPr/>
        </p:nvSpPr>
        <p:spPr bwMode="auto">
          <a:xfrm>
            <a:off x="7958471" y="2089253"/>
            <a:ext cx="186096" cy="186095"/>
          </a:xfrm>
          <a:prstGeom prst="ellipse">
            <a:avLst/>
          </a:prstGeom>
          <a:noFill/>
          <a:ln w="1047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79401" tIns="39701" rIns="79401" bIns="39701" numCol="1" anchor="t" anchorCtr="0" compatLnSpc="1"/>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6" name="Oval 23"/>
          <p:cNvSpPr>
            <a:spLocks noChangeArrowheads="1"/>
          </p:cNvSpPr>
          <p:nvPr/>
        </p:nvSpPr>
        <p:spPr bwMode="auto">
          <a:xfrm>
            <a:off x="7640040" y="4460248"/>
            <a:ext cx="186096" cy="184717"/>
          </a:xfrm>
          <a:prstGeom prst="ellipse">
            <a:avLst/>
          </a:prstGeom>
          <a:noFill/>
          <a:ln w="87313"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79401" tIns="39701" rIns="79401" bIns="39701" numCol="1" anchor="t" anchorCtr="0" compatLnSpc="1"/>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67" name="Group 24"/>
          <p:cNvGrpSpPr/>
          <p:nvPr/>
        </p:nvGrpSpPr>
        <p:grpSpPr>
          <a:xfrm>
            <a:off x="8490239" y="3794440"/>
            <a:ext cx="1319540" cy="2107705"/>
            <a:chOff x="6684587" y="4424362"/>
            <a:chExt cx="1519615" cy="2427287"/>
          </a:xfrm>
          <a:solidFill>
            <a:schemeClr val="accent1"/>
          </a:solidFill>
        </p:grpSpPr>
        <p:sp>
          <p:nvSpPr>
            <p:cNvPr id="68" name="Freeform 25"/>
            <p:cNvSpPr/>
            <p:nvPr/>
          </p:nvSpPr>
          <p:spPr bwMode="auto">
            <a:xfrm>
              <a:off x="6684587" y="4970462"/>
              <a:ext cx="1519615" cy="1881187"/>
            </a:xfrm>
            <a:custGeom>
              <a:avLst/>
              <a:gdLst>
                <a:gd name="connsiteX0" fmla="*/ 687119 w 1519615"/>
                <a:gd name="connsiteY0" fmla="*/ 0 h 1881187"/>
                <a:gd name="connsiteX1" fmla="*/ 954208 w 1519615"/>
                <a:gd name="connsiteY1" fmla="*/ 0 h 1881187"/>
                <a:gd name="connsiteX2" fmla="*/ 965811 w 1519615"/>
                <a:gd name="connsiteY2" fmla="*/ 0 h 1881187"/>
                <a:gd name="connsiteX3" fmla="*/ 945837 w 1519615"/>
                <a:gd name="connsiteY3" fmla="*/ 26046 h 1881187"/>
                <a:gd name="connsiteX4" fmla="*/ 945837 w 1519615"/>
                <a:gd name="connsiteY4" fmla="*/ 60981 h 1881187"/>
                <a:gd name="connsiteX5" fmla="*/ 971550 w 1519615"/>
                <a:gd name="connsiteY5" fmla="*/ 94142 h 1881187"/>
                <a:gd name="connsiteX6" fmla="*/ 991717 w 1519615"/>
                <a:gd name="connsiteY6" fmla="*/ 120151 h 1881187"/>
                <a:gd name="connsiteX7" fmla="*/ 987968 w 1519615"/>
                <a:gd name="connsiteY7" fmla="*/ 141878 h 1881187"/>
                <a:gd name="connsiteX8" fmla="*/ 928461 w 1519615"/>
                <a:gd name="connsiteY8" fmla="*/ 489711 h 1881187"/>
                <a:gd name="connsiteX9" fmla="*/ 930224 w 1519615"/>
                <a:gd name="connsiteY9" fmla="*/ 501057 h 1881187"/>
                <a:gd name="connsiteX10" fmla="*/ 934632 w 1519615"/>
                <a:gd name="connsiteY10" fmla="*/ 510658 h 1881187"/>
                <a:gd name="connsiteX11" fmla="*/ 1005159 w 1519615"/>
                <a:gd name="connsiteY11" fmla="*/ 602301 h 1881187"/>
                <a:gd name="connsiteX12" fmla="*/ 1035133 w 1519615"/>
                <a:gd name="connsiteY12" fmla="*/ 602301 h 1881187"/>
                <a:gd name="connsiteX13" fmla="*/ 1104780 w 1519615"/>
                <a:gd name="connsiteY13" fmla="*/ 510658 h 1881187"/>
                <a:gd name="connsiteX14" fmla="*/ 1110951 w 1519615"/>
                <a:gd name="connsiteY14" fmla="*/ 485347 h 1881187"/>
                <a:gd name="connsiteX15" fmla="*/ 1077450 w 1519615"/>
                <a:gd name="connsiteY15" fmla="*/ 302935 h 1881187"/>
                <a:gd name="connsiteX16" fmla="*/ 1077450 w 1519615"/>
                <a:gd name="connsiteY16" fmla="*/ 302062 h 1881187"/>
                <a:gd name="connsiteX17" fmla="*/ 1051884 w 1519615"/>
                <a:gd name="connsiteY17" fmla="*/ 144088 h 1881187"/>
                <a:gd name="connsiteX18" fmla="*/ 1047870 w 1519615"/>
                <a:gd name="connsiteY18" fmla="*/ 119635 h 1881187"/>
                <a:gd name="connsiteX19" fmla="*/ 1058114 w 1519615"/>
                <a:gd name="connsiteY19" fmla="*/ 106423 h 1881187"/>
                <a:gd name="connsiteX20" fmla="*/ 1093350 w 1519615"/>
                <a:gd name="connsiteY20" fmla="*/ 60981 h 1881187"/>
                <a:gd name="connsiteX21" fmla="*/ 1093350 w 1519615"/>
                <a:gd name="connsiteY21" fmla="*/ 26046 h 1881187"/>
                <a:gd name="connsiteX22" fmla="*/ 1085732 w 1519615"/>
                <a:gd name="connsiteY22" fmla="*/ 16111 h 1881187"/>
                <a:gd name="connsiteX23" fmla="*/ 1073377 w 1519615"/>
                <a:gd name="connsiteY23" fmla="*/ 0 h 1881187"/>
                <a:gd name="connsiteX24" fmla="*/ 1127987 w 1519615"/>
                <a:gd name="connsiteY24" fmla="*/ 0 h 1881187"/>
                <a:gd name="connsiteX25" fmla="*/ 1509055 w 1519615"/>
                <a:gd name="connsiteY25" fmla="*/ 0 h 1881187"/>
                <a:gd name="connsiteX26" fmla="*/ 1519615 w 1519615"/>
                <a:gd name="connsiteY26" fmla="*/ 10549 h 1881187"/>
                <a:gd name="connsiteX27" fmla="*/ 1519615 w 1519615"/>
                <a:gd name="connsiteY27" fmla="*/ 271630 h 1881187"/>
                <a:gd name="connsiteX28" fmla="*/ 1519615 w 1519615"/>
                <a:gd name="connsiteY28" fmla="*/ 399972 h 1881187"/>
                <a:gd name="connsiteX29" fmla="*/ 1519615 w 1519615"/>
                <a:gd name="connsiteY29" fmla="*/ 876422 h 1881187"/>
                <a:gd name="connsiteX30" fmla="*/ 1411373 w 1519615"/>
                <a:gd name="connsiteY30" fmla="*/ 980151 h 1881187"/>
                <a:gd name="connsiteX31" fmla="*/ 1302251 w 1519615"/>
                <a:gd name="connsiteY31" fmla="*/ 876422 h 1881187"/>
                <a:gd name="connsiteX32" fmla="*/ 1302251 w 1519615"/>
                <a:gd name="connsiteY32" fmla="*/ 341075 h 1881187"/>
                <a:gd name="connsiteX33" fmla="*/ 1288171 w 1519615"/>
                <a:gd name="connsiteY33" fmla="*/ 325252 h 1881187"/>
                <a:gd name="connsiteX34" fmla="*/ 1270570 w 1519615"/>
                <a:gd name="connsiteY34" fmla="*/ 341075 h 1881187"/>
                <a:gd name="connsiteX35" fmla="*/ 1270570 w 1519615"/>
                <a:gd name="connsiteY35" fmla="*/ 988063 h 1881187"/>
                <a:gd name="connsiteX36" fmla="*/ 1270570 w 1519615"/>
                <a:gd name="connsiteY36" fmla="*/ 1046960 h 1881187"/>
                <a:gd name="connsiteX37" fmla="*/ 1270570 w 1519615"/>
                <a:gd name="connsiteY37" fmla="*/ 1765151 h 1881187"/>
                <a:gd name="connsiteX38" fmla="*/ 1151768 w 1519615"/>
                <a:gd name="connsiteY38" fmla="*/ 1881187 h 1881187"/>
                <a:gd name="connsiteX39" fmla="*/ 1150008 w 1519615"/>
                <a:gd name="connsiteY39" fmla="*/ 1881187 h 1881187"/>
                <a:gd name="connsiteX40" fmla="*/ 1031206 w 1519615"/>
                <a:gd name="connsiteY40" fmla="*/ 1765151 h 1881187"/>
                <a:gd name="connsiteX41" fmla="*/ 1031206 w 1519615"/>
                <a:gd name="connsiteY41" fmla="*/ 1058388 h 1881187"/>
                <a:gd name="connsiteX42" fmla="*/ 1020645 w 1519615"/>
                <a:gd name="connsiteY42" fmla="*/ 1047839 h 1881187"/>
                <a:gd name="connsiteX43" fmla="*/ 992485 w 1519615"/>
                <a:gd name="connsiteY43" fmla="*/ 1047839 h 1881187"/>
                <a:gd name="connsiteX44" fmla="*/ 981045 w 1519615"/>
                <a:gd name="connsiteY44" fmla="*/ 1058388 h 1881187"/>
                <a:gd name="connsiteX45" fmla="*/ 981045 w 1519615"/>
                <a:gd name="connsiteY45" fmla="*/ 1765151 h 1881187"/>
                <a:gd name="connsiteX46" fmla="*/ 860482 w 1519615"/>
                <a:gd name="connsiteY46" fmla="*/ 1881187 h 1881187"/>
                <a:gd name="connsiteX47" fmla="*/ 859602 w 1519615"/>
                <a:gd name="connsiteY47" fmla="*/ 1881187 h 1881187"/>
                <a:gd name="connsiteX48" fmla="*/ 739040 w 1519615"/>
                <a:gd name="connsiteY48" fmla="*/ 1765151 h 1881187"/>
                <a:gd name="connsiteX49" fmla="*/ 739040 w 1519615"/>
                <a:gd name="connsiteY49" fmla="*/ 1046960 h 1881187"/>
                <a:gd name="connsiteX50" fmla="*/ 739040 w 1519615"/>
                <a:gd name="connsiteY50" fmla="*/ 988063 h 1881187"/>
                <a:gd name="connsiteX51" fmla="*/ 739920 w 1519615"/>
                <a:gd name="connsiteY51" fmla="*/ 356898 h 1881187"/>
                <a:gd name="connsiteX52" fmla="*/ 721440 w 1519615"/>
                <a:gd name="connsiteY52" fmla="*/ 349866 h 1881187"/>
                <a:gd name="connsiteX53" fmla="*/ 537516 w 1519615"/>
                <a:gd name="connsiteY53" fmla="*/ 563477 h 1881187"/>
                <a:gd name="connsiteX54" fmla="*/ 126548 w 1519615"/>
                <a:gd name="connsiteY54" fmla="*/ 712038 h 1881187"/>
                <a:gd name="connsiteX55" fmla="*/ 3346 w 1519615"/>
                <a:gd name="connsiteY55" fmla="*/ 640834 h 1881187"/>
                <a:gd name="connsiteX56" fmla="*/ 73747 w 1519615"/>
                <a:gd name="connsiteY56" fmla="*/ 514250 h 1881187"/>
                <a:gd name="connsiteX57" fmla="*/ 386153 w 1519615"/>
                <a:gd name="connsiteY57" fmla="*/ 410521 h 1881187"/>
                <a:gd name="connsiteX58" fmla="*/ 391433 w 1519615"/>
                <a:gd name="connsiteY58" fmla="*/ 407884 h 1881187"/>
                <a:gd name="connsiteX59" fmla="*/ 687119 w 1519615"/>
                <a:gd name="connsiteY59" fmla="*/ 0 h 18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519615" h="1881187">
                  <a:moveTo>
                    <a:pt x="687119" y="0"/>
                  </a:moveTo>
                  <a:cubicBezTo>
                    <a:pt x="687119" y="0"/>
                    <a:pt x="687119" y="0"/>
                    <a:pt x="954208" y="0"/>
                  </a:cubicBezTo>
                  <a:lnTo>
                    <a:pt x="965811" y="0"/>
                  </a:lnTo>
                  <a:lnTo>
                    <a:pt x="945837" y="26046"/>
                  </a:lnTo>
                  <a:cubicBezTo>
                    <a:pt x="938771" y="35653"/>
                    <a:pt x="938771" y="51374"/>
                    <a:pt x="945837" y="60981"/>
                  </a:cubicBezTo>
                  <a:cubicBezTo>
                    <a:pt x="945837" y="60981"/>
                    <a:pt x="945837" y="60981"/>
                    <a:pt x="971550" y="94142"/>
                  </a:cubicBezTo>
                  <a:lnTo>
                    <a:pt x="991717" y="120151"/>
                  </a:lnTo>
                  <a:lnTo>
                    <a:pt x="987968" y="141878"/>
                  </a:lnTo>
                  <a:cubicBezTo>
                    <a:pt x="967141" y="262241"/>
                    <a:pt x="928461" y="484474"/>
                    <a:pt x="928461" y="489711"/>
                  </a:cubicBezTo>
                  <a:cubicBezTo>
                    <a:pt x="928461" y="494075"/>
                    <a:pt x="928461" y="497566"/>
                    <a:pt x="930224" y="501057"/>
                  </a:cubicBezTo>
                  <a:cubicBezTo>
                    <a:pt x="930224" y="502803"/>
                    <a:pt x="932869" y="510658"/>
                    <a:pt x="934632" y="510658"/>
                  </a:cubicBezTo>
                  <a:cubicBezTo>
                    <a:pt x="1005159" y="602301"/>
                    <a:pt x="1005159" y="602301"/>
                    <a:pt x="1005159" y="602301"/>
                  </a:cubicBezTo>
                  <a:cubicBezTo>
                    <a:pt x="1013094" y="612774"/>
                    <a:pt x="1026317" y="612774"/>
                    <a:pt x="1035133" y="602301"/>
                  </a:cubicBezTo>
                  <a:cubicBezTo>
                    <a:pt x="1104780" y="510658"/>
                    <a:pt x="1104780" y="510658"/>
                    <a:pt x="1104780" y="510658"/>
                  </a:cubicBezTo>
                  <a:cubicBezTo>
                    <a:pt x="1110069" y="503676"/>
                    <a:pt x="1111832" y="494075"/>
                    <a:pt x="1110951" y="485347"/>
                  </a:cubicBezTo>
                  <a:cubicBezTo>
                    <a:pt x="1110069" y="478365"/>
                    <a:pt x="1086266" y="357048"/>
                    <a:pt x="1077450" y="302935"/>
                  </a:cubicBezTo>
                  <a:cubicBezTo>
                    <a:pt x="1077450" y="302935"/>
                    <a:pt x="1077450" y="302062"/>
                    <a:pt x="1077450" y="302062"/>
                  </a:cubicBezTo>
                  <a:cubicBezTo>
                    <a:pt x="1073923" y="279370"/>
                    <a:pt x="1056291" y="173762"/>
                    <a:pt x="1051884" y="144088"/>
                  </a:cubicBezTo>
                  <a:lnTo>
                    <a:pt x="1047870" y="119635"/>
                  </a:lnTo>
                  <a:lnTo>
                    <a:pt x="1058114" y="106423"/>
                  </a:lnTo>
                  <a:cubicBezTo>
                    <a:pt x="1066685" y="95370"/>
                    <a:pt x="1078113" y="80632"/>
                    <a:pt x="1093350" y="60981"/>
                  </a:cubicBezTo>
                  <a:cubicBezTo>
                    <a:pt x="1100417" y="51374"/>
                    <a:pt x="1100417" y="35653"/>
                    <a:pt x="1093350" y="26046"/>
                  </a:cubicBezTo>
                  <a:cubicBezTo>
                    <a:pt x="1093350" y="26046"/>
                    <a:pt x="1093350" y="26046"/>
                    <a:pt x="1085732" y="16111"/>
                  </a:cubicBezTo>
                  <a:lnTo>
                    <a:pt x="1073377" y="0"/>
                  </a:lnTo>
                  <a:lnTo>
                    <a:pt x="1127987" y="0"/>
                  </a:lnTo>
                  <a:cubicBezTo>
                    <a:pt x="1229725" y="0"/>
                    <a:pt x="1354942" y="0"/>
                    <a:pt x="1509055" y="0"/>
                  </a:cubicBezTo>
                  <a:cubicBezTo>
                    <a:pt x="1515215" y="0"/>
                    <a:pt x="1519615" y="5275"/>
                    <a:pt x="1519615" y="10549"/>
                  </a:cubicBezTo>
                  <a:cubicBezTo>
                    <a:pt x="1519615" y="10549"/>
                    <a:pt x="1519615" y="10549"/>
                    <a:pt x="1519615" y="271630"/>
                  </a:cubicBezTo>
                  <a:cubicBezTo>
                    <a:pt x="1519615" y="271630"/>
                    <a:pt x="1519615" y="271630"/>
                    <a:pt x="1519615" y="399972"/>
                  </a:cubicBezTo>
                  <a:cubicBezTo>
                    <a:pt x="1519615" y="399972"/>
                    <a:pt x="1519615" y="399972"/>
                    <a:pt x="1519615" y="876422"/>
                  </a:cubicBezTo>
                  <a:cubicBezTo>
                    <a:pt x="1519615" y="933561"/>
                    <a:pt x="1470334" y="980151"/>
                    <a:pt x="1411373" y="980151"/>
                  </a:cubicBezTo>
                  <a:cubicBezTo>
                    <a:pt x="1352412" y="980151"/>
                    <a:pt x="1302251" y="933561"/>
                    <a:pt x="1302251" y="876422"/>
                  </a:cubicBezTo>
                  <a:cubicBezTo>
                    <a:pt x="1302251" y="876422"/>
                    <a:pt x="1302251" y="876422"/>
                    <a:pt x="1302251" y="341075"/>
                  </a:cubicBezTo>
                  <a:cubicBezTo>
                    <a:pt x="1302251" y="333164"/>
                    <a:pt x="1296091" y="325252"/>
                    <a:pt x="1288171" y="325252"/>
                  </a:cubicBezTo>
                  <a:cubicBezTo>
                    <a:pt x="1278490" y="324373"/>
                    <a:pt x="1270570" y="331406"/>
                    <a:pt x="1270570" y="341075"/>
                  </a:cubicBezTo>
                  <a:cubicBezTo>
                    <a:pt x="1270570" y="341075"/>
                    <a:pt x="1270570" y="341075"/>
                    <a:pt x="1270570" y="988063"/>
                  </a:cubicBezTo>
                  <a:cubicBezTo>
                    <a:pt x="1270570" y="988063"/>
                    <a:pt x="1270570" y="988063"/>
                    <a:pt x="1270570" y="1046960"/>
                  </a:cubicBezTo>
                  <a:cubicBezTo>
                    <a:pt x="1270570" y="1046960"/>
                    <a:pt x="1270570" y="1046960"/>
                    <a:pt x="1270570" y="1765151"/>
                  </a:cubicBezTo>
                  <a:cubicBezTo>
                    <a:pt x="1270570" y="1828444"/>
                    <a:pt x="1216889" y="1881187"/>
                    <a:pt x="1151768" y="1881187"/>
                  </a:cubicBezTo>
                  <a:cubicBezTo>
                    <a:pt x="1151768" y="1881187"/>
                    <a:pt x="1151768" y="1881187"/>
                    <a:pt x="1150008" y="1881187"/>
                  </a:cubicBezTo>
                  <a:cubicBezTo>
                    <a:pt x="1084007" y="1881187"/>
                    <a:pt x="1031206" y="1828444"/>
                    <a:pt x="1031206" y="1765151"/>
                  </a:cubicBezTo>
                  <a:cubicBezTo>
                    <a:pt x="1031206" y="1765151"/>
                    <a:pt x="1031206" y="1765151"/>
                    <a:pt x="1031206" y="1058388"/>
                  </a:cubicBezTo>
                  <a:cubicBezTo>
                    <a:pt x="1031206" y="1052234"/>
                    <a:pt x="1026806" y="1047839"/>
                    <a:pt x="1020645" y="1047839"/>
                  </a:cubicBezTo>
                  <a:cubicBezTo>
                    <a:pt x="1020645" y="1047839"/>
                    <a:pt x="1020645" y="1047839"/>
                    <a:pt x="992485" y="1047839"/>
                  </a:cubicBezTo>
                  <a:cubicBezTo>
                    <a:pt x="986325" y="1047839"/>
                    <a:pt x="981045" y="1052234"/>
                    <a:pt x="981045" y="1058388"/>
                  </a:cubicBezTo>
                  <a:cubicBezTo>
                    <a:pt x="981045" y="1058388"/>
                    <a:pt x="981045" y="1058388"/>
                    <a:pt x="981045" y="1765151"/>
                  </a:cubicBezTo>
                  <a:cubicBezTo>
                    <a:pt x="981045" y="1828444"/>
                    <a:pt x="926484" y="1881187"/>
                    <a:pt x="860482" y="1881187"/>
                  </a:cubicBezTo>
                  <a:cubicBezTo>
                    <a:pt x="860482" y="1881187"/>
                    <a:pt x="860482" y="1881187"/>
                    <a:pt x="859602" y="1881187"/>
                  </a:cubicBezTo>
                  <a:cubicBezTo>
                    <a:pt x="793601" y="1881187"/>
                    <a:pt x="739040" y="1828444"/>
                    <a:pt x="739040" y="1765151"/>
                  </a:cubicBezTo>
                  <a:cubicBezTo>
                    <a:pt x="739040" y="1765151"/>
                    <a:pt x="739040" y="1765151"/>
                    <a:pt x="739040" y="1046960"/>
                  </a:cubicBezTo>
                  <a:cubicBezTo>
                    <a:pt x="739040" y="1046960"/>
                    <a:pt x="739040" y="1046960"/>
                    <a:pt x="739040" y="988063"/>
                  </a:cubicBezTo>
                  <a:cubicBezTo>
                    <a:pt x="739040" y="988063"/>
                    <a:pt x="739040" y="988063"/>
                    <a:pt x="739920" y="356898"/>
                  </a:cubicBezTo>
                  <a:cubicBezTo>
                    <a:pt x="739920" y="347229"/>
                    <a:pt x="727600" y="341954"/>
                    <a:pt x="721440" y="349866"/>
                  </a:cubicBezTo>
                  <a:cubicBezTo>
                    <a:pt x="658958" y="418432"/>
                    <a:pt x="537516" y="562598"/>
                    <a:pt x="537516" y="563477"/>
                  </a:cubicBezTo>
                  <a:cubicBezTo>
                    <a:pt x="516396" y="585454"/>
                    <a:pt x="202229" y="686546"/>
                    <a:pt x="126548" y="712038"/>
                  </a:cubicBezTo>
                  <a:cubicBezTo>
                    <a:pt x="72867" y="726982"/>
                    <a:pt x="17426" y="695336"/>
                    <a:pt x="3346" y="640834"/>
                  </a:cubicBezTo>
                  <a:cubicBezTo>
                    <a:pt x="-10735" y="586333"/>
                    <a:pt x="20946" y="529194"/>
                    <a:pt x="73747" y="514250"/>
                  </a:cubicBezTo>
                  <a:cubicBezTo>
                    <a:pt x="74627" y="514250"/>
                    <a:pt x="349192" y="423707"/>
                    <a:pt x="386153" y="410521"/>
                  </a:cubicBezTo>
                  <a:cubicBezTo>
                    <a:pt x="387913" y="410521"/>
                    <a:pt x="389673" y="408763"/>
                    <a:pt x="391433" y="407884"/>
                  </a:cubicBezTo>
                  <a:cubicBezTo>
                    <a:pt x="391433" y="407884"/>
                    <a:pt x="391433" y="407884"/>
                    <a:pt x="687119" y="0"/>
                  </a:cubicBezTo>
                  <a:close/>
                </a:path>
              </a:pathLst>
            </a:custGeom>
            <a:grpFill/>
            <a:ln>
              <a:noFill/>
            </a:ln>
          </p:spPr>
          <p:txBody>
            <a:bodyPr vert="horz" wrap="square" lIns="79401" tIns="39701" rIns="79401" bIns="39701" numCol="1" anchor="t" anchorCtr="0" compatLnSpc="1">
              <a:noAutofit/>
            </a:bodyPr>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9" name="Oval 10"/>
            <p:cNvSpPr>
              <a:spLocks noChangeArrowheads="1"/>
            </p:cNvSpPr>
            <p:nvPr/>
          </p:nvSpPr>
          <p:spPr bwMode="auto">
            <a:xfrm>
              <a:off x="7470776" y="4424362"/>
              <a:ext cx="469900" cy="469900"/>
            </a:xfrm>
            <a:prstGeom prst="ellipse">
              <a:avLst/>
            </a:prstGeom>
            <a:grpFill/>
            <a:ln>
              <a:noFill/>
            </a:ln>
          </p:spPr>
          <p:txBody>
            <a:bodyPr vert="horz" wrap="square" lIns="79401" tIns="39701" rIns="79401" bIns="39701" numCol="1" anchor="t" anchorCtr="0" compatLnSpc="1"/>
            <a:lstStyle/>
            <a:p>
              <a:pPr algn="just">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70" name="Group 69"/>
          <p:cNvGrpSpPr/>
          <p:nvPr/>
        </p:nvGrpSpPr>
        <p:grpSpPr>
          <a:xfrm>
            <a:off x="2627013" y="5214741"/>
            <a:ext cx="403208" cy="403897"/>
            <a:chOff x="9145588" y="4435475"/>
            <a:chExt cx="464344" cy="465138"/>
          </a:xfrm>
          <a:solidFill>
            <a:schemeClr val="accent1"/>
          </a:solidFill>
        </p:grpSpPr>
        <p:sp>
          <p:nvSpPr>
            <p:cNvPr id="71"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2"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3"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4"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5"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6"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7"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8"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9"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80" name="Group 79"/>
          <p:cNvGrpSpPr/>
          <p:nvPr/>
        </p:nvGrpSpPr>
        <p:grpSpPr>
          <a:xfrm>
            <a:off x="2633648" y="3678955"/>
            <a:ext cx="377707" cy="403208"/>
            <a:chOff x="9159875" y="1647825"/>
            <a:chExt cx="434975" cy="464344"/>
          </a:xfrm>
          <a:solidFill>
            <a:schemeClr val="accent3"/>
          </a:solidFill>
        </p:grpSpPr>
        <p:sp>
          <p:nvSpPr>
            <p:cNvPr id="81" name="AutoShape 78"/>
            <p:cNvSpPr/>
            <p:nvPr/>
          </p:nvSpPr>
          <p:spPr bwMode="auto">
            <a:xfrm>
              <a:off x="9159875" y="164782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2" name="AutoShape 79"/>
            <p:cNvSpPr/>
            <p:nvPr/>
          </p:nvSpPr>
          <p:spPr bwMode="auto">
            <a:xfrm>
              <a:off x="9217819" y="170576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3" name="AutoShape 80"/>
            <p:cNvSpPr/>
            <p:nvPr/>
          </p:nvSpPr>
          <p:spPr bwMode="auto">
            <a:xfrm>
              <a:off x="9391650" y="174942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84" name="Group 83"/>
          <p:cNvGrpSpPr/>
          <p:nvPr/>
        </p:nvGrpSpPr>
        <p:grpSpPr>
          <a:xfrm>
            <a:off x="2632990" y="2143177"/>
            <a:ext cx="403897" cy="378395"/>
            <a:chOff x="5368132" y="3540125"/>
            <a:chExt cx="465138" cy="435769"/>
          </a:xfrm>
          <a:solidFill>
            <a:schemeClr val="accent1"/>
          </a:solidFill>
        </p:grpSpPr>
        <p:sp>
          <p:nvSpPr>
            <p:cNvPr id="85"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6"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87" name="Group 86"/>
          <p:cNvGrpSpPr/>
          <p:nvPr/>
        </p:nvGrpSpPr>
        <p:grpSpPr>
          <a:xfrm>
            <a:off x="2633317" y="2930364"/>
            <a:ext cx="403897" cy="339797"/>
            <a:chOff x="5368132" y="2625725"/>
            <a:chExt cx="465138" cy="391319"/>
          </a:xfrm>
          <a:solidFill>
            <a:schemeClr val="accent2"/>
          </a:solidFill>
        </p:grpSpPr>
        <p:sp>
          <p:nvSpPr>
            <p:cNvPr id="88"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9"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0"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91" name="Group 90"/>
          <p:cNvGrpSpPr/>
          <p:nvPr/>
        </p:nvGrpSpPr>
        <p:grpSpPr>
          <a:xfrm>
            <a:off x="2629611" y="4490962"/>
            <a:ext cx="403208" cy="314985"/>
            <a:chOff x="2581275" y="1710532"/>
            <a:chExt cx="464344" cy="362744"/>
          </a:xfrm>
          <a:solidFill>
            <a:schemeClr val="accent4"/>
          </a:solidFill>
        </p:grpSpPr>
        <p:sp>
          <p:nvSpPr>
            <p:cNvPr id="92"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3"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4"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5"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6"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7"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8"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3" tIns="16543" rIns="16543" bIns="16543" anchor="ctr"/>
            <a:lstStyle/>
            <a:p>
              <a:pPr algn="just" defTabSz="198755" hangingPunct="0">
                <a:lnSpc>
                  <a:spcPct val="120000"/>
                </a:lnSpc>
              </a:pPr>
              <a:endParaRPr lang="en-US" sz="855">
                <a:solidFill>
                  <a:schemeClr val="bg1"/>
                </a:solidFill>
                <a:effectLst>
                  <a:outerShdw blurRad="38100" dist="38100" dir="2700000" algn="tl">
                    <a:srgbClr val="000000"/>
                  </a:outerShdw>
                </a:effectLst>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99" name="Group 98"/>
          <p:cNvGrpSpPr/>
          <p:nvPr/>
        </p:nvGrpSpPr>
        <p:grpSpPr>
          <a:xfrm>
            <a:off x="3117640" y="1988843"/>
            <a:ext cx="2444736" cy="572552"/>
            <a:chOff x="8676119" y="2213246"/>
            <a:chExt cx="3378732" cy="659363"/>
          </a:xfrm>
        </p:grpSpPr>
        <p:sp>
          <p:nvSpPr>
            <p:cNvPr id="100" name="TextBox 99"/>
            <p:cNvSpPr txBox="1"/>
            <p:nvPr/>
          </p:nvSpPr>
          <p:spPr>
            <a:xfrm>
              <a:off x="8683448" y="2213246"/>
              <a:ext cx="1608637" cy="259604"/>
            </a:xfrm>
            <a:prstGeom prst="rect">
              <a:avLst/>
            </a:prstGeom>
            <a:noFill/>
          </p:spPr>
          <p:txBody>
            <a:bodyPr wrap="none" lIns="0" tIns="0" rIns="0" bIns="0" rtlCol="0">
              <a:spAutoFit/>
            </a:bodyPr>
            <a:lstStyle/>
            <a:p>
              <a:r>
                <a:rPr lang="zh-CN" altLang="en-US" sz="1465" dirty="0">
                  <a:solidFill>
                    <a:schemeClr val="bg1"/>
                  </a:solidFill>
                  <a:latin typeface="Montserrat" panose="00000500000000000000" charset="0"/>
                  <a:ea typeface="Montserrat" panose="00000500000000000000" charset="0"/>
                  <a:cs typeface="+mn-ea"/>
                  <a:sym typeface="Montserrat" panose="00000500000000000000" charset="0"/>
                </a:rPr>
                <a:t>Add the title</a:t>
              </a:r>
              <a:endParaRPr lang="en-GB" sz="14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1" name="Rectangle 100"/>
            <p:cNvSpPr/>
            <p:nvPr/>
          </p:nvSpPr>
          <p:spPr>
            <a:xfrm>
              <a:off x="8676119" y="2479912"/>
              <a:ext cx="3378732" cy="392697"/>
            </a:xfrm>
            <a:prstGeom prst="rect">
              <a:avLst/>
            </a:prstGeom>
          </p:spPr>
          <p:txBody>
            <a:bodyPr wrap="square" lIns="0" tIns="0" rIns="0" bIns="0">
              <a:spAutoFit/>
            </a:bodyPr>
            <a:lstStyle/>
            <a:p>
              <a:pPr algn="just"/>
              <a:r>
                <a:rPr lang="zh-CN" altLang="en-US" sz="1105" dirty="0">
                  <a:solidFill>
                    <a:schemeClr val="bg1"/>
                  </a:solidFill>
                  <a:latin typeface="Montserrat" panose="00000500000000000000" charset="0"/>
                  <a:ea typeface="Montserrat" panose="00000500000000000000" charset="0"/>
                  <a:cs typeface="+mn-ea"/>
                  <a:sym typeface="Montserrat" panose="00000500000000000000" charset="0"/>
                </a:rPr>
                <a:t>Here you could describe the detile if you need it</a:t>
              </a:r>
              <a:endParaRPr lang="en-GB" sz="110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02" name="Group 113"/>
          <p:cNvGrpSpPr/>
          <p:nvPr/>
        </p:nvGrpSpPr>
        <p:grpSpPr>
          <a:xfrm>
            <a:off x="3117640" y="2756924"/>
            <a:ext cx="2444736" cy="613371"/>
            <a:chOff x="8676119" y="2166242"/>
            <a:chExt cx="3378732" cy="706375"/>
          </a:xfrm>
        </p:grpSpPr>
        <p:sp>
          <p:nvSpPr>
            <p:cNvPr id="103" name="TextBox 114"/>
            <p:cNvSpPr txBox="1"/>
            <p:nvPr/>
          </p:nvSpPr>
          <p:spPr>
            <a:xfrm>
              <a:off x="8683448" y="2166242"/>
              <a:ext cx="1608637" cy="259606"/>
            </a:xfrm>
            <a:prstGeom prst="rect">
              <a:avLst/>
            </a:prstGeom>
            <a:noFill/>
          </p:spPr>
          <p:txBody>
            <a:bodyPr wrap="none" lIns="0" tIns="0" rIns="0" bIns="0" rtlCol="0">
              <a:spAutoFit/>
            </a:bodyPr>
            <a:lstStyle/>
            <a:p>
              <a:r>
                <a:rPr lang="zh-CN" altLang="en-US" sz="1465" dirty="0">
                  <a:solidFill>
                    <a:schemeClr val="bg1"/>
                  </a:solidFill>
                  <a:latin typeface="Montserrat" panose="00000500000000000000" charset="0"/>
                  <a:ea typeface="Montserrat" panose="00000500000000000000" charset="0"/>
                  <a:cs typeface="+mn-ea"/>
                  <a:sym typeface="Montserrat" panose="00000500000000000000" charset="0"/>
                </a:rPr>
                <a:t>Add the title</a:t>
              </a:r>
              <a:endParaRPr lang="en-GB" sz="14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4" name="Rectangle 115"/>
            <p:cNvSpPr/>
            <p:nvPr/>
          </p:nvSpPr>
          <p:spPr>
            <a:xfrm>
              <a:off x="8676119" y="2479918"/>
              <a:ext cx="3378732" cy="392699"/>
            </a:xfrm>
            <a:prstGeom prst="rect">
              <a:avLst/>
            </a:prstGeom>
          </p:spPr>
          <p:txBody>
            <a:bodyPr wrap="square" lIns="0" tIns="0" rIns="0" bIns="0">
              <a:spAutoFit/>
            </a:bodyPr>
            <a:lstStyle/>
            <a:p>
              <a:pPr algn="just"/>
              <a:r>
                <a:rPr lang="zh-CN" altLang="en-US" sz="1105" dirty="0">
                  <a:solidFill>
                    <a:schemeClr val="bg1"/>
                  </a:solidFill>
                  <a:latin typeface="Montserrat" panose="00000500000000000000" charset="0"/>
                  <a:ea typeface="Montserrat" panose="00000500000000000000" charset="0"/>
                  <a:cs typeface="+mn-ea"/>
                  <a:sym typeface="Montserrat" panose="00000500000000000000" charset="0"/>
                </a:rPr>
                <a:t>Here you could describe the detile if you need it</a:t>
              </a:r>
              <a:endParaRPr lang="en-GB" altLang="zh-CN" sz="1105" dirty="0">
                <a:solidFill>
                  <a:schemeClr val="bg1"/>
                </a:solidFill>
                <a:latin typeface="Montserrat" panose="00000500000000000000" charset="0"/>
                <a:ea typeface="Montserrat" panose="00000500000000000000" charset="0"/>
                <a:cs typeface="+mn-ea"/>
                <a:sym typeface="Montserrat" panose="00000500000000000000" charset="0"/>
              </a:endParaRPr>
            </a:p>
          </p:txBody>
        </p:sp>
      </p:grpSp>
      <p:grpSp>
        <p:nvGrpSpPr>
          <p:cNvPr id="105" name="Group 116"/>
          <p:cNvGrpSpPr/>
          <p:nvPr/>
        </p:nvGrpSpPr>
        <p:grpSpPr>
          <a:xfrm>
            <a:off x="3117640" y="3525007"/>
            <a:ext cx="2444736" cy="609220"/>
            <a:chOff x="8676119" y="2171023"/>
            <a:chExt cx="3378732" cy="701594"/>
          </a:xfrm>
        </p:grpSpPr>
        <p:sp>
          <p:nvSpPr>
            <p:cNvPr id="106" name="TextBox 117"/>
            <p:cNvSpPr txBox="1"/>
            <p:nvPr/>
          </p:nvSpPr>
          <p:spPr>
            <a:xfrm>
              <a:off x="8683448" y="2171023"/>
              <a:ext cx="1608637" cy="259606"/>
            </a:xfrm>
            <a:prstGeom prst="rect">
              <a:avLst/>
            </a:prstGeom>
            <a:noFill/>
          </p:spPr>
          <p:txBody>
            <a:bodyPr wrap="none" lIns="0" tIns="0" rIns="0" bIns="0" rtlCol="0">
              <a:spAutoFit/>
            </a:bodyPr>
            <a:lstStyle/>
            <a:p>
              <a:r>
                <a:rPr lang="zh-CN" altLang="en-US" sz="1465" dirty="0">
                  <a:solidFill>
                    <a:schemeClr val="bg1"/>
                  </a:solidFill>
                  <a:latin typeface="Montserrat" panose="00000500000000000000" charset="0"/>
                  <a:ea typeface="Montserrat" panose="00000500000000000000" charset="0"/>
                  <a:cs typeface="+mn-ea"/>
                  <a:sym typeface="Montserrat" panose="00000500000000000000" charset="0"/>
                </a:rPr>
                <a:t>Add the title</a:t>
              </a:r>
              <a:endParaRPr lang="en-GB" sz="14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7" name="Rectangle 118"/>
            <p:cNvSpPr/>
            <p:nvPr/>
          </p:nvSpPr>
          <p:spPr>
            <a:xfrm>
              <a:off x="8676119" y="2479918"/>
              <a:ext cx="3378732" cy="392699"/>
            </a:xfrm>
            <a:prstGeom prst="rect">
              <a:avLst/>
            </a:prstGeom>
          </p:spPr>
          <p:txBody>
            <a:bodyPr wrap="square" lIns="0" tIns="0" rIns="0" bIns="0">
              <a:spAutoFit/>
            </a:bodyPr>
            <a:lstStyle/>
            <a:p>
              <a:pPr algn="just"/>
              <a:r>
                <a:rPr lang="zh-CN" altLang="en-US" sz="1105" dirty="0">
                  <a:solidFill>
                    <a:schemeClr val="bg1"/>
                  </a:solidFill>
                  <a:latin typeface="Montserrat" panose="00000500000000000000" charset="0"/>
                  <a:ea typeface="Montserrat" panose="00000500000000000000" charset="0"/>
                  <a:cs typeface="+mn-ea"/>
                  <a:sym typeface="Montserrat" panose="00000500000000000000" charset="0"/>
                </a:rPr>
                <a:t>Here you could describe the detile if you need it</a:t>
              </a:r>
              <a:endParaRPr lang="en-GB" altLang="zh-CN" sz="1105" dirty="0">
                <a:solidFill>
                  <a:schemeClr val="bg1"/>
                </a:solidFill>
                <a:latin typeface="Montserrat" panose="00000500000000000000" charset="0"/>
                <a:ea typeface="Montserrat" panose="00000500000000000000" charset="0"/>
                <a:cs typeface="+mn-ea"/>
                <a:sym typeface="Montserrat" panose="00000500000000000000" charset="0"/>
              </a:endParaRPr>
            </a:p>
          </p:txBody>
        </p:sp>
      </p:grpSp>
      <p:grpSp>
        <p:nvGrpSpPr>
          <p:cNvPr id="108" name="Group 119"/>
          <p:cNvGrpSpPr/>
          <p:nvPr/>
        </p:nvGrpSpPr>
        <p:grpSpPr>
          <a:xfrm>
            <a:off x="3117640" y="4293098"/>
            <a:ext cx="2444736" cy="617583"/>
            <a:chOff x="8676119" y="2161393"/>
            <a:chExt cx="3378732" cy="711225"/>
          </a:xfrm>
        </p:grpSpPr>
        <p:sp>
          <p:nvSpPr>
            <p:cNvPr id="109" name="TextBox 120"/>
            <p:cNvSpPr txBox="1"/>
            <p:nvPr/>
          </p:nvSpPr>
          <p:spPr>
            <a:xfrm>
              <a:off x="8683448" y="2161393"/>
              <a:ext cx="1608637" cy="259605"/>
            </a:xfrm>
            <a:prstGeom prst="rect">
              <a:avLst/>
            </a:prstGeom>
            <a:noFill/>
          </p:spPr>
          <p:txBody>
            <a:bodyPr wrap="none" lIns="0" tIns="0" rIns="0" bIns="0" rtlCol="0">
              <a:spAutoFit/>
            </a:bodyPr>
            <a:lstStyle/>
            <a:p>
              <a:r>
                <a:rPr lang="zh-CN" altLang="en-US" sz="1465" dirty="0">
                  <a:solidFill>
                    <a:schemeClr val="bg1"/>
                  </a:solidFill>
                  <a:latin typeface="Montserrat" panose="00000500000000000000" charset="0"/>
                  <a:ea typeface="Montserrat" panose="00000500000000000000" charset="0"/>
                  <a:cs typeface="+mn-ea"/>
                  <a:sym typeface="Montserrat" panose="00000500000000000000" charset="0"/>
                </a:rPr>
                <a:t>Add the title</a:t>
              </a:r>
              <a:endParaRPr lang="en-GB" sz="14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10" name="Rectangle 121"/>
            <p:cNvSpPr/>
            <p:nvPr/>
          </p:nvSpPr>
          <p:spPr>
            <a:xfrm>
              <a:off x="8676119" y="2479919"/>
              <a:ext cx="3378732" cy="392699"/>
            </a:xfrm>
            <a:prstGeom prst="rect">
              <a:avLst/>
            </a:prstGeom>
          </p:spPr>
          <p:txBody>
            <a:bodyPr wrap="square" lIns="0" tIns="0" rIns="0" bIns="0">
              <a:spAutoFit/>
            </a:bodyPr>
            <a:lstStyle/>
            <a:p>
              <a:pPr algn="just"/>
              <a:r>
                <a:rPr lang="zh-CN" altLang="en-US" sz="1105" dirty="0">
                  <a:solidFill>
                    <a:schemeClr val="bg1"/>
                  </a:solidFill>
                  <a:latin typeface="Montserrat" panose="00000500000000000000" charset="0"/>
                  <a:ea typeface="Montserrat" panose="00000500000000000000" charset="0"/>
                  <a:cs typeface="+mn-ea"/>
                  <a:sym typeface="Montserrat" panose="00000500000000000000" charset="0"/>
                </a:rPr>
                <a:t>Here you could describe the detile if you need it</a:t>
              </a:r>
              <a:endParaRPr lang="en-GB" altLang="zh-CN" sz="1105" dirty="0">
                <a:solidFill>
                  <a:schemeClr val="bg1"/>
                </a:solidFill>
                <a:latin typeface="Montserrat" panose="00000500000000000000" charset="0"/>
                <a:ea typeface="Montserrat" panose="00000500000000000000" charset="0"/>
                <a:cs typeface="+mn-ea"/>
                <a:sym typeface="Montserrat" panose="00000500000000000000" charset="0"/>
              </a:endParaRPr>
            </a:p>
          </p:txBody>
        </p:sp>
      </p:grpSp>
      <p:grpSp>
        <p:nvGrpSpPr>
          <p:cNvPr id="111" name="Group 122"/>
          <p:cNvGrpSpPr/>
          <p:nvPr/>
        </p:nvGrpSpPr>
        <p:grpSpPr>
          <a:xfrm>
            <a:off x="3117640" y="5030072"/>
            <a:ext cx="2444736" cy="652371"/>
            <a:chOff x="8676119" y="2121330"/>
            <a:chExt cx="3378732" cy="751288"/>
          </a:xfrm>
        </p:grpSpPr>
        <p:sp>
          <p:nvSpPr>
            <p:cNvPr id="112" name="TextBox 123"/>
            <p:cNvSpPr txBox="1"/>
            <p:nvPr/>
          </p:nvSpPr>
          <p:spPr>
            <a:xfrm>
              <a:off x="8676119" y="2121330"/>
              <a:ext cx="1467343" cy="236936"/>
            </a:xfrm>
            <a:prstGeom prst="rect">
              <a:avLst/>
            </a:prstGeom>
            <a:noFill/>
          </p:spPr>
          <p:txBody>
            <a:bodyPr wrap="none" lIns="0" tIns="0" rIns="0" bIns="0" rtlCol="0">
              <a:spAutoFit/>
            </a:bodyPr>
            <a:lstStyle/>
            <a:p>
              <a:r>
                <a:rPr lang="zh-CN" altLang="en-US" sz="1335" dirty="0">
                  <a:solidFill>
                    <a:schemeClr val="bg1"/>
                  </a:solidFill>
                  <a:latin typeface="Montserrat" panose="00000500000000000000" charset="0"/>
                  <a:ea typeface="Montserrat" panose="00000500000000000000" charset="0"/>
                  <a:cs typeface="+mn-ea"/>
                  <a:sym typeface="Montserrat" panose="00000500000000000000" charset="0"/>
                </a:rPr>
                <a:t>Add the title</a:t>
              </a:r>
              <a:endParaRPr lang="en-GB"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13" name="Rectangle 124"/>
            <p:cNvSpPr/>
            <p:nvPr/>
          </p:nvSpPr>
          <p:spPr>
            <a:xfrm>
              <a:off x="8676119" y="2479919"/>
              <a:ext cx="3378732" cy="392699"/>
            </a:xfrm>
            <a:prstGeom prst="rect">
              <a:avLst/>
            </a:prstGeom>
          </p:spPr>
          <p:txBody>
            <a:bodyPr wrap="square" lIns="0" tIns="0" rIns="0" bIns="0">
              <a:spAutoFit/>
            </a:bodyPr>
            <a:lstStyle/>
            <a:p>
              <a:pPr algn="just"/>
              <a:r>
                <a:rPr lang="zh-CN" altLang="en-US" sz="1105" dirty="0">
                  <a:solidFill>
                    <a:schemeClr val="bg1"/>
                  </a:solidFill>
                  <a:latin typeface="Montserrat" panose="00000500000000000000" charset="0"/>
                  <a:ea typeface="Montserrat" panose="00000500000000000000" charset="0"/>
                  <a:cs typeface="+mn-ea"/>
                  <a:sym typeface="Montserrat" panose="00000500000000000000" charset="0"/>
                </a:rPr>
                <a:t>Here you could describe the detile if you need it</a:t>
              </a:r>
              <a:endParaRPr lang="en-GB" altLang="zh-CN" sz="1105" dirty="0">
                <a:solidFill>
                  <a:schemeClr val="bg1"/>
                </a:solidFill>
                <a:latin typeface="Montserrat" panose="00000500000000000000" charset="0"/>
                <a:ea typeface="Montserrat" panose="00000500000000000000" charset="0"/>
                <a:cs typeface="+mn-ea"/>
                <a:sym typeface="Montserrat" panose="00000500000000000000" charset="0"/>
              </a:endParaRPr>
            </a:p>
          </p:txBody>
        </p:sp>
      </p:grpSp>
      <p:grpSp>
        <p:nvGrpSpPr>
          <p:cNvPr id="119" name="组合 118"/>
          <p:cNvGrpSpPr/>
          <p:nvPr/>
        </p:nvGrpSpPr>
        <p:grpSpPr>
          <a:xfrm>
            <a:off x="32385" y="386575"/>
            <a:ext cx="11956415" cy="0"/>
            <a:chOff x="1103" y="1195"/>
            <a:chExt cx="19076" cy="0"/>
          </a:xfrm>
        </p:grpSpPr>
        <p:cxnSp>
          <p:nvCxnSpPr>
            <p:cNvPr id="123" name="直接连接符 122"/>
            <p:cNvCxnSpPr/>
            <p:nvPr/>
          </p:nvCxnSpPr>
          <p:spPr>
            <a:xfrm flipH="1">
              <a:off x="13441"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1103"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grpSp>
      <p:sp>
        <p:nvSpPr>
          <p:cNvPr id="40" name="文本框 18"/>
          <p:cNvSpPr/>
          <p:nvPr/>
        </p:nvSpPr>
        <p:spPr>
          <a:xfrm>
            <a:off x="4458690" y="175818"/>
            <a:ext cx="3138277" cy="460338"/>
          </a:xfrm>
          <a:prstGeom prst="rect">
            <a:avLst/>
          </a:prstGeom>
          <a:noFill/>
          <a:ln w="9525">
            <a:solidFill>
              <a:srgbClr val="828EF6"/>
            </a:solidFill>
          </a:ln>
        </p:spPr>
        <p:txBody>
          <a:bodyPr wrap="square" anchor="t">
            <a:spAutoFit/>
          </a:bodyPr>
          <a:lstStyle/>
          <a:p>
            <a:pPr algn="ctr" defTabSz="685800"/>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Click Add Title Text</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randombar(horizontal)">
                                      <p:cBhvr>
                                        <p:cTn id="11" dur="500"/>
                                        <p:tgtEl>
                                          <p:spTgt spid="2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randombar(horizontal)">
                                      <p:cBhvr>
                                        <p:cTn id="15" dur="500"/>
                                        <p:tgtEl>
                                          <p:spTgt spid="2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randombar(horizontal)">
                                      <p:cBhvr>
                                        <p:cTn id="19" dur="500"/>
                                        <p:tgtEl>
                                          <p:spTgt spid="30"/>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randombar(horizontal)">
                                      <p:cBhvr>
                                        <p:cTn id="23" dur="500"/>
                                        <p:tgtEl>
                                          <p:spTgt spid="31"/>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randombar(horizontal)">
                                      <p:cBhvr>
                                        <p:cTn id="27" dur="500"/>
                                        <p:tgtEl>
                                          <p:spTgt spid="32"/>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randombar(horizontal)">
                                      <p:cBhvr>
                                        <p:cTn id="31" dur="500"/>
                                        <p:tgtEl>
                                          <p:spTgt spid="33"/>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randombar(horizontal)">
                                      <p:cBhvr>
                                        <p:cTn id="35" dur="500"/>
                                        <p:tgtEl>
                                          <p:spTgt spid="38"/>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randombar(horizontal)">
                                      <p:cBhvr>
                                        <p:cTn id="39" dur="500"/>
                                        <p:tgtEl>
                                          <p:spTgt spid="39"/>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randombar(horizontal)">
                                      <p:cBhvr>
                                        <p:cTn id="43" dur="500"/>
                                        <p:tgtEl>
                                          <p:spTgt spid="41"/>
                                        </p:tgtEl>
                                      </p:cBhvr>
                                    </p:animEffect>
                                  </p:childTnLst>
                                </p:cTn>
                              </p:par>
                            </p:childTnLst>
                          </p:cTn>
                        </p:par>
                        <p:par>
                          <p:cTn id="44" fill="hold">
                            <p:stCondLst>
                              <p:cond delay="5000"/>
                            </p:stCondLst>
                            <p:childTnLst>
                              <p:par>
                                <p:cTn id="45" presetID="14" presetClass="entr" presetSubtype="10"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randombar(horizontal)">
                                      <p:cBhvr>
                                        <p:cTn id="47" dur="500"/>
                                        <p:tgtEl>
                                          <p:spTgt spid="60"/>
                                        </p:tgtEl>
                                      </p:cBhvr>
                                    </p:animEffect>
                                  </p:childTnLst>
                                </p:cTn>
                              </p:par>
                            </p:childTnLst>
                          </p:cTn>
                        </p:par>
                        <p:par>
                          <p:cTn id="48" fill="hold">
                            <p:stCondLst>
                              <p:cond delay="5500"/>
                            </p:stCondLst>
                            <p:childTnLst>
                              <p:par>
                                <p:cTn id="49" presetID="14" presetClass="entr" presetSubtype="10" fill="hold" grpId="0"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randombar(horizontal)">
                                      <p:cBhvr>
                                        <p:cTn id="51" dur="500"/>
                                        <p:tgtEl>
                                          <p:spTgt spid="61"/>
                                        </p:tgtEl>
                                      </p:cBhvr>
                                    </p:animEffect>
                                  </p:childTnLst>
                                </p:cTn>
                              </p:par>
                            </p:childTnLst>
                          </p:cTn>
                        </p:par>
                        <p:par>
                          <p:cTn id="52" fill="hold">
                            <p:stCondLst>
                              <p:cond delay="6000"/>
                            </p:stCondLst>
                            <p:childTnLst>
                              <p:par>
                                <p:cTn id="53" presetID="14" presetClass="entr" presetSubtype="10" fill="hold" grpId="0" nodeType="after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randombar(horizontal)">
                                      <p:cBhvr>
                                        <p:cTn id="55" dur="500"/>
                                        <p:tgtEl>
                                          <p:spTgt spid="62"/>
                                        </p:tgtEl>
                                      </p:cBhvr>
                                    </p:animEffect>
                                  </p:childTnLst>
                                </p:cTn>
                              </p:par>
                            </p:childTnLst>
                          </p:cTn>
                        </p:par>
                        <p:par>
                          <p:cTn id="56" fill="hold">
                            <p:stCondLst>
                              <p:cond delay="6500"/>
                            </p:stCondLst>
                            <p:childTnLst>
                              <p:par>
                                <p:cTn id="57" presetID="14" presetClass="entr" presetSubtype="10" fill="hold" grpId="0" nodeType="after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randombar(horizontal)">
                                      <p:cBhvr>
                                        <p:cTn id="59" dur="500"/>
                                        <p:tgtEl>
                                          <p:spTgt spid="63"/>
                                        </p:tgtEl>
                                      </p:cBhvr>
                                    </p:animEffect>
                                  </p:childTnLst>
                                </p:cTn>
                              </p:par>
                            </p:childTnLst>
                          </p:cTn>
                        </p:par>
                        <p:par>
                          <p:cTn id="60" fill="hold">
                            <p:stCondLst>
                              <p:cond delay="7000"/>
                            </p:stCondLst>
                            <p:childTnLst>
                              <p:par>
                                <p:cTn id="61" presetID="14" presetClass="entr" presetSubtype="10" fill="hold" grpId="0" nodeType="after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randombar(horizontal)">
                                      <p:cBhvr>
                                        <p:cTn id="63" dur="500"/>
                                        <p:tgtEl>
                                          <p:spTgt spid="64"/>
                                        </p:tgtEl>
                                      </p:cBhvr>
                                    </p:animEffect>
                                  </p:childTnLst>
                                </p:cTn>
                              </p:par>
                            </p:childTnLst>
                          </p:cTn>
                        </p:par>
                        <p:par>
                          <p:cTn id="64" fill="hold">
                            <p:stCondLst>
                              <p:cond delay="7500"/>
                            </p:stCondLst>
                            <p:childTnLst>
                              <p:par>
                                <p:cTn id="65" presetID="14" presetClass="entr" presetSubtype="10" fill="hold" grpId="0" nodeType="after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randombar(horizontal)">
                                      <p:cBhvr>
                                        <p:cTn id="67" dur="500"/>
                                        <p:tgtEl>
                                          <p:spTgt spid="65"/>
                                        </p:tgtEl>
                                      </p:cBhvr>
                                    </p:animEffect>
                                  </p:childTnLst>
                                </p:cTn>
                              </p:par>
                            </p:childTnLst>
                          </p:cTn>
                        </p:par>
                        <p:par>
                          <p:cTn id="68" fill="hold">
                            <p:stCondLst>
                              <p:cond delay="8000"/>
                            </p:stCondLst>
                            <p:childTnLst>
                              <p:par>
                                <p:cTn id="69" presetID="14" presetClass="entr" presetSubtype="10" fill="hold" grpId="0" nodeType="after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randombar(horizontal)">
                                      <p:cBhvr>
                                        <p:cTn id="71" dur="500"/>
                                        <p:tgtEl>
                                          <p:spTgt spid="66"/>
                                        </p:tgtEl>
                                      </p:cBhvr>
                                    </p:animEffect>
                                  </p:childTnLst>
                                </p:cTn>
                              </p:par>
                            </p:childTnLst>
                          </p:cTn>
                        </p:par>
                        <p:par>
                          <p:cTn id="72" fill="hold">
                            <p:stCondLst>
                              <p:cond delay="8500"/>
                            </p:stCondLst>
                            <p:childTnLst>
                              <p:par>
                                <p:cTn id="73" presetID="14" presetClass="entr" presetSubtype="10" fill="hold" nodeType="after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randombar(horizontal)">
                                      <p:cBhvr>
                                        <p:cTn id="75" dur="500"/>
                                        <p:tgtEl>
                                          <p:spTgt spid="67"/>
                                        </p:tgtEl>
                                      </p:cBhvr>
                                    </p:animEffect>
                                  </p:childTnLst>
                                </p:cTn>
                              </p:par>
                            </p:childTnLst>
                          </p:cTn>
                        </p:par>
                        <p:par>
                          <p:cTn id="76" fill="hold">
                            <p:stCondLst>
                              <p:cond delay="9000"/>
                            </p:stCondLst>
                            <p:childTnLst>
                              <p:par>
                                <p:cTn id="77" presetID="14" presetClass="entr" presetSubtype="10" fill="hold" nodeType="after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randombar(horizontal)">
                                      <p:cBhvr>
                                        <p:cTn id="79" dur="500"/>
                                        <p:tgtEl>
                                          <p:spTgt spid="84"/>
                                        </p:tgtEl>
                                      </p:cBhvr>
                                    </p:animEffect>
                                  </p:childTnLst>
                                </p:cTn>
                              </p:par>
                            </p:childTnLst>
                          </p:cTn>
                        </p:par>
                        <p:par>
                          <p:cTn id="80" fill="hold">
                            <p:stCondLst>
                              <p:cond delay="9500"/>
                            </p:stCondLst>
                            <p:childTnLst>
                              <p:par>
                                <p:cTn id="81" presetID="14" presetClass="entr" presetSubtype="10" fill="hold" nodeType="afterEffect">
                                  <p:stCondLst>
                                    <p:cond delay="0"/>
                                  </p:stCondLst>
                                  <p:childTnLst>
                                    <p:set>
                                      <p:cBhvr>
                                        <p:cTn id="82" dur="1" fill="hold">
                                          <p:stCondLst>
                                            <p:cond delay="0"/>
                                          </p:stCondLst>
                                        </p:cTn>
                                        <p:tgtEl>
                                          <p:spTgt spid="99"/>
                                        </p:tgtEl>
                                        <p:attrNameLst>
                                          <p:attrName>style.visibility</p:attrName>
                                        </p:attrNameLst>
                                      </p:cBhvr>
                                      <p:to>
                                        <p:strVal val="visible"/>
                                      </p:to>
                                    </p:set>
                                    <p:animEffect transition="in" filter="randombar(horizontal)">
                                      <p:cBhvr>
                                        <p:cTn id="83" dur="500"/>
                                        <p:tgtEl>
                                          <p:spTgt spid="99"/>
                                        </p:tgtEl>
                                      </p:cBhvr>
                                    </p:animEffect>
                                  </p:childTnLst>
                                </p:cTn>
                              </p:par>
                            </p:childTnLst>
                          </p:cTn>
                        </p:par>
                        <p:par>
                          <p:cTn id="84" fill="hold">
                            <p:stCondLst>
                              <p:cond delay="10000"/>
                            </p:stCondLst>
                            <p:childTnLst>
                              <p:par>
                                <p:cTn id="85" presetID="14" presetClass="entr" presetSubtype="10" fill="hold" nodeType="after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randombar(horizontal)">
                                      <p:cBhvr>
                                        <p:cTn id="87" dur="500"/>
                                        <p:tgtEl>
                                          <p:spTgt spid="87"/>
                                        </p:tgtEl>
                                      </p:cBhvr>
                                    </p:animEffect>
                                  </p:childTnLst>
                                </p:cTn>
                              </p:par>
                            </p:childTnLst>
                          </p:cTn>
                        </p:par>
                        <p:par>
                          <p:cTn id="88" fill="hold">
                            <p:stCondLst>
                              <p:cond delay="10500"/>
                            </p:stCondLst>
                            <p:childTnLst>
                              <p:par>
                                <p:cTn id="89" presetID="14" presetClass="entr" presetSubtype="10" fill="hold" nodeType="afterEffect">
                                  <p:stCondLst>
                                    <p:cond delay="0"/>
                                  </p:stCondLst>
                                  <p:childTnLst>
                                    <p:set>
                                      <p:cBhvr>
                                        <p:cTn id="90" dur="1" fill="hold">
                                          <p:stCondLst>
                                            <p:cond delay="0"/>
                                          </p:stCondLst>
                                        </p:cTn>
                                        <p:tgtEl>
                                          <p:spTgt spid="102"/>
                                        </p:tgtEl>
                                        <p:attrNameLst>
                                          <p:attrName>style.visibility</p:attrName>
                                        </p:attrNameLst>
                                      </p:cBhvr>
                                      <p:to>
                                        <p:strVal val="visible"/>
                                      </p:to>
                                    </p:set>
                                    <p:animEffect transition="in" filter="randombar(horizontal)">
                                      <p:cBhvr>
                                        <p:cTn id="91" dur="500"/>
                                        <p:tgtEl>
                                          <p:spTgt spid="102"/>
                                        </p:tgtEl>
                                      </p:cBhvr>
                                    </p:animEffect>
                                  </p:childTnLst>
                                </p:cTn>
                              </p:par>
                            </p:childTnLst>
                          </p:cTn>
                        </p:par>
                        <p:par>
                          <p:cTn id="92" fill="hold">
                            <p:stCondLst>
                              <p:cond delay="11000"/>
                            </p:stCondLst>
                            <p:childTnLst>
                              <p:par>
                                <p:cTn id="93" presetID="14" presetClass="entr" presetSubtype="10" fill="hold" nodeType="afterEffect">
                                  <p:stCondLst>
                                    <p:cond delay="0"/>
                                  </p:stCondLst>
                                  <p:childTnLst>
                                    <p:set>
                                      <p:cBhvr>
                                        <p:cTn id="94" dur="1" fill="hold">
                                          <p:stCondLst>
                                            <p:cond delay="0"/>
                                          </p:stCondLst>
                                        </p:cTn>
                                        <p:tgtEl>
                                          <p:spTgt spid="80"/>
                                        </p:tgtEl>
                                        <p:attrNameLst>
                                          <p:attrName>style.visibility</p:attrName>
                                        </p:attrNameLst>
                                      </p:cBhvr>
                                      <p:to>
                                        <p:strVal val="visible"/>
                                      </p:to>
                                    </p:set>
                                    <p:animEffect transition="in" filter="randombar(horizontal)">
                                      <p:cBhvr>
                                        <p:cTn id="95" dur="500"/>
                                        <p:tgtEl>
                                          <p:spTgt spid="80"/>
                                        </p:tgtEl>
                                      </p:cBhvr>
                                    </p:animEffect>
                                  </p:childTnLst>
                                </p:cTn>
                              </p:par>
                            </p:childTnLst>
                          </p:cTn>
                        </p:par>
                        <p:par>
                          <p:cTn id="96" fill="hold">
                            <p:stCondLst>
                              <p:cond delay="11500"/>
                            </p:stCondLst>
                            <p:childTnLst>
                              <p:par>
                                <p:cTn id="97" presetID="14" presetClass="entr" presetSubtype="10" fill="hold" nodeType="afterEffect">
                                  <p:stCondLst>
                                    <p:cond delay="0"/>
                                  </p:stCondLst>
                                  <p:childTnLst>
                                    <p:set>
                                      <p:cBhvr>
                                        <p:cTn id="98" dur="1" fill="hold">
                                          <p:stCondLst>
                                            <p:cond delay="0"/>
                                          </p:stCondLst>
                                        </p:cTn>
                                        <p:tgtEl>
                                          <p:spTgt spid="105"/>
                                        </p:tgtEl>
                                        <p:attrNameLst>
                                          <p:attrName>style.visibility</p:attrName>
                                        </p:attrNameLst>
                                      </p:cBhvr>
                                      <p:to>
                                        <p:strVal val="visible"/>
                                      </p:to>
                                    </p:set>
                                    <p:animEffect transition="in" filter="randombar(horizontal)">
                                      <p:cBhvr>
                                        <p:cTn id="99" dur="500"/>
                                        <p:tgtEl>
                                          <p:spTgt spid="105"/>
                                        </p:tgtEl>
                                      </p:cBhvr>
                                    </p:animEffect>
                                  </p:childTnLst>
                                </p:cTn>
                              </p:par>
                            </p:childTnLst>
                          </p:cTn>
                        </p:par>
                        <p:par>
                          <p:cTn id="100" fill="hold">
                            <p:stCondLst>
                              <p:cond delay="12000"/>
                            </p:stCondLst>
                            <p:childTnLst>
                              <p:par>
                                <p:cTn id="101" presetID="14" presetClass="entr" presetSubtype="10" fill="hold" nodeType="afterEffect">
                                  <p:stCondLst>
                                    <p:cond delay="0"/>
                                  </p:stCondLst>
                                  <p:childTnLst>
                                    <p:set>
                                      <p:cBhvr>
                                        <p:cTn id="102" dur="1" fill="hold">
                                          <p:stCondLst>
                                            <p:cond delay="0"/>
                                          </p:stCondLst>
                                        </p:cTn>
                                        <p:tgtEl>
                                          <p:spTgt spid="91"/>
                                        </p:tgtEl>
                                        <p:attrNameLst>
                                          <p:attrName>style.visibility</p:attrName>
                                        </p:attrNameLst>
                                      </p:cBhvr>
                                      <p:to>
                                        <p:strVal val="visible"/>
                                      </p:to>
                                    </p:set>
                                    <p:animEffect transition="in" filter="randombar(horizontal)">
                                      <p:cBhvr>
                                        <p:cTn id="103" dur="500"/>
                                        <p:tgtEl>
                                          <p:spTgt spid="91"/>
                                        </p:tgtEl>
                                      </p:cBhvr>
                                    </p:animEffect>
                                  </p:childTnLst>
                                </p:cTn>
                              </p:par>
                            </p:childTnLst>
                          </p:cTn>
                        </p:par>
                        <p:par>
                          <p:cTn id="104" fill="hold">
                            <p:stCondLst>
                              <p:cond delay="12500"/>
                            </p:stCondLst>
                            <p:childTnLst>
                              <p:par>
                                <p:cTn id="105" presetID="14" presetClass="entr" presetSubtype="10" fill="hold" nodeType="afterEffect">
                                  <p:stCondLst>
                                    <p:cond delay="0"/>
                                  </p:stCondLst>
                                  <p:childTnLst>
                                    <p:set>
                                      <p:cBhvr>
                                        <p:cTn id="106" dur="1" fill="hold">
                                          <p:stCondLst>
                                            <p:cond delay="0"/>
                                          </p:stCondLst>
                                        </p:cTn>
                                        <p:tgtEl>
                                          <p:spTgt spid="108"/>
                                        </p:tgtEl>
                                        <p:attrNameLst>
                                          <p:attrName>style.visibility</p:attrName>
                                        </p:attrNameLst>
                                      </p:cBhvr>
                                      <p:to>
                                        <p:strVal val="visible"/>
                                      </p:to>
                                    </p:set>
                                    <p:animEffect transition="in" filter="randombar(horizontal)">
                                      <p:cBhvr>
                                        <p:cTn id="107" dur="500"/>
                                        <p:tgtEl>
                                          <p:spTgt spid="108"/>
                                        </p:tgtEl>
                                      </p:cBhvr>
                                    </p:animEffect>
                                  </p:childTnLst>
                                </p:cTn>
                              </p:par>
                            </p:childTnLst>
                          </p:cTn>
                        </p:par>
                        <p:par>
                          <p:cTn id="108" fill="hold">
                            <p:stCondLst>
                              <p:cond delay="13000"/>
                            </p:stCondLst>
                            <p:childTnLst>
                              <p:par>
                                <p:cTn id="109" presetID="14" presetClass="entr" presetSubtype="10" fill="hold" nodeType="after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randombar(horizontal)">
                                      <p:cBhvr>
                                        <p:cTn id="111" dur="500"/>
                                        <p:tgtEl>
                                          <p:spTgt spid="70"/>
                                        </p:tgtEl>
                                      </p:cBhvr>
                                    </p:animEffect>
                                  </p:childTnLst>
                                </p:cTn>
                              </p:par>
                            </p:childTnLst>
                          </p:cTn>
                        </p:par>
                        <p:par>
                          <p:cTn id="112" fill="hold">
                            <p:stCondLst>
                              <p:cond delay="13500"/>
                            </p:stCondLst>
                            <p:childTnLst>
                              <p:par>
                                <p:cTn id="113" presetID="14" presetClass="entr" presetSubtype="10" fill="hold" nodeType="afterEffect">
                                  <p:stCondLst>
                                    <p:cond delay="0"/>
                                  </p:stCondLst>
                                  <p:childTnLst>
                                    <p:set>
                                      <p:cBhvr>
                                        <p:cTn id="114" dur="1" fill="hold">
                                          <p:stCondLst>
                                            <p:cond delay="0"/>
                                          </p:stCondLst>
                                        </p:cTn>
                                        <p:tgtEl>
                                          <p:spTgt spid="111"/>
                                        </p:tgtEl>
                                        <p:attrNameLst>
                                          <p:attrName>style.visibility</p:attrName>
                                        </p:attrNameLst>
                                      </p:cBhvr>
                                      <p:to>
                                        <p:strVal val="visible"/>
                                      </p:to>
                                    </p:set>
                                    <p:animEffect transition="in" filter="randombar(horizontal)">
                                      <p:cBhvr>
                                        <p:cTn id="115" dur="500"/>
                                        <p:tgtEl>
                                          <p:spTgt spid="111"/>
                                        </p:tgtEl>
                                      </p:cBhvr>
                                    </p:animEffect>
                                  </p:childTnLst>
                                </p:cTn>
                              </p:par>
                            </p:childTnLst>
                          </p:cTn>
                        </p:par>
                        <p:par>
                          <p:cTn id="116" fill="hold">
                            <p:stCondLst>
                              <p:cond delay="14000"/>
                            </p:stCondLst>
                            <p:childTnLst>
                              <p:par>
                                <p:cTn id="117" presetID="14" presetClass="entr" presetSubtype="10" fill="hold" nodeType="afterEffect">
                                  <p:stCondLst>
                                    <p:cond delay="0"/>
                                  </p:stCondLst>
                                  <p:childTnLst>
                                    <p:set>
                                      <p:cBhvr>
                                        <p:cTn id="118" dur="1" fill="hold">
                                          <p:stCondLst>
                                            <p:cond delay="0"/>
                                          </p:stCondLst>
                                        </p:cTn>
                                        <p:tgtEl>
                                          <p:spTgt spid="119"/>
                                        </p:tgtEl>
                                        <p:attrNameLst>
                                          <p:attrName>style.visibility</p:attrName>
                                        </p:attrNameLst>
                                      </p:cBhvr>
                                      <p:to>
                                        <p:strVal val="visible"/>
                                      </p:to>
                                    </p:set>
                                    <p:animEffect transition="in" filter="randombar(horizontal)">
                                      <p:cBhvr>
                                        <p:cTn id="119"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8" grpId="0" animBg="1"/>
      <p:bldP spid="39" grpId="0" animBg="1"/>
      <p:bldP spid="41" grpId="0" animBg="1"/>
      <p:bldP spid="60" grpId="0" animBg="1"/>
      <p:bldP spid="61" grpId="0" animBg="1"/>
      <p:bldP spid="62" grpId="0" animBg="1"/>
      <p:bldP spid="63" grpId="0" animBg="1"/>
      <p:bldP spid="64" grpId="0" animBg="1"/>
      <p:bldP spid="65" grpId="0" animBg="1"/>
      <p:bldP spid="6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ïşľíḍè"/>
          <p:cNvSpPr/>
          <p:nvPr/>
        </p:nvSpPr>
        <p:spPr>
          <a:xfrm>
            <a:off x="1244600" y="971550"/>
            <a:ext cx="4079875" cy="156210"/>
          </a:xfrm>
          <a:prstGeom prst="rect">
            <a:avLst/>
          </a:prstGeom>
          <a:solidFill>
            <a:srgbClr val="344CC7"/>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4400"/>
            <a:endParaRPr lang="zh-CN" altLang="en-US" sz="2000" b="1" i="1">
              <a:solidFill>
                <a:schemeClr val="bg1"/>
              </a:solidFill>
              <a:latin typeface="Montserrat" panose="00000500000000000000" charset="0"/>
              <a:ea typeface="Montserrat" panose="00000500000000000000" charset="0"/>
              <a:cs typeface="+mn-ea"/>
              <a:sym typeface="Montserrat" panose="00000500000000000000" charset="0"/>
            </a:endParaRPr>
          </a:p>
        </p:txBody>
      </p:sp>
      <p:sp>
        <p:nvSpPr>
          <p:cNvPr id="12" name="îSḷíďé"/>
          <p:cNvSpPr/>
          <p:nvPr/>
        </p:nvSpPr>
        <p:spPr>
          <a:xfrm>
            <a:off x="1244600" y="1205230"/>
            <a:ext cx="3994785" cy="923290"/>
          </a:xfrm>
          <a:prstGeom prst="rect">
            <a:avLst/>
          </a:prstGeom>
        </p:spPr>
        <p:txBody>
          <a:bodyPr wrap="square" lIns="91440" tIns="45720" rIns="91440" bIns="45720">
            <a:normAutofit/>
          </a:bodyPr>
          <a:lstStyle/>
          <a:p>
            <a:r>
              <a:rPr lang="zh-CN" altLang="en-US" sz="5400" b="1" spc="600" dirty="0">
                <a:solidFill>
                  <a:schemeClr val="bg1"/>
                </a:solidFill>
                <a:latin typeface="Montserrat" panose="00000500000000000000" charset="0"/>
                <a:ea typeface="Montserrat" panose="00000500000000000000" charset="0"/>
                <a:cs typeface="+mn-ea"/>
                <a:sym typeface="Montserrat" panose="00000500000000000000" charset="0"/>
              </a:rPr>
              <a:t>Contents</a:t>
            </a:r>
            <a:endParaRPr lang="zh-CN" altLang="en-US" sz="5400" b="1" spc="600" dirty="0">
              <a:solidFill>
                <a:schemeClr val="bg1"/>
              </a:solidFill>
              <a:latin typeface="Montserrat" panose="00000500000000000000" charset="0"/>
              <a:ea typeface="Montserrat" panose="00000500000000000000" charset="0"/>
              <a:cs typeface="+mn-ea"/>
              <a:sym typeface="Montserrat" panose="00000500000000000000" charset="0"/>
            </a:endParaRPr>
          </a:p>
        </p:txBody>
      </p:sp>
      <p:sp>
        <p:nvSpPr>
          <p:cNvPr id="13" name="îṣļíḓe"/>
          <p:cNvSpPr/>
          <p:nvPr/>
        </p:nvSpPr>
        <p:spPr bwMode="auto">
          <a:xfrm>
            <a:off x="6981825" y="2247426"/>
            <a:ext cx="4162426" cy="35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Annual work summary</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4" name="íSļïďê"/>
          <p:cNvSpPr/>
          <p:nvPr/>
        </p:nvSpPr>
        <p:spPr>
          <a:xfrm>
            <a:off x="6219825" y="2144452"/>
            <a:ext cx="581025" cy="561975"/>
          </a:xfrm>
          <a:prstGeom prst="rect">
            <a:avLst/>
          </a:prstGeom>
          <a:solidFill>
            <a:srgbClr val="828EF6"/>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i="1" dirty="0">
                <a:solidFill>
                  <a:schemeClr val="bg1"/>
                </a:solidFill>
                <a:latin typeface="Montserrat" panose="00000500000000000000" charset="0"/>
                <a:ea typeface="Montserrat" panose="00000500000000000000" charset="0"/>
                <a:cs typeface="+mn-ea"/>
                <a:sym typeface="Montserrat" panose="00000500000000000000" charset="0"/>
              </a:rPr>
              <a:t>01</a:t>
            </a:r>
            <a:endParaRPr lang="zh-CN" altLang="en-US" sz="2000" b="1" i="1" dirty="0">
              <a:solidFill>
                <a:schemeClr val="bg1"/>
              </a:solidFill>
              <a:latin typeface="Montserrat" panose="00000500000000000000" charset="0"/>
              <a:ea typeface="Montserrat" panose="00000500000000000000" charset="0"/>
              <a:cs typeface="+mn-ea"/>
              <a:sym typeface="Montserrat" panose="00000500000000000000" charset="0"/>
            </a:endParaRPr>
          </a:p>
        </p:txBody>
      </p:sp>
      <p:sp>
        <p:nvSpPr>
          <p:cNvPr id="15" name="iśļïḑê"/>
          <p:cNvSpPr/>
          <p:nvPr/>
        </p:nvSpPr>
        <p:spPr bwMode="auto">
          <a:xfrm>
            <a:off x="6981825" y="3208389"/>
            <a:ext cx="4162426" cy="35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Work completion </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6" name="îŝlïḑê"/>
          <p:cNvSpPr/>
          <p:nvPr/>
        </p:nvSpPr>
        <p:spPr>
          <a:xfrm>
            <a:off x="6219825" y="3105415"/>
            <a:ext cx="581025" cy="561975"/>
          </a:xfrm>
          <a:prstGeom prst="rect">
            <a:avLst/>
          </a:prstGeom>
          <a:solidFill>
            <a:srgbClr val="828EF6"/>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i="1" dirty="0">
                <a:solidFill>
                  <a:schemeClr val="bg1"/>
                </a:solidFill>
                <a:latin typeface="Montserrat" panose="00000500000000000000" charset="0"/>
                <a:ea typeface="Montserrat" panose="00000500000000000000" charset="0"/>
                <a:cs typeface="+mn-ea"/>
                <a:sym typeface="Montserrat" panose="00000500000000000000" charset="0"/>
              </a:rPr>
              <a:t>02</a:t>
            </a:r>
            <a:endParaRPr lang="zh-CN" altLang="en-US" sz="2000" b="1" i="1" dirty="0">
              <a:solidFill>
                <a:schemeClr val="bg1"/>
              </a:solidFill>
              <a:latin typeface="Montserrat" panose="00000500000000000000" charset="0"/>
              <a:ea typeface="Montserrat" panose="00000500000000000000" charset="0"/>
              <a:cs typeface="+mn-ea"/>
              <a:sym typeface="Montserrat" panose="00000500000000000000" charset="0"/>
            </a:endParaRPr>
          </a:p>
        </p:txBody>
      </p:sp>
      <p:sp>
        <p:nvSpPr>
          <p:cNvPr id="17" name="iṩḷîḋê"/>
          <p:cNvSpPr/>
          <p:nvPr/>
        </p:nvSpPr>
        <p:spPr bwMode="auto">
          <a:xfrm>
            <a:off x="6981825" y="4169410"/>
            <a:ext cx="5647055" cy="35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20000"/>
              </a:lnSpc>
              <a:buClrTx/>
              <a:buSzTx/>
              <a:buFontTx/>
            </a:pPr>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Successful project presentation</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8" name="ïş1íḋé"/>
          <p:cNvSpPr/>
          <p:nvPr/>
        </p:nvSpPr>
        <p:spPr>
          <a:xfrm>
            <a:off x="6219825" y="4066382"/>
            <a:ext cx="581025" cy="561975"/>
          </a:xfrm>
          <a:prstGeom prst="rect">
            <a:avLst/>
          </a:prstGeom>
          <a:solidFill>
            <a:srgbClr val="828EF6"/>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i="1" dirty="0">
                <a:solidFill>
                  <a:schemeClr val="bg1"/>
                </a:solidFill>
                <a:latin typeface="Montserrat" panose="00000500000000000000" charset="0"/>
                <a:ea typeface="Montserrat" panose="00000500000000000000" charset="0"/>
                <a:cs typeface="+mn-ea"/>
                <a:sym typeface="Montserrat" panose="00000500000000000000" charset="0"/>
              </a:rPr>
              <a:t>03</a:t>
            </a:r>
            <a:endParaRPr lang="zh-CN" altLang="en-US" sz="2000" b="1" i="1" dirty="0">
              <a:solidFill>
                <a:schemeClr val="bg1"/>
              </a:solidFill>
              <a:latin typeface="Montserrat" panose="00000500000000000000" charset="0"/>
              <a:ea typeface="Montserrat" panose="00000500000000000000" charset="0"/>
              <a:cs typeface="+mn-ea"/>
              <a:sym typeface="Montserrat" panose="00000500000000000000" charset="0"/>
            </a:endParaRPr>
          </a:p>
        </p:txBody>
      </p:sp>
      <p:sp>
        <p:nvSpPr>
          <p:cNvPr id="19" name="ï$ľîdê"/>
          <p:cNvSpPr/>
          <p:nvPr/>
        </p:nvSpPr>
        <p:spPr bwMode="auto">
          <a:xfrm>
            <a:off x="6981825" y="5130323"/>
            <a:ext cx="4162426" cy="35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20000"/>
              </a:lnSpc>
              <a:buClrTx/>
              <a:buSzTx/>
              <a:buFontTx/>
            </a:pPr>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Future work plan</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20" name="ïṧľiḋe"/>
          <p:cNvSpPr/>
          <p:nvPr/>
        </p:nvSpPr>
        <p:spPr>
          <a:xfrm>
            <a:off x="6219825" y="5027349"/>
            <a:ext cx="581025" cy="561975"/>
          </a:xfrm>
          <a:prstGeom prst="rect">
            <a:avLst/>
          </a:prstGeom>
          <a:solidFill>
            <a:srgbClr val="828EF6"/>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i="1" dirty="0">
                <a:solidFill>
                  <a:schemeClr val="bg1"/>
                </a:solidFill>
                <a:latin typeface="Montserrat" panose="00000500000000000000" charset="0"/>
                <a:ea typeface="Montserrat" panose="00000500000000000000" charset="0"/>
                <a:cs typeface="+mn-ea"/>
                <a:sym typeface="Montserrat" panose="00000500000000000000" charset="0"/>
              </a:rPr>
              <a:t>04</a:t>
            </a:r>
            <a:endParaRPr lang="zh-CN" altLang="en-US" sz="2000" b="1" i="1" dirty="0">
              <a:solidFill>
                <a:schemeClr val="bg1"/>
              </a:solidFill>
              <a:latin typeface="Montserrat" panose="00000500000000000000" charset="0"/>
              <a:ea typeface="Montserrat" panose="00000500000000000000" charset="0"/>
              <a:cs typeface="+mn-ea"/>
              <a:sym typeface="Montserrat" panose="00000500000000000000" charset="0"/>
            </a:endParaRPr>
          </a:p>
        </p:txBody>
      </p:sp>
      <p:cxnSp>
        <p:nvCxnSpPr>
          <p:cNvPr id="21" name="直接连接符 20"/>
          <p:cNvCxnSpPr/>
          <p:nvPr/>
        </p:nvCxnSpPr>
        <p:spPr>
          <a:xfrm>
            <a:off x="6219825" y="1944956"/>
            <a:ext cx="4610100" cy="0"/>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219825" y="2905920"/>
            <a:ext cx="4610100" cy="0"/>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219825" y="3866886"/>
            <a:ext cx="4610100" cy="0"/>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19825" y="4827853"/>
            <a:ext cx="4610100" cy="0"/>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219825" y="5788818"/>
            <a:ext cx="4610100" cy="0"/>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2" name="矩形 1" descr="7b0a2020202022776f7264617274223a20227b5c2269645c223a32303133313339372c5c227469645c223a31333438307d220a7d0a"/>
          <p:cNvSpPr/>
          <p:nvPr/>
        </p:nvSpPr>
        <p:spPr>
          <a:xfrm>
            <a:off x="860425" y="2638300"/>
            <a:ext cx="4580890" cy="2183765"/>
          </a:xfrm>
          <a:prstGeom prst="rect">
            <a:avLst/>
          </a:prstGeom>
          <a:noFill/>
          <a:ln>
            <a:noFill/>
          </a:ln>
        </p:spPr>
        <p:txBody>
          <a:bodyPr wrap="none" rtlCol="0" anchor="t">
            <a:spAutoFit/>
            <a:scene3d>
              <a:camera prst="perspectiveLeft" fov="7200000">
                <a:rot lat="0" lon="600000" rev="0"/>
              </a:camera>
              <a:lightRig rig="contrasting" dir="t"/>
            </a:scene3d>
            <a:sp3d extrusionH="539750" contourW="6350" prstMaterial="flat">
              <a:extrusionClr>
                <a:srgbClr val="002060"/>
              </a:extrusionClr>
              <a:contourClr>
                <a:srgbClr val="5B79FB"/>
              </a:contourClr>
            </a:sp3d>
          </a:bodyPr>
          <a:p>
            <a:pPr algn="ctr"/>
            <a:r>
              <a:rPr lang="en-US" altLang="zh-CN" sz="13600" b="1">
                <a:ln w="28575">
                  <a:solidFill>
                    <a:srgbClr val="5B79FB"/>
                  </a:solidFill>
                </a:ln>
                <a:solidFill>
                  <a:schemeClr val="bg1"/>
                </a:solidFill>
                <a:effectLst>
                  <a:outerShdw blurRad="50800" dist="190500" dir="18900000" algn="bl" rotWithShape="0">
                    <a:srgbClr val="6EA3F3">
                      <a:alpha val="50000"/>
                    </a:srgbClr>
                  </a:outerShdw>
                  <a:reflection blurRad="6350" stA="17000" endPos="49000" dir="5400000" sy="-100000" algn="bl" rotWithShape="0"/>
                </a:effectLst>
                <a:latin typeface="Montserrat" panose="00000500000000000000" charset="0"/>
                <a:ea typeface="Montserrat" panose="00000500000000000000" charset="0"/>
                <a:cs typeface="Montserrat" panose="00000500000000000000" charset="0"/>
              </a:rPr>
              <a:t>20XX</a:t>
            </a:r>
            <a:endParaRPr lang="en-US" altLang="zh-CN" sz="13600" b="1">
              <a:ln w="28575">
                <a:solidFill>
                  <a:srgbClr val="5B79FB"/>
                </a:solidFill>
              </a:ln>
              <a:solidFill>
                <a:schemeClr val="bg1"/>
              </a:solidFill>
              <a:effectLst>
                <a:outerShdw blurRad="50800" dist="190500" dir="18900000" algn="bl" rotWithShape="0">
                  <a:srgbClr val="6EA3F3">
                    <a:alpha val="50000"/>
                  </a:srgbClr>
                </a:outerShdw>
                <a:reflection blurRad="6350" stA="17000" endPos="49000" dir="5400000" sy="-100000" algn="bl" rotWithShape="0"/>
              </a:effectLst>
              <a:latin typeface="Montserrat" panose="00000500000000000000" charset="0"/>
              <a:ea typeface="Montserrat" panose="00000500000000000000" charset="0"/>
              <a:cs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randombar(horizontal)">
                                      <p:cBhvr>
                                        <p:cTn id="11" dur="500"/>
                                        <p:tgtEl>
                                          <p:spTgt spid="12"/>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randombar(horizontal)">
                                      <p:cBhvr>
                                        <p:cTn id="19" dur="500"/>
                                        <p:tgtEl>
                                          <p:spTgt spid="1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randombar(horizontal)">
                                      <p:cBhvr>
                                        <p:cTn id="23" dur="500"/>
                                        <p:tgtEl>
                                          <p:spTgt spid="15"/>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randombar(horizontal)">
                                      <p:cBhvr>
                                        <p:cTn id="27" dur="500"/>
                                        <p:tgtEl>
                                          <p:spTgt spid="16"/>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randombar(horizontal)">
                                      <p:cBhvr>
                                        <p:cTn id="31" dur="500"/>
                                        <p:tgtEl>
                                          <p:spTgt spid="17"/>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randombar(horizontal)">
                                      <p:cBhvr>
                                        <p:cTn id="35" dur="500"/>
                                        <p:tgtEl>
                                          <p:spTgt spid="18"/>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randombar(horizontal)">
                                      <p:cBhvr>
                                        <p:cTn id="39" dur="500"/>
                                        <p:tgtEl>
                                          <p:spTgt spid="19"/>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randombar(horizontal)">
                                      <p:cBhvr>
                                        <p:cTn id="47" dur="500"/>
                                        <p:tgtEl>
                                          <p:spTgt spid="21"/>
                                        </p:tgtEl>
                                      </p:cBhvr>
                                    </p:animEffect>
                                  </p:childTnLst>
                                </p:cTn>
                              </p:par>
                            </p:childTnLst>
                          </p:cTn>
                        </p:par>
                        <p:par>
                          <p:cTn id="48" fill="hold">
                            <p:stCondLst>
                              <p:cond delay="5500"/>
                            </p:stCondLst>
                            <p:childTnLst>
                              <p:par>
                                <p:cTn id="49" presetID="14" presetClass="entr" presetSubtype="10"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randombar(horizontal)">
                                      <p:cBhvr>
                                        <p:cTn id="51" dur="500"/>
                                        <p:tgtEl>
                                          <p:spTgt spid="22"/>
                                        </p:tgtEl>
                                      </p:cBhvr>
                                    </p:animEffect>
                                  </p:childTnLst>
                                </p:cTn>
                              </p:par>
                            </p:childTnLst>
                          </p:cTn>
                        </p:par>
                        <p:par>
                          <p:cTn id="52" fill="hold">
                            <p:stCondLst>
                              <p:cond delay="6000"/>
                            </p:stCondLst>
                            <p:childTnLst>
                              <p:par>
                                <p:cTn id="53" presetID="14" presetClass="entr" presetSubtype="10" fill="hold"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randombar(horizontal)">
                                      <p:cBhvr>
                                        <p:cTn id="55" dur="500"/>
                                        <p:tgtEl>
                                          <p:spTgt spid="23"/>
                                        </p:tgtEl>
                                      </p:cBhvr>
                                    </p:animEffect>
                                  </p:childTnLst>
                                </p:cTn>
                              </p:par>
                            </p:childTnLst>
                          </p:cTn>
                        </p:par>
                        <p:par>
                          <p:cTn id="56" fill="hold">
                            <p:stCondLst>
                              <p:cond delay="6500"/>
                            </p:stCondLst>
                            <p:childTnLst>
                              <p:par>
                                <p:cTn id="57" presetID="14" presetClass="entr" presetSubtype="1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randombar(horizontal)">
                                      <p:cBhvr>
                                        <p:cTn id="59" dur="500"/>
                                        <p:tgtEl>
                                          <p:spTgt spid="24"/>
                                        </p:tgtEl>
                                      </p:cBhvr>
                                    </p:animEffect>
                                  </p:childTnLst>
                                </p:cTn>
                              </p:par>
                            </p:childTnLst>
                          </p:cTn>
                        </p:par>
                        <p:par>
                          <p:cTn id="60" fill="hold">
                            <p:stCondLst>
                              <p:cond delay="7000"/>
                            </p:stCondLst>
                            <p:childTnLst>
                              <p:par>
                                <p:cTn id="61" presetID="14" presetClass="entr" presetSubtype="10" fill="hold"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randombar(horizontal)">
                                      <p:cBhvr>
                                        <p:cTn id="6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p:bldP spid="15" grpId="0"/>
      <p:bldP spid="16" grpId="0" animBg="1"/>
      <p:bldP spid="17" grpId="0"/>
      <p:bldP spid="18" grpId="0" animBg="1"/>
      <p:bldP spid="19" grpId="0"/>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6" name="组合 25"/>
          <p:cNvGrpSpPr/>
          <p:nvPr/>
        </p:nvGrpSpPr>
        <p:grpSpPr>
          <a:xfrm>
            <a:off x="1098085" y="1535349"/>
            <a:ext cx="11093914" cy="3511844"/>
            <a:chOff x="1098085" y="1535349"/>
            <a:chExt cx="11093914" cy="3511844"/>
          </a:xfrm>
        </p:grpSpPr>
        <p:grpSp>
          <p:nvGrpSpPr>
            <p:cNvPr id="27" name="组合 26"/>
            <p:cNvGrpSpPr/>
            <p:nvPr/>
          </p:nvGrpSpPr>
          <p:grpSpPr>
            <a:xfrm>
              <a:off x="3728106" y="1996660"/>
              <a:ext cx="8463893" cy="2604976"/>
              <a:chOff x="3728106" y="1996660"/>
              <a:chExt cx="8463893" cy="2604976"/>
            </a:xfrm>
            <a:solidFill>
              <a:schemeClr val="tx1"/>
            </a:solidFill>
          </p:grpSpPr>
          <p:sp>
            <p:nvSpPr>
              <p:cNvPr id="31" name="矩形 30"/>
              <p:cNvSpPr/>
              <p:nvPr/>
            </p:nvSpPr>
            <p:spPr>
              <a:xfrm>
                <a:off x="3728106" y="1996660"/>
                <a:ext cx="8463893" cy="2604976"/>
              </a:xfrm>
              <a:prstGeom prst="rect">
                <a:avLst/>
              </a:prstGeom>
              <a:solidFill>
                <a:srgbClr val="828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2" name="文本框 34"/>
              <p:cNvSpPr txBox="1"/>
              <p:nvPr/>
            </p:nvSpPr>
            <p:spPr>
              <a:xfrm>
                <a:off x="5241852" y="2886564"/>
                <a:ext cx="4389676" cy="583565"/>
              </a:xfrm>
              <a:prstGeom prst="rect">
                <a:avLst/>
              </a:prstGeom>
              <a:noFill/>
            </p:spPr>
            <p:txBody>
              <a:bodyPr wrap="square" rtlCol="0">
                <a:spAutoFit/>
                <a:scene3d>
                  <a:camera prst="orthographicFront"/>
                  <a:lightRig rig="soft" dir="t"/>
                </a:scene3d>
                <a:sp3d prstMaterial="softEdge">
                  <a:bevelT w="63500" h="12700"/>
                </a:sp3d>
              </a:bodyPr>
              <a:lstStyle/>
              <a:p>
                <a:pPr algn="dist"/>
                <a:r>
                  <a:rPr lang="zh-CN" altLang="en-US" sz="32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Future work plan</a:t>
                </a:r>
                <a:endParaRPr lang="zh-CN" altLang="en-US" sz="32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3" name="文本框 5"/>
              <p:cNvSpPr txBox="1"/>
              <p:nvPr/>
            </p:nvSpPr>
            <p:spPr>
              <a:xfrm>
                <a:off x="5241852" y="3418791"/>
                <a:ext cx="4389675" cy="337185"/>
              </a:xfrm>
              <a:prstGeom prst="rect">
                <a:avLst/>
              </a:prstGeom>
              <a:noFill/>
            </p:spPr>
            <p:txBody>
              <a:bodyPr wrap="square" rtlCol="0">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a:lstStyle>
              <a:p>
                <a:pPr algn="dist"/>
                <a:r>
                  <a:rPr lang="en-US" altLang="zh-CN" sz="1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YOUR TITLE</a:t>
                </a:r>
                <a:r>
                  <a:rPr lang="zh-TW" altLang="en-US" sz="1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 </a:t>
                </a:r>
                <a:r>
                  <a:rPr lang="en-US" altLang="zh-CN" sz="1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YOUR TITLE</a:t>
                </a:r>
                <a:endParaRPr lang="en-US" altLang="zh-CN" sz="1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28" name="群組 5"/>
            <p:cNvGrpSpPr/>
            <p:nvPr/>
          </p:nvGrpSpPr>
          <p:grpSpPr>
            <a:xfrm>
              <a:off x="1098085" y="1535349"/>
              <a:ext cx="3511845" cy="3511844"/>
              <a:chOff x="5273336" y="1116412"/>
              <a:chExt cx="1077279" cy="1077279"/>
            </a:xfrm>
          </p:grpSpPr>
          <p:sp>
            <p:nvSpPr>
              <p:cNvPr id="29" name="橢圓 6"/>
              <p:cNvSpPr/>
              <p:nvPr/>
            </p:nvSpPr>
            <p:spPr>
              <a:xfrm>
                <a:off x="5273336" y="1116412"/>
                <a:ext cx="1077279" cy="1077279"/>
              </a:xfrm>
              <a:prstGeom prst="ellipse">
                <a:avLst/>
              </a:prstGeom>
              <a:solidFill>
                <a:srgbClr val="344CC7"/>
              </a:solidFill>
              <a:ln w="920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0" name="矩形 29"/>
              <p:cNvSpPr/>
              <p:nvPr/>
            </p:nvSpPr>
            <p:spPr>
              <a:xfrm>
                <a:off x="5555686" y="1171245"/>
                <a:ext cx="726876" cy="972447"/>
              </a:xfrm>
              <a:prstGeom prst="rect">
                <a:avLst/>
              </a:prstGeom>
            </p:spPr>
            <p:txBody>
              <a:bodyPr wrap="none">
                <a:spAutoFit/>
              </a:bodyPr>
              <a:lstStyle/>
              <a:p>
                <a:r>
                  <a:rPr lang="en-US" altLang="zh-CN" sz="20000" b="1" dirty="0">
                    <a:ln w="0">
                      <a:noFill/>
                    </a:ln>
                    <a:solidFill>
                      <a:prstClr val="white"/>
                    </a:solidFill>
                    <a:latin typeface="Montserrat" panose="00000500000000000000" charset="0"/>
                    <a:ea typeface="Montserrat" panose="00000500000000000000" charset="0"/>
                    <a:cs typeface="Montserrat" panose="00000500000000000000" charset="0"/>
                    <a:sym typeface="Montserrat" panose="00000500000000000000" charset="0"/>
                  </a:rPr>
                  <a:t>4.</a:t>
                </a:r>
                <a:endParaRPr lang="zh-TW" altLang="en-US" sz="20000" dirty="0">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sp>
        <p:nvSpPr>
          <p:cNvPr id="2" name="矩形 1" descr="7b0a2020202022776f7264617274223a20227b5c2269645c223a32303133313339372c5c227469645c223a31333438307d220a7d0a"/>
          <p:cNvSpPr/>
          <p:nvPr/>
        </p:nvSpPr>
        <p:spPr>
          <a:xfrm>
            <a:off x="9019540" y="1318135"/>
            <a:ext cx="2641600" cy="1568450"/>
          </a:xfrm>
          <a:prstGeom prst="rect">
            <a:avLst/>
          </a:prstGeom>
          <a:noFill/>
          <a:ln>
            <a:noFill/>
          </a:ln>
        </p:spPr>
        <p:txBody>
          <a:bodyPr wrap="none" rtlCol="0" anchor="t">
            <a:spAutoFit/>
            <a:scene3d>
              <a:camera prst="perspectiveLeft" fov="7200000">
                <a:rot lat="0" lon="600000" rev="0"/>
              </a:camera>
              <a:lightRig rig="contrasting" dir="t"/>
            </a:scene3d>
            <a:sp3d extrusionH="539750" contourW="6350" prstMaterial="flat">
              <a:extrusionClr>
                <a:srgbClr val="002060"/>
              </a:extrusionClr>
              <a:contourClr>
                <a:srgbClr val="5B79FB"/>
              </a:contourClr>
            </a:sp3d>
          </a:bodyPr>
          <a:p>
            <a:pPr algn="ctr"/>
            <a:r>
              <a:rPr lang="en-US" altLang="zh-CN" sz="9600" b="1">
                <a:ln w="28575">
                  <a:solidFill>
                    <a:srgbClr val="5B79FB"/>
                  </a:solidFill>
                </a:ln>
                <a:solidFill>
                  <a:schemeClr val="bg1"/>
                </a:solidFill>
                <a:effectLst>
                  <a:outerShdw blurRad="50800" dist="190500" dir="18900000" algn="bl" rotWithShape="0">
                    <a:srgbClr val="6EA3F3">
                      <a:alpha val="50000"/>
                    </a:srgbClr>
                  </a:outerShdw>
                  <a:reflection blurRad="6350" stA="17000" endPos="49000" dir="5400000" sy="-100000" algn="bl" rotWithShape="0"/>
                </a:effectLst>
                <a:latin typeface="Montserrat" panose="00000500000000000000" charset="0"/>
                <a:ea typeface="Montserrat" panose="00000500000000000000" charset="0"/>
                <a:cs typeface="Montserrat" panose="00000500000000000000" charset="0"/>
              </a:rPr>
              <a:t>20XX</a:t>
            </a:r>
            <a:endParaRPr lang="en-US" altLang="zh-CN" sz="9600" b="1">
              <a:ln w="28575">
                <a:solidFill>
                  <a:srgbClr val="5B79FB"/>
                </a:solidFill>
              </a:ln>
              <a:solidFill>
                <a:schemeClr val="bg1"/>
              </a:solidFill>
              <a:effectLst>
                <a:outerShdw blurRad="50800" dist="190500" dir="18900000" algn="bl" rotWithShape="0">
                  <a:srgbClr val="6EA3F3">
                    <a:alpha val="50000"/>
                  </a:srgbClr>
                </a:outerShdw>
                <a:reflection blurRad="6350" stA="17000" endPos="49000" dir="5400000" sy="-100000" algn="bl" rotWithShape="0"/>
              </a:effectLst>
              <a:latin typeface="Montserrat" panose="00000500000000000000" charset="0"/>
              <a:ea typeface="Montserrat" panose="00000500000000000000" charset="0"/>
              <a:cs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3" name="矩形 62"/>
          <p:cNvSpPr>
            <a:spLocks noChangeArrowheads="1"/>
          </p:cNvSpPr>
          <p:nvPr/>
        </p:nvSpPr>
        <p:spPr bwMode="auto">
          <a:xfrm>
            <a:off x="1701992" y="4149731"/>
            <a:ext cx="1299210" cy="30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7" tIns="45715" rIns="91427"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altLang="zh-CN" sz="1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4" name="矩形 47"/>
          <p:cNvSpPr>
            <a:spLocks noChangeArrowheads="1"/>
          </p:cNvSpPr>
          <p:nvPr/>
        </p:nvSpPr>
        <p:spPr bwMode="auto">
          <a:xfrm>
            <a:off x="1199457" y="4538668"/>
            <a:ext cx="2304256" cy="1189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5" rIns="91427"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1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Enter a comprehensive description of the above charts hereEnter a comprehensive description of the above charts here</a:t>
            </a:r>
            <a:endParaRPr lang="zh-CN" altLang="en-US" sz="11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5" name="矩形 47"/>
          <p:cNvSpPr>
            <a:spLocks noChangeArrowheads="1"/>
          </p:cNvSpPr>
          <p:nvPr/>
        </p:nvSpPr>
        <p:spPr bwMode="auto">
          <a:xfrm>
            <a:off x="1336683" y="1562107"/>
            <a:ext cx="9578975" cy="56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5" rIns="91427"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12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Enter a comprehensive description of the above charts hereEnter a comprehensive description of the above charts hereEnter a comprehensive description of the above charts here</a:t>
            </a:r>
            <a:endParaRPr lang="zh-CN" altLang="en-US" sz="1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6" name="矩形 45"/>
          <p:cNvSpPr>
            <a:spLocks noChangeArrowheads="1"/>
          </p:cNvSpPr>
          <p:nvPr/>
        </p:nvSpPr>
        <p:spPr bwMode="auto">
          <a:xfrm>
            <a:off x="4186726" y="4149731"/>
            <a:ext cx="1299210" cy="30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7" tIns="45715" rIns="91427"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altLang="zh-CN" sz="1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7" name="矩形 47"/>
          <p:cNvSpPr>
            <a:spLocks noChangeArrowheads="1"/>
          </p:cNvSpPr>
          <p:nvPr/>
        </p:nvSpPr>
        <p:spPr bwMode="auto">
          <a:xfrm>
            <a:off x="3742105" y="4538666"/>
            <a:ext cx="2339608" cy="1189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5" rIns="91427"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1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Enter a comprehensive description of the above charts hereEnter a comprehensive description of the above charts here</a:t>
            </a:r>
            <a:endParaRPr lang="zh-CN" altLang="en-US" sz="11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8" name="矩形 47"/>
          <p:cNvSpPr>
            <a:spLocks noChangeArrowheads="1"/>
          </p:cNvSpPr>
          <p:nvPr/>
        </p:nvSpPr>
        <p:spPr bwMode="auto">
          <a:xfrm>
            <a:off x="6712438" y="4149731"/>
            <a:ext cx="1299210" cy="30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7" tIns="45715" rIns="91427"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altLang="zh-CN" sz="1400" b="1">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9" name="矩形 47"/>
          <p:cNvSpPr>
            <a:spLocks noChangeArrowheads="1"/>
          </p:cNvSpPr>
          <p:nvPr/>
        </p:nvSpPr>
        <p:spPr bwMode="auto">
          <a:xfrm>
            <a:off x="6253006" y="4538668"/>
            <a:ext cx="2295425" cy="1189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5" rIns="91427"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1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Enter a comprehensive description of the above charts hereEnter a comprehensive description of the above charts here</a:t>
            </a:r>
            <a:endParaRPr lang="zh-CN" altLang="en-US" sz="11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0" name="矩形 49"/>
          <p:cNvSpPr>
            <a:spLocks noChangeArrowheads="1"/>
          </p:cNvSpPr>
          <p:nvPr/>
        </p:nvSpPr>
        <p:spPr bwMode="auto">
          <a:xfrm>
            <a:off x="9288088" y="4149731"/>
            <a:ext cx="1299210" cy="30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7" tIns="45715" rIns="91427"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altLang="zh-CN" sz="14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1" name="矩形 47"/>
          <p:cNvSpPr>
            <a:spLocks noChangeArrowheads="1"/>
          </p:cNvSpPr>
          <p:nvPr/>
        </p:nvSpPr>
        <p:spPr bwMode="auto">
          <a:xfrm>
            <a:off x="8786816" y="4538668"/>
            <a:ext cx="2301741" cy="1189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5" rIns="91427"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1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Enter a comprehensive description of the above charts hereEnter a comprehensive description of the above charts here</a:t>
            </a:r>
            <a:endParaRPr lang="zh-CN" altLang="en-US" sz="11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17" name="组合 16"/>
          <p:cNvGrpSpPr/>
          <p:nvPr/>
        </p:nvGrpSpPr>
        <p:grpSpPr>
          <a:xfrm>
            <a:off x="32385" y="386575"/>
            <a:ext cx="11956415" cy="0"/>
            <a:chOff x="1103" y="1195"/>
            <a:chExt cx="19076" cy="0"/>
          </a:xfrm>
        </p:grpSpPr>
        <p:cxnSp>
          <p:nvCxnSpPr>
            <p:cNvPr id="21" name="直接连接符 20"/>
            <p:cNvCxnSpPr/>
            <p:nvPr/>
          </p:nvCxnSpPr>
          <p:spPr>
            <a:xfrm flipH="1">
              <a:off x="13441"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103"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58270" y="2857499"/>
            <a:ext cx="12133730" cy="587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40" name="文本框 18"/>
          <p:cNvSpPr/>
          <p:nvPr/>
        </p:nvSpPr>
        <p:spPr>
          <a:xfrm>
            <a:off x="4458690" y="175818"/>
            <a:ext cx="3138277" cy="460338"/>
          </a:xfrm>
          <a:prstGeom prst="rect">
            <a:avLst/>
          </a:prstGeom>
          <a:noFill/>
          <a:ln w="9525">
            <a:solidFill>
              <a:srgbClr val="828EF6"/>
            </a:solidFill>
          </a:ln>
        </p:spPr>
        <p:txBody>
          <a:bodyPr wrap="square" anchor="t">
            <a:spAutoFit/>
          </a:bodyPr>
          <a:lstStyle/>
          <a:p>
            <a:pPr algn="ctr" defTabSz="685800"/>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Click Add Title Text</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randombar(horizontal)">
                                      <p:cBhvr>
                                        <p:cTn id="7" dur="500"/>
                                        <p:tgtEl>
                                          <p:spTgt spid="6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randombar(horizontal)">
                                      <p:cBhvr>
                                        <p:cTn id="11" dur="500"/>
                                        <p:tgtEl>
                                          <p:spTgt spid="64"/>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randombar(horizontal)">
                                      <p:cBhvr>
                                        <p:cTn id="15" dur="500"/>
                                        <p:tgtEl>
                                          <p:spTgt spid="66"/>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randombar(horizontal)">
                                      <p:cBhvr>
                                        <p:cTn id="19" dur="500"/>
                                        <p:tgtEl>
                                          <p:spTgt spid="67"/>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randombar(horizontal)">
                                      <p:cBhvr>
                                        <p:cTn id="23" dur="500"/>
                                        <p:tgtEl>
                                          <p:spTgt spid="68"/>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randombar(horizontal)">
                                      <p:cBhvr>
                                        <p:cTn id="27" dur="500"/>
                                        <p:tgtEl>
                                          <p:spTgt spid="69"/>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randombar(horizontal)">
                                      <p:cBhvr>
                                        <p:cTn id="31" dur="500"/>
                                        <p:tgtEl>
                                          <p:spTgt spid="70"/>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randombar(horizontal)">
                                      <p:cBhvr>
                                        <p:cTn id="35" dur="500"/>
                                        <p:tgtEl>
                                          <p:spTgt spid="71"/>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randombar(horizontal)">
                                      <p:cBhvr>
                                        <p:cTn id="39" dur="500"/>
                                        <p:tgtEl>
                                          <p:spTgt spid="65"/>
                                        </p:tgtEl>
                                      </p:cBhvr>
                                    </p:animEffect>
                                  </p:childTnLst>
                                </p:cTn>
                              </p:par>
                            </p:childTnLst>
                          </p:cTn>
                        </p:par>
                        <p:par>
                          <p:cTn id="40" fill="hold">
                            <p:stCondLst>
                              <p:cond delay="4500"/>
                            </p:stCondLst>
                            <p:childTnLst>
                              <p:par>
                                <p:cTn id="41" presetID="14" presetClass="entr" presetSubtype="1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6" grpId="0"/>
      <p:bldP spid="67" grpId="0"/>
      <p:bldP spid="68" grpId="0"/>
      <p:bldP spid="69" grpId="0"/>
      <p:bldP spid="70" grpId="0"/>
      <p:bldP spid="71"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6"/>
          <p:cNvSpPr txBox="1"/>
          <p:nvPr/>
        </p:nvSpPr>
        <p:spPr>
          <a:xfrm>
            <a:off x="1793240" y="4755515"/>
            <a:ext cx="1617980" cy="368300"/>
          </a:xfrm>
          <a:prstGeom prst="rect">
            <a:avLst/>
          </a:prstGeom>
          <a:noFill/>
        </p:spPr>
        <p:txBody>
          <a:bodyPr wrap="square" rtlCol="0">
            <a:spAutoFit/>
          </a:bodyPr>
          <a:lstStyle/>
          <a:p>
            <a:r>
              <a:rPr lang="zh-CN" altLang="en-US" b="1" dirty="0">
                <a:solidFill>
                  <a:schemeClr val="bg1"/>
                </a:solidFill>
                <a:latin typeface="Montserrat" panose="00000500000000000000" charset="0"/>
                <a:ea typeface="Montserrat" panose="00000500000000000000" charset="0"/>
                <a:cs typeface="+mn-ea"/>
                <a:sym typeface="Montserrat" panose="00000500000000000000" charset="0"/>
              </a:rPr>
              <a:t>Add the title</a:t>
            </a:r>
            <a:endParaRPr lang="zh-CN" altLang="en-US" b="1" dirty="0">
              <a:solidFill>
                <a:schemeClr val="bg1"/>
              </a:solidFill>
              <a:latin typeface="Montserrat" panose="00000500000000000000" charset="0"/>
              <a:ea typeface="Montserrat" panose="00000500000000000000" charset="0"/>
              <a:cs typeface="+mn-ea"/>
              <a:sym typeface="Montserrat" panose="00000500000000000000" charset="0"/>
            </a:endParaRPr>
          </a:p>
        </p:txBody>
      </p:sp>
      <p:sp>
        <p:nvSpPr>
          <p:cNvPr id="9" name="文本框 8"/>
          <p:cNvSpPr txBox="1"/>
          <p:nvPr/>
        </p:nvSpPr>
        <p:spPr>
          <a:xfrm>
            <a:off x="1196137" y="5124824"/>
            <a:ext cx="3051344" cy="1489075"/>
          </a:xfrm>
          <a:prstGeom prst="rect">
            <a:avLst/>
          </a:prstGeom>
          <a:noFill/>
        </p:spPr>
        <p:txBody>
          <a:bodyPr wrap="square" rtlCol="0">
            <a:spAutoFit/>
          </a:bodyPr>
          <a:lstStyle/>
          <a:p>
            <a:pPr>
              <a:lnSpc>
                <a:spcPct val="130000"/>
              </a:lnSpc>
            </a:pPr>
            <a:r>
              <a:rPr lang="zh-CN" altLang="en-US" sz="1400" dirty="0">
                <a:solidFill>
                  <a:schemeClr val="bg1"/>
                </a:solidFill>
                <a:latin typeface="Montserrat" panose="00000500000000000000" charset="0"/>
                <a:ea typeface="Montserrat" panose="00000500000000000000" charset="0"/>
                <a:cs typeface="+mn-ea"/>
                <a:sym typeface="Montserrat" panose="00000500000000000000" charset="0"/>
              </a:rPr>
              <a:t>Please add a text description here, click here to edit the text.Please add a text description here, click here to edit the text.</a:t>
            </a:r>
            <a:endParaRPr lang="en-US" altLang="zh-CN" sz="1400" dirty="0">
              <a:solidFill>
                <a:schemeClr val="bg1"/>
              </a:solidFill>
              <a:latin typeface="Montserrat" panose="00000500000000000000" charset="0"/>
              <a:ea typeface="Montserrat" panose="00000500000000000000" charset="0"/>
              <a:cs typeface="+mn-ea"/>
              <a:sym typeface="Montserrat" panose="00000500000000000000" charset="0"/>
            </a:endParaRPr>
          </a:p>
        </p:txBody>
      </p:sp>
      <p:sp>
        <p:nvSpPr>
          <p:cNvPr id="10" name="TextBox 76"/>
          <p:cNvSpPr txBox="1"/>
          <p:nvPr/>
        </p:nvSpPr>
        <p:spPr>
          <a:xfrm>
            <a:off x="8756015" y="4755515"/>
            <a:ext cx="2346325" cy="368300"/>
          </a:xfrm>
          <a:prstGeom prst="rect">
            <a:avLst/>
          </a:prstGeom>
          <a:noFill/>
        </p:spPr>
        <p:txBody>
          <a:bodyPr wrap="square" rtlCol="0">
            <a:spAutoFit/>
          </a:bodyPr>
          <a:lstStyle/>
          <a:p>
            <a:r>
              <a:rPr lang="zh-CN" altLang="en-US" b="1" dirty="0">
                <a:solidFill>
                  <a:schemeClr val="bg1"/>
                </a:solidFill>
                <a:latin typeface="Montserrat" panose="00000500000000000000" charset="0"/>
                <a:ea typeface="Montserrat" panose="00000500000000000000" charset="0"/>
                <a:cs typeface="+mn-ea"/>
                <a:sym typeface="Montserrat" panose="00000500000000000000" charset="0"/>
              </a:rPr>
              <a:t>Add the title</a:t>
            </a:r>
            <a:endParaRPr lang="zh-CN" altLang="en-US" b="1" dirty="0">
              <a:solidFill>
                <a:schemeClr val="bg1"/>
              </a:solidFill>
              <a:latin typeface="Montserrat" panose="00000500000000000000" charset="0"/>
              <a:ea typeface="Montserrat" panose="00000500000000000000" charset="0"/>
              <a:cs typeface="+mn-ea"/>
              <a:sym typeface="Montserrat" panose="00000500000000000000" charset="0"/>
            </a:endParaRPr>
          </a:p>
        </p:txBody>
      </p:sp>
      <p:sp>
        <p:nvSpPr>
          <p:cNvPr id="11" name="文本框 10"/>
          <p:cNvSpPr txBox="1"/>
          <p:nvPr/>
        </p:nvSpPr>
        <p:spPr>
          <a:xfrm>
            <a:off x="8201621" y="5124824"/>
            <a:ext cx="3051344" cy="1489075"/>
          </a:xfrm>
          <a:prstGeom prst="rect">
            <a:avLst/>
          </a:prstGeom>
          <a:noFill/>
        </p:spPr>
        <p:txBody>
          <a:bodyPr wrap="square" rtlCol="0">
            <a:spAutoFit/>
          </a:bodyPr>
          <a:lstStyle/>
          <a:p>
            <a:pPr>
              <a:lnSpc>
                <a:spcPct val="130000"/>
              </a:lnSpc>
            </a:pPr>
            <a:r>
              <a:rPr lang="zh-CN" altLang="en-US" sz="1400" dirty="0">
                <a:solidFill>
                  <a:schemeClr val="bg1"/>
                </a:solidFill>
                <a:latin typeface="Montserrat" panose="00000500000000000000" charset="0"/>
                <a:ea typeface="Montserrat" panose="00000500000000000000" charset="0"/>
                <a:cs typeface="+mn-ea"/>
                <a:sym typeface="Montserrat" panose="00000500000000000000" charset="0"/>
              </a:rPr>
              <a:t>Please add a text description here, click here to edit the text.Please add a text description here, click here to edit the text.</a:t>
            </a:r>
            <a:endParaRPr lang="en-US" altLang="zh-CN" sz="1400" dirty="0">
              <a:solidFill>
                <a:schemeClr val="bg1"/>
              </a:solidFill>
              <a:latin typeface="Montserrat" panose="00000500000000000000" charset="0"/>
              <a:ea typeface="Montserrat" panose="00000500000000000000" charset="0"/>
              <a:cs typeface="+mn-ea"/>
              <a:sym typeface="Montserrat" panose="00000500000000000000" charset="0"/>
            </a:endParaRPr>
          </a:p>
        </p:txBody>
      </p:sp>
      <p:sp>
        <p:nvSpPr>
          <p:cNvPr id="12" name="TextBox 76"/>
          <p:cNvSpPr txBox="1"/>
          <p:nvPr/>
        </p:nvSpPr>
        <p:spPr>
          <a:xfrm>
            <a:off x="5249545" y="4034155"/>
            <a:ext cx="1931670" cy="368300"/>
          </a:xfrm>
          <a:prstGeom prst="rect">
            <a:avLst/>
          </a:prstGeom>
          <a:noFill/>
        </p:spPr>
        <p:txBody>
          <a:bodyPr wrap="square" rtlCol="0">
            <a:spAutoFit/>
          </a:bodyPr>
          <a:lstStyle/>
          <a:p>
            <a:r>
              <a:rPr lang="zh-CN" altLang="en-US" b="1" dirty="0">
                <a:solidFill>
                  <a:schemeClr val="bg1"/>
                </a:solidFill>
                <a:latin typeface="Montserrat" panose="00000500000000000000" charset="0"/>
                <a:ea typeface="Montserrat" panose="00000500000000000000" charset="0"/>
                <a:cs typeface="+mn-ea"/>
                <a:sym typeface="Montserrat" panose="00000500000000000000" charset="0"/>
              </a:rPr>
              <a:t>Add the title</a:t>
            </a:r>
            <a:endParaRPr lang="zh-CN" altLang="en-US" b="1" dirty="0">
              <a:solidFill>
                <a:schemeClr val="bg1"/>
              </a:solidFill>
              <a:latin typeface="Montserrat" panose="00000500000000000000" charset="0"/>
              <a:ea typeface="Montserrat" panose="00000500000000000000" charset="0"/>
              <a:cs typeface="+mn-ea"/>
              <a:sym typeface="Montserrat" panose="00000500000000000000" charset="0"/>
            </a:endParaRPr>
          </a:p>
        </p:txBody>
      </p:sp>
      <p:sp>
        <p:nvSpPr>
          <p:cNvPr id="13" name="文本框 12"/>
          <p:cNvSpPr txBox="1"/>
          <p:nvPr/>
        </p:nvSpPr>
        <p:spPr>
          <a:xfrm>
            <a:off x="4641728" y="4403509"/>
            <a:ext cx="3051344" cy="1489075"/>
          </a:xfrm>
          <a:prstGeom prst="rect">
            <a:avLst/>
          </a:prstGeom>
          <a:noFill/>
        </p:spPr>
        <p:txBody>
          <a:bodyPr wrap="square" rtlCol="0">
            <a:spAutoFit/>
          </a:bodyPr>
          <a:lstStyle/>
          <a:p>
            <a:pPr>
              <a:lnSpc>
                <a:spcPct val="130000"/>
              </a:lnSpc>
            </a:pPr>
            <a:r>
              <a:rPr lang="zh-CN" altLang="en-US" sz="1400" dirty="0">
                <a:solidFill>
                  <a:schemeClr val="bg1"/>
                </a:solidFill>
                <a:latin typeface="Montserrat" panose="00000500000000000000" charset="0"/>
                <a:ea typeface="Montserrat" panose="00000500000000000000" charset="0"/>
                <a:cs typeface="+mn-ea"/>
                <a:sym typeface="Montserrat" panose="00000500000000000000" charset="0"/>
              </a:rPr>
              <a:t>Please add a text description here, click here to edit the text.Please add a text description here, click here to edit the text.</a:t>
            </a:r>
            <a:endParaRPr lang="en-US" altLang="zh-CN" sz="1400" dirty="0">
              <a:solidFill>
                <a:schemeClr val="bg1"/>
              </a:solidFill>
              <a:latin typeface="Montserrat" panose="00000500000000000000" charset="0"/>
              <a:ea typeface="Montserrat" panose="00000500000000000000" charset="0"/>
              <a:cs typeface="+mn-ea"/>
              <a:sym typeface="Montserrat" panose="00000500000000000000" charset="0"/>
            </a:endParaRPr>
          </a:p>
        </p:txBody>
      </p:sp>
      <p:grpSp>
        <p:nvGrpSpPr>
          <p:cNvPr id="16" name="组合 15"/>
          <p:cNvGrpSpPr/>
          <p:nvPr/>
        </p:nvGrpSpPr>
        <p:grpSpPr>
          <a:xfrm>
            <a:off x="32385" y="386575"/>
            <a:ext cx="11956415" cy="0"/>
            <a:chOff x="1103" y="1195"/>
            <a:chExt cx="19076" cy="0"/>
          </a:xfrm>
        </p:grpSpPr>
        <p:cxnSp>
          <p:nvCxnSpPr>
            <p:cNvPr id="24" name="直接连接符 23"/>
            <p:cNvCxnSpPr/>
            <p:nvPr/>
          </p:nvCxnSpPr>
          <p:spPr>
            <a:xfrm flipH="1">
              <a:off x="13441"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103"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grpSp>
      <p:sp>
        <p:nvSpPr>
          <p:cNvPr id="2" name="椭圆 1"/>
          <p:cNvSpPr/>
          <p:nvPr/>
        </p:nvSpPr>
        <p:spPr>
          <a:xfrm>
            <a:off x="4600415" y="1021086"/>
            <a:ext cx="2866809" cy="2866809"/>
          </a:xfrm>
          <a:prstGeom prst="ellipse">
            <a:avLst/>
          </a:prstGeom>
          <a:blipFill>
            <a:blip r:embed="rId1"/>
            <a:tile tx="0" ty="0" sx="100000" sy="100000" flip="none" algn="ctr"/>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26" name="椭圆 25"/>
          <p:cNvSpPr/>
          <p:nvPr/>
        </p:nvSpPr>
        <p:spPr>
          <a:xfrm>
            <a:off x="1089595" y="1733176"/>
            <a:ext cx="2866809" cy="2866809"/>
          </a:xfrm>
          <a:prstGeom prst="ellipse">
            <a:avLst/>
          </a:prstGeom>
          <a:blipFill>
            <a:blip r:embed="rId1"/>
            <a:tile tx="0" ty="0" sx="100000" sy="100000" flip="none" algn="ctr"/>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28" name="椭圆 27"/>
          <p:cNvSpPr/>
          <p:nvPr/>
        </p:nvSpPr>
        <p:spPr>
          <a:xfrm>
            <a:off x="8235598" y="1813700"/>
            <a:ext cx="2866809" cy="2866809"/>
          </a:xfrm>
          <a:prstGeom prst="ellipse">
            <a:avLst/>
          </a:prstGeom>
          <a:blipFill>
            <a:blip r:embed="rId1"/>
            <a:tile tx="0" ty="0" sx="100000" sy="100000" flip="none" algn="ctr"/>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40" name="文本框 18"/>
          <p:cNvSpPr/>
          <p:nvPr/>
        </p:nvSpPr>
        <p:spPr>
          <a:xfrm>
            <a:off x="4458690" y="175818"/>
            <a:ext cx="3138277" cy="460338"/>
          </a:xfrm>
          <a:prstGeom prst="rect">
            <a:avLst/>
          </a:prstGeom>
          <a:noFill/>
          <a:ln w="9525">
            <a:solidFill>
              <a:srgbClr val="828EF6"/>
            </a:solidFill>
          </a:ln>
        </p:spPr>
        <p:txBody>
          <a:bodyPr wrap="square" anchor="t">
            <a:spAutoFit/>
          </a:bodyPr>
          <a:lstStyle/>
          <a:p>
            <a:pPr algn="ctr" defTabSz="685800"/>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Click Add Title Text</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horizontal)">
                                      <p:cBhvr>
                                        <p:cTn id="31" dur="500"/>
                                        <p:tgtEl>
                                          <p:spTgt spid="16"/>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randombar(horizontal)">
                                      <p:cBhvr>
                                        <p:cTn id="35" dur="500"/>
                                        <p:tgtEl>
                                          <p:spTgt spid="2"/>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randombar(horizontal)">
                                      <p:cBhvr>
                                        <p:cTn id="39" dur="500"/>
                                        <p:tgtEl>
                                          <p:spTgt spid="26"/>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randombar(horizontal)">
                                      <p:cBhvr>
                                        <p:cTn id="4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2" grpId="0" animBg="1"/>
      <p:bldP spid="26" grpId="0"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组合 4"/>
          <p:cNvGrpSpPr/>
          <p:nvPr/>
        </p:nvGrpSpPr>
        <p:grpSpPr>
          <a:xfrm>
            <a:off x="1013127" y="3544480"/>
            <a:ext cx="2259149" cy="2259149"/>
            <a:chOff x="759844" y="2722365"/>
            <a:chExt cx="1694362" cy="1694362"/>
          </a:xfrm>
        </p:grpSpPr>
        <p:sp>
          <p:nvSpPr>
            <p:cNvPr id="41" name="Shape 2576"/>
            <p:cNvSpPr/>
            <p:nvPr/>
          </p:nvSpPr>
          <p:spPr>
            <a:xfrm>
              <a:off x="759844" y="2722365"/>
              <a:ext cx="1694362" cy="1694362"/>
            </a:xfrm>
            <a:prstGeom prst="rect">
              <a:avLst/>
            </a:prstGeom>
            <a:solidFill>
              <a:schemeClr val="accent1"/>
            </a:solidFill>
            <a:ln w="12700">
              <a:noFill/>
              <a:miter lim="400000"/>
            </a:ln>
          </p:spPr>
          <p:txBody>
            <a:bodyPr lIns="0" tIns="0" rIns="0" bIns="0" anchor="ctr"/>
            <a:lstStyle/>
            <a:p>
              <a:pPr lvl="0">
                <a:defRPr sz="3200"/>
              </a:pPr>
              <a:endParaRPr sz="4265">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1" name="Shape 2586"/>
            <p:cNvSpPr/>
            <p:nvPr/>
          </p:nvSpPr>
          <p:spPr>
            <a:xfrm>
              <a:off x="885254" y="2843012"/>
              <a:ext cx="1453067" cy="1453067"/>
            </a:xfrm>
            <a:prstGeom prst="rect">
              <a:avLst/>
            </a:prstGeom>
            <a:solidFill>
              <a:schemeClr val="bg1"/>
            </a:solidFill>
            <a:ln w="12700" cap="flat">
              <a:noFill/>
              <a:miter lim="400000"/>
            </a:ln>
            <a:effectLst/>
          </p:spPr>
          <p:txBody>
            <a:bodyPr wrap="square" lIns="0" tIns="0" rIns="0" bIns="0" numCol="1" anchor="ctr">
              <a:noAutofit/>
            </a:bodyPr>
            <a:lstStyle/>
            <a:p>
              <a:pPr lvl="0">
                <a:defRPr sz="3200"/>
              </a:pPr>
              <a:endParaRPr sz="4265">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2" name="Shape 2587"/>
            <p:cNvSpPr/>
            <p:nvPr/>
          </p:nvSpPr>
          <p:spPr>
            <a:xfrm>
              <a:off x="990557" y="3428531"/>
              <a:ext cx="1230092" cy="711994"/>
            </a:xfrm>
            <a:prstGeom prst="rect">
              <a:avLst/>
            </a:prstGeom>
            <a:noFill/>
            <a:ln w="12700" cap="flat">
              <a:noFill/>
              <a:miter lim="400000"/>
            </a:ln>
            <a:effectLst/>
          </p:spPr>
          <p:txBody>
            <a:bodyPr wrap="square" lIns="0" tIns="0" rIns="0" bIns="0" numCol="1" anchor="t">
              <a:spAutoFit/>
            </a:bodyPr>
            <a:lstStyle/>
            <a:p>
              <a:pPr lvl="0" algn="ctr">
                <a:lnSpc>
                  <a:spcPct val="110000"/>
                </a:lnSpc>
                <a:defRPr sz="1800"/>
              </a:pPr>
              <a:r>
                <a:rPr lang="zh-CN" altLang="en-US" sz="1600" b="1" dirty="0">
                  <a:solidFill>
                    <a:schemeClr val="accent2"/>
                  </a:solidFill>
                  <a:latin typeface="Montserrat" panose="00000500000000000000" charset="0"/>
                  <a:ea typeface="Montserrat" panose="00000500000000000000" charset="0"/>
                  <a:cs typeface="Montserrat" panose="00000500000000000000" charset="0"/>
                  <a:sym typeface="Montserrat" panose="00000500000000000000" charset="0"/>
                </a:rPr>
                <a:t>Title Text</a:t>
              </a:r>
              <a:endParaRPr lang="en-US" altLang="zh-CN" sz="1600" b="1" dirty="0">
                <a:solidFill>
                  <a:schemeClr val="bg2"/>
                </a:solidFill>
                <a:latin typeface="Montserrat" panose="00000500000000000000" charset="0"/>
                <a:ea typeface="Montserrat" panose="00000500000000000000" charset="0"/>
                <a:cs typeface="Montserrat" panose="00000500000000000000" charset="0"/>
                <a:sym typeface="Montserrat" panose="00000500000000000000" charset="0"/>
              </a:endParaRPr>
            </a:p>
            <a:p>
              <a:pPr lvl="0" algn="ctr">
                <a:lnSpc>
                  <a:spcPct val="110000"/>
                </a:lnSpc>
                <a:defRPr sz="1800"/>
              </a:pPr>
              <a:r>
                <a:rPr lang="zh-CN" altLang="en-US" sz="1335" dirty="0">
                  <a:solidFill>
                    <a:schemeClr val="bg2"/>
                  </a:solidFill>
                  <a:latin typeface="Montserrat" panose="00000500000000000000" charset="0"/>
                  <a:ea typeface="Montserrat" panose="00000500000000000000" charset="0"/>
                  <a:cs typeface="Montserrat" panose="00000500000000000000" charset="0"/>
                  <a:sym typeface="Montserrat" panose="00000500000000000000" charset="0"/>
                </a:rPr>
                <a:t> </a:t>
              </a:r>
              <a:r>
                <a:rPr lang="zh-CN" altLang="en-US" sz="1335" dirty="0">
                  <a:solidFill>
                    <a:schemeClr val="accent2"/>
                  </a:solidFill>
                  <a:latin typeface="Montserrat" panose="00000500000000000000" charset="0"/>
                  <a:ea typeface="Montserrat" panose="00000500000000000000" charset="0"/>
                  <a:cs typeface="Montserrat" panose="00000500000000000000" charset="0"/>
                  <a:sym typeface="Montserrat" panose="00000500000000000000" charset="0"/>
                </a:rPr>
                <a:t>Here you could describe the detile if you need it</a:t>
              </a:r>
              <a:endParaRPr lang="zh-CN" altLang="en-US" sz="1335" dirty="0">
                <a:solidFill>
                  <a:schemeClr val="accent2"/>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3" name="Shape 2588"/>
            <p:cNvSpPr/>
            <p:nvPr/>
          </p:nvSpPr>
          <p:spPr>
            <a:xfrm>
              <a:off x="1418739" y="2996120"/>
              <a:ext cx="373729" cy="373731"/>
            </a:xfrm>
            <a:custGeom>
              <a:avLst/>
              <a:gdLst/>
              <a:ahLst/>
              <a:cxnLst>
                <a:cxn ang="0">
                  <a:pos x="wd2" y="hd2"/>
                </a:cxn>
                <a:cxn ang="5400000">
                  <a:pos x="wd2" y="hd2"/>
                </a:cxn>
                <a:cxn ang="10800000">
                  <a:pos x="wd2" y="hd2"/>
                </a:cxn>
                <a:cxn ang="16200000">
                  <a:pos x="wd2" y="hd2"/>
                </a:cxn>
              </a:cxnLst>
              <a:rect l="0" t="0" r="r" b="b"/>
              <a:pathLst>
                <a:path w="21600" h="21600" extrusionOk="0">
                  <a:moveTo>
                    <a:pt x="5411" y="11779"/>
                  </a:moveTo>
                  <a:lnTo>
                    <a:pt x="5404" y="11779"/>
                  </a:lnTo>
                  <a:cubicBezTo>
                    <a:pt x="5042" y="11825"/>
                    <a:pt x="4778" y="12161"/>
                    <a:pt x="4825" y="12534"/>
                  </a:cubicBezTo>
                  <a:cubicBezTo>
                    <a:pt x="4868" y="12870"/>
                    <a:pt x="5157" y="13120"/>
                    <a:pt x="5493" y="13120"/>
                  </a:cubicBezTo>
                  <a:lnTo>
                    <a:pt x="5575" y="13120"/>
                  </a:lnTo>
                  <a:cubicBezTo>
                    <a:pt x="5946" y="13074"/>
                    <a:pt x="6208" y="12738"/>
                    <a:pt x="6163" y="12366"/>
                  </a:cubicBezTo>
                  <a:cubicBezTo>
                    <a:pt x="6114" y="11993"/>
                    <a:pt x="5777" y="11729"/>
                    <a:pt x="5411" y="11779"/>
                  </a:cubicBezTo>
                  <a:cubicBezTo>
                    <a:pt x="5411" y="11779"/>
                    <a:pt x="5411" y="11779"/>
                    <a:pt x="5411" y="11779"/>
                  </a:cubicBezTo>
                  <a:close/>
                  <a:moveTo>
                    <a:pt x="2712" y="12257"/>
                  </a:moveTo>
                  <a:cubicBezTo>
                    <a:pt x="2350" y="12352"/>
                    <a:pt x="2131" y="12715"/>
                    <a:pt x="2221" y="13080"/>
                  </a:cubicBezTo>
                  <a:cubicBezTo>
                    <a:pt x="2303" y="13384"/>
                    <a:pt x="2571" y="13588"/>
                    <a:pt x="2877" y="13588"/>
                  </a:cubicBezTo>
                  <a:cubicBezTo>
                    <a:pt x="2930" y="13588"/>
                    <a:pt x="2982" y="13581"/>
                    <a:pt x="3045" y="13565"/>
                  </a:cubicBezTo>
                  <a:cubicBezTo>
                    <a:pt x="3400" y="13479"/>
                    <a:pt x="3625" y="13107"/>
                    <a:pt x="3530" y="12751"/>
                  </a:cubicBezTo>
                  <a:cubicBezTo>
                    <a:pt x="3441" y="12385"/>
                    <a:pt x="3071" y="12168"/>
                    <a:pt x="2712" y="12257"/>
                  </a:cubicBezTo>
                  <a:cubicBezTo>
                    <a:pt x="2712" y="12257"/>
                    <a:pt x="2712" y="12257"/>
                    <a:pt x="2712" y="12257"/>
                  </a:cubicBezTo>
                  <a:close/>
                  <a:moveTo>
                    <a:pt x="8100" y="11542"/>
                  </a:moveTo>
                  <a:cubicBezTo>
                    <a:pt x="8100" y="11542"/>
                    <a:pt x="8100" y="11542"/>
                    <a:pt x="8103" y="11542"/>
                  </a:cubicBezTo>
                  <a:lnTo>
                    <a:pt x="8103" y="11542"/>
                  </a:lnTo>
                  <a:cubicBezTo>
                    <a:pt x="8103" y="11542"/>
                    <a:pt x="8100" y="11542"/>
                    <a:pt x="8100" y="11542"/>
                  </a:cubicBezTo>
                  <a:close/>
                  <a:moveTo>
                    <a:pt x="10800" y="11476"/>
                  </a:moveTo>
                  <a:lnTo>
                    <a:pt x="10793" y="11476"/>
                  </a:lnTo>
                  <a:cubicBezTo>
                    <a:pt x="10421" y="11476"/>
                    <a:pt x="10118" y="11779"/>
                    <a:pt x="10125" y="12148"/>
                  </a:cubicBezTo>
                  <a:cubicBezTo>
                    <a:pt x="10125" y="12521"/>
                    <a:pt x="10421" y="12824"/>
                    <a:pt x="10800" y="12824"/>
                  </a:cubicBezTo>
                  <a:cubicBezTo>
                    <a:pt x="11169" y="12824"/>
                    <a:pt x="11475" y="12521"/>
                    <a:pt x="11475" y="12148"/>
                  </a:cubicBezTo>
                  <a:cubicBezTo>
                    <a:pt x="11475" y="11779"/>
                    <a:pt x="11169" y="11476"/>
                    <a:pt x="10800" y="11476"/>
                  </a:cubicBezTo>
                  <a:cubicBezTo>
                    <a:pt x="10800" y="11476"/>
                    <a:pt x="10800" y="11476"/>
                    <a:pt x="10800" y="11476"/>
                  </a:cubicBezTo>
                  <a:close/>
                  <a:moveTo>
                    <a:pt x="8103" y="11542"/>
                  </a:moveTo>
                  <a:cubicBezTo>
                    <a:pt x="7729" y="11564"/>
                    <a:pt x="7445" y="11881"/>
                    <a:pt x="7465" y="12260"/>
                  </a:cubicBezTo>
                  <a:cubicBezTo>
                    <a:pt x="7484" y="12616"/>
                    <a:pt x="7784" y="12893"/>
                    <a:pt x="8140" y="12893"/>
                  </a:cubicBezTo>
                  <a:lnTo>
                    <a:pt x="8173" y="12893"/>
                  </a:lnTo>
                  <a:cubicBezTo>
                    <a:pt x="8552" y="12873"/>
                    <a:pt x="8836" y="12553"/>
                    <a:pt x="8816" y="12184"/>
                  </a:cubicBezTo>
                  <a:cubicBezTo>
                    <a:pt x="8797" y="11812"/>
                    <a:pt x="8480" y="11525"/>
                    <a:pt x="8103" y="11542"/>
                  </a:cubicBezTo>
                  <a:cubicBezTo>
                    <a:pt x="8103" y="11542"/>
                    <a:pt x="8103" y="11542"/>
                    <a:pt x="8103" y="11542"/>
                  </a:cubicBezTo>
                  <a:close/>
                  <a:moveTo>
                    <a:pt x="18878" y="12257"/>
                  </a:moveTo>
                  <a:cubicBezTo>
                    <a:pt x="18522" y="12161"/>
                    <a:pt x="18149" y="12385"/>
                    <a:pt x="18060" y="12747"/>
                  </a:cubicBezTo>
                  <a:cubicBezTo>
                    <a:pt x="17975" y="13107"/>
                    <a:pt x="18189" y="13479"/>
                    <a:pt x="18554" y="13565"/>
                  </a:cubicBezTo>
                  <a:cubicBezTo>
                    <a:pt x="18607" y="13581"/>
                    <a:pt x="18660" y="13585"/>
                    <a:pt x="18716" y="13585"/>
                  </a:cubicBezTo>
                  <a:cubicBezTo>
                    <a:pt x="19020" y="13585"/>
                    <a:pt x="19296" y="13384"/>
                    <a:pt x="19373" y="13074"/>
                  </a:cubicBezTo>
                  <a:cubicBezTo>
                    <a:pt x="19457" y="12715"/>
                    <a:pt x="19243" y="12345"/>
                    <a:pt x="18878" y="12257"/>
                  </a:cubicBezTo>
                  <a:cubicBezTo>
                    <a:pt x="18878" y="12257"/>
                    <a:pt x="18878" y="12257"/>
                    <a:pt x="18878" y="12257"/>
                  </a:cubicBezTo>
                  <a:close/>
                  <a:moveTo>
                    <a:pt x="13493" y="11542"/>
                  </a:moveTo>
                  <a:cubicBezTo>
                    <a:pt x="13114" y="11528"/>
                    <a:pt x="12797" y="11812"/>
                    <a:pt x="12777" y="12184"/>
                  </a:cubicBezTo>
                  <a:cubicBezTo>
                    <a:pt x="12754" y="12553"/>
                    <a:pt x="13045" y="12873"/>
                    <a:pt x="13416" y="12893"/>
                  </a:cubicBezTo>
                  <a:lnTo>
                    <a:pt x="13450" y="12893"/>
                  </a:lnTo>
                  <a:cubicBezTo>
                    <a:pt x="13809" y="12893"/>
                    <a:pt x="14106" y="12616"/>
                    <a:pt x="14125" y="12260"/>
                  </a:cubicBezTo>
                  <a:cubicBezTo>
                    <a:pt x="14148" y="11878"/>
                    <a:pt x="13865" y="11562"/>
                    <a:pt x="13493" y="11542"/>
                  </a:cubicBezTo>
                  <a:cubicBezTo>
                    <a:pt x="13493" y="11542"/>
                    <a:pt x="13493" y="11542"/>
                    <a:pt x="13493" y="11542"/>
                  </a:cubicBezTo>
                  <a:close/>
                  <a:moveTo>
                    <a:pt x="16185" y="11779"/>
                  </a:moveTo>
                  <a:cubicBezTo>
                    <a:pt x="15812" y="11729"/>
                    <a:pt x="15476" y="11993"/>
                    <a:pt x="15431" y="12366"/>
                  </a:cubicBezTo>
                  <a:cubicBezTo>
                    <a:pt x="15384" y="12738"/>
                    <a:pt x="15645" y="13074"/>
                    <a:pt x="16018" y="13120"/>
                  </a:cubicBezTo>
                  <a:lnTo>
                    <a:pt x="16096" y="13120"/>
                  </a:lnTo>
                  <a:cubicBezTo>
                    <a:pt x="16435" y="13120"/>
                    <a:pt x="16726" y="12870"/>
                    <a:pt x="16772" y="12534"/>
                  </a:cubicBezTo>
                  <a:cubicBezTo>
                    <a:pt x="16815" y="12161"/>
                    <a:pt x="16551" y="11825"/>
                    <a:pt x="16185" y="11779"/>
                  </a:cubicBezTo>
                  <a:cubicBezTo>
                    <a:pt x="16185" y="11779"/>
                    <a:pt x="16185" y="11779"/>
                    <a:pt x="16185" y="11779"/>
                  </a:cubicBezTo>
                  <a:close/>
                  <a:moveTo>
                    <a:pt x="13486" y="13565"/>
                  </a:moveTo>
                  <a:lnTo>
                    <a:pt x="13493" y="13575"/>
                  </a:lnTo>
                  <a:cubicBezTo>
                    <a:pt x="13114" y="13549"/>
                    <a:pt x="12797" y="13839"/>
                    <a:pt x="12777" y="14208"/>
                  </a:cubicBezTo>
                  <a:cubicBezTo>
                    <a:pt x="12758" y="14580"/>
                    <a:pt x="13047" y="14896"/>
                    <a:pt x="13416" y="14916"/>
                  </a:cubicBezTo>
                  <a:lnTo>
                    <a:pt x="13459" y="14916"/>
                  </a:lnTo>
                  <a:cubicBezTo>
                    <a:pt x="13809" y="14916"/>
                    <a:pt x="14106" y="14640"/>
                    <a:pt x="14125" y="14284"/>
                  </a:cubicBezTo>
                  <a:cubicBezTo>
                    <a:pt x="14148" y="13911"/>
                    <a:pt x="13865" y="13588"/>
                    <a:pt x="13486" y="13565"/>
                  </a:cubicBezTo>
                  <a:cubicBezTo>
                    <a:pt x="13486" y="13565"/>
                    <a:pt x="13486" y="13565"/>
                    <a:pt x="13486" y="13565"/>
                  </a:cubicBezTo>
                  <a:close/>
                  <a:moveTo>
                    <a:pt x="18878" y="14284"/>
                  </a:moveTo>
                  <a:cubicBezTo>
                    <a:pt x="18522" y="14195"/>
                    <a:pt x="18156" y="14409"/>
                    <a:pt x="18060" y="14774"/>
                  </a:cubicBezTo>
                  <a:cubicBezTo>
                    <a:pt x="17975" y="15131"/>
                    <a:pt x="18189" y="15503"/>
                    <a:pt x="18554" y="15592"/>
                  </a:cubicBezTo>
                  <a:cubicBezTo>
                    <a:pt x="18607" y="15605"/>
                    <a:pt x="18660" y="15612"/>
                    <a:pt x="18716" y="15612"/>
                  </a:cubicBezTo>
                  <a:cubicBezTo>
                    <a:pt x="19020" y="15612"/>
                    <a:pt x="19296" y="15407"/>
                    <a:pt x="19373" y="15097"/>
                  </a:cubicBezTo>
                  <a:cubicBezTo>
                    <a:pt x="19457" y="14742"/>
                    <a:pt x="19243" y="14370"/>
                    <a:pt x="18878" y="14284"/>
                  </a:cubicBezTo>
                  <a:cubicBezTo>
                    <a:pt x="18878" y="14284"/>
                    <a:pt x="18878" y="14284"/>
                    <a:pt x="18878" y="14284"/>
                  </a:cubicBezTo>
                  <a:close/>
                  <a:moveTo>
                    <a:pt x="10800" y="13499"/>
                  </a:moveTo>
                  <a:cubicBezTo>
                    <a:pt x="10421" y="13499"/>
                    <a:pt x="10118" y="13802"/>
                    <a:pt x="10118" y="14175"/>
                  </a:cubicBezTo>
                  <a:cubicBezTo>
                    <a:pt x="10118" y="14544"/>
                    <a:pt x="10421" y="14850"/>
                    <a:pt x="10800" y="14850"/>
                  </a:cubicBezTo>
                  <a:cubicBezTo>
                    <a:pt x="11169" y="14850"/>
                    <a:pt x="11475" y="14544"/>
                    <a:pt x="11475" y="14175"/>
                  </a:cubicBezTo>
                  <a:cubicBezTo>
                    <a:pt x="11475" y="13802"/>
                    <a:pt x="11169" y="13499"/>
                    <a:pt x="10800" y="13499"/>
                  </a:cubicBezTo>
                  <a:cubicBezTo>
                    <a:pt x="10800" y="13499"/>
                    <a:pt x="10800" y="13499"/>
                    <a:pt x="10800" y="13499"/>
                  </a:cubicBezTo>
                  <a:close/>
                  <a:moveTo>
                    <a:pt x="8100" y="13565"/>
                  </a:moveTo>
                  <a:lnTo>
                    <a:pt x="8107" y="13575"/>
                  </a:lnTo>
                  <a:cubicBezTo>
                    <a:pt x="7729" y="13595"/>
                    <a:pt x="7445" y="13911"/>
                    <a:pt x="7465" y="14284"/>
                  </a:cubicBezTo>
                  <a:cubicBezTo>
                    <a:pt x="7484" y="14640"/>
                    <a:pt x="7784" y="14916"/>
                    <a:pt x="8140" y="14916"/>
                  </a:cubicBezTo>
                  <a:lnTo>
                    <a:pt x="8173" y="14916"/>
                  </a:lnTo>
                  <a:cubicBezTo>
                    <a:pt x="8546" y="14896"/>
                    <a:pt x="8836" y="14580"/>
                    <a:pt x="8816" y="14208"/>
                  </a:cubicBezTo>
                  <a:cubicBezTo>
                    <a:pt x="8797" y="13836"/>
                    <a:pt x="8477" y="13545"/>
                    <a:pt x="8100" y="13565"/>
                  </a:cubicBezTo>
                  <a:cubicBezTo>
                    <a:pt x="8100" y="13565"/>
                    <a:pt x="8100" y="13565"/>
                    <a:pt x="8100" y="13565"/>
                  </a:cubicBezTo>
                  <a:close/>
                  <a:moveTo>
                    <a:pt x="2712" y="14284"/>
                  </a:moveTo>
                  <a:cubicBezTo>
                    <a:pt x="2350" y="14376"/>
                    <a:pt x="2131" y="14742"/>
                    <a:pt x="2221" y="15104"/>
                  </a:cubicBezTo>
                  <a:cubicBezTo>
                    <a:pt x="2303" y="15411"/>
                    <a:pt x="2571" y="15612"/>
                    <a:pt x="2877" y="15612"/>
                  </a:cubicBezTo>
                  <a:cubicBezTo>
                    <a:pt x="2930" y="15612"/>
                    <a:pt x="2989" y="15605"/>
                    <a:pt x="3045" y="15592"/>
                  </a:cubicBezTo>
                  <a:cubicBezTo>
                    <a:pt x="3400" y="15503"/>
                    <a:pt x="3625" y="15134"/>
                    <a:pt x="3530" y="14774"/>
                  </a:cubicBezTo>
                  <a:cubicBezTo>
                    <a:pt x="3441" y="14409"/>
                    <a:pt x="3077" y="14195"/>
                    <a:pt x="2712" y="14284"/>
                  </a:cubicBezTo>
                  <a:cubicBezTo>
                    <a:pt x="2712" y="14284"/>
                    <a:pt x="2712" y="14284"/>
                    <a:pt x="2712" y="14284"/>
                  </a:cubicBezTo>
                  <a:close/>
                  <a:moveTo>
                    <a:pt x="16185" y="13802"/>
                  </a:moveTo>
                  <a:cubicBezTo>
                    <a:pt x="15812" y="13756"/>
                    <a:pt x="15476" y="14017"/>
                    <a:pt x="15431" y="14389"/>
                  </a:cubicBezTo>
                  <a:cubicBezTo>
                    <a:pt x="15384" y="14761"/>
                    <a:pt x="15645" y="15097"/>
                    <a:pt x="16018" y="15147"/>
                  </a:cubicBezTo>
                  <a:lnTo>
                    <a:pt x="16096" y="15147"/>
                  </a:lnTo>
                  <a:cubicBezTo>
                    <a:pt x="16435" y="15147"/>
                    <a:pt x="16726" y="14896"/>
                    <a:pt x="16772" y="14557"/>
                  </a:cubicBezTo>
                  <a:cubicBezTo>
                    <a:pt x="16815" y="14188"/>
                    <a:pt x="16551" y="13849"/>
                    <a:pt x="16185" y="13802"/>
                  </a:cubicBezTo>
                  <a:cubicBezTo>
                    <a:pt x="16185" y="13802"/>
                    <a:pt x="16185" y="13802"/>
                    <a:pt x="16185" y="13802"/>
                  </a:cubicBezTo>
                  <a:close/>
                  <a:moveTo>
                    <a:pt x="5404" y="13802"/>
                  </a:moveTo>
                  <a:cubicBezTo>
                    <a:pt x="5042" y="13849"/>
                    <a:pt x="4778" y="14188"/>
                    <a:pt x="4825" y="14557"/>
                  </a:cubicBezTo>
                  <a:cubicBezTo>
                    <a:pt x="4868" y="14896"/>
                    <a:pt x="5157" y="15147"/>
                    <a:pt x="5493" y="15147"/>
                  </a:cubicBezTo>
                  <a:lnTo>
                    <a:pt x="5575" y="15147"/>
                  </a:lnTo>
                  <a:cubicBezTo>
                    <a:pt x="5946" y="15097"/>
                    <a:pt x="6208" y="14761"/>
                    <a:pt x="6163" y="14389"/>
                  </a:cubicBezTo>
                  <a:cubicBezTo>
                    <a:pt x="6114" y="14020"/>
                    <a:pt x="5777" y="13756"/>
                    <a:pt x="5404" y="13802"/>
                  </a:cubicBezTo>
                  <a:cubicBezTo>
                    <a:pt x="5404" y="13802"/>
                    <a:pt x="5404" y="13802"/>
                    <a:pt x="5404" y="13802"/>
                  </a:cubicBezTo>
                  <a:close/>
                  <a:moveTo>
                    <a:pt x="20249" y="17451"/>
                  </a:moveTo>
                  <a:cubicBezTo>
                    <a:pt x="17546" y="16244"/>
                    <a:pt x="11647" y="16198"/>
                    <a:pt x="10800" y="16198"/>
                  </a:cubicBezTo>
                  <a:cubicBezTo>
                    <a:pt x="9953" y="16198"/>
                    <a:pt x="4053" y="16244"/>
                    <a:pt x="1351" y="17451"/>
                  </a:cubicBezTo>
                  <a:lnTo>
                    <a:pt x="1351" y="11604"/>
                  </a:lnTo>
                  <a:lnTo>
                    <a:pt x="1384" y="11518"/>
                  </a:lnTo>
                  <a:cubicBezTo>
                    <a:pt x="1915" y="11011"/>
                    <a:pt x="5088" y="10125"/>
                    <a:pt x="10800" y="10125"/>
                  </a:cubicBezTo>
                  <a:cubicBezTo>
                    <a:pt x="16508" y="10125"/>
                    <a:pt x="19685" y="11011"/>
                    <a:pt x="20212" y="11514"/>
                  </a:cubicBezTo>
                  <a:lnTo>
                    <a:pt x="20249" y="11604"/>
                  </a:lnTo>
                  <a:cubicBezTo>
                    <a:pt x="20249" y="11604"/>
                    <a:pt x="20249" y="17451"/>
                    <a:pt x="20249" y="17451"/>
                  </a:cubicBezTo>
                  <a:close/>
                  <a:moveTo>
                    <a:pt x="10800" y="20249"/>
                  </a:moveTo>
                  <a:cubicBezTo>
                    <a:pt x="5250" y="20249"/>
                    <a:pt x="2090" y="19412"/>
                    <a:pt x="1430" y="18898"/>
                  </a:cubicBezTo>
                  <a:cubicBezTo>
                    <a:pt x="2090" y="18387"/>
                    <a:pt x="5250" y="17550"/>
                    <a:pt x="10800" y="17550"/>
                  </a:cubicBezTo>
                  <a:cubicBezTo>
                    <a:pt x="16350" y="17550"/>
                    <a:pt x="19511" y="18387"/>
                    <a:pt x="20170" y="18898"/>
                  </a:cubicBezTo>
                  <a:cubicBezTo>
                    <a:pt x="19511" y="19412"/>
                    <a:pt x="16350" y="20249"/>
                    <a:pt x="10800" y="20249"/>
                  </a:cubicBezTo>
                  <a:cubicBezTo>
                    <a:pt x="10800" y="20249"/>
                    <a:pt x="10800" y="20249"/>
                    <a:pt x="10800" y="20249"/>
                  </a:cubicBezTo>
                  <a:close/>
                  <a:moveTo>
                    <a:pt x="3375" y="6542"/>
                  </a:moveTo>
                  <a:lnTo>
                    <a:pt x="4446" y="9219"/>
                  </a:lnTo>
                  <a:cubicBezTo>
                    <a:pt x="3599" y="9353"/>
                    <a:pt x="2788" y="9524"/>
                    <a:pt x="2092" y="9746"/>
                  </a:cubicBezTo>
                  <a:cubicBezTo>
                    <a:pt x="2092" y="9746"/>
                    <a:pt x="3375" y="6542"/>
                    <a:pt x="3375" y="6542"/>
                  </a:cubicBezTo>
                  <a:close/>
                  <a:moveTo>
                    <a:pt x="3375" y="2700"/>
                  </a:moveTo>
                  <a:cubicBezTo>
                    <a:pt x="3746" y="2700"/>
                    <a:pt x="4051" y="3003"/>
                    <a:pt x="4051" y="3375"/>
                  </a:cubicBezTo>
                  <a:cubicBezTo>
                    <a:pt x="4051" y="3747"/>
                    <a:pt x="3746" y="4051"/>
                    <a:pt x="3375" y="4051"/>
                  </a:cubicBezTo>
                  <a:cubicBezTo>
                    <a:pt x="3002" y="4051"/>
                    <a:pt x="2699" y="3747"/>
                    <a:pt x="2699" y="3375"/>
                  </a:cubicBezTo>
                  <a:cubicBezTo>
                    <a:pt x="2699" y="3003"/>
                    <a:pt x="3002" y="2700"/>
                    <a:pt x="3375" y="2700"/>
                  </a:cubicBezTo>
                  <a:cubicBezTo>
                    <a:pt x="3375" y="2700"/>
                    <a:pt x="3375" y="2700"/>
                    <a:pt x="3375" y="2700"/>
                  </a:cubicBezTo>
                  <a:close/>
                  <a:moveTo>
                    <a:pt x="10800" y="5194"/>
                  </a:moveTo>
                  <a:lnTo>
                    <a:pt x="12243" y="8800"/>
                  </a:lnTo>
                  <a:cubicBezTo>
                    <a:pt x="11535" y="8776"/>
                    <a:pt x="11011" y="8773"/>
                    <a:pt x="10800" y="8773"/>
                  </a:cubicBezTo>
                  <a:cubicBezTo>
                    <a:pt x="10589" y="8773"/>
                    <a:pt x="10065" y="8776"/>
                    <a:pt x="9356" y="8800"/>
                  </a:cubicBezTo>
                  <a:cubicBezTo>
                    <a:pt x="9356" y="8800"/>
                    <a:pt x="10800" y="5194"/>
                    <a:pt x="10800" y="5194"/>
                  </a:cubicBezTo>
                  <a:close/>
                  <a:moveTo>
                    <a:pt x="10800" y="1352"/>
                  </a:moveTo>
                  <a:cubicBezTo>
                    <a:pt x="11172" y="1352"/>
                    <a:pt x="11475" y="1651"/>
                    <a:pt x="11475" y="2023"/>
                  </a:cubicBezTo>
                  <a:cubicBezTo>
                    <a:pt x="11475" y="2396"/>
                    <a:pt x="11172" y="2700"/>
                    <a:pt x="10800" y="2700"/>
                  </a:cubicBezTo>
                  <a:cubicBezTo>
                    <a:pt x="10427" y="2700"/>
                    <a:pt x="10125" y="2396"/>
                    <a:pt x="10125" y="2023"/>
                  </a:cubicBezTo>
                  <a:cubicBezTo>
                    <a:pt x="10125" y="1651"/>
                    <a:pt x="10427" y="1352"/>
                    <a:pt x="10800" y="1352"/>
                  </a:cubicBezTo>
                  <a:cubicBezTo>
                    <a:pt x="10800" y="1352"/>
                    <a:pt x="10800" y="1352"/>
                    <a:pt x="10800" y="1352"/>
                  </a:cubicBezTo>
                  <a:close/>
                  <a:moveTo>
                    <a:pt x="18225" y="6542"/>
                  </a:moveTo>
                  <a:lnTo>
                    <a:pt x="19504" y="9746"/>
                  </a:lnTo>
                  <a:cubicBezTo>
                    <a:pt x="18812" y="9524"/>
                    <a:pt x="18001" y="9353"/>
                    <a:pt x="17154" y="9219"/>
                  </a:cubicBezTo>
                  <a:cubicBezTo>
                    <a:pt x="17154" y="9219"/>
                    <a:pt x="18225" y="6542"/>
                    <a:pt x="18225" y="6542"/>
                  </a:cubicBezTo>
                  <a:close/>
                  <a:moveTo>
                    <a:pt x="18225" y="2700"/>
                  </a:moveTo>
                  <a:cubicBezTo>
                    <a:pt x="18598" y="2700"/>
                    <a:pt x="18897" y="3003"/>
                    <a:pt x="18897" y="3375"/>
                  </a:cubicBezTo>
                  <a:cubicBezTo>
                    <a:pt x="18897" y="3747"/>
                    <a:pt x="18598" y="4051"/>
                    <a:pt x="18225" y="4051"/>
                  </a:cubicBezTo>
                  <a:cubicBezTo>
                    <a:pt x="17853" y="4051"/>
                    <a:pt x="17550" y="3747"/>
                    <a:pt x="17550" y="3375"/>
                  </a:cubicBezTo>
                  <a:cubicBezTo>
                    <a:pt x="17550" y="3003"/>
                    <a:pt x="17853" y="2700"/>
                    <a:pt x="18225" y="2700"/>
                  </a:cubicBezTo>
                  <a:cubicBezTo>
                    <a:pt x="18225" y="2700"/>
                    <a:pt x="18225" y="2700"/>
                    <a:pt x="18225" y="2700"/>
                  </a:cubicBezTo>
                  <a:close/>
                  <a:moveTo>
                    <a:pt x="21422" y="10906"/>
                  </a:moveTo>
                  <a:lnTo>
                    <a:pt x="19132" y="5174"/>
                  </a:lnTo>
                  <a:cubicBezTo>
                    <a:pt x="19791" y="4842"/>
                    <a:pt x="20249" y="4163"/>
                    <a:pt x="20249" y="3375"/>
                  </a:cubicBezTo>
                  <a:cubicBezTo>
                    <a:pt x="20249" y="2258"/>
                    <a:pt x="19339" y="1352"/>
                    <a:pt x="18225" y="1352"/>
                  </a:cubicBezTo>
                  <a:cubicBezTo>
                    <a:pt x="17108" y="1352"/>
                    <a:pt x="16198" y="2258"/>
                    <a:pt x="16198" y="3375"/>
                  </a:cubicBezTo>
                  <a:cubicBezTo>
                    <a:pt x="16198" y="4163"/>
                    <a:pt x="16656" y="4842"/>
                    <a:pt x="17316" y="5174"/>
                  </a:cubicBezTo>
                  <a:lnTo>
                    <a:pt x="15770" y="9040"/>
                  </a:lnTo>
                  <a:cubicBezTo>
                    <a:pt x="15065" y="8961"/>
                    <a:pt x="14366" y="8909"/>
                    <a:pt x="13723" y="8870"/>
                  </a:cubicBezTo>
                  <a:lnTo>
                    <a:pt x="11706" y="3827"/>
                  </a:lnTo>
                  <a:cubicBezTo>
                    <a:pt x="12366" y="3491"/>
                    <a:pt x="12824" y="2814"/>
                    <a:pt x="12824" y="2023"/>
                  </a:cubicBezTo>
                  <a:cubicBezTo>
                    <a:pt x="12824" y="910"/>
                    <a:pt x="11917" y="0"/>
                    <a:pt x="10800" y="0"/>
                  </a:cubicBezTo>
                  <a:cubicBezTo>
                    <a:pt x="9683" y="0"/>
                    <a:pt x="8772" y="910"/>
                    <a:pt x="8772" y="2023"/>
                  </a:cubicBezTo>
                  <a:cubicBezTo>
                    <a:pt x="8772" y="2814"/>
                    <a:pt x="9231" y="3491"/>
                    <a:pt x="9894" y="3827"/>
                  </a:cubicBezTo>
                  <a:lnTo>
                    <a:pt x="7877" y="8870"/>
                  </a:lnTo>
                  <a:cubicBezTo>
                    <a:pt x="7234" y="8909"/>
                    <a:pt x="6535" y="8961"/>
                    <a:pt x="5827" y="9040"/>
                  </a:cubicBezTo>
                  <a:lnTo>
                    <a:pt x="4281" y="5174"/>
                  </a:lnTo>
                  <a:cubicBezTo>
                    <a:pt x="4939" y="4842"/>
                    <a:pt x="5398" y="4163"/>
                    <a:pt x="5398" y="3375"/>
                  </a:cubicBezTo>
                  <a:cubicBezTo>
                    <a:pt x="5398" y="2258"/>
                    <a:pt x="4492" y="1352"/>
                    <a:pt x="3375" y="1352"/>
                  </a:cubicBezTo>
                  <a:cubicBezTo>
                    <a:pt x="2258" y="1352"/>
                    <a:pt x="1351" y="2258"/>
                    <a:pt x="1351" y="3375"/>
                  </a:cubicBezTo>
                  <a:cubicBezTo>
                    <a:pt x="1351" y="4163"/>
                    <a:pt x="1809" y="4842"/>
                    <a:pt x="2469" y="5174"/>
                  </a:cubicBezTo>
                  <a:lnTo>
                    <a:pt x="175" y="10906"/>
                  </a:lnTo>
                  <a:cubicBezTo>
                    <a:pt x="66" y="11081"/>
                    <a:pt x="0" y="11268"/>
                    <a:pt x="0" y="11476"/>
                  </a:cubicBezTo>
                  <a:lnTo>
                    <a:pt x="0" y="18898"/>
                  </a:lnTo>
                  <a:cubicBezTo>
                    <a:pt x="0" y="21524"/>
                    <a:pt x="9692" y="21600"/>
                    <a:pt x="10800" y="21600"/>
                  </a:cubicBezTo>
                  <a:cubicBezTo>
                    <a:pt x="11904" y="21600"/>
                    <a:pt x="21600" y="21524"/>
                    <a:pt x="21600" y="18898"/>
                  </a:cubicBezTo>
                  <a:lnTo>
                    <a:pt x="21600" y="11476"/>
                  </a:lnTo>
                  <a:cubicBezTo>
                    <a:pt x="21600" y="11268"/>
                    <a:pt x="21534" y="11081"/>
                    <a:pt x="21422" y="10906"/>
                  </a:cubicBezTo>
                  <a:cubicBezTo>
                    <a:pt x="21422" y="10906"/>
                    <a:pt x="21422" y="10906"/>
                    <a:pt x="21422" y="10906"/>
                  </a:cubicBezTo>
                  <a:close/>
                </a:path>
              </a:pathLst>
            </a:custGeom>
            <a:solidFill>
              <a:schemeClr val="accent1"/>
            </a:solidFill>
            <a:ln w="12700" cap="flat">
              <a:solidFill>
                <a:schemeClr val="accent1"/>
              </a:solidFill>
              <a:miter lim="400000"/>
            </a:ln>
            <a:effectLst/>
          </p:spPr>
          <p:txBody>
            <a:bodyPr wrap="square" lIns="19051" tIns="19051" rIns="19051" bIns="19051"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sp>
        <p:nvSpPr>
          <p:cNvPr id="58" name="Shape 2598"/>
          <p:cNvSpPr/>
          <p:nvPr/>
        </p:nvSpPr>
        <p:spPr>
          <a:xfrm>
            <a:off x="2464485" y="1700810"/>
            <a:ext cx="3348543" cy="493395"/>
          </a:xfrm>
          <a:prstGeom prst="rect">
            <a:avLst/>
          </a:prstGeom>
          <a:ln w="12700">
            <a:miter lim="400000"/>
          </a:ln>
        </p:spPr>
        <p:txBody>
          <a:bodyPr lIns="0" tIns="0" rIns="0" bIns="0">
            <a:spAutoFit/>
          </a:bodyPr>
          <a:lstStyle>
            <a:lvl1pPr algn="l">
              <a:lnSpc>
                <a:spcPct val="120000"/>
              </a:lnSpc>
              <a:defRPr sz="2000">
                <a:solidFill>
                  <a:srgbClr val="FFFFFF"/>
                </a:solidFill>
                <a:latin typeface="Roboto Regular"/>
                <a:ea typeface="Roboto Regular"/>
                <a:cs typeface="Roboto Regular"/>
                <a:sym typeface="Roboto Regular"/>
              </a:defRPr>
            </a:lvl1pPr>
          </a:lstStyle>
          <a:p>
            <a:pPr lvl="0">
              <a:defRPr sz="1800">
                <a:solidFill>
                  <a:srgbClr val="000000"/>
                </a:solidFill>
              </a:defRPr>
            </a:pPr>
            <a:r>
              <a:rPr lang="zh-CN" altLang="en-US" sz="1335" dirty="0">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rPr>
              <a:t>Please replace text, click add relevant headline, modify the text content. </a:t>
            </a:r>
            <a:endParaRPr sz="1400" dirty="0">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9" name="Shape 2599"/>
          <p:cNvSpPr/>
          <p:nvPr/>
        </p:nvSpPr>
        <p:spPr>
          <a:xfrm>
            <a:off x="2104564" y="1757652"/>
            <a:ext cx="241419" cy="192685"/>
          </a:xfrm>
          <a:custGeom>
            <a:avLst/>
            <a:gdLst/>
            <a:ahLst/>
            <a:cxnLst>
              <a:cxn ang="0">
                <a:pos x="wd2" y="hd2"/>
              </a:cxn>
              <a:cxn ang="5400000">
                <a:pos x="wd2" y="hd2"/>
              </a:cxn>
              <a:cxn ang="10800000">
                <a:pos x="wd2" y="hd2"/>
              </a:cxn>
              <a:cxn ang="16200000">
                <a:pos x="wd2" y="hd2"/>
              </a:cxn>
            </a:cxnLst>
            <a:rect l="0" t="0" r="r" b="b"/>
            <a:pathLst>
              <a:path w="21471" h="21600" extrusionOk="0">
                <a:moveTo>
                  <a:pt x="8496" y="19965"/>
                </a:moveTo>
                <a:lnTo>
                  <a:pt x="1285" y="10860"/>
                </a:lnTo>
                <a:lnTo>
                  <a:pt x="4159" y="7264"/>
                </a:lnTo>
                <a:lnTo>
                  <a:pt x="8496" y="12729"/>
                </a:lnTo>
                <a:lnTo>
                  <a:pt x="17333" y="1622"/>
                </a:lnTo>
                <a:lnTo>
                  <a:pt x="20173" y="5246"/>
                </a:lnTo>
                <a:cubicBezTo>
                  <a:pt x="20173" y="5246"/>
                  <a:pt x="8496" y="19965"/>
                  <a:pt x="8496" y="19965"/>
                </a:cubicBezTo>
                <a:close/>
                <a:moveTo>
                  <a:pt x="21108" y="4067"/>
                </a:moveTo>
                <a:lnTo>
                  <a:pt x="18234" y="471"/>
                </a:lnTo>
                <a:cubicBezTo>
                  <a:pt x="17986" y="163"/>
                  <a:pt x="17683" y="0"/>
                  <a:pt x="17333" y="0"/>
                </a:cubicBezTo>
                <a:cubicBezTo>
                  <a:pt x="16948" y="0"/>
                  <a:pt x="16656" y="177"/>
                  <a:pt x="16422" y="471"/>
                </a:cubicBezTo>
                <a:lnTo>
                  <a:pt x="8496" y="10432"/>
                </a:lnTo>
                <a:lnTo>
                  <a:pt x="5071" y="6085"/>
                </a:lnTo>
                <a:cubicBezTo>
                  <a:pt x="4779" y="5777"/>
                  <a:pt x="4476" y="5614"/>
                  <a:pt x="4159" y="5614"/>
                </a:cubicBezTo>
                <a:cubicBezTo>
                  <a:pt x="3821" y="5614"/>
                  <a:pt x="3517" y="5777"/>
                  <a:pt x="3224" y="6085"/>
                </a:cubicBezTo>
                <a:lnTo>
                  <a:pt x="385" y="9709"/>
                </a:lnTo>
                <a:cubicBezTo>
                  <a:pt x="-127" y="10362"/>
                  <a:pt x="-129" y="11359"/>
                  <a:pt x="385" y="12006"/>
                </a:cubicBezTo>
                <a:lnTo>
                  <a:pt x="7584" y="21112"/>
                </a:lnTo>
                <a:cubicBezTo>
                  <a:pt x="7841" y="21439"/>
                  <a:pt x="8146" y="21600"/>
                  <a:pt x="8496" y="21600"/>
                </a:cubicBezTo>
                <a:cubicBezTo>
                  <a:pt x="8858" y="21600"/>
                  <a:pt x="9175" y="21436"/>
                  <a:pt x="9432" y="21112"/>
                </a:cubicBezTo>
                <a:lnTo>
                  <a:pt x="21108" y="6397"/>
                </a:lnTo>
                <a:cubicBezTo>
                  <a:pt x="21354" y="6085"/>
                  <a:pt x="21471" y="5702"/>
                  <a:pt x="21471" y="5246"/>
                </a:cubicBezTo>
                <a:cubicBezTo>
                  <a:pt x="21471" y="4819"/>
                  <a:pt x="21372" y="4397"/>
                  <a:pt x="21108" y="4067"/>
                </a:cubicBezTo>
                <a:cubicBezTo>
                  <a:pt x="21108" y="4067"/>
                  <a:pt x="21108" y="4067"/>
                  <a:pt x="21108" y="4067"/>
                </a:cubicBezTo>
                <a:close/>
              </a:path>
            </a:pathLst>
          </a:custGeom>
          <a:solidFill>
            <a:schemeClr val="tx1"/>
          </a:solidFill>
          <a:ln w="12700">
            <a:miter lim="400000"/>
          </a:ln>
        </p:spPr>
        <p:txBody>
          <a:bodyPr lIns="19051" tIns="19051" rIns="19051" bIns="19051"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0" name="Shape 2601"/>
          <p:cNvSpPr/>
          <p:nvPr/>
        </p:nvSpPr>
        <p:spPr>
          <a:xfrm>
            <a:off x="2104564" y="2467615"/>
            <a:ext cx="241419" cy="192685"/>
          </a:xfrm>
          <a:custGeom>
            <a:avLst/>
            <a:gdLst/>
            <a:ahLst/>
            <a:cxnLst>
              <a:cxn ang="0">
                <a:pos x="wd2" y="hd2"/>
              </a:cxn>
              <a:cxn ang="5400000">
                <a:pos x="wd2" y="hd2"/>
              </a:cxn>
              <a:cxn ang="10800000">
                <a:pos x="wd2" y="hd2"/>
              </a:cxn>
              <a:cxn ang="16200000">
                <a:pos x="wd2" y="hd2"/>
              </a:cxn>
            </a:cxnLst>
            <a:rect l="0" t="0" r="r" b="b"/>
            <a:pathLst>
              <a:path w="21471" h="21600" extrusionOk="0">
                <a:moveTo>
                  <a:pt x="8496" y="19965"/>
                </a:moveTo>
                <a:lnTo>
                  <a:pt x="1285" y="10860"/>
                </a:lnTo>
                <a:lnTo>
                  <a:pt x="4159" y="7264"/>
                </a:lnTo>
                <a:lnTo>
                  <a:pt x="8496" y="12729"/>
                </a:lnTo>
                <a:lnTo>
                  <a:pt x="17333" y="1622"/>
                </a:lnTo>
                <a:lnTo>
                  <a:pt x="20173" y="5246"/>
                </a:lnTo>
                <a:cubicBezTo>
                  <a:pt x="20173" y="5246"/>
                  <a:pt x="8496" y="19965"/>
                  <a:pt x="8496" y="19965"/>
                </a:cubicBezTo>
                <a:close/>
                <a:moveTo>
                  <a:pt x="21108" y="4067"/>
                </a:moveTo>
                <a:lnTo>
                  <a:pt x="18234" y="471"/>
                </a:lnTo>
                <a:cubicBezTo>
                  <a:pt x="17986" y="163"/>
                  <a:pt x="17683" y="0"/>
                  <a:pt x="17333" y="0"/>
                </a:cubicBezTo>
                <a:cubicBezTo>
                  <a:pt x="16948" y="0"/>
                  <a:pt x="16656" y="177"/>
                  <a:pt x="16422" y="471"/>
                </a:cubicBezTo>
                <a:lnTo>
                  <a:pt x="8496" y="10432"/>
                </a:lnTo>
                <a:lnTo>
                  <a:pt x="5071" y="6085"/>
                </a:lnTo>
                <a:cubicBezTo>
                  <a:pt x="4779" y="5777"/>
                  <a:pt x="4476" y="5614"/>
                  <a:pt x="4159" y="5614"/>
                </a:cubicBezTo>
                <a:cubicBezTo>
                  <a:pt x="3821" y="5614"/>
                  <a:pt x="3517" y="5777"/>
                  <a:pt x="3224" y="6085"/>
                </a:cubicBezTo>
                <a:lnTo>
                  <a:pt x="385" y="9709"/>
                </a:lnTo>
                <a:cubicBezTo>
                  <a:pt x="-127" y="10362"/>
                  <a:pt x="-129" y="11359"/>
                  <a:pt x="385" y="12006"/>
                </a:cubicBezTo>
                <a:lnTo>
                  <a:pt x="7584" y="21112"/>
                </a:lnTo>
                <a:cubicBezTo>
                  <a:pt x="7841" y="21439"/>
                  <a:pt x="8146" y="21600"/>
                  <a:pt x="8496" y="21600"/>
                </a:cubicBezTo>
                <a:cubicBezTo>
                  <a:pt x="8858" y="21600"/>
                  <a:pt x="9175" y="21436"/>
                  <a:pt x="9432" y="21112"/>
                </a:cubicBezTo>
                <a:lnTo>
                  <a:pt x="21108" y="6397"/>
                </a:lnTo>
                <a:cubicBezTo>
                  <a:pt x="21354" y="6085"/>
                  <a:pt x="21471" y="5702"/>
                  <a:pt x="21471" y="5246"/>
                </a:cubicBezTo>
                <a:cubicBezTo>
                  <a:pt x="21471" y="4819"/>
                  <a:pt x="21372" y="4397"/>
                  <a:pt x="21108" y="4067"/>
                </a:cubicBezTo>
                <a:cubicBezTo>
                  <a:pt x="21108" y="4067"/>
                  <a:pt x="21108" y="4067"/>
                  <a:pt x="21108" y="4067"/>
                </a:cubicBezTo>
                <a:close/>
              </a:path>
            </a:pathLst>
          </a:custGeom>
          <a:solidFill>
            <a:schemeClr val="tx1"/>
          </a:solidFill>
          <a:ln w="12700">
            <a:miter lim="400000"/>
          </a:ln>
        </p:spPr>
        <p:txBody>
          <a:bodyPr lIns="19051" tIns="19051" rIns="19051" bIns="19051"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1" name="Shape 2603"/>
          <p:cNvSpPr/>
          <p:nvPr/>
        </p:nvSpPr>
        <p:spPr>
          <a:xfrm>
            <a:off x="6385104" y="1757652"/>
            <a:ext cx="241419" cy="192685"/>
          </a:xfrm>
          <a:custGeom>
            <a:avLst/>
            <a:gdLst/>
            <a:ahLst/>
            <a:cxnLst>
              <a:cxn ang="0">
                <a:pos x="wd2" y="hd2"/>
              </a:cxn>
              <a:cxn ang="5400000">
                <a:pos x="wd2" y="hd2"/>
              </a:cxn>
              <a:cxn ang="10800000">
                <a:pos x="wd2" y="hd2"/>
              </a:cxn>
              <a:cxn ang="16200000">
                <a:pos x="wd2" y="hd2"/>
              </a:cxn>
            </a:cxnLst>
            <a:rect l="0" t="0" r="r" b="b"/>
            <a:pathLst>
              <a:path w="21471" h="21600" extrusionOk="0">
                <a:moveTo>
                  <a:pt x="8496" y="19965"/>
                </a:moveTo>
                <a:lnTo>
                  <a:pt x="1285" y="10860"/>
                </a:lnTo>
                <a:lnTo>
                  <a:pt x="4159" y="7264"/>
                </a:lnTo>
                <a:lnTo>
                  <a:pt x="8496" y="12729"/>
                </a:lnTo>
                <a:lnTo>
                  <a:pt x="17333" y="1622"/>
                </a:lnTo>
                <a:lnTo>
                  <a:pt x="20173" y="5246"/>
                </a:lnTo>
                <a:cubicBezTo>
                  <a:pt x="20173" y="5246"/>
                  <a:pt x="8496" y="19965"/>
                  <a:pt x="8496" y="19965"/>
                </a:cubicBezTo>
                <a:close/>
                <a:moveTo>
                  <a:pt x="21108" y="4067"/>
                </a:moveTo>
                <a:lnTo>
                  <a:pt x="18234" y="471"/>
                </a:lnTo>
                <a:cubicBezTo>
                  <a:pt x="17986" y="163"/>
                  <a:pt x="17683" y="0"/>
                  <a:pt x="17333" y="0"/>
                </a:cubicBezTo>
                <a:cubicBezTo>
                  <a:pt x="16948" y="0"/>
                  <a:pt x="16656" y="177"/>
                  <a:pt x="16422" y="471"/>
                </a:cubicBezTo>
                <a:lnTo>
                  <a:pt x="8496" y="10432"/>
                </a:lnTo>
                <a:lnTo>
                  <a:pt x="5071" y="6085"/>
                </a:lnTo>
                <a:cubicBezTo>
                  <a:pt x="4779" y="5777"/>
                  <a:pt x="4476" y="5614"/>
                  <a:pt x="4159" y="5614"/>
                </a:cubicBezTo>
                <a:cubicBezTo>
                  <a:pt x="3821" y="5614"/>
                  <a:pt x="3517" y="5777"/>
                  <a:pt x="3224" y="6085"/>
                </a:cubicBezTo>
                <a:lnTo>
                  <a:pt x="385" y="9709"/>
                </a:lnTo>
                <a:cubicBezTo>
                  <a:pt x="-127" y="10362"/>
                  <a:pt x="-129" y="11359"/>
                  <a:pt x="385" y="12006"/>
                </a:cubicBezTo>
                <a:lnTo>
                  <a:pt x="7584" y="21112"/>
                </a:lnTo>
                <a:cubicBezTo>
                  <a:pt x="7841" y="21439"/>
                  <a:pt x="8146" y="21600"/>
                  <a:pt x="8496" y="21600"/>
                </a:cubicBezTo>
                <a:cubicBezTo>
                  <a:pt x="8858" y="21600"/>
                  <a:pt x="9175" y="21436"/>
                  <a:pt x="9432" y="21112"/>
                </a:cubicBezTo>
                <a:lnTo>
                  <a:pt x="21108" y="6397"/>
                </a:lnTo>
                <a:cubicBezTo>
                  <a:pt x="21354" y="6085"/>
                  <a:pt x="21471" y="5702"/>
                  <a:pt x="21471" y="5246"/>
                </a:cubicBezTo>
                <a:cubicBezTo>
                  <a:pt x="21471" y="4819"/>
                  <a:pt x="21372" y="4397"/>
                  <a:pt x="21108" y="4067"/>
                </a:cubicBezTo>
                <a:cubicBezTo>
                  <a:pt x="21108" y="4067"/>
                  <a:pt x="21108" y="4067"/>
                  <a:pt x="21108" y="4067"/>
                </a:cubicBezTo>
                <a:close/>
              </a:path>
            </a:pathLst>
          </a:custGeom>
          <a:solidFill>
            <a:schemeClr val="tx1"/>
          </a:solidFill>
          <a:ln w="12700">
            <a:miter lim="400000"/>
          </a:ln>
        </p:spPr>
        <p:txBody>
          <a:bodyPr lIns="19051" tIns="19051" rIns="19051" bIns="19051"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2" name="Shape 2605"/>
          <p:cNvSpPr/>
          <p:nvPr/>
        </p:nvSpPr>
        <p:spPr>
          <a:xfrm>
            <a:off x="6385104" y="2467615"/>
            <a:ext cx="241419" cy="192685"/>
          </a:xfrm>
          <a:custGeom>
            <a:avLst/>
            <a:gdLst/>
            <a:ahLst/>
            <a:cxnLst>
              <a:cxn ang="0">
                <a:pos x="wd2" y="hd2"/>
              </a:cxn>
              <a:cxn ang="5400000">
                <a:pos x="wd2" y="hd2"/>
              </a:cxn>
              <a:cxn ang="10800000">
                <a:pos x="wd2" y="hd2"/>
              </a:cxn>
              <a:cxn ang="16200000">
                <a:pos x="wd2" y="hd2"/>
              </a:cxn>
            </a:cxnLst>
            <a:rect l="0" t="0" r="r" b="b"/>
            <a:pathLst>
              <a:path w="21471" h="21600" extrusionOk="0">
                <a:moveTo>
                  <a:pt x="8496" y="19965"/>
                </a:moveTo>
                <a:lnTo>
                  <a:pt x="1285" y="10860"/>
                </a:lnTo>
                <a:lnTo>
                  <a:pt x="4159" y="7264"/>
                </a:lnTo>
                <a:lnTo>
                  <a:pt x="8496" y="12729"/>
                </a:lnTo>
                <a:lnTo>
                  <a:pt x="17333" y="1622"/>
                </a:lnTo>
                <a:lnTo>
                  <a:pt x="20173" y="5246"/>
                </a:lnTo>
                <a:cubicBezTo>
                  <a:pt x="20173" y="5246"/>
                  <a:pt x="8496" y="19965"/>
                  <a:pt x="8496" y="19965"/>
                </a:cubicBezTo>
                <a:close/>
                <a:moveTo>
                  <a:pt x="21108" y="4067"/>
                </a:moveTo>
                <a:lnTo>
                  <a:pt x="18234" y="471"/>
                </a:lnTo>
                <a:cubicBezTo>
                  <a:pt x="17986" y="163"/>
                  <a:pt x="17683" y="0"/>
                  <a:pt x="17333" y="0"/>
                </a:cubicBezTo>
                <a:cubicBezTo>
                  <a:pt x="16948" y="0"/>
                  <a:pt x="16656" y="177"/>
                  <a:pt x="16422" y="471"/>
                </a:cubicBezTo>
                <a:lnTo>
                  <a:pt x="8496" y="10432"/>
                </a:lnTo>
                <a:lnTo>
                  <a:pt x="5071" y="6085"/>
                </a:lnTo>
                <a:cubicBezTo>
                  <a:pt x="4779" y="5777"/>
                  <a:pt x="4476" y="5614"/>
                  <a:pt x="4159" y="5614"/>
                </a:cubicBezTo>
                <a:cubicBezTo>
                  <a:pt x="3821" y="5614"/>
                  <a:pt x="3517" y="5777"/>
                  <a:pt x="3224" y="6085"/>
                </a:cubicBezTo>
                <a:lnTo>
                  <a:pt x="385" y="9709"/>
                </a:lnTo>
                <a:cubicBezTo>
                  <a:pt x="-127" y="10362"/>
                  <a:pt x="-129" y="11359"/>
                  <a:pt x="385" y="12006"/>
                </a:cubicBezTo>
                <a:lnTo>
                  <a:pt x="7584" y="21112"/>
                </a:lnTo>
                <a:cubicBezTo>
                  <a:pt x="7841" y="21439"/>
                  <a:pt x="8146" y="21600"/>
                  <a:pt x="8496" y="21600"/>
                </a:cubicBezTo>
                <a:cubicBezTo>
                  <a:pt x="8858" y="21600"/>
                  <a:pt x="9175" y="21436"/>
                  <a:pt x="9432" y="21112"/>
                </a:cubicBezTo>
                <a:lnTo>
                  <a:pt x="21108" y="6397"/>
                </a:lnTo>
                <a:cubicBezTo>
                  <a:pt x="21354" y="6085"/>
                  <a:pt x="21471" y="5702"/>
                  <a:pt x="21471" y="5246"/>
                </a:cubicBezTo>
                <a:cubicBezTo>
                  <a:pt x="21471" y="4819"/>
                  <a:pt x="21372" y="4397"/>
                  <a:pt x="21108" y="4067"/>
                </a:cubicBezTo>
                <a:cubicBezTo>
                  <a:pt x="21108" y="4067"/>
                  <a:pt x="21108" y="4067"/>
                  <a:pt x="21108" y="4067"/>
                </a:cubicBezTo>
                <a:close/>
              </a:path>
            </a:pathLst>
          </a:custGeom>
          <a:solidFill>
            <a:schemeClr val="tx1"/>
          </a:solidFill>
          <a:ln w="12700">
            <a:miter lim="400000"/>
          </a:ln>
        </p:spPr>
        <p:txBody>
          <a:bodyPr lIns="19051" tIns="19051" rIns="19051" bIns="19051"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3" name="Shape 2598"/>
          <p:cNvSpPr/>
          <p:nvPr/>
        </p:nvSpPr>
        <p:spPr>
          <a:xfrm>
            <a:off x="2464485" y="2431150"/>
            <a:ext cx="3348543" cy="493395"/>
          </a:xfrm>
          <a:prstGeom prst="rect">
            <a:avLst/>
          </a:prstGeom>
          <a:ln w="12700">
            <a:miter lim="400000"/>
          </a:ln>
        </p:spPr>
        <p:txBody>
          <a:bodyPr lIns="0" tIns="0" rIns="0" bIns="0">
            <a:spAutoFit/>
          </a:bodyPr>
          <a:lstStyle>
            <a:lvl1pPr algn="l">
              <a:lnSpc>
                <a:spcPct val="120000"/>
              </a:lnSpc>
              <a:defRPr sz="2000">
                <a:solidFill>
                  <a:srgbClr val="FFFFFF"/>
                </a:solidFill>
                <a:latin typeface="Roboto Regular"/>
                <a:ea typeface="Roboto Regular"/>
                <a:cs typeface="Roboto Regular"/>
                <a:sym typeface="Roboto Regular"/>
              </a:defRPr>
            </a:lvl1pPr>
          </a:lstStyle>
          <a:p>
            <a:pPr lvl="0">
              <a:defRPr sz="1800">
                <a:solidFill>
                  <a:srgbClr val="000000"/>
                </a:solidFill>
              </a:defRPr>
            </a:pPr>
            <a:r>
              <a:rPr lang="zh-CN" altLang="en-US" sz="1335" dirty="0">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rPr>
              <a:t>Please replace text, click add relevant headline, modify the text content. </a:t>
            </a:r>
            <a:endParaRPr sz="1400" dirty="0">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4" name="Shape 2598"/>
          <p:cNvSpPr/>
          <p:nvPr/>
        </p:nvSpPr>
        <p:spPr>
          <a:xfrm>
            <a:off x="6755217" y="1712213"/>
            <a:ext cx="3348543" cy="493395"/>
          </a:xfrm>
          <a:prstGeom prst="rect">
            <a:avLst/>
          </a:prstGeom>
          <a:ln w="12700">
            <a:miter lim="400000"/>
          </a:ln>
        </p:spPr>
        <p:txBody>
          <a:bodyPr lIns="0" tIns="0" rIns="0" bIns="0">
            <a:spAutoFit/>
          </a:bodyPr>
          <a:lstStyle>
            <a:lvl1pPr algn="l">
              <a:lnSpc>
                <a:spcPct val="120000"/>
              </a:lnSpc>
              <a:defRPr sz="2000">
                <a:solidFill>
                  <a:srgbClr val="FFFFFF"/>
                </a:solidFill>
                <a:latin typeface="Roboto Regular"/>
                <a:ea typeface="Roboto Regular"/>
                <a:cs typeface="Roboto Regular"/>
                <a:sym typeface="Roboto Regular"/>
              </a:defRPr>
            </a:lvl1pPr>
          </a:lstStyle>
          <a:p>
            <a:pPr lvl="0">
              <a:defRPr sz="1800">
                <a:solidFill>
                  <a:srgbClr val="000000"/>
                </a:solidFill>
              </a:defRPr>
            </a:pPr>
            <a:r>
              <a:rPr lang="zh-CN" altLang="en-US" sz="1335" dirty="0">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rPr>
              <a:t>Please replace text, click add relevant headline, modify the text content. </a:t>
            </a:r>
            <a:endParaRPr sz="1400" dirty="0">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5" name="Shape 2598"/>
          <p:cNvSpPr/>
          <p:nvPr/>
        </p:nvSpPr>
        <p:spPr>
          <a:xfrm>
            <a:off x="6755217" y="2442553"/>
            <a:ext cx="3348543" cy="493395"/>
          </a:xfrm>
          <a:prstGeom prst="rect">
            <a:avLst/>
          </a:prstGeom>
          <a:ln w="12700">
            <a:miter lim="400000"/>
          </a:ln>
        </p:spPr>
        <p:txBody>
          <a:bodyPr lIns="0" tIns="0" rIns="0" bIns="0">
            <a:spAutoFit/>
          </a:bodyPr>
          <a:lstStyle>
            <a:lvl1pPr algn="l">
              <a:lnSpc>
                <a:spcPct val="120000"/>
              </a:lnSpc>
              <a:defRPr sz="2000">
                <a:solidFill>
                  <a:srgbClr val="FFFFFF"/>
                </a:solidFill>
                <a:latin typeface="Roboto Regular"/>
                <a:ea typeface="Roboto Regular"/>
                <a:cs typeface="Roboto Regular"/>
                <a:sym typeface="Roboto Regular"/>
              </a:defRPr>
            </a:lvl1pPr>
          </a:lstStyle>
          <a:p>
            <a:pPr lvl="0">
              <a:defRPr sz="1800">
                <a:solidFill>
                  <a:srgbClr val="000000"/>
                </a:solidFill>
              </a:defRPr>
            </a:pPr>
            <a:r>
              <a:rPr lang="zh-CN" altLang="en-US" sz="1335" dirty="0">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rPr>
              <a:t>Please replace text, click add relevant headline, modify the text content. </a:t>
            </a:r>
            <a:endParaRPr sz="1400" dirty="0">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6" name="组合 5"/>
          <p:cNvGrpSpPr/>
          <p:nvPr/>
        </p:nvGrpSpPr>
        <p:grpSpPr>
          <a:xfrm>
            <a:off x="3651967" y="3544480"/>
            <a:ext cx="2259149" cy="2259149"/>
            <a:chOff x="2738974" y="2722365"/>
            <a:chExt cx="1694362" cy="1694362"/>
          </a:xfrm>
        </p:grpSpPr>
        <p:sp>
          <p:nvSpPr>
            <p:cNvPr id="40" name="Shape 2575"/>
            <p:cNvSpPr/>
            <p:nvPr/>
          </p:nvSpPr>
          <p:spPr>
            <a:xfrm>
              <a:off x="2738974" y="2722365"/>
              <a:ext cx="1694362" cy="1694362"/>
            </a:xfrm>
            <a:prstGeom prst="rect">
              <a:avLst/>
            </a:prstGeom>
            <a:solidFill>
              <a:schemeClr val="accent2"/>
            </a:solidFill>
            <a:ln w="12700">
              <a:miter lim="400000"/>
            </a:ln>
          </p:spPr>
          <p:txBody>
            <a:bodyPr lIns="0" tIns="0" rIns="0" bIns="0" anchor="ctr"/>
            <a:lstStyle/>
            <a:p>
              <a:pPr lvl="0">
                <a:defRPr sz="3200"/>
              </a:pPr>
              <a:endParaRPr sz="4265">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6" name="Shape 2594"/>
            <p:cNvSpPr/>
            <p:nvPr/>
          </p:nvSpPr>
          <p:spPr>
            <a:xfrm>
              <a:off x="2864384" y="2843012"/>
              <a:ext cx="1453067" cy="1453067"/>
            </a:xfrm>
            <a:prstGeom prst="rect">
              <a:avLst/>
            </a:prstGeom>
            <a:solidFill>
              <a:schemeClr val="bg1"/>
            </a:solidFill>
            <a:ln w="12700" cap="flat">
              <a:noFill/>
              <a:miter lim="400000"/>
            </a:ln>
            <a:effectLst/>
          </p:spPr>
          <p:txBody>
            <a:bodyPr wrap="square" lIns="0" tIns="0" rIns="0" bIns="0" numCol="1" anchor="ctr">
              <a:noAutofit/>
            </a:bodyPr>
            <a:lstStyle/>
            <a:p>
              <a:pPr lvl="0">
                <a:defRPr sz="3200"/>
              </a:pPr>
              <a:endParaRPr sz="4265">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7" name="Shape 2596"/>
            <p:cNvSpPr/>
            <p:nvPr/>
          </p:nvSpPr>
          <p:spPr>
            <a:xfrm>
              <a:off x="3298248" y="3013805"/>
              <a:ext cx="568840" cy="338361"/>
            </a:xfrm>
            <a:custGeom>
              <a:avLst/>
              <a:gdLst/>
              <a:ahLst/>
              <a:cxnLst>
                <a:cxn ang="0">
                  <a:pos x="wd2" y="hd2"/>
                </a:cxn>
                <a:cxn ang="5400000">
                  <a:pos x="wd2" y="hd2"/>
                </a:cxn>
                <a:cxn ang="10800000">
                  <a:pos x="wd2" y="hd2"/>
                </a:cxn>
                <a:cxn ang="16200000">
                  <a:pos x="wd2" y="hd2"/>
                </a:cxn>
              </a:cxnLst>
              <a:rect l="0" t="0" r="r" b="b"/>
              <a:pathLst>
                <a:path w="21600" h="21600" extrusionOk="0">
                  <a:moveTo>
                    <a:pt x="17620" y="19681"/>
                  </a:moveTo>
                  <a:cubicBezTo>
                    <a:pt x="16054" y="19681"/>
                    <a:pt x="14780" y="17540"/>
                    <a:pt x="14780" y="14907"/>
                  </a:cubicBezTo>
                  <a:cubicBezTo>
                    <a:pt x="14780" y="13585"/>
                    <a:pt x="15097" y="12353"/>
                    <a:pt x="15674" y="11439"/>
                  </a:cubicBezTo>
                  <a:lnTo>
                    <a:pt x="15780" y="11272"/>
                  </a:lnTo>
                  <a:lnTo>
                    <a:pt x="17121" y="15369"/>
                  </a:lnTo>
                  <a:cubicBezTo>
                    <a:pt x="17221" y="15675"/>
                    <a:pt x="17412" y="15865"/>
                    <a:pt x="17620" y="15865"/>
                  </a:cubicBezTo>
                  <a:cubicBezTo>
                    <a:pt x="17718" y="15865"/>
                    <a:pt x="17811" y="15825"/>
                    <a:pt x="17895" y="15747"/>
                  </a:cubicBezTo>
                  <a:cubicBezTo>
                    <a:pt x="18029" y="15624"/>
                    <a:pt x="18125" y="15420"/>
                    <a:pt x="18168" y="15174"/>
                  </a:cubicBezTo>
                  <a:cubicBezTo>
                    <a:pt x="18210" y="14928"/>
                    <a:pt x="18193" y="14669"/>
                    <a:pt x="18120" y="14444"/>
                  </a:cubicBezTo>
                  <a:lnTo>
                    <a:pt x="16778" y="10347"/>
                  </a:lnTo>
                  <a:lnTo>
                    <a:pt x="16918" y="10286"/>
                  </a:lnTo>
                  <a:cubicBezTo>
                    <a:pt x="17155" y="10184"/>
                    <a:pt x="17392" y="10132"/>
                    <a:pt x="17620" y="10132"/>
                  </a:cubicBezTo>
                  <a:cubicBezTo>
                    <a:pt x="19187" y="10132"/>
                    <a:pt x="20461" y="12274"/>
                    <a:pt x="20461" y="14907"/>
                  </a:cubicBezTo>
                  <a:cubicBezTo>
                    <a:pt x="20460" y="17540"/>
                    <a:pt x="19186" y="19681"/>
                    <a:pt x="17620" y="19681"/>
                  </a:cubicBezTo>
                  <a:cubicBezTo>
                    <a:pt x="17620" y="19681"/>
                    <a:pt x="17620" y="19681"/>
                    <a:pt x="17620" y="19681"/>
                  </a:cubicBezTo>
                  <a:close/>
                  <a:moveTo>
                    <a:pt x="11088" y="12042"/>
                  </a:moveTo>
                  <a:lnTo>
                    <a:pt x="11001" y="11997"/>
                  </a:lnTo>
                  <a:cubicBezTo>
                    <a:pt x="10900" y="11946"/>
                    <a:pt x="10795" y="11914"/>
                    <a:pt x="10688" y="11902"/>
                  </a:cubicBezTo>
                  <a:lnTo>
                    <a:pt x="10620" y="11894"/>
                  </a:lnTo>
                  <a:lnTo>
                    <a:pt x="8902" y="5451"/>
                  </a:lnTo>
                  <a:lnTo>
                    <a:pt x="13246" y="5451"/>
                  </a:lnTo>
                  <a:cubicBezTo>
                    <a:pt x="13246" y="5451"/>
                    <a:pt x="11088" y="12042"/>
                    <a:pt x="11088" y="12042"/>
                  </a:cubicBezTo>
                  <a:close/>
                  <a:moveTo>
                    <a:pt x="9528" y="12741"/>
                  </a:moveTo>
                  <a:cubicBezTo>
                    <a:pt x="9379" y="13044"/>
                    <a:pt x="9277" y="13409"/>
                    <a:pt x="9234" y="13795"/>
                  </a:cubicBezTo>
                  <a:lnTo>
                    <a:pt x="9216" y="13949"/>
                  </a:lnTo>
                  <a:lnTo>
                    <a:pt x="7916" y="13949"/>
                  </a:lnTo>
                  <a:lnTo>
                    <a:pt x="7900" y="13791"/>
                  </a:lnTo>
                  <a:cubicBezTo>
                    <a:pt x="7736" y="12166"/>
                    <a:pt x="7222" y="10703"/>
                    <a:pt x="6451" y="9672"/>
                  </a:cubicBezTo>
                  <a:lnTo>
                    <a:pt x="6377" y="9573"/>
                  </a:lnTo>
                  <a:lnTo>
                    <a:pt x="7685" y="5577"/>
                  </a:lnTo>
                  <a:lnTo>
                    <a:pt x="9573" y="12650"/>
                  </a:lnTo>
                  <a:cubicBezTo>
                    <a:pt x="9573" y="12650"/>
                    <a:pt x="9528" y="12741"/>
                    <a:pt x="9528" y="12741"/>
                  </a:cubicBezTo>
                  <a:close/>
                  <a:moveTo>
                    <a:pt x="6727" y="16102"/>
                  </a:moveTo>
                  <a:cubicBezTo>
                    <a:pt x="6402" y="18210"/>
                    <a:pt x="5272" y="19681"/>
                    <a:pt x="3980" y="19681"/>
                  </a:cubicBezTo>
                  <a:cubicBezTo>
                    <a:pt x="2414" y="19681"/>
                    <a:pt x="1140" y="17540"/>
                    <a:pt x="1140" y="14907"/>
                  </a:cubicBezTo>
                  <a:cubicBezTo>
                    <a:pt x="1140" y="12274"/>
                    <a:pt x="2414" y="10132"/>
                    <a:pt x="3980" y="10132"/>
                  </a:cubicBezTo>
                  <a:cubicBezTo>
                    <a:pt x="4209" y="10132"/>
                    <a:pt x="4445" y="10184"/>
                    <a:pt x="4683" y="10286"/>
                  </a:cubicBezTo>
                  <a:lnTo>
                    <a:pt x="4823" y="10347"/>
                  </a:lnTo>
                  <a:lnTo>
                    <a:pt x="3481" y="14446"/>
                  </a:lnTo>
                  <a:cubicBezTo>
                    <a:pt x="3478" y="14461"/>
                    <a:pt x="3474" y="14476"/>
                    <a:pt x="3469" y="14491"/>
                  </a:cubicBezTo>
                  <a:cubicBezTo>
                    <a:pt x="3460" y="14524"/>
                    <a:pt x="3453" y="14551"/>
                    <a:pt x="3447" y="14578"/>
                  </a:cubicBezTo>
                  <a:cubicBezTo>
                    <a:pt x="3440" y="14614"/>
                    <a:pt x="3434" y="14642"/>
                    <a:pt x="3431" y="14669"/>
                  </a:cubicBezTo>
                  <a:cubicBezTo>
                    <a:pt x="3426" y="14696"/>
                    <a:pt x="3423" y="14723"/>
                    <a:pt x="3420" y="14758"/>
                  </a:cubicBezTo>
                  <a:cubicBezTo>
                    <a:pt x="3416" y="14797"/>
                    <a:pt x="3414" y="14829"/>
                    <a:pt x="3414" y="14857"/>
                  </a:cubicBezTo>
                  <a:lnTo>
                    <a:pt x="3414" y="14866"/>
                  </a:lnTo>
                  <a:cubicBezTo>
                    <a:pt x="3413" y="14878"/>
                    <a:pt x="3412" y="14892"/>
                    <a:pt x="3411" y="14905"/>
                  </a:cubicBezTo>
                  <a:lnTo>
                    <a:pt x="3411" y="14908"/>
                  </a:lnTo>
                  <a:lnTo>
                    <a:pt x="3411" y="14912"/>
                  </a:lnTo>
                  <a:cubicBezTo>
                    <a:pt x="3412" y="14922"/>
                    <a:pt x="3412" y="14933"/>
                    <a:pt x="3413" y="14944"/>
                  </a:cubicBezTo>
                  <a:cubicBezTo>
                    <a:pt x="3414" y="14982"/>
                    <a:pt x="3417" y="15018"/>
                    <a:pt x="3419" y="15054"/>
                  </a:cubicBezTo>
                  <a:cubicBezTo>
                    <a:pt x="3422" y="15080"/>
                    <a:pt x="3425" y="15108"/>
                    <a:pt x="3429" y="15137"/>
                  </a:cubicBezTo>
                  <a:cubicBezTo>
                    <a:pt x="3433" y="15166"/>
                    <a:pt x="3438" y="15194"/>
                    <a:pt x="3445" y="15224"/>
                  </a:cubicBezTo>
                  <a:cubicBezTo>
                    <a:pt x="3452" y="15258"/>
                    <a:pt x="3458" y="15285"/>
                    <a:pt x="3466" y="15312"/>
                  </a:cubicBezTo>
                  <a:cubicBezTo>
                    <a:pt x="3473" y="15339"/>
                    <a:pt x="3481" y="15363"/>
                    <a:pt x="3490" y="15390"/>
                  </a:cubicBezTo>
                  <a:lnTo>
                    <a:pt x="3493" y="15397"/>
                  </a:lnTo>
                  <a:cubicBezTo>
                    <a:pt x="3502" y="15425"/>
                    <a:pt x="3511" y="15447"/>
                    <a:pt x="3520" y="15468"/>
                  </a:cubicBezTo>
                  <a:cubicBezTo>
                    <a:pt x="3531" y="15492"/>
                    <a:pt x="3541" y="15514"/>
                    <a:pt x="3557" y="15543"/>
                  </a:cubicBezTo>
                  <a:cubicBezTo>
                    <a:pt x="3568" y="15564"/>
                    <a:pt x="3580" y="15587"/>
                    <a:pt x="3594" y="15607"/>
                  </a:cubicBezTo>
                  <a:cubicBezTo>
                    <a:pt x="3608" y="15628"/>
                    <a:pt x="3623" y="15648"/>
                    <a:pt x="3637" y="15668"/>
                  </a:cubicBezTo>
                  <a:cubicBezTo>
                    <a:pt x="3652" y="15686"/>
                    <a:pt x="3668" y="15706"/>
                    <a:pt x="3684" y="15722"/>
                  </a:cubicBezTo>
                  <a:lnTo>
                    <a:pt x="3690" y="15728"/>
                  </a:lnTo>
                  <a:cubicBezTo>
                    <a:pt x="3695" y="15733"/>
                    <a:pt x="3699" y="15738"/>
                    <a:pt x="3704" y="15745"/>
                  </a:cubicBezTo>
                  <a:lnTo>
                    <a:pt x="3708" y="15749"/>
                  </a:lnTo>
                  <a:cubicBezTo>
                    <a:pt x="3717" y="15755"/>
                    <a:pt x="3726" y="15761"/>
                    <a:pt x="3735" y="15769"/>
                  </a:cubicBezTo>
                  <a:cubicBezTo>
                    <a:pt x="3750" y="15782"/>
                    <a:pt x="3768" y="15795"/>
                    <a:pt x="3784" y="15803"/>
                  </a:cubicBezTo>
                  <a:cubicBezTo>
                    <a:pt x="3805" y="15816"/>
                    <a:pt x="3822" y="15826"/>
                    <a:pt x="3841" y="15834"/>
                  </a:cubicBezTo>
                  <a:cubicBezTo>
                    <a:pt x="3855" y="15840"/>
                    <a:pt x="3869" y="15845"/>
                    <a:pt x="3891" y="15850"/>
                  </a:cubicBezTo>
                  <a:cubicBezTo>
                    <a:pt x="3913" y="15857"/>
                    <a:pt x="3933" y="15861"/>
                    <a:pt x="3955" y="15862"/>
                  </a:cubicBezTo>
                  <a:cubicBezTo>
                    <a:pt x="3961" y="15861"/>
                    <a:pt x="3970" y="15863"/>
                    <a:pt x="3980" y="15865"/>
                  </a:cubicBezTo>
                  <a:lnTo>
                    <a:pt x="6763" y="15866"/>
                  </a:lnTo>
                  <a:cubicBezTo>
                    <a:pt x="6763" y="15866"/>
                    <a:pt x="6727" y="16102"/>
                    <a:pt x="6727" y="16102"/>
                  </a:cubicBezTo>
                  <a:close/>
                  <a:moveTo>
                    <a:pt x="5820" y="11272"/>
                  </a:moveTo>
                  <a:lnTo>
                    <a:pt x="5926" y="11439"/>
                  </a:lnTo>
                  <a:cubicBezTo>
                    <a:pt x="6316" y="12058"/>
                    <a:pt x="6593" y="12844"/>
                    <a:pt x="6727" y="13713"/>
                  </a:cubicBezTo>
                  <a:lnTo>
                    <a:pt x="6763" y="13949"/>
                  </a:lnTo>
                  <a:lnTo>
                    <a:pt x="4944" y="13949"/>
                  </a:lnTo>
                  <a:cubicBezTo>
                    <a:pt x="4944" y="13949"/>
                    <a:pt x="5820" y="11272"/>
                    <a:pt x="5820" y="11272"/>
                  </a:cubicBezTo>
                  <a:close/>
                  <a:moveTo>
                    <a:pt x="17620" y="8216"/>
                  </a:moveTo>
                  <a:cubicBezTo>
                    <a:pt x="17180" y="8216"/>
                    <a:pt x="16740" y="8344"/>
                    <a:pt x="16311" y="8597"/>
                  </a:cubicBezTo>
                  <a:lnTo>
                    <a:pt x="16222" y="8649"/>
                  </a:lnTo>
                  <a:lnTo>
                    <a:pt x="14780" y="4247"/>
                  </a:lnTo>
                  <a:lnTo>
                    <a:pt x="14780" y="2335"/>
                  </a:lnTo>
                  <a:lnTo>
                    <a:pt x="16507" y="2335"/>
                  </a:lnTo>
                  <a:cubicBezTo>
                    <a:pt x="16838" y="2335"/>
                    <a:pt x="17109" y="1882"/>
                    <a:pt x="17109" y="1323"/>
                  </a:cubicBezTo>
                  <a:cubicBezTo>
                    <a:pt x="17109" y="766"/>
                    <a:pt x="16838" y="311"/>
                    <a:pt x="16507" y="311"/>
                  </a:cubicBezTo>
                  <a:lnTo>
                    <a:pt x="14218" y="311"/>
                  </a:lnTo>
                  <a:cubicBezTo>
                    <a:pt x="13887" y="311"/>
                    <a:pt x="13617" y="766"/>
                    <a:pt x="13617" y="1323"/>
                  </a:cubicBezTo>
                  <a:cubicBezTo>
                    <a:pt x="13617" y="1405"/>
                    <a:pt x="13624" y="1490"/>
                    <a:pt x="13637" y="1577"/>
                  </a:cubicBezTo>
                  <a:lnTo>
                    <a:pt x="13640" y="1599"/>
                  </a:lnTo>
                  <a:lnTo>
                    <a:pt x="13640" y="3536"/>
                  </a:lnTo>
                  <a:lnTo>
                    <a:pt x="8390" y="3536"/>
                  </a:lnTo>
                  <a:lnTo>
                    <a:pt x="7958" y="1917"/>
                  </a:lnTo>
                  <a:lnTo>
                    <a:pt x="9208" y="1917"/>
                  </a:lnTo>
                  <a:cubicBezTo>
                    <a:pt x="9522" y="1917"/>
                    <a:pt x="9778" y="1487"/>
                    <a:pt x="9778" y="958"/>
                  </a:cubicBezTo>
                  <a:cubicBezTo>
                    <a:pt x="9778" y="430"/>
                    <a:pt x="9522" y="0"/>
                    <a:pt x="9208" y="0"/>
                  </a:cubicBezTo>
                  <a:lnTo>
                    <a:pt x="4946" y="0"/>
                  </a:lnTo>
                  <a:cubicBezTo>
                    <a:pt x="4631" y="0"/>
                    <a:pt x="4376" y="430"/>
                    <a:pt x="4376" y="958"/>
                  </a:cubicBezTo>
                  <a:cubicBezTo>
                    <a:pt x="4376" y="1487"/>
                    <a:pt x="4631" y="1917"/>
                    <a:pt x="4946" y="1917"/>
                  </a:cubicBezTo>
                  <a:lnTo>
                    <a:pt x="6708" y="1917"/>
                  </a:lnTo>
                  <a:lnTo>
                    <a:pt x="7089" y="3367"/>
                  </a:lnTo>
                  <a:lnTo>
                    <a:pt x="5379" y="8650"/>
                  </a:lnTo>
                  <a:lnTo>
                    <a:pt x="5289" y="8598"/>
                  </a:lnTo>
                  <a:cubicBezTo>
                    <a:pt x="4861" y="8344"/>
                    <a:pt x="4420" y="8217"/>
                    <a:pt x="3980" y="8217"/>
                  </a:cubicBezTo>
                  <a:cubicBezTo>
                    <a:pt x="1786" y="8217"/>
                    <a:pt x="0" y="11218"/>
                    <a:pt x="0" y="14908"/>
                  </a:cubicBezTo>
                  <a:cubicBezTo>
                    <a:pt x="0" y="18598"/>
                    <a:pt x="1786" y="21600"/>
                    <a:pt x="3980" y="21600"/>
                  </a:cubicBezTo>
                  <a:cubicBezTo>
                    <a:pt x="5927" y="21600"/>
                    <a:pt x="7576" y="19254"/>
                    <a:pt x="7900" y="16023"/>
                  </a:cubicBezTo>
                  <a:lnTo>
                    <a:pt x="7916" y="15866"/>
                  </a:lnTo>
                  <a:lnTo>
                    <a:pt x="9609" y="15866"/>
                  </a:lnTo>
                  <a:lnTo>
                    <a:pt x="9642" y="15918"/>
                  </a:lnTo>
                  <a:cubicBezTo>
                    <a:pt x="9901" y="16331"/>
                    <a:pt x="10240" y="16559"/>
                    <a:pt x="10597" y="16559"/>
                  </a:cubicBezTo>
                  <a:cubicBezTo>
                    <a:pt x="11361" y="16559"/>
                    <a:pt x="11982" y="15512"/>
                    <a:pt x="11982" y="14227"/>
                  </a:cubicBezTo>
                  <a:cubicBezTo>
                    <a:pt x="11982" y="14005"/>
                    <a:pt x="11964" y="13784"/>
                    <a:pt x="11927" y="13570"/>
                  </a:cubicBezTo>
                  <a:lnTo>
                    <a:pt x="11913" y="13495"/>
                  </a:lnTo>
                  <a:lnTo>
                    <a:pt x="14210" y="6480"/>
                  </a:lnTo>
                  <a:lnTo>
                    <a:pt x="15223" y="9574"/>
                  </a:lnTo>
                  <a:lnTo>
                    <a:pt x="15149" y="9673"/>
                  </a:lnTo>
                  <a:cubicBezTo>
                    <a:pt x="14191" y="10954"/>
                    <a:pt x="13640" y="12862"/>
                    <a:pt x="13640" y="14908"/>
                  </a:cubicBezTo>
                  <a:cubicBezTo>
                    <a:pt x="13640" y="18598"/>
                    <a:pt x="15426" y="21600"/>
                    <a:pt x="17620" y="21600"/>
                  </a:cubicBezTo>
                  <a:cubicBezTo>
                    <a:pt x="19815" y="21600"/>
                    <a:pt x="21600" y="18598"/>
                    <a:pt x="21600" y="14908"/>
                  </a:cubicBezTo>
                  <a:cubicBezTo>
                    <a:pt x="21600" y="11218"/>
                    <a:pt x="19815" y="8216"/>
                    <a:pt x="17620" y="8216"/>
                  </a:cubicBezTo>
                  <a:cubicBezTo>
                    <a:pt x="17620" y="8216"/>
                    <a:pt x="17620" y="8216"/>
                    <a:pt x="17620" y="8216"/>
                  </a:cubicBezTo>
                  <a:close/>
                </a:path>
              </a:pathLst>
            </a:custGeom>
            <a:solidFill>
              <a:schemeClr val="accent2"/>
            </a:solidFill>
            <a:ln w="12700" cap="flat">
              <a:noFill/>
              <a:miter lim="400000"/>
            </a:ln>
            <a:effectLst/>
          </p:spPr>
          <p:txBody>
            <a:bodyPr wrap="square" lIns="19051" tIns="19051" rIns="19051" bIns="19051"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6" name="Shape 2587"/>
            <p:cNvSpPr/>
            <p:nvPr/>
          </p:nvSpPr>
          <p:spPr>
            <a:xfrm>
              <a:off x="2971748" y="3428531"/>
              <a:ext cx="1230092" cy="711994"/>
            </a:xfrm>
            <a:prstGeom prst="rect">
              <a:avLst/>
            </a:prstGeom>
            <a:noFill/>
            <a:ln w="12700" cap="flat">
              <a:noFill/>
              <a:miter lim="400000"/>
            </a:ln>
            <a:effectLst/>
          </p:spPr>
          <p:txBody>
            <a:bodyPr wrap="square" lIns="0" tIns="0" rIns="0" bIns="0" numCol="1" anchor="t">
              <a:spAutoFit/>
            </a:bodyPr>
            <a:lstStyle/>
            <a:p>
              <a:pPr lvl="0" algn="ctr">
                <a:lnSpc>
                  <a:spcPct val="110000"/>
                </a:lnSpc>
                <a:defRPr sz="1800"/>
              </a:pPr>
              <a:r>
                <a:rPr lang="zh-CN" altLang="en-US" sz="1600" b="1" dirty="0">
                  <a:solidFill>
                    <a:schemeClr val="accent2"/>
                  </a:solidFill>
                  <a:latin typeface="Montserrat" panose="00000500000000000000" charset="0"/>
                  <a:ea typeface="Montserrat" panose="00000500000000000000" charset="0"/>
                  <a:cs typeface="Montserrat" panose="00000500000000000000" charset="0"/>
                  <a:sym typeface="Montserrat" panose="00000500000000000000" charset="0"/>
                </a:rPr>
                <a:t>Title Text</a:t>
              </a:r>
              <a:endParaRPr lang="zh-CN" altLang="en-US" sz="1600" b="1" dirty="0">
                <a:solidFill>
                  <a:schemeClr val="accent2"/>
                </a:solidFill>
                <a:latin typeface="Montserrat" panose="00000500000000000000" charset="0"/>
                <a:ea typeface="Montserrat" panose="00000500000000000000" charset="0"/>
                <a:cs typeface="Montserrat" panose="00000500000000000000" charset="0"/>
                <a:sym typeface="Montserrat" panose="00000500000000000000" charset="0"/>
              </a:endParaRPr>
            </a:p>
            <a:p>
              <a:pPr lvl="0" algn="ctr">
                <a:lnSpc>
                  <a:spcPct val="110000"/>
                </a:lnSpc>
                <a:buClrTx/>
                <a:buSzTx/>
                <a:buFontTx/>
                <a:defRPr sz="1800"/>
              </a:pPr>
              <a:r>
                <a:rPr lang="zh-CN" altLang="en-US" sz="1335" dirty="0">
                  <a:solidFill>
                    <a:schemeClr val="bg2"/>
                  </a:solidFill>
                  <a:latin typeface="Montserrat" panose="00000500000000000000" charset="0"/>
                  <a:ea typeface="Montserrat" panose="00000500000000000000" charset="0"/>
                  <a:cs typeface="Montserrat" panose="00000500000000000000" charset="0"/>
                  <a:sym typeface="Montserrat" panose="00000500000000000000" charset="0"/>
                </a:rPr>
                <a:t> </a:t>
              </a:r>
              <a:r>
                <a:rPr lang="zh-CN" altLang="en-US" sz="1335" dirty="0">
                  <a:solidFill>
                    <a:schemeClr val="accent2"/>
                  </a:solidFill>
                  <a:latin typeface="Montserrat" panose="00000500000000000000" charset="0"/>
                  <a:ea typeface="Montserrat" panose="00000500000000000000" charset="0"/>
                  <a:cs typeface="Montserrat" panose="00000500000000000000" charset="0"/>
                  <a:sym typeface="Montserrat" panose="00000500000000000000" charset="0"/>
                </a:rPr>
                <a:t>Here you could describe the detile if you need it</a:t>
              </a:r>
              <a:endParaRPr lang="zh-CN" altLang="en-US" sz="1335" dirty="0">
                <a:solidFill>
                  <a:schemeClr val="accent2"/>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7" name="组合 6"/>
          <p:cNvGrpSpPr/>
          <p:nvPr/>
        </p:nvGrpSpPr>
        <p:grpSpPr>
          <a:xfrm>
            <a:off x="6290807" y="3544480"/>
            <a:ext cx="2259149" cy="2259149"/>
            <a:chOff x="4718104" y="2722365"/>
            <a:chExt cx="1694362" cy="1694362"/>
          </a:xfrm>
        </p:grpSpPr>
        <p:sp>
          <p:nvSpPr>
            <p:cNvPr id="47" name="Shape 2578"/>
            <p:cNvSpPr/>
            <p:nvPr/>
          </p:nvSpPr>
          <p:spPr>
            <a:xfrm>
              <a:off x="4718104" y="2722365"/>
              <a:ext cx="1694362" cy="1694362"/>
            </a:xfrm>
            <a:prstGeom prst="rect">
              <a:avLst/>
            </a:prstGeom>
            <a:solidFill>
              <a:schemeClr val="accent1"/>
            </a:solidFill>
            <a:ln w="12700">
              <a:miter lim="400000"/>
            </a:ln>
          </p:spPr>
          <p:txBody>
            <a:bodyPr lIns="0" tIns="0" rIns="0" bIns="0" anchor="ctr"/>
            <a:lstStyle/>
            <a:p>
              <a:pPr lvl="0">
                <a:defRPr sz="3200"/>
              </a:pPr>
              <a:endParaRPr sz="4265">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4" name="Shape 2590"/>
            <p:cNvSpPr/>
            <p:nvPr/>
          </p:nvSpPr>
          <p:spPr>
            <a:xfrm>
              <a:off x="4843514" y="2843012"/>
              <a:ext cx="1453067" cy="1453067"/>
            </a:xfrm>
            <a:prstGeom prst="rect">
              <a:avLst/>
            </a:prstGeom>
            <a:solidFill>
              <a:schemeClr val="bg1"/>
            </a:solidFill>
            <a:ln w="12700" cap="flat">
              <a:noFill/>
              <a:miter lim="400000"/>
            </a:ln>
            <a:effectLst/>
          </p:spPr>
          <p:txBody>
            <a:bodyPr wrap="square" lIns="0" tIns="0" rIns="0" bIns="0" numCol="1" anchor="ctr">
              <a:noAutofit/>
            </a:bodyPr>
            <a:lstStyle/>
            <a:p>
              <a:pPr lvl="0">
                <a:defRPr sz="3200"/>
              </a:pPr>
              <a:endParaRPr sz="4265">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5" name="Shape 2592"/>
            <p:cNvSpPr/>
            <p:nvPr/>
          </p:nvSpPr>
          <p:spPr>
            <a:xfrm>
              <a:off x="5378843" y="2997968"/>
              <a:ext cx="370041" cy="370035"/>
            </a:xfrm>
            <a:custGeom>
              <a:avLst/>
              <a:gdLst/>
              <a:ahLst/>
              <a:cxnLst>
                <a:cxn ang="0">
                  <a:pos x="wd2" y="hd2"/>
                </a:cxn>
                <a:cxn ang="5400000">
                  <a:pos x="wd2" y="hd2"/>
                </a:cxn>
                <a:cxn ang="10800000">
                  <a:pos x="wd2" y="hd2"/>
                </a:cxn>
                <a:cxn ang="16200000">
                  <a:pos x="wd2" y="hd2"/>
                </a:cxn>
              </a:cxnLst>
              <a:rect l="0" t="0" r="r" b="b"/>
              <a:pathLst>
                <a:path w="19536" h="19536" extrusionOk="0">
                  <a:moveTo>
                    <a:pt x="8744" y="13534"/>
                  </a:moveTo>
                  <a:cubicBezTo>
                    <a:pt x="6576" y="12977"/>
                    <a:pt x="5264" y="10758"/>
                    <a:pt x="5822" y="8589"/>
                  </a:cubicBezTo>
                  <a:cubicBezTo>
                    <a:pt x="5910" y="8248"/>
                    <a:pt x="5706" y="7902"/>
                    <a:pt x="5364" y="7813"/>
                  </a:cubicBezTo>
                  <a:cubicBezTo>
                    <a:pt x="5024" y="7726"/>
                    <a:pt x="4675" y="7932"/>
                    <a:pt x="4589" y="8273"/>
                  </a:cubicBezTo>
                  <a:cubicBezTo>
                    <a:pt x="3856" y="11121"/>
                    <a:pt x="5578" y="14037"/>
                    <a:pt x="8427" y="14768"/>
                  </a:cubicBezTo>
                  <a:cubicBezTo>
                    <a:pt x="8769" y="14854"/>
                    <a:pt x="9115" y="14649"/>
                    <a:pt x="9204" y="14310"/>
                  </a:cubicBezTo>
                  <a:cubicBezTo>
                    <a:pt x="9291" y="13969"/>
                    <a:pt x="9086" y="13621"/>
                    <a:pt x="8744" y="13534"/>
                  </a:cubicBezTo>
                  <a:cubicBezTo>
                    <a:pt x="8744" y="13534"/>
                    <a:pt x="8744" y="13534"/>
                    <a:pt x="8744" y="13534"/>
                  </a:cubicBezTo>
                  <a:close/>
                  <a:moveTo>
                    <a:pt x="8238" y="15512"/>
                  </a:moveTo>
                  <a:cubicBezTo>
                    <a:pt x="4976" y="14675"/>
                    <a:pt x="3005" y="11341"/>
                    <a:pt x="3844" y="8082"/>
                  </a:cubicBezTo>
                  <a:cubicBezTo>
                    <a:pt x="3931" y="7739"/>
                    <a:pt x="3726" y="7393"/>
                    <a:pt x="3385" y="7306"/>
                  </a:cubicBezTo>
                  <a:cubicBezTo>
                    <a:pt x="3044" y="7217"/>
                    <a:pt x="2697" y="7423"/>
                    <a:pt x="2611" y="7763"/>
                  </a:cubicBezTo>
                  <a:cubicBezTo>
                    <a:pt x="1598" y="11705"/>
                    <a:pt x="3980" y="15735"/>
                    <a:pt x="7919" y="16745"/>
                  </a:cubicBezTo>
                  <a:cubicBezTo>
                    <a:pt x="8260" y="16834"/>
                    <a:pt x="8608" y="16629"/>
                    <a:pt x="8695" y="16288"/>
                  </a:cubicBezTo>
                  <a:cubicBezTo>
                    <a:pt x="8782" y="15947"/>
                    <a:pt x="8576" y="15601"/>
                    <a:pt x="8238" y="15512"/>
                  </a:cubicBezTo>
                  <a:cubicBezTo>
                    <a:pt x="8238" y="15512"/>
                    <a:pt x="8238" y="15512"/>
                    <a:pt x="8238" y="15512"/>
                  </a:cubicBezTo>
                  <a:close/>
                  <a:moveTo>
                    <a:pt x="11097" y="4600"/>
                  </a:moveTo>
                  <a:cubicBezTo>
                    <a:pt x="10756" y="4513"/>
                    <a:pt x="10408" y="4718"/>
                    <a:pt x="10321" y="5058"/>
                  </a:cubicBezTo>
                  <a:cubicBezTo>
                    <a:pt x="10232" y="5398"/>
                    <a:pt x="10437" y="5746"/>
                    <a:pt x="10778" y="5834"/>
                  </a:cubicBezTo>
                  <a:cubicBezTo>
                    <a:pt x="12947" y="6391"/>
                    <a:pt x="14258" y="8610"/>
                    <a:pt x="13701" y="10779"/>
                  </a:cubicBezTo>
                  <a:cubicBezTo>
                    <a:pt x="13613" y="11119"/>
                    <a:pt x="13820" y="11468"/>
                    <a:pt x="14160" y="11554"/>
                  </a:cubicBezTo>
                  <a:cubicBezTo>
                    <a:pt x="14502" y="11641"/>
                    <a:pt x="14848" y="11436"/>
                    <a:pt x="14936" y="11097"/>
                  </a:cubicBezTo>
                  <a:cubicBezTo>
                    <a:pt x="15668" y="8247"/>
                    <a:pt x="13946" y="5333"/>
                    <a:pt x="11097" y="4600"/>
                  </a:cubicBezTo>
                  <a:cubicBezTo>
                    <a:pt x="11097" y="4600"/>
                    <a:pt x="11097" y="4600"/>
                    <a:pt x="11097" y="4600"/>
                  </a:cubicBezTo>
                  <a:close/>
                  <a:moveTo>
                    <a:pt x="11605" y="2622"/>
                  </a:moveTo>
                  <a:cubicBezTo>
                    <a:pt x="11264" y="2535"/>
                    <a:pt x="10917" y="2739"/>
                    <a:pt x="10828" y="3080"/>
                  </a:cubicBezTo>
                  <a:cubicBezTo>
                    <a:pt x="10742" y="3420"/>
                    <a:pt x="10947" y="3769"/>
                    <a:pt x="11288" y="3855"/>
                  </a:cubicBezTo>
                  <a:cubicBezTo>
                    <a:pt x="14547" y="4692"/>
                    <a:pt x="16518" y="8026"/>
                    <a:pt x="15680" y="11287"/>
                  </a:cubicBezTo>
                  <a:cubicBezTo>
                    <a:pt x="15592" y="11628"/>
                    <a:pt x="15798" y="11975"/>
                    <a:pt x="16138" y="12064"/>
                  </a:cubicBezTo>
                  <a:cubicBezTo>
                    <a:pt x="16479" y="12150"/>
                    <a:pt x="16825" y="11945"/>
                    <a:pt x="16914" y="11605"/>
                  </a:cubicBezTo>
                  <a:cubicBezTo>
                    <a:pt x="17927" y="7663"/>
                    <a:pt x="15543" y="3635"/>
                    <a:pt x="11605" y="2622"/>
                  </a:cubicBezTo>
                  <a:cubicBezTo>
                    <a:pt x="11605" y="2622"/>
                    <a:pt x="11605" y="2622"/>
                    <a:pt x="11605" y="2622"/>
                  </a:cubicBezTo>
                  <a:close/>
                  <a:moveTo>
                    <a:pt x="9935" y="9117"/>
                  </a:moveTo>
                  <a:cubicBezTo>
                    <a:pt x="9576" y="9024"/>
                    <a:pt x="9208" y="9241"/>
                    <a:pt x="9117" y="9600"/>
                  </a:cubicBezTo>
                  <a:cubicBezTo>
                    <a:pt x="9025" y="9959"/>
                    <a:pt x="9241" y="10326"/>
                    <a:pt x="9601" y="10419"/>
                  </a:cubicBezTo>
                  <a:cubicBezTo>
                    <a:pt x="9960" y="10512"/>
                    <a:pt x="10327" y="10293"/>
                    <a:pt x="10419" y="9936"/>
                  </a:cubicBezTo>
                  <a:cubicBezTo>
                    <a:pt x="10512" y="9577"/>
                    <a:pt x="10295" y="9208"/>
                    <a:pt x="9935" y="9117"/>
                  </a:cubicBezTo>
                  <a:cubicBezTo>
                    <a:pt x="9935" y="9117"/>
                    <a:pt x="9935" y="9117"/>
                    <a:pt x="9935" y="9117"/>
                  </a:cubicBezTo>
                  <a:close/>
                  <a:moveTo>
                    <a:pt x="11369" y="10180"/>
                  </a:moveTo>
                  <a:cubicBezTo>
                    <a:pt x="11143" y="11062"/>
                    <a:pt x="10239" y="11596"/>
                    <a:pt x="9356" y="11369"/>
                  </a:cubicBezTo>
                  <a:cubicBezTo>
                    <a:pt x="8473" y="11141"/>
                    <a:pt x="7939" y="10239"/>
                    <a:pt x="8165" y="9356"/>
                  </a:cubicBezTo>
                  <a:cubicBezTo>
                    <a:pt x="8393" y="8473"/>
                    <a:pt x="9297" y="7939"/>
                    <a:pt x="10180" y="8167"/>
                  </a:cubicBezTo>
                  <a:cubicBezTo>
                    <a:pt x="11063" y="8392"/>
                    <a:pt x="11595" y="9297"/>
                    <a:pt x="11369" y="10180"/>
                  </a:cubicBezTo>
                  <a:cubicBezTo>
                    <a:pt x="11369" y="10180"/>
                    <a:pt x="11369" y="10180"/>
                    <a:pt x="11369" y="10180"/>
                  </a:cubicBezTo>
                  <a:close/>
                  <a:moveTo>
                    <a:pt x="10497" y="6932"/>
                  </a:moveTo>
                  <a:cubicBezTo>
                    <a:pt x="8934" y="6530"/>
                    <a:pt x="7334" y="7476"/>
                    <a:pt x="6932" y="9039"/>
                  </a:cubicBezTo>
                  <a:cubicBezTo>
                    <a:pt x="6529" y="10603"/>
                    <a:pt x="7477" y="12201"/>
                    <a:pt x="9039" y="12602"/>
                  </a:cubicBezTo>
                  <a:cubicBezTo>
                    <a:pt x="10602" y="13004"/>
                    <a:pt x="12203" y="12060"/>
                    <a:pt x="12603" y="10497"/>
                  </a:cubicBezTo>
                  <a:cubicBezTo>
                    <a:pt x="13005" y="8933"/>
                    <a:pt x="12061" y="7333"/>
                    <a:pt x="10497" y="6932"/>
                  </a:cubicBezTo>
                  <a:cubicBezTo>
                    <a:pt x="10497" y="6932"/>
                    <a:pt x="10497" y="6932"/>
                    <a:pt x="10497" y="6932"/>
                  </a:cubicBezTo>
                  <a:close/>
                  <a:moveTo>
                    <a:pt x="17994" y="11882"/>
                  </a:moveTo>
                  <a:cubicBezTo>
                    <a:pt x="16828" y="16417"/>
                    <a:pt x="12190" y="19159"/>
                    <a:pt x="7654" y="17994"/>
                  </a:cubicBezTo>
                  <a:cubicBezTo>
                    <a:pt x="3118" y="16827"/>
                    <a:pt x="377" y="12189"/>
                    <a:pt x="1542" y="7654"/>
                  </a:cubicBezTo>
                  <a:cubicBezTo>
                    <a:pt x="2707" y="3118"/>
                    <a:pt x="7346" y="376"/>
                    <a:pt x="11883" y="1542"/>
                  </a:cubicBezTo>
                  <a:cubicBezTo>
                    <a:pt x="16418" y="2707"/>
                    <a:pt x="19159" y="7346"/>
                    <a:pt x="17994" y="11882"/>
                  </a:cubicBezTo>
                  <a:cubicBezTo>
                    <a:pt x="17994" y="11882"/>
                    <a:pt x="17994" y="11882"/>
                    <a:pt x="17994" y="11882"/>
                  </a:cubicBezTo>
                  <a:close/>
                  <a:moveTo>
                    <a:pt x="12199" y="309"/>
                  </a:moveTo>
                  <a:cubicBezTo>
                    <a:pt x="6983" y="-1032"/>
                    <a:pt x="1649" y="2120"/>
                    <a:pt x="308" y="7337"/>
                  </a:cubicBezTo>
                  <a:cubicBezTo>
                    <a:pt x="-1032" y="12552"/>
                    <a:pt x="2120" y="17886"/>
                    <a:pt x="7335" y="19227"/>
                  </a:cubicBezTo>
                  <a:cubicBezTo>
                    <a:pt x="12553" y="20568"/>
                    <a:pt x="17886" y="17415"/>
                    <a:pt x="19227" y="12199"/>
                  </a:cubicBezTo>
                  <a:cubicBezTo>
                    <a:pt x="20568" y="6984"/>
                    <a:pt x="17414" y="1650"/>
                    <a:pt x="12199" y="309"/>
                  </a:cubicBezTo>
                  <a:cubicBezTo>
                    <a:pt x="12199" y="309"/>
                    <a:pt x="12199" y="309"/>
                    <a:pt x="12199" y="309"/>
                  </a:cubicBezTo>
                  <a:close/>
                </a:path>
              </a:pathLst>
            </a:custGeom>
            <a:solidFill>
              <a:schemeClr val="accent1"/>
            </a:solidFill>
            <a:ln w="12700" cap="flat">
              <a:noFill/>
              <a:miter lim="400000"/>
            </a:ln>
            <a:effectLst/>
          </p:spPr>
          <p:txBody>
            <a:bodyPr wrap="square" lIns="19051" tIns="19051" rIns="19051" bIns="19051"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7" name="Shape 2587"/>
            <p:cNvSpPr/>
            <p:nvPr/>
          </p:nvSpPr>
          <p:spPr>
            <a:xfrm>
              <a:off x="4952940" y="3428531"/>
              <a:ext cx="1230092" cy="711994"/>
            </a:xfrm>
            <a:prstGeom prst="rect">
              <a:avLst/>
            </a:prstGeom>
            <a:noFill/>
            <a:ln w="12700" cap="flat">
              <a:noFill/>
              <a:miter lim="400000"/>
            </a:ln>
            <a:effectLst/>
          </p:spPr>
          <p:txBody>
            <a:bodyPr wrap="square" lIns="0" tIns="0" rIns="0" bIns="0" numCol="1" anchor="t">
              <a:spAutoFit/>
            </a:bodyPr>
            <a:lstStyle/>
            <a:p>
              <a:pPr lvl="0" algn="ctr">
                <a:lnSpc>
                  <a:spcPct val="110000"/>
                </a:lnSpc>
                <a:defRPr sz="1800"/>
              </a:pPr>
              <a:r>
                <a:rPr lang="zh-CN" altLang="en-US" sz="1600" b="1" dirty="0">
                  <a:solidFill>
                    <a:schemeClr val="accent2"/>
                  </a:solidFill>
                  <a:latin typeface="Montserrat" panose="00000500000000000000" charset="0"/>
                  <a:ea typeface="Montserrat" panose="00000500000000000000" charset="0"/>
                  <a:cs typeface="Montserrat" panose="00000500000000000000" charset="0"/>
                  <a:sym typeface="Montserrat" panose="00000500000000000000" charset="0"/>
                </a:rPr>
                <a:t>Title Text</a:t>
              </a:r>
              <a:endParaRPr lang="en-US" altLang="zh-CN" sz="1600" b="1" dirty="0">
                <a:solidFill>
                  <a:schemeClr val="accent2"/>
                </a:solidFill>
                <a:latin typeface="Montserrat" panose="00000500000000000000" charset="0"/>
                <a:ea typeface="Montserrat" panose="00000500000000000000" charset="0"/>
                <a:cs typeface="Montserrat" panose="00000500000000000000" charset="0"/>
                <a:sym typeface="Montserrat" panose="00000500000000000000" charset="0"/>
              </a:endParaRPr>
            </a:p>
            <a:p>
              <a:pPr lvl="0" algn="ctr">
                <a:lnSpc>
                  <a:spcPct val="110000"/>
                </a:lnSpc>
                <a:defRPr sz="1800"/>
              </a:pPr>
              <a:r>
                <a:rPr lang="zh-CN" altLang="en-US" sz="1335" dirty="0">
                  <a:solidFill>
                    <a:schemeClr val="accent2"/>
                  </a:solidFill>
                  <a:latin typeface="Montserrat" panose="00000500000000000000" charset="0"/>
                  <a:ea typeface="Montserrat" panose="00000500000000000000" charset="0"/>
                  <a:cs typeface="Montserrat" panose="00000500000000000000" charset="0"/>
                  <a:sym typeface="Montserrat" panose="00000500000000000000" charset="0"/>
                </a:rPr>
                <a:t> Here you could describe the detile if you need it</a:t>
              </a:r>
              <a:endParaRPr sz="1335" dirty="0">
                <a:solidFill>
                  <a:schemeClr val="accent2"/>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8" name="组合 7"/>
          <p:cNvGrpSpPr/>
          <p:nvPr/>
        </p:nvGrpSpPr>
        <p:grpSpPr>
          <a:xfrm>
            <a:off x="8929647" y="3544479"/>
            <a:ext cx="2259148" cy="2259151"/>
            <a:chOff x="6697235" y="2722365"/>
            <a:chExt cx="1694361" cy="1694362"/>
          </a:xfrm>
        </p:grpSpPr>
        <p:sp>
          <p:nvSpPr>
            <p:cNvPr id="46" name="Shape 2577"/>
            <p:cNvSpPr/>
            <p:nvPr/>
          </p:nvSpPr>
          <p:spPr>
            <a:xfrm>
              <a:off x="6697235" y="2722365"/>
              <a:ext cx="1694361" cy="1694362"/>
            </a:xfrm>
            <a:prstGeom prst="rect">
              <a:avLst/>
            </a:prstGeom>
            <a:solidFill>
              <a:schemeClr val="accent2"/>
            </a:solidFill>
            <a:ln w="12700">
              <a:miter lim="400000"/>
            </a:ln>
          </p:spPr>
          <p:txBody>
            <a:bodyPr lIns="0" tIns="0" rIns="0" bIns="0" anchor="ctr"/>
            <a:lstStyle/>
            <a:p>
              <a:pPr lvl="0">
                <a:defRPr sz="3200"/>
              </a:pPr>
              <a:endParaRPr sz="4265">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49" name="Shape 2582"/>
            <p:cNvSpPr/>
            <p:nvPr/>
          </p:nvSpPr>
          <p:spPr>
            <a:xfrm>
              <a:off x="6822644" y="2843012"/>
              <a:ext cx="1453067" cy="1453067"/>
            </a:xfrm>
            <a:prstGeom prst="rect">
              <a:avLst/>
            </a:prstGeom>
            <a:solidFill>
              <a:schemeClr val="bg1"/>
            </a:solidFill>
            <a:ln w="12700" cap="flat">
              <a:noFill/>
              <a:miter lim="400000"/>
            </a:ln>
            <a:effectLst/>
          </p:spPr>
          <p:txBody>
            <a:bodyPr wrap="square" lIns="0" tIns="0" rIns="0" bIns="0" numCol="1" anchor="ctr">
              <a:noAutofit/>
            </a:bodyPr>
            <a:lstStyle/>
            <a:p>
              <a:pPr lvl="0">
                <a:defRPr sz="3200"/>
              </a:pPr>
              <a:endParaRPr sz="4265">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0" name="Shape 2584"/>
            <p:cNvSpPr/>
            <p:nvPr/>
          </p:nvSpPr>
          <p:spPr>
            <a:xfrm>
              <a:off x="7367684" y="2997968"/>
              <a:ext cx="350619" cy="370035"/>
            </a:xfrm>
            <a:custGeom>
              <a:avLst/>
              <a:gdLst/>
              <a:ahLst/>
              <a:cxnLst>
                <a:cxn ang="0">
                  <a:pos x="wd2" y="hd2"/>
                </a:cxn>
                <a:cxn ang="5400000">
                  <a:pos x="wd2" y="hd2"/>
                </a:cxn>
                <a:cxn ang="10800000">
                  <a:pos x="wd2" y="hd2"/>
                </a:cxn>
                <a:cxn ang="16200000">
                  <a:pos x="wd2" y="hd2"/>
                </a:cxn>
              </a:cxnLst>
              <a:rect l="0" t="0" r="r" b="b"/>
              <a:pathLst>
                <a:path w="21600" h="21600" extrusionOk="0">
                  <a:moveTo>
                    <a:pt x="3987" y="0"/>
                  </a:moveTo>
                  <a:cubicBezTo>
                    <a:pt x="1782" y="0"/>
                    <a:pt x="0" y="1704"/>
                    <a:pt x="0" y="3794"/>
                  </a:cubicBezTo>
                  <a:cubicBezTo>
                    <a:pt x="0" y="5057"/>
                    <a:pt x="671" y="6191"/>
                    <a:pt x="1768" y="6899"/>
                  </a:cubicBezTo>
                  <a:cubicBezTo>
                    <a:pt x="1020" y="8256"/>
                    <a:pt x="555" y="9766"/>
                    <a:pt x="555" y="11400"/>
                  </a:cubicBezTo>
                  <a:cubicBezTo>
                    <a:pt x="555" y="14404"/>
                    <a:pt x="2014" y="17071"/>
                    <a:pt x="4265" y="18873"/>
                  </a:cubicBezTo>
                  <a:lnTo>
                    <a:pt x="2912" y="20549"/>
                  </a:lnTo>
                  <a:cubicBezTo>
                    <a:pt x="2678" y="20838"/>
                    <a:pt x="2746" y="21247"/>
                    <a:pt x="3051" y="21469"/>
                  </a:cubicBezTo>
                  <a:cubicBezTo>
                    <a:pt x="3177" y="21558"/>
                    <a:pt x="3319" y="21600"/>
                    <a:pt x="3467" y="21600"/>
                  </a:cubicBezTo>
                  <a:cubicBezTo>
                    <a:pt x="3676" y="21600"/>
                    <a:pt x="3884" y="21522"/>
                    <a:pt x="4022" y="21354"/>
                  </a:cubicBezTo>
                  <a:lnTo>
                    <a:pt x="5374" y="19678"/>
                  </a:lnTo>
                  <a:cubicBezTo>
                    <a:pt x="6981" y="20649"/>
                    <a:pt x="8878" y="21222"/>
                    <a:pt x="10921" y="21222"/>
                  </a:cubicBezTo>
                  <a:cubicBezTo>
                    <a:pt x="12786" y="21222"/>
                    <a:pt x="14504" y="20712"/>
                    <a:pt x="16018" y="19892"/>
                  </a:cubicBezTo>
                  <a:lnTo>
                    <a:pt x="17197" y="21354"/>
                  </a:lnTo>
                  <a:cubicBezTo>
                    <a:pt x="17334" y="21522"/>
                    <a:pt x="17543" y="21600"/>
                    <a:pt x="17752" y="21600"/>
                  </a:cubicBezTo>
                  <a:cubicBezTo>
                    <a:pt x="17899" y="21600"/>
                    <a:pt x="18040" y="21558"/>
                    <a:pt x="18168" y="21469"/>
                  </a:cubicBezTo>
                  <a:cubicBezTo>
                    <a:pt x="18472" y="21247"/>
                    <a:pt x="18540" y="20838"/>
                    <a:pt x="18306" y="20549"/>
                  </a:cubicBezTo>
                  <a:lnTo>
                    <a:pt x="17197" y="19169"/>
                  </a:lnTo>
                  <a:cubicBezTo>
                    <a:pt x="19665" y="17372"/>
                    <a:pt x="21288" y="14570"/>
                    <a:pt x="21288" y="11400"/>
                  </a:cubicBezTo>
                  <a:cubicBezTo>
                    <a:pt x="21288" y="9707"/>
                    <a:pt x="20787" y="8143"/>
                    <a:pt x="19988" y="6751"/>
                  </a:cubicBezTo>
                  <a:cubicBezTo>
                    <a:pt x="20972" y="6036"/>
                    <a:pt x="21600" y="4985"/>
                    <a:pt x="21600" y="3794"/>
                  </a:cubicBezTo>
                  <a:cubicBezTo>
                    <a:pt x="21600" y="1704"/>
                    <a:pt x="19819" y="0"/>
                    <a:pt x="17613" y="0"/>
                  </a:cubicBezTo>
                  <a:cubicBezTo>
                    <a:pt x="16097" y="0"/>
                    <a:pt x="14739" y="822"/>
                    <a:pt x="14059" y="2086"/>
                  </a:cubicBezTo>
                  <a:cubicBezTo>
                    <a:pt x="13061" y="1782"/>
                    <a:pt x="12025" y="1577"/>
                    <a:pt x="10921" y="1577"/>
                  </a:cubicBezTo>
                  <a:cubicBezTo>
                    <a:pt x="9747" y="1577"/>
                    <a:pt x="8629" y="1809"/>
                    <a:pt x="7576" y="2152"/>
                  </a:cubicBezTo>
                  <a:cubicBezTo>
                    <a:pt x="6909" y="849"/>
                    <a:pt x="5529" y="0"/>
                    <a:pt x="3987" y="0"/>
                  </a:cubicBezTo>
                  <a:close/>
                  <a:moveTo>
                    <a:pt x="3987" y="1314"/>
                  </a:moveTo>
                  <a:cubicBezTo>
                    <a:pt x="4961" y="1314"/>
                    <a:pt x="5807" y="1858"/>
                    <a:pt x="6258" y="2661"/>
                  </a:cubicBezTo>
                  <a:cubicBezTo>
                    <a:pt x="4744" y="3390"/>
                    <a:pt x="3436" y="4445"/>
                    <a:pt x="2462" y="5749"/>
                  </a:cubicBezTo>
                  <a:cubicBezTo>
                    <a:pt x="1802" y="5282"/>
                    <a:pt x="1387" y="4582"/>
                    <a:pt x="1387" y="3794"/>
                  </a:cubicBezTo>
                  <a:cubicBezTo>
                    <a:pt x="1387" y="2430"/>
                    <a:pt x="2548" y="1314"/>
                    <a:pt x="3987" y="1314"/>
                  </a:cubicBezTo>
                  <a:close/>
                  <a:moveTo>
                    <a:pt x="17613" y="1314"/>
                  </a:moveTo>
                  <a:cubicBezTo>
                    <a:pt x="19051" y="1314"/>
                    <a:pt x="20213" y="2430"/>
                    <a:pt x="20213" y="3794"/>
                  </a:cubicBezTo>
                  <a:cubicBezTo>
                    <a:pt x="20213" y="4526"/>
                    <a:pt x="19836" y="5167"/>
                    <a:pt x="19260" y="5634"/>
                  </a:cubicBezTo>
                  <a:cubicBezTo>
                    <a:pt x="18262" y="4341"/>
                    <a:pt x="16944" y="3302"/>
                    <a:pt x="15411" y="2595"/>
                  </a:cubicBezTo>
                  <a:cubicBezTo>
                    <a:pt x="15874" y="1841"/>
                    <a:pt x="16673" y="1314"/>
                    <a:pt x="17613" y="1314"/>
                  </a:cubicBezTo>
                  <a:close/>
                  <a:moveTo>
                    <a:pt x="10921" y="2891"/>
                  </a:moveTo>
                  <a:cubicBezTo>
                    <a:pt x="15870" y="2891"/>
                    <a:pt x="19901" y="6709"/>
                    <a:pt x="19901" y="11400"/>
                  </a:cubicBezTo>
                  <a:cubicBezTo>
                    <a:pt x="19901" y="16088"/>
                    <a:pt x="15870" y="19908"/>
                    <a:pt x="10921" y="19908"/>
                  </a:cubicBezTo>
                  <a:cubicBezTo>
                    <a:pt x="5972" y="19908"/>
                    <a:pt x="1942" y="16088"/>
                    <a:pt x="1942" y="11400"/>
                  </a:cubicBezTo>
                  <a:cubicBezTo>
                    <a:pt x="1942" y="6709"/>
                    <a:pt x="5972" y="2891"/>
                    <a:pt x="10921" y="2891"/>
                  </a:cubicBezTo>
                  <a:close/>
                  <a:moveTo>
                    <a:pt x="11233" y="5782"/>
                  </a:moveTo>
                  <a:cubicBezTo>
                    <a:pt x="10850" y="5782"/>
                    <a:pt x="10540" y="6076"/>
                    <a:pt x="10540" y="6439"/>
                  </a:cubicBezTo>
                  <a:lnTo>
                    <a:pt x="10540" y="11646"/>
                  </a:lnTo>
                  <a:cubicBezTo>
                    <a:pt x="10540" y="11817"/>
                    <a:pt x="10498" y="11983"/>
                    <a:pt x="10627" y="12106"/>
                  </a:cubicBezTo>
                  <a:lnTo>
                    <a:pt x="12516" y="14011"/>
                  </a:lnTo>
                  <a:cubicBezTo>
                    <a:pt x="12652" y="14142"/>
                    <a:pt x="12823" y="14208"/>
                    <a:pt x="13002" y="14208"/>
                  </a:cubicBezTo>
                  <a:cubicBezTo>
                    <a:pt x="13178" y="14208"/>
                    <a:pt x="13404" y="14140"/>
                    <a:pt x="13539" y="14011"/>
                  </a:cubicBezTo>
                  <a:cubicBezTo>
                    <a:pt x="13812" y="13757"/>
                    <a:pt x="13878" y="13350"/>
                    <a:pt x="13608" y="13091"/>
                  </a:cubicBezTo>
                  <a:lnTo>
                    <a:pt x="11927" y="11383"/>
                  </a:lnTo>
                  <a:lnTo>
                    <a:pt x="11927" y="6439"/>
                  </a:lnTo>
                  <a:cubicBezTo>
                    <a:pt x="11927" y="6076"/>
                    <a:pt x="11617" y="5782"/>
                    <a:pt x="11233" y="5782"/>
                  </a:cubicBezTo>
                  <a:close/>
                  <a:moveTo>
                    <a:pt x="3675" y="11038"/>
                  </a:moveTo>
                  <a:cubicBezTo>
                    <a:pt x="3483" y="11038"/>
                    <a:pt x="3328" y="11184"/>
                    <a:pt x="3328" y="11367"/>
                  </a:cubicBezTo>
                  <a:cubicBezTo>
                    <a:pt x="3328" y="14029"/>
                    <a:pt x="4851" y="16507"/>
                    <a:pt x="7298" y="17822"/>
                  </a:cubicBezTo>
                  <a:cubicBezTo>
                    <a:pt x="7352" y="17851"/>
                    <a:pt x="7414" y="17855"/>
                    <a:pt x="7472" y="17855"/>
                  </a:cubicBezTo>
                  <a:cubicBezTo>
                    <a:pt x="7592" y="17855"/>
                    <a:pt x="7703" y="17798"/>
                    <a:pt x="7766" y="17691"/>
                  </a:cubicBezTo>
                  <a:cubicBezTo>
                    <a:pt x="7862" y="17533"/>
                    <a:pt x="7794" y="17335"/>
                    <a:pt x="7628" y="17247"/>
                  </a:cubicBezTo>
                  <a:cubicBezTo>
                    <a:pt x="5398" y="16048"/>
                    <a:pt x="4022" y="13791"/>
                    <a:pt x="4022" y="11367"/>
                  </a:cubicBezTo>
                  <a:cubicBezTo>
                    <a:pt x="4022" y="11184"/>
                    <a:pt x="3867" y="11038"/>
                    <a:pt x="3675" y="11038"/>
                  </a:cubicBezTo>
                  <a:close/>
                  <a:moveTo>
                    <a:pt x="9829" y="17871"/>
                  </a:moveTo>
                  <a:cubicBezTo>
                    <a:pt x="9639" y="17847"/>
                    <a:pt x="9458" y="17972"/>
                    <a:pt x="9430" y="18151"/>
                  </a:cubicBezTo>
                  <a:cubicBezTo>
                    <a:pt x="9401" y="18331"/>
                    <a:pt x="9535" y="18502"/>
                    <a:pt x="9725" y="18528"/>
                  </a:cubicBezTo>
                  <a:cubicBezTo>
                    <a:pt x="9873" y="18550"/>
                    <a:pt x="10024" y="18566"/>
                    <a:pt x="10176" y="18578"/>
                  </a:cubicBezTo>
                  <a:cubicBezTo>
                    <a:pt x="10186" y="18578"/>
                    <a:pt x="10184" y="18578"/>
                    <a:pt x="10193" y="18578"/>
                  </a:cubicBezTo>
                  <a:cubicBezTo>
                    <a:pt x="10372" y="18578"/>
                    <a:pt x="10525" y="18454"/>
                    <a:pt x="10540" y="18282"/>
                  </a:cubicBezTo>
                  <a:cubicBezTo>
                    <a:pt x="10559" y="18100"/>
                    <a:pt x="10420" y="17937"/>
                    <a:pt x="10228" y="17921"/>
                  </a:cubicBezTo>
                  <a:cubicBezTo>
                    <a:pt x="10091" y="17908"/>
                    <a:pt x="9963" y="17890"/>
                    <a:pt x="9829" y="17871"/>
                  </a:cubicBezTo>
                  <a:close/>
                </a:path>
              </a:pathLst>
            </a:custGeom>
            <a:solidFill>
              <a:schemeClr val="accent2"/>
            </a:solidFill>
            <a:ln w="12700" cap="flat">
              <a:noFill/>
              <a:miter lim="400000"/>
            </a:ln>
            <a:effectLst/>
          </p:spPr>
          <p:txBody>
            <a:bodyPr wrap="square" lIns="19051" tIns="19051" rIns="19051" bIns="19051"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accent2">
                    <a:lumMod val="75000"/>
                    <a:lumOff val="25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8" name="Shape 2587"/>
            <p:cNvSpPr/>
            <p:nvPr/>
          </p:nvSpPr>
          <p:spPr>
            <a:xfrm>
              <a:off x="6934132" y="3428531"/>
              <a:ext cx="1230092" cy="711993"/>
            </a:xfrm>
            <a:prstGeom prst="rect">
              <a:avLst/>
            </a:prstGeom>
            <a:noFill/>
            <a:ln w="12700" cap="flat">
              <a:noFill/>
              <a:miter lim="400000"/>
            </a:ln>
            <a:effectLst/>
          </p:spPr>
          <p:txBody>
            <a:bodyPr wrap="square" lIns="0" tIns="0" rIns="0" bIns="0" numCol="1" anchor="t">
              <a:spAutoFit/>
            </a:bodyPr>
            <a:lstStyle/>
            <a:p>
              <a:pPr lvl="0" algn="ctr">
                <a:lnSpc>
                  <a:spcPct val="110000"/>
                </a:lnSpc>
                <a:defRPr sz="1800"/>
              </a:pPr>
              <a:r>
                <a:rPr lang="zh-CN" altLang="en-US" sz="1600" b="1" dirty="0">
                  <a:solidFill>
                    <a:schemeClr val="accent2"/>
                  </a:solidFill>
                  <a:latin typeface="Montserrat" panose="00000500000000000000" charset="0"/>
                  <a:ea typeface="Montserrat" panose="00000500000000000000" charset="0"/>
                  <a:cs typeface="Montserrat" panose="00000500000000000000" charset="0"/>
                  <a:sym typeface="Montserrat" panose="00000500000000000000" charset="0"/>
                </a:rPr>
                <a:t>Title Text</a:t>
              </a:r>
              <a:endParaRPr lang="zh-CN" altLang="en-US" sz="1600" b="1" dirty="0">
                <a:solidFill>
                  <a:schemeClr val="accent2"/>
                </a:solidFill>
                <a:latin typeface="Montserrat" panose="00000500000000000000" charset="0"/>
                <a:ea typeface="Montserrat" panose="00000500000000000000" charset="0"/>
                <a:cs typeface="Montserrat" panose="00000500000000000000" charset="0"/>
                <a:sym typeface="Montserrat" panose="00000500000000000000" charset="0"/>
              </a:endParaRPr>
            </a:p>
            <a:p>
              <a:pPr lvl="0" algn="ctr">
                <a:lnSpc>
                  <a:spcPct val="110000"/>
                </a:lnSpc>
                <a:buClrTx/>
                <a:buSzTx/>
                <a:buFontTx/>
                <a:defRPr sz="1800"/>
              </a:pPr>
              <a:r>
                <a:rPr lang="zh-CN" altLang="en-US" sz="1335" dirty="0">
                  <a:solidFill>
                    <a:schemeClr val="bg2"/>
                  </a:solidFill>
                  <a:latin typeface="Montserrat" panose="00000500000000000000" charset="0"/>
                  <a:ea typeface="Montserrat" panose="00000500000000000000" charset="0"/>
                  <a:cs typeface="Montserrat" panose="00000500000000000000" charset="0"/>
                  <a:sym typeface="Montserrat" panose="00000500000000000000" charset="0"/>
                </a:rPr>
                <a:t> </a:t>
              </a:r>
              <a:r>
                <a:rPr lang="zh-CN" altLang="en-US" sz="1335" dirty="0">
                  <a:solidFill>
                    <a:schemeClr val="accent2"/>
                  </a:solidFill>
                  <a:latin typeface="Montserrat" panose="00000500000000000000" charset="0"/>
                  <a:ea typeface="Montserrat" panose="00000500000000000000" charset="0"/>
                  <a:cs typeface="Montserrat" panose="00000500000000000000" charset="0"/>
                  <a:sym typeface="Montserrat" panose="00000500000000000000" charset="0"/>
                </a:rPr>
                <a:t>Here you could describe the detile if you need it</a:t>
              </a:r>
              <a:endParaRPr lang="zh-CN" altLang="en-US" sz="1335" dirty="0">
                <a:solidFill>
                  <a:schemeClr val="accent2"/>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35" name="组合 34"/>
          <p:cNvGrpSpPr/>
          <p:nvPr/>
        </p:nvGrpSpPr>
        <p:grpSpPr>
          <a:xfrm>
            <a:off x="32385" y="386575"/>
            <a:ext cx="11956415" cy="0"/>
            <a:chOff x="1103" y="1195"/>
            <a:chExt cx="19076" cy="0"/>
          </a:xfrm>
        </p:grpSpPr>
        <p:cxnSp>
          <p:nvCxnSpPr>
            <p:cNvPr id="39" name="直接连接符 38"/>
            <p:cNvCxnSpPr/>
            <p:nvPr/>
          </p:nvCxnSpPr>
          <p:spPr>
            <a:xfrm flipH="1">
              <a:off x="13441"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1103"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grpSp>
      <p:sp>
        <p:nvSpPr>
          <p:cNvPr id="2" name="文本框 18"/>
          <p:cNvSpPr/>
          <p:nvPr/>
        </p:nvSpPr>
        <p:spPr>
          <a:xfrm>
            <a:off x="4458690" y="175818"/>
            <a:ext cx="3138277" cy="460338"/>
          </a:xfrm>
          <a:prstGeom prst="rect">
            <a:avLst/>
          </a:prstGeom>
          <a:noFill/>
          <a:ln w="9525">
            <a:solidFill>
              <a:srgbClr val="828EF6"/>
            </a:solidFill>
          </a:ln>
        </p:spPr>
        <p:txBody>
          <a:bodyPr wrap="square" anchor="t">
            <a:spAutoFit/>
          </a:bodyPr>
          <a:lstStyle/>
          <a:p>
            <a:pPr algn="ctr" defTabSz="685800"/>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Click Add Title Text</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randombar(horizontal)">
                                      <p:cBhvr>
                                        <p:cTn id="7" dur="500"/>
                                        <p:tgtEl>
                                          <p:spTgt spid="58"/>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randombar(horizontal)">
                                      <p:cBhvr>
                                        <p:cTn id="11" dur="500"/>
                                        <p:tgtEl>
                                          <p:spTgt spid="5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randombar(horizontal)">
                                      <p:cBhvr>
                                        <p:cTn id="15" dur="500"/>
                                        <p:tgtEl>
                                          <p:spTgt spid="61"/>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randombar(horizontal)">
                                      <p:cBhvr>
                                        <p:cTn id="19" dur="500"/>
                                        <p:tgtEl>
                                          <p:spTgt spid="6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randombar(horizontal)">
                                      <p:cBhvr>
                                        <p:cTn id="23" dur="500"/>
                                        <p:tgtEl>
                                          <p:spTgt spid="60"/>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randombar(horizontal)">
                                      <p:cBhvr>
                                        <p:cTn id="27" dur="500"/>
                                        <p:tgtEl>
                                          <p:spTgt spid="62"/>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randombar(horizontal)">
                                      <p:cBhvr>
                                        <p:cTn id="31" dur="500"/>
                                        <p:tgtEl>
                                          <p:spTgt spid="63"/>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randombar(horizontal)">
                                      <p:cBhvr>
                                        <p:cTn id="35" dur="500"/>
                                        <p:tgtEl>
                                          <p:spTgt spid="65"/>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randombar(horizontal)">
                                      <p:cBhvr>
                                        <p:cTn id="39" dur="500"/>
                                        <p:tgtEl>
                                          <p:spTgt spid="5"/>
                                        </p:tgtEl>
                                      </p:cBhvr>
                                    </p:animEffect>
                                  </p:childTnLst>
                                </p:cTn>
                              </p:par>
                            </p:childTnLst>
                          </p:cTn>
                        </p:par>
                        <p:par>
                          <p:cTn id="40" fill="hold">
                            <p:stCondLst>
                              <p:cond delay="4500"/>
                            </p:stCondLst>
                            <p:childTnLst>
                              <p:par>
                                <p:cTn id="41" presetID="14" presetClass="entr" presetSubtype="10"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randombar(horizontal)">
                                      <p:cBhvr>
                                        <p:cTn id="43" dur="500"/>
                                        <p:tgtEl>
                                          <p:spTgt spid="6"/>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randombar(horizontal)">
                                      <p:cBhvr>
                                        <p:cTn id="47" dur="500"/>
                                        <p:tgtEl>
                                          <p:spTgt spid="7"/>
                                        </p:tgtEl>
                                      </p:cBhvr>
                                    </p:animEffect>
                                  </p:childTnLst>
                                </p:cTn>
                              </p:par>
                            </p:childTnLst>
                          </p:cTn>
                        </p:par>
                        <p:par>
                          <p:cTn id="48" fill="hold">
                            <p:stCondLst>
                              <p:cond delay="5500"/>
                            </p:stCondLst>
                            <p:childTnLst>
                              <p:par>
                                <p:cTn id="49" presetID="14" presetClass="entr" presetSubtype="10"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randombar(horizontal)">
                                      <p:cBhvr>
                                        <p:cTn id="51" dur="500"/>
                                        <p:tgtEl>
                                          <p:spTgt spid="8"/>
                                        </p:tgtEl>
                                      </p:cBhvr>
                                    </p:animEffect>
                                  </p:childTnLst>
                                </p:cTn>
                              </p:par>
                            </p:childTnLst>
                          </p:cTn>
                        </p:par>
                        <p:par>
                          <p:cTn id="52" fill="hold">
                            <p:stCondLst>
                              <p:cond delay="6000"/>
                            </p:stCondLst>
                            <p:childTnLst>
                              <p:par>
                                <p:cTn id="53" presetID="14" presetClass="entr" presetSubtype="10" fill="hold"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randombar(horizontal)">
                                      <p:cBhvr>
                                        <p:cTn id="5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animBg="1"/>
      <p:bldP spid="63" grpId="0" animBg="1"/>
      <p:bldP spid="64" grpId="0" animBg="1"/>
      <p:bldP spid="6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1"/>
          <p:cNvSpPr/>
          <p:nvPr/>
        </p:nvSpPr>
        <p:spPr>
          <a:xfrm>
            <a:off x="5043975" y="1722174"/>
            <a:ext cx="5787656" cy="4267200"/>
          </a:xfrm>
          <a:prstGeom prst="rect">
            <a:avLst/>
          </a:prstGeom>
          <a:blipFill>
            <a:blip r:embed="rId1"/>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 name="TextBox 4"/>
          <p:cNvSpPr txBox="1"/>
          <p:nvPr/>
        </p:nvSpPr>
        <p:spPr>
          <a:xfrm>
            <a:off x="740095" y="4369362"/>
            <a:ext cx="3819735" cy="307777"/>
          </a:xfrm>
          <a:prstGeom prst="rect">
            <a:avLst/>
          </a:prstGeom>
          <a:noFill/>
        </p:spPr>
        <p:txBody>
          <a:bodyPr wrap="none">
            <a:normAutofit fontScale="75000" lnSpcReduction="20000"/>
          </a:bodyPr>
          <a:lstStyle/>
          <a:p>
            <a:r>
              <a:rPr lang="zh-CN" altLang="en-US" sz="1865" b="1" dirty="0">
                <a:solidFill>
                  <a:schemeClr val="dk1">
                    <a:lumMod val="100000"/>
                  </a:schemeClr>
                </a:solidFill>
                <a:latin typeface="Montserrat" panose="00000500000000000000" charset="0"/>
                <a:ea typeface="Montserrat" panose="00000500000000000000" charset="0"/>
                <a:cs typeface="Montserrat" panose="00000500000000000000" charset="0"/>
                <a:sym typeface="Montserrat" panose="00000500000000000000" charset="0"/>
              </a:rPr>
              <a:t>Title 文本预设</a:t>
            </a:r>
            <a:endParaRPr lang="zh-CN" altLang="en-US" sz="1865" b="1" dirty="0">
              <a:solidFill>
                <a:schemeClr val="dk1">
                  <a:lumMod val="100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6" name="Rectangle 5"/>
          <p:cNvSpPr/>
          <p:nvPr/>
        </p:nvSpPr>
        <p:spPr>
          <a:xfrm>
            <a:off x="740095" y="4784861"/>
            <a:ext cx="3819735" cy="570284"/>
          </a:xfrm>
          <a:prstGeom prst="rect">
            <a:avLst/>
          </a:prstGeom>
        </p:spPr>
        <p:txBody>
          <a:bodyPr wrap="square">
            <a:normAutofit fontScale="77500" lnSpcReduction="20000"/>
          </a:bodyPr>
          <a:lstStyle/>
          <a:p>
            <a:pPr>
              <a:lnSpc>
                <a:spcPct val="120000"/>
              </a:lnSpc>
            </a:pPr>
            <a:r>
              <a:rPr lang="zh-CN" altLang="en-US" sz="1465">
                <a:solidFill>
                  <a:schemeClr val="dk1">
                    <a:lumMod val="100000"/>
                  </a:schemeClr>
                </a:solidFill>
                <a:latin typeface="Montserrat" panose="00000500000000000000" charset="0"/>
                <a:ea typeface="Montserrat" panose="00000500000000000000" charset="0"/>
                <a:cs typeface="Montserrat" panose="00000500000000000000" charset="0"/>
                <a:sym typeface="Montserrat" panose="00000500000000000000" charset="0"/>
              </a:rPr>
              <a:t>此部分内容作为文字排版占位显示（建议使用主题字体）</a:t>
            </a:r>
            <a:br>
              <a:rPr lang="zh-CN" altLang="en-US" sz="1465">
                <a:solidFill>
                  <a:schemeClr val="dk1">
                    <a:lumMod val="100000"/>
                  </a:schemeClr>
                </a:solidFill>
                <a:latin typeface="Montserrat" panose="00000500000000000000" charset="0"/>
                <a:ea typeface="Montserrat" panose="00000500000000000000" charset="0"/>
                <a:cs typeface="Montserrat" panose="00000500000000000000" charset="0"/>
                <a:sym typeface="Montserrat" panose="00000500000000000000" charset="0"/>
              </a:rPr>
            </a:br>
            <a:r>
              <a:rPr lang="zh-CN" altLang="en-US" sz="1465">
                <a:solidFill>
                  <a:schemeClr val="dk1">
                    <a:lumMod val="100000"/>
                  </a:schemeClr>
                </a:solidFill>
                <a:latin typeface="Montserrat" panose="00000500000000000000" charset="0"/>
                <a:ea typeface="Montserrat" panose="00000500000000000000" charset="0"/>
                <a:cs typeface="Montserrat" panose="00000500000000000000" charset="0"/>
                <a:sym typeface="Montserrat" panose="00000500000000000000" charset="0"/>
              </a:rPr>
              <a:t>如需更改请在（设置形状格式）菜单下（文本选项）中调整</a:t>
            </a:r>
            <a:endParaRPr lang="zh-CN" altLang="en-US" sz="1465">
              <a:solidFill>
                <a:schemeClr val="dk1">
                  <a:lumMod val="100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12" name="组合 11"/>
          <p:cNvGrpSpPr/>
          <p:nvPr/>
        </p:nvGrpSpPr>
        <p:grpSpPr>
          <a:xfrm>
            <a:off x="13126" y="2468893"/>
            <a:ext cx="5932917" cy="1248139"/>
            <a:chOff x="9844" y="1851670"/>
            <a:chExt cx="4449688" cy="936104"/>
          </a:xfrm>
        </p:grpSpPr>
        <p:sp>
          <p:nvSpPr>
            <p:cNvPr id="10" name="矩形: 圆角 9"/>
            <p:cNvSpPr/>
            <p:nvPr/>
          </p:nvSpPr>
          <p:spPr>
            <a:xfrm>
              <a:off x="9844" y="1851670"/>
              <a:ext cx="4449688" cy="93610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 name="TextBox 8"/>
            <p:cNvSpPr txBox="1"/>
            <p:nvPr/>
          </p:nvSpPr>
          <p:spPr>
            <a:xfrm>
              <a:off x="843841" y="2118965"/>
              <a:ext cx="2215991" cy="484748"/>
            </a:xfrm>
            <a:prstGeom prst="rect">
              <a:avLst/>
            </a:prstGeom>
            <a:noFill/>
          </p:spPr>
          <p:txBody>
            <a:bodyPr wrap="none">
              <a:normAutofit fontScale="75000" lnSpcReduction="20000"/>
            </a:bodyPr>
            <a:lstStyle/>
            <a:p>
              <a:pPr algn="l"/>
              <a:r>
                <a:rPr lang="zh-CN" altLang="en-US" sz="48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Title text preset</a:t>
              </a:r>
              <a:endParaRPr lang="zh-CN" altLang="en-US" sz="48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sp>
        <p:nvSpPr>
          <p:cNvPr id="13" name="Title 1"/>
          <p:cNvSpPr txBox="1"/>
          <p:nvPr/>
        </p:nvSpPr>
        <p:spPr>
          <a:xfrm>
            <a:off x="740095" y="1334312"/>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bg1">
                    <a:lumMod val="50000"/>
                  </a:schemeClr>
                </a:solidFill>
                <a:latin typeface="Montserrat" panose="00000500000000000000" charset="0"/>
                <a:ea typeface="Montserrat" panose="00000500000000000000" charset="0"/>
                <a:cs typeface="Montserrat" panose="00000500000000000000" charset="0"/>
                <a:sym typeface="Montserrat" panose="00000500000000000000" charset="0"/>
              </a:rPr>
              <a:t>Enter title text </a:t>
            </a:r>
            <a:endParaRPr lang="en-GB" altLang="zh-CN" sz="2400" b="1" dirty="0">
              <a:solidFill>
                <a:schemeClr val="bg1">
                  <a:lumMod val="50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19" name="组合 18"/>
          <p:cNvGrpSpPr/>
          <p:nvPr/>
        </p:nvGrpSpPr>
        <p:grpSpPr>
          <a:xfrm>
            <a:off x="32385" y="386575"/>
            <a:ext cx="11956415" cy="0"/>
            <a:chOff x="1103" y="1195"/>
            <a:chExt cx="19076" cy="0"/>
          </a:xfrm>
        </p:grpSpPr>
        <p:cxnSp>
          <p:nvCxnSpPr>
            <p:cNvPr id="23" name="直接连接符 22"/>
            <p:cNvCxnSpPr/>
            <p:nvPr/>
          </p:nvCxnSpPr>
          <p:spPr>
            <a:xfrm flipH="1">
              <a:off x="13441"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103"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grpSp>
      <p:sp>
        <p:nvSpPr>
          <p:cNvPr id="40" name="文本框 18"/>
          <p:cNvSpPr/>
          <p:nvPr/>
        </p:nvSpPr>
        <p:spPr>
          <a:xfrm>
            <a:off x="4458690" y="175818"/>
            <a:ext cx="3138277" cy="460338"/>
          </a:xfrm>
          <a:prstGeom prst="rect">
            <a:avLst/>
          </a:prstGeom>
          <a:noFill/>
          <a:ln w="9525">
            <a:solidFill>
              <a:srgbClr val="828EF6"/>
            </a:solidFill>
          </a:ln>
        </p:spPr>
        <p:txBody>
          <a:bodyPr wrap="square" anchor="t">
            <a:spAutoFit/>
          </a:bodyPr>
          <a:p>
            <a:pPr algn="ctr" defTabSz="685800"/>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Click Add Title Text</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randombar(horizontal)">
                                      <p:cBhvr>
                                        <p:cTn id="23" dur="500"/>
                                        <p:tgtEl>
                                          <p:spTgt spid="13"/>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randombar(horizontal)">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文本框 5"/>
          <p:cNvSpPr txBox="1"/>
          <p:nvPr/>
        </p:nvSpPr>
        <p:spPr>
          <a:xfrm>
            <a:off x="1631836" y="2636369"/>
            <a:ext cx="9209656" cy="1568450"/>
          </a:xfrm>
          <a:prstGeom prst="rect">
            <a:avLst/>
          </a:prstGeom>
          <a:noFill/>
        </p:spPr>
        <p:txBody>
          <a:bodyPr wrap="square" rtlCol="0">
            <a:spAutoFit/>
          </a:bodyPr>
          <a:lstStyle/>
          <a:p>
            <a:pPr algn="ctr"/>
            <a:r>
              <a:rPr lang="en-US" altLang="zh-CN" sz="9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THANK YOU!</a:t>
            </a:r>
            <a:endParaRPr lang="en-US" altLang="zh-CN" sz="9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 name="矩形 2" descr="7b0a2020202022776f7264617274223a20227b5c2269645c223a32303133313339372c5c227469645c223a31333438307d220a7d0a"/>
          <p:cNvSpPr/>
          <p:nvPr/>
        </p:nvSpPr>
        <p:spPr>
          <a:xfrm>
            <a:off x="120015" y="44960"/>
            <a:ext cx="2124710" cy="1014730"/>
          </a:xfrm>
          <a:prstGeom prst="rect">
            <a:avLst/>
          </a:prstGeom>
          <a:noFill/>
          <a:ln>
            <a:noFill/>
          </a:ln>
        </p:spPr>
        <p:txBody>
          <a:bodyPr wrap="none" rtlCol="0" anchor="t">
            <a:spAutoFit/>
            <a:scene3d>
              <a:camera prst="perspectiveLeft" fov="7200000">
                <a:rot lat="0" lon="600000" rev="0"/>
              </a:camera>
              <a:lightRig rig="contrasting" dir="t"/>
            </a:scene3d>
            <a:sp3d extrusionH="539750" contourW="6350" prstMaterial="flat">
              <a:extrusionClr>
                <a:srgbClr val="002060"/>
              </a:extrusionClr>
              <a:contourClr>
                <a:srgbClr val="5B79FB"/>
              </a:contourClr>
            </a:sp3d>
          </a:bodyPr>
          <a:p>
            <a:pPr algn="ctr"/>
            <a:r>
              <a:rPr lang="en-US" altLang="zh-CN" sz="6000" b="1">
                <a:ln w="28575">
                  <a:solidFill>
                    <a:srgbClr val="5B79FB"/>
                  </a:solidFill>
                </a:ln>
                <a:solidFill>
                  <a:schemeClr val="bg1"/>
                </a:solidFill>
                <a:effectLst>
                  <a:outerShdw blurRad="50800" dist="190500" dir="18900000" algn="bl" rotWithShape="0">
                    <a:srgbClr val="6EA3F3">
                      <a:alpha val="50000"/>
                    </a:srgbClr>
                  </a:outerShdw>
                  <a:reflection blurRad="6350" stA="17000" endPos="49000" dir="5400000" sy="-100000" algn="bl" rotWithShape="0"/>
                </a:effectLst>
                <a:latin typeface="Montserrat" panose="00000500000000000000" charset="0"/>
                <a:ea typeface="Montserrat" panose="00000500000000000000" charset="0"/>
                <a:cs typeface="Montserrat" panose="00000500000000000000" charset="0"/>
              </a:rPr>
              <a:t>20XX</a:t>
            </a:r>
            <a:endParaRPr lang="en-US" altLang="zh-CN" sz="6000" b="1">
              <a:ln w="28575">
                <a:solidFill>
                  <a:srgbClr val="5B79FB"/>
                </a:solidFill>
              </a:ln>
              <a:solidFill>
                <a:schemeClr val="bg1"/>
              </a:solidFill>
              <a:effectLst>
                <a:outerShdw blurRad="50800" dist="190500" dir="18900000" algn="bl" rotWithShape="0">
                  <a:srgbClr val="6EA3F3">
                    <a:alpha val="50000"/>
                  </a:srgbClr>
                </a:outerShdw>
                <a:reflection blurRad="6350" stA="17000" endPos="49000" dir="5400000" sy="-100000" algn="bl" rotWithShape="0"/>
              </a:effectLst>
              <a:latin typeface="Montserrat" panose="00000500000000000000" charset="0"/>
              <a:ea typeface="Montserrat" panose="00000500000000000000" charset="0"/>
              <a:cs typeface="Montserrat" panose="00000500000000000000" charset="0"/>
            </a:endParaRPr>
          </a:p>
        </p:txBody>
      </p:sp>
      <p:sp>
        <p:nvSpPr>
          <p:cNvPr id="8" name="圆角矩形 11"/>
          <p:cNvSpPr/>
          <p:nvPr/>
        </p:nvSpPr>
        <p:spPr>
          <a:xfrm>
            <a:off x="4041740" y="4227369"/>
            <a:ext cx="1786218" cy="4282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9897" tIns="59948" rIns="119897" bIns="59948" rtlCol="0" anchor="ctr"/>
          <a:p>
            <a:pPr algn="ctr" defTabSz="1198880"/>
            <a:r>
              <a:rPr lang="zh-CN" altLang="en-US" sz="1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Speaker: XX</a:t>
            </a:r>
            <a:endParaRPr lang="zh-CN" altLang="en-US" sz="1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 name="圆角矩形 11"/>
          <p:cNvSpPr/>
          <p:nvPr/>
        </p:nvSpPr>
        <p:spPr>
          <a:xfrm>
            <a:off x="6204585" y="4227195"/>
            <a:ext cx="2197735" cy="427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9897" tIns="59948" rIns="119897" bIns="59948" rtlCol="0" anchor="ctr"/>
          <a:p>
            <a:pPr algn="ctr" defTabSz="1198880"/>
            <a:r>
              <a:rPr lang="zh-CN" altLang="en-US" sz="1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Time：20XX.XX.XX</a:t>
            </a:r>
            <a:endParaRPr lang="zh-CN" altLang="en-US" sz="1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6" name="组合 25"/>
          <p:cNvGrpSpPr/>
          <p:nvPr/>
        </p:nvGrpSpPr>
        <p:grpSpPr>
          <a:xfrm>
            <a:off x="1098085" y="1535349"/>
            <a:ext cx="11093914" cy="3511844"/>
            <a:chOff x="1098085" y="1535349"/>
            <a:chExt cx="11093914" cy="3511844"/>
          </a:xfrm>
        </p:grpSpPr>
        <p:grpSp>
          <p:nvGrpSpPr>
            <p:cNvPr id="27" name="组合 26"/>
            <p:cNvGrpSpPr/>
            <p:nvPr/>
          </p:nvGrpSpPr>
          <p:grpSpPr>
            <a:xfrm>
              <a:off x="3728106" y="1997295"/>
              <a:ext cx="8463893" cy="2604976"/>
              <a:chOff x="3728106" y="1997295"/>
              <a:chExt cx="8463893" cy="2604976"/>
            </a:xfrm>
            <a:solidFill>
              <a:schemeClr val="tx1"/>
            </a:solidFill>
          </p:grpSpPr>
          <p:sp>
            <p:nvSpPr>
              <p:cNvPr id="31" name="矩形 30"/>
              <p:cNvSpPr/>
              <p:nvPr/>
            </p:nvSpPr>
            <p:spPr>
              <a:xfrm>
                <a:off x="3728106" y="1997295"/>
                <a:ext cx="8463893" cy="2604976"/>
              </a:xfrm>
              <a:prstGeom prst="rect">
                <a:avLst/>
              </a:prstGeom>
              <a:solidFill>
                <a:srgbClr val="828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2" name="文本框 34"/>
              <p:cNvSpPr txBox="1"/>
              <p:nvPr/>
            </p:nvSpPr>
            <p:spPr>
              <a:xfrm>
                <a:off x="5013981" y="2886930"/>
                <a:ext cx="5450205" cy="583565"/>
              </a:xfrm>
              <a:prstGeom prst="rect">
                <a:avLst/>
              </a:prstGeom>
              <a:noFill/>
            </p:spPr>
            <p:txBody>
              <a:bodyPr wrap="square" rtlCol="0">
                <a:spAutoFit/>
                <a:scene3d>
                  <a:camera prst="orthographicFront"/>
                  <a:lightRig rig="soft" dir="t"/>
                </a:scene3d>
                <a:sp3d prstMaterial="softEdge">
                  <a:bevelT w="63500" h="12700"/>
                </a:sp3d>
              </a:bodyPr>
              <a:lstStyle/>
              <a:p>
                <a:pPr algn="l"/>
                <a:r>
                  <a:rPr lang="zh-CN" altLang="en-US" sz="32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Annual work summary</a:t>
                </a:r>
                <a:endParaRPr lang="zh-CN" altLang="en-US" sz="32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3" name="文本框 5"/>
              <p:cNvSpPr txBox="1"/>
              <p:nvPr/>
            </p:nvSpPr>
            <p:spPr>
              <a:xfrm>
                <a:off x="5241852" y="3418791"/>
                <a:ext cx="4389675" cy="337185"/>
              </a:xfrm>
              <a:prstGeom prst="rect">
                <a:avLst/>
              </a:prstGeom>
              <a:noFill/>
            </p:spPr>
            <p:txBody>
              <a:bodyPr wrap="square" rtlCol="0">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a:lstStyle>
              <a:p>
                <a:pPr algn="dist"/>
                <a:r>
                  <a:rPr lang="en-US" altLang="zh-CN" sz="1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YOUR TITLE</a:t>
                </a:r>
                <a:r>
                  <a:rPr lang="zh-TW" altLang="en-US" sz="1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 </a:t>
                </a:r>
                <a:r>
                  <a:rPr lang="en-US" altLang="zh-CN" sz="1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YOUR TITLE</a:t>
                </a:r>
                <a:endParaRPr lang="en-US" altLang="zh-CN" sz="1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28" name="群組 5"/>
            <p:cNvGrpSpPr/>
            <p:nvPr/>
          </p:nvGrpSpPr>
          <p:grpSpPr>
            <a:xfrm>
              <a:off x="1098085" y="1535349"/>
              <a:ext cx="3511845" cy="3511844"/>
              <a:chOff x="5273336" y="1116412"/>
              <a:chExt cx="1077279" cy="1077279"/>
            </a:xfrm>
          </p:grpSpPr>
          <p:sp>
            <p:nvSpPr>
              <p:cNvPr id="29" name="橢圓 6"/>
              <p:cNvSpPr/>
              <p:nvPr/>
            </p:nvSpPr>
            <p:spPr>
              <a:xfrm>
                <a:off x="5273336" y="1116412"/>
                <a:ext cx="1077279" cy="1077279"/>
              </a:xfrm>
              <a:prstGeom prst="ellipse">
                <a:avLst/>
              </a:prstGeom>
              <a:solidFill>
                <a:srgbClr val="344CC7"/>
              </a:solidFill>
              <a:ln w="920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0" name="矩形 29"/>
              <p:cNvSpPr/>
              <p:nvPr/>
            </p:nvSpPr>
            <p:spPr>
              <a:xfrm>
                <a:off x="5555686" y="1171245"/>
                <a:ext cx="726876" cy="972447"/>
              </a:xfrm>
              <a:prstGeom prst="rect">
                <a:avLst/>
              </a:prstGeom>
            </p:spPr>
            <p:txBody>
              <a:bodyPr wrap="none">
                <a:spAutoFit/>
              </a:bodyPr>
              <a:lstStyle/>
              <a:p>
                <a:r>
                  <a:rPr lang="en-US" altLang="zh-CN" sz="20000" b="1" dirty="0">
                    <a:ln w="0">
                      <a:noFill/>
                    </a:ln>
                    <a:solidFill>
                      <a:prstClr val="white"/>
                    </a:solidFill>
                    <a:latin typeface="Montserrat" panose="00000500000000000000" charset="0"/>
                    <a:ea typeface="Montserrat" panose="00000500000000000000" charset="0"/>
                    <a:cs typeface="Montserrat" panose="00000500000000000000" charset="0"/>
                    <a:sym typeface="Montserrat" panose="00000500000000000000" charset="0"/>
                  </a:rPr>
                  <a:t>1.</a:t>
                </a:r>
                <a:endParaRPr lang="zh-TW" altLang="en-US" sz="20000" dirty="0">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sp>
        <p:nvSpPr>
          <p:cNvPr id="2" name="矩形 1" descr="7b0a2020202022776f7264617274223a20227b5c2269645c223a32303133313339372c5c227469645c223a31333438307d220a7d0a"/>
          <p:cNvSpPr/>
          <p:nvPr/>
        </p:nvSpPr>
        <p:spPr>
          <a:xfrm>
            <a:off x="9051925" y="1318135"/>
            <a:ext cx="2641600" cy="1568450"/>
          </a:xfrm>
          <a:prstGeom prst="rect">
            <a:avLst/>
          </a:prstGeom>
          <a:noFill/>
          <a:ln>
            <a:noFill/>
          </a:ln>
        </p:spPr>
        <p:txBody>
          <a:bodyPr wrap="none" rtlCol="0" anchor="t">
            <a:spAutoFit/>
            <a:scene3d>
              <a:camera prst="perspectiveLeft" fov="7200000">
                <a:rot lat="0" lon="600000" rev="0"/>
              </a:camera>
              <a:lightRig rig="contrasting" dir="t"/>
            </a:scene3d>
            <a:sp3d extrusionH="539750" contourW="6350" prstMaterial="flat">
              <a:extrusionClr>
                <a:srgbClr val="002060"/>
              </a:extrusionClr>
              <a:contourClr>
                <a:srgbClr val="5B79FB"/>
              </a:contourClr>
            </a:sp3d>
          </a:bodyPr>
          <a:p>
            <a:pPr algn="ctr"/>
            <a:r>
              <a:rPr lang="en-US" altLang="zh-CN" sz="9600" b="1">
                <a:ln w="28575">
                  <a:solidFill>
                    <a:srgbClr val="5B79FB"/>
                  </a:solidFill>
                </a:ln>
                <a:solidFill>
                  <a:schemeClr val="bg1"/>
                </a:solidFill>
                <a:effectLst>
                  <a:outerShdw blurRad="50800" dist="190500" dir="18900000" algn="bl" rotWithShape="0">
                    <a:srgbClr val="6EA3F3">
                      <a:alpha val="50000"/>
                    </a:srgbClr>
                  </a:outerShdw>
                  <a:reflection blurRad="6350" stA="17000" endPos="49000" dir="5400000" sy="-100000" algn="bl" rotWithShape="0"/>
                </a:effectLst>
                <a:latin typeface="Montserrat" panose="00000500000000000000" charset="0"/>
                <a:ea typeface="Montserrat" panose="00000500000000000000" charset="0"/>
                <a:cs typeface="Montserrat" panose="00000500000000000000" charset="0"/>
              </a:rPr>
              <a:t>20XX</a:t>
            </a:r>
            <a:endParaRPr lang="en-US" altLang="zh-CN" sz="9600" b="1">
              <a:ln w="28575">
                <a:solidFill>
                  <a:srgbClr val="5B79FB"/>
                </a:solidFill>
              </a:ln>
              <a:solidFill>
                <a:schemeClr val="bg1"/>
              </a:solidFill>
              <a:effectLst>
                <a:outerShdw blurRad="50800" dist="190500" dir="18900000" algn="bl" rotWithShape="0">
                  <a:srgbClr val="6EA3F3">
                    <a:alpha val="50000"/>
                  </a:srgbClr>
                </a:outerShdw>
                <a:reflection blurRad="6350" stA="17000" endPos="49000" dir="5400000" sy="-100000" algn="bl" rotWithShape="0"/>
              </a:effectLst>
              <a:latin typeface="Montserrat" panose="00000500000000000000" charset="0"/>
              <a:ea typeface="Montserrat" panose="00000500000000000000" charset="0"/>
              <a:cs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4" name="图片 43"/>
          <p:cNvPicPr>
            <a:picLocks noChangeAspect="1"/>
          </p:cNvPicPr>
          <p:nvPr/>
        </p:nvPicPr>
        <p:blipFill>
          <a:blip r:embed="rId1">
            <a:extLst>
              <a:ext uri="{28A0092B-C50C-407E-A947-70E740481C1C}">
                <a14:useLocalDpi xmlns:a14="http://schemas.microsoft.com/office/drawing/2010/main" val="0"/>
              </a:ext>
            </a:extLst>
          </a:blip>
          <a:srcRect l="27786" t="58061" r="52172" b="22357"/>
          <a:stretch>
            <a:fillRect/>
          </a:stretch>
        </p:blipFill>
        <p:spPr>
          <a:xfrm>
            <a:off x="4144963" y="4510641"/>
            <a:ext cx="1327348" cy="850533"/>
          </a:xfrm>
          <a:custGeom>
            <a:avLst/>
            <a:gdLst>
              <a:gd name="connsiteX0" fmla="*/ 115817 w 1327348"/>
              <a:gd name="connsiteY0" fmla="*/ 0 h 850533"/>
              <a:gd name="connsiteX1" fmla="*/ 1211531 w 1327348"/>
              <a:gd name="connsiteY1" fmla="*/ 0 h 850533"/>
              <a:gd name="connsiteX2" fmla="*/ 1327348 w 1327348"/>
              <a:gd name="connsiteY2" fmla="*/ 115817 h 850533"/>
              <a:gd name="connsiteX3" fmla="*/ 1327348 w 1327348"/>
              <a:gd name="connsiteY3" fmla="*/ 734716 h 850533"/>
              <a:gd name="connsiteX4" fmla="*/ 1211531 w 1327348"/>
              <a:gd name="connsiteY4" fmla="*/ 850533 h 850533"/>
              <a:gd name="connsiteX5" fmla="*/ 115817 w 1327348"/>
              <a:gd name="connsiteY5" fmla="*/ 850533 h 850533"/>
              <a:gd name="connsiteX6" fmla="*/ 0 w 1327348"/>
              <a:gd name="connsiteY6" fmla="*/ 734716 h 850533"/>
              <a:gd name="connsiteX7" fmla="*/ 0 w 1327348"/>
              <a:gd name="connsiteY7" fmla="*/ 115817 h 850533"/>
              <a:gd name="connsiteX8" fmla="*/ 115817 w 1327348"/>
              <a:gd name="connsiteY8" fmla="*/ 0 h 85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7348" h="850533">
                <a:moveTo>
                  <a:pt x="115817" y="0"/>
                </a:moveTo>
                <a:lnTo>
                  <a:pt x="1211531" y="0"/>
                </a:lnTo>
                <a:cubicBezTo>
                  <a:pt x="1275495" y="0"/>
                  <a:pt x="1327348" y="51853"/>
                  <a:pt x="1327348" y="115817"/>
                </a:cubicBezTo>
                <a:lnTo>
                  <a:pt x="1327348" y="734716"/>
                </a:lnTo>
                <a:cubicBezTo>
                  <a:pt x="1327348" y="798680"/>
                  <a:pt x="1275495" y="850533"/>
                  <a:pt x="1211531" y="850533"/>
                </a:cubicBezTo>
                <a:lnTo>
                  <a:pt x="115817" y="850533"/>
                </a:lnTo>
                <a:cubicBezTo>
                  <a:pt x="51853" y="850533"/>
                  <a:pt x="0" y="798680"/>
                  <a:pt x="0" y="734716"/>
                </a:cubicBezTo>
                <a:lnTo>
                  <a:pt x="0" y="115817"/>
                </a:lnTo>
                <a:cubicBezTo>
                  <a:pt x="0" y="51853"/>
                  <a:pt x="51853" y="0"/>
                  <a:pt x="115817" y="0"/>
                </a:cubicBezTo>
                <a:close/>
              </a:path>
            </a:pathLst>
          </a:custGeom>
        </p:spPr>
      </p:pic>
      <p:sp>
        <p:nvSpPr>
          <p:cNvPr id="48" name="Shape 514"/>
          <p:cNvSpPr/>
          <p:nvPr/>
        </p:nvSpPr>
        <p:spPr>
          <a:xfrm>
            <a:off x="9750357" y="2266918"/>
            <a:ext cx="1722240" cy="2775348"/>
          </a:xfrm>
          <a:custGeom>
            <a:avLst/>
            <a:gdLst/>
            <a:ahLst/>
            <a:cxnLst>
              <a:cxn ang="0">
                <a:pos x="wd2" y="hd2"/>
              </a:cxn>
              <a:cxn ang="5400000">
                <a:pos x="wd2" y="hd2"/>
              </a:cxn>
              <a:cxn ang="10800000">
                <a:pos x="wd2" y="hd2"/>
              </a:cxn>
              <a:cxn ang="16200000">
                <a:pos x="wd2" y="hd2"/>
              </a:cxn>
            </a:cxnLst>
            <a:rect l="0" t="0" r="r" b="b"/>
            <a:pathLst>
              <a:path w="21599" h="21600" extrusionOk="0">
                <a:moveTo>
                  <a:pt x="0" y="0"/>
                </a:moveTo>
                <a:lnTo>
                  <a:pt x="0" y="1790"/>
                </a:lnTo>
                <a:lnTo>
                  <a:pt x="3643" y="1790"/>
                </a:lnTo>
                <a:cubicBezTo>
                  <a:pt x="7802" y="1790"/>
                  <a:pt x="11571" y="2809"/>
                  <a:pt x="14305" y="4448"/>
                </a:cubicBezTo>
                <a:cubicBezTo>
                  <a:pt x="17038" y="6089"/>
                  <a:pt x="18717" y="8332"/>
                  <a:pt x="18717" y="10800"/>
                </a:cubicBezTo>
                <a:cubicBezTo>
                  <a:pt x="18717" y="13268"/>
                  <a:pt x="17038" y="15511"/>
                  <a:pt x="14305" y="17152"/>
                </a:cubicBezTo>
                <a:cubicBezTo>
                  <a:pt x="11571" y="18791"/>
                  <a:pt x="7802" y="19812"/>
                  <a:pt x="3643" y="19812"/>
                </a:cubicBezTo>
                <a:lnTo>
                  <a:pt x="0" y="19812"/>
                </a:lnTo>
                <a:lnTo>
                  <a:pt x="0" y="21600"/>
                </a:lnTo>
                <a:lnTo>
                  <a:pt x="3643" y="21600"/>
                </a:lnTo>
                <a:cubicBezTo>
                  <a:pt x="8569" y="21600"/>
                  <a:pt x="13055" y="20390"/>
                  <a:pt x="16308" y="18439"/>
                </a:cubicBezTo>
                <a:cubicBezTo>
                  <a:pt x="19563" y="16489"/>
                  <a:pt x="21600" y="13780"/>
                  <a:pt x="21599" y="10800"/>
                </a:cubicBezTo>
                <a:cubicBezTo>
                  <a:pt x="21600" y="7820"/>
                  <a:pt x="19563" y="5111"/>
                  <a:pt x="16308" y="3161"/>
                </a:cubicBezTo>
                <a:cubicBezTo>
                  <a:pt x="13055" y="1210"/>
                  <a:pt x="8569" y="0"/>
                  <a:pt x="3643" y="0"/>
                </a:cubicBezTo>
                <a:lnTo>
                  <a:pt x="0" y="0"/>
                </a:lnTo>
                <a:close/>
              </a:path>
            </a:pathLst>
          </a:custGeom>
          <a:solidFill>
            <a:schemeClr val="accent2"/>
          </a:solidFill>
          <a:ln w="12700">
            <a:miter lim="400000"/>
          </a:ln>
        </p:spPr>
        <p:txBody>
          <a:bodyPr lIns="19051" tIns="19051" rIns="19051" bIns="19051"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49" name="Shape 515"/>
          <p:cNvSpPr/>
          <p:nvPr/>
        </p:nvSpPr>
        <p:spPr>
          <a:xfrm>
            <a:off x="5437544" y="4812276"/>
            <a:ext cx="1643632" cy="229989"/>
          </a:xfrm>
          <a:prstGeom prst="rect">
            <a:avLst/>
          </a:prstGeom>
          <a:solidFill>
            <a:schemeClr val="accent2"/>
          </a:solidFill>
          <a:ln w="12700">
            <a:miter lim="400000"/>
          </a:ln>
        </p:spPr>
        <p:txBody>
          <a:bodyPr lIns="19051" tIns="19051" rIns="19051" bIns="19051"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0" name="Shape 516"/>
          <p:cNvSpPr/>
          <p:nvPr/>
        </p:nvSpPr>
        <p:spPr>
          <a:xfrm>
            <a:off x="7262549" y="4812276"/>
            <a:ext cx="2494161" cy="229989"/>
          </a:xfrm>
          <a:prstGeom prst="rect">
            <a:avLst/>
          </a:prstGeom>
          <a:solidFill>
            <a:schemeClr val="accent2"/>
          </a:solidFill>
          <a:ln w="12700">
            <a:miter lim="400000"/>
          </a:ln>
        </p:spPr>
        <p:txBody>
          <a:bodyPr lIns="19051" tIns="19051" rIns="19051" bIns="19051"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1" name="Shape 517"/>
          <p:cNvSpPr/>
          <p:nvPr/>
        </p:nvSpPr>
        <p:spPr>
          <a:xfrm>
            <a:off x="2679435" y="2266917"/>
            <a:ext cx="2122885" cy="1387675"/>
          </a:xfrm>
          <a:custGeom>
            <a:avLst/>
            <a:gdLst/>
            <a:ahLst/>
            <a:cxnLst>
              <a:cxn ang="0">
                <a:pos x="wd2" y="hd2"/>
              </a:cxn>
              <a:cxn ang="5400000">
                <a:pos x="wd2" y="hd2"/>
              </a:cxn>
              <a:cxn ang="10800000">
                <a:pos x="wd2" y="hd2"/>
              </a:cxn>
              <a:cxn ang="16200000">
                <a:pos x="wd2" y="hd2"/>
              </a:cxn>
            </a:cxnLst>
            <a:rect l="0" t="0" r="r" b="b"/>
            <a:pathLst>
              <a:path w="21599" h="21600" extrusionOk="0">
                <a:moveTo>
                  <a:pt x="14569" y="0"/>
                </a:moveTo>
                <a:cubicBezTo>
                  <a:pt x="10573" y="0"/>
                  <a:pt x="6931" y="2419"/>
                  <a:pt x="4292" y="6323"/>
                </a:cubicBezTo>
                <a:cubicBezTo>
                  <a:pt x="1652" y="10223"/>
                  <a:pt x="-1" y="15640"/>
                  <a:pt x="0" y="21600"/>
                </a:cubicBezTo>
                <a:lnTo>
                  <a:pt x="2340" y="21600"/>
                </a:lnTo>
                <a:cubicBezTo>
                  <a:pt x="2340" y="16664"/>
                  <a:pt x="3700" y="12177"/>
                  <a:pt x="5917" y="8896"/>
                </a:cubicBezTo>
                <a:cubicBezTo>
                  <a:pt x="8135" y="5618"/>
                  <a:pt x="11195" y="3580"/>
                  <a:pt x="14569" y="3580"/>
                </a:cubicBezTo>
                <a:lnTo>
                  <a:pt x="21599" y="3580"/>
                </a:lnTo>
                <a:lnTo>
                  <a:pt x="21599" y="0"/>
                </a:lnTo>
                <a:lnTo>
                  <a:pt x="14569" y="0"/>
                </a:lnTo>
                <a:close/>
              </a:path>
            </a:pathLst>
          </a:custGeom>
          <a:solidFill>
            <a:schemeClr val="accent2"/>
          </a:solidFill>
          <a:ln w="12700">
            <a:miter lim="400000"/>
          </a:ln>
        </p:spPr>
        <p:txBody>
          <a:bodyPr lIns="19051" tIns="19051" rIns="19051" bIns="19051"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2" name="Shape 518"/>
          <p:cNvSpPr/>
          <p:nvPr/>
        </p:nvSpPr>
        <p:spPr>
          <a:xfrm>
            <a:off x="4795968" y="2266916"/>
            <a:ext cx="2472928" cy="229989"/>
          </a:xfrm>
          <a:prstGeom prst="rect">
            <a:avLst/>
          </a:prstGeom>
          <a:solidFill>
            <a:schemeClr val="accent2"/>
          </a:solidFill>
          <a:ln w="12700">
            <a:miter lim="400000"/>
          </a:ln>
        </p:spPr>
        <p:txBody>
          <a:bodyPr lIns="19051" tIns="19051" rIns="19051" bIns="19051"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3" name="Shape 519"/>
          <p:cNvSpPr/>
          <p:nvPr/>
        </p:nvSpPr>
        <p:spPr>
          <a:xfrm>
            <a:off x="7262549" y="2266916"/>
            <a:ext cx="2494161" cy="229989"/>
          </a:xfrm>
          <a:prstGeom prst="rect">
            <a:avLst/>
          </a:prstGeom>
          <a:solidFill>
            <a:schemeClr val="accent2"/>
          </a:solidFill>
          <a:ln w="12700">
            <a:miter lim="400000"/>
          </a:ln>
        </p:spPr>
        <p:txBody>
          <a:bodyPr lIns="19051" tIns="19051" rIns="19051" bIns="19051"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5" name="Shape 524"/>
          <p:cNvSpPr/>
          <p:nvPr/>
        </p:nvSpPr>
        <p:spPr>
          <a:xfrm>
            <a:off x="6237779" y="2812644"/>
            <a:ext cx="2058108" cy="1085215"/>
          </a:xfrm>
          <a:prstGeom prst="rect">
            <a:avLst/>
          </a:prstGeom>
          <a:ln w="12700">
            <a:miter lim="400000"/>
          </a:ln>
        </p:spPr>
        <p:txBody>
          <a:bodyPr lIns="0" tIns="0" rIns="0" bIns="0">
            <a:spAutoFit/>
          </a:bodyPr>
          <a:lstStyle/>
          <a:p>
            <a:pPr>
              <a:lnSpc>
                <a:spcPct val="120000"/>
              </a:lnSpc>
            </a:pPr>
            <a:r>
              <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Title </a:t>
            </a:r>
            <a:endPar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a:p>
            <a:pPr>
              <a:lnSpc>
                <a:spcPct val="120000"/>
              </a:lnSpc>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Here you could describe the detile if you need it</a:t>
            </a:r>
            <a:endPar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7" name="Shape 525"/>
          <p:cNvSpPr/>
          <p:nvPr/>
        </p:nvSpPr>
        <p:spPr>
          <a:xfrm>
            <a:off x="3779554" y="2812644"/>
            <a:ext cx="2058108" cy="1332230"/>
          </a:xfrm>
          <a:prstGeom prst="rect">
            <a:avLst/>
          </a:prstGeom>
          <a:ln w="12700">
            <a:miter lim="400000"/>
          </a:ln>
        </p:spPr>
        <p:txBody>
          <a:bodyPr lIns="0" tIns="0" rIns="0" bIns="0">
            <a:spAutoFit/>
          </a:bodyPr>
          <a:lstStyle/>
          <a:p>
            <a:pPr>
              <a:lnSpc>
                <a:spcPct val="120000"/>
              </a:lnSpc>
            </a:pPr>
            <a:r>
              <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Title </a:t>
            </a:r>
            <a:endPar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a:p>
            <a:pPr>
              <a:lnSpc>
                <a:spcPct val="120000"/>
              </a:lnSpc>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Here you could describe the detile if you need it</a:t>
            </a:r>
            <a:endPar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a:p>
            <a:pPr lvl="0">
              <a:lnSpc>
                <a:spcPct val="120000"/>
              </a:lnSpc>
              <a:defRPr sz="1800"/>
            </a:pPr>
            <a:endPar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8" name="Shape 526"/>
          <p:cNvSpPr/>
          <p:nvPr/>
        </p:nvSpPr>
        <p:spPr>
          <a:xfrm>
            <a:off x="8696003" y="2812644"/>
            <a:ext cx="2058108" cy="1085215"/>
          </a:xfrm>
          <a:prstGeom prst="rect">
            <a:avLst/>
          </a:prstGeom>
          <a:ln w="12700">
            <a:miter lim="400000"/>
          </a:ln>
        </p:spPr>
        <p:txBody>
          <a:bodyPr lIns="0" tIns="0" rIns="0" bIns="0">
            <a:spAutoFit/>
          </a:bodyPr>
          <a:lstStyle/>
          <a:p>
            <a:pPr>
              <a:lnSpc>
                <a:spcPct val="120000"/>
              </a:lnSpc>
            </a:pPr>
            <a:r>
              <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Title </a:t>
            </a:r>
            <a:endPar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a:p>
            <a:pPr>
              <a:lnSpc>
                <a:spcPct val="120000"/>
              </a:lnSpc>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Here you could describe the detile if you need it</a:t>
            </a:r>
            <a:endPar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9" name="Shape 527"/>
          <p:cNvSpPr/>
          <p:nvPr/>
        </p:nvSpPr>
        <p:spPr>
          <a:xfrm>
            <a:off x="6228254" y="5435844"/>
            <a:ext cx="2058108" cy="1085215"/>
          </a:xfrm>
          <a:prstGeom prst="rect">
            <a:avLst/>
          </a:prstGeom>
          <a:ln w="12700">
            <a:miter lim="400000"/>
          </a:ln>
        </p:spPr>
        <p:txBody>
          <a:bodyPr lIns="0" tIns="0" rIns="0" bIns="0">
            <a:spAutoFit/>
          </a:bodyPr>
          <a:lstStyle/>
          <a:p>
            <a:pPr>
              <a:lnSpc>
                <a:spcPct val="120000"/>
              </a:lnSpc>
            </a:pPr>
            <a:r>
              <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Title </a:t>
            </a:r>
            <a:endPar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a:p>
            <a:pPr>
              <a:lnSpc>
                <a:spcPct val="120000"/>
              </a:lnSpc>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Here you could describe the detile if you need it</a:t>
            </a:r>
            <a:endPar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0" name="Shape 528"/>
          <p:cNvSpPr/>
          <p:nvPr/>
        </p:nvSpPr>
        <p:spPr>
          <a:xfrm>
            <a:off x="3760503" y="5435844"/>
            <a:ext cx="2058108" cy="1085215"/>
          </a:xfrm>
          <a:prstGeom prst="rect">
            <a:avLst/>
          </a:prstGeom>
          <a:ln w="12700">
            <a:miter lim="400000"/>
          </a:ln>
        </p:spPr>
        <p:txBody>
          <a:bodyPr lIns="0" tIns="0" rIns="0" bIns="0">
            <a:spAutoFit/>
          </a:bodyPr>
          <a:lstStyle/>
          <a:p>
            <a:pPr>
              <a:lnSpc>
                <a:spcPct val="120000"/>
              </a:lnSpc>
            </a:pPr>
            <a:r>
              <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Title </a:t>
            </a:r>
            <a:endPar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a:p>
            <a:pPr>
              <a:lnSpc>
                <a:spcPct val="120000"/>
              </a:lnSpc>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Here you could describe the detile if you need it</a:t>
            </a:r>
            <a:endPar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1" name="Shape 529"/>
          <p:cNvSpPr/>
          <p:nvPr/>
        </p:nvSpPr>
        <p:spPr>
          <a:xfrm>
            <a:off x="8696003" y="5435844"/>
            <a:ext cx="2058108" cy="1085215"/>
          </a:xfrm>
          <a:prstGeom prst="rect">
            <a:avLst/>
          </a:prstGeom>
          <a:ln w="12700">
            <a:miter lim="400000"/>
          </a:ln>
        </p:spPr>
        <p:txBody>
          <a:bodyPr lIns="0" tIns="0" rIns="0" bIns="0">
            <a:spAutoFit/>
          </a:bodyPr>
          <a:lstStyle/>
          <a:p>
            <a:pPr>
              <a:lnSpc>
                <a:spcPct val="120000"/>
              </a:lnSpc>
            </a:pPr>
            <a:r>
              <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Title </a:t>
            </a:r>
            <a:endPar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a:p>
            <a:pPr>
              <a:lnSpc>
                <a:spcPct val="120000"/>
              </a:lnSpc>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Here you could describe the detile if you need it</a:t>
            </a:r>
            <a:endPar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2" name="Shape 530"/>
          <p:cNvSpPr/>
          <p:nvPr/>
        </p:nvSpPr>
        <p:spPr>
          <a:xfrm>
            <a:off x="632224" y="3643087"/>
            <a:ext cx="1844093" cy="1120140"/>
          </a:xfrm>
          <a:prstGeom prst="rect">
            <a:avLst/>
          </a:prstGeom>
          <a:ln w="12700">
            <a:miter lim="400000"/>
          </a:ln>
        </p:spPr>
        <p:txBody>
          <a:bodyPr wrap="square" lIns="0" tIns="0" rIns="0" bIns="0">
            <a:spAutoFit/>
          </a:bodyPr>
          <a:lstStyle/>
          <a:p>
            <a:pPr>
              <a:lnSpc>
                <a:spcPct val="120000"/>
              </a:lnSpc>
            </a:pPr>
            <a:r>
              <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Title </a:t>
            </a:r>
            <a:endPar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a:p>
            <a:pPr>
              <a:lnSpc>
                <a:spcPct val="120000"/>
              </a:lnSpc>
            </a:pPr>
            <a:r>
              <a:rPr lang="zh-CN" altLang="en-US" sz="1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Here you could describe the detile if you need it</a:t>
            </a:r>
            <a:endParaRPr lang="zh-CN" altLang="en-US" sz="1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83" name="Group 533"/>
          <p:cNvGrpSpPr/>
          <p:nvPr/>
        </p:nvGrpSpPr>
        <p:grpSpPr>
          <a:xfrm>
            <a:off x="9454885" y="4622801"/>
            <a:ext cx="626139" cy="626139"/>
            <a:chOff x="0" y="0"/>
            <a:chExt cx="1252277" cy="1252277"/>
          </a:xfrm>
        </p:grpSpPr>
        <p:sp>
          <p:nvSpPr>
            <p:cNvPr id="84" name="Shape 531"/>
            <p:cNvSpPr/>
            <p:nvPr/>
          </p:nvSpPr>
          <p:spPr>
            <a:xfrm>
              <a:off x="0" y="0"/>
              <a:ext cx="1252278" cy="1252278"/>
            </a:xfrm>
            <a:custGeom>
              <a:avLst/>
              <a:gdLst/>
              <a:ahLst/>
              <a:cxnLst>
                <a:cxn ang="0">
                  <a:pos x="wd2" y="hd2"/>
                </a:cxn>
                <a:cxn ang="5400000">
                  <a:pos x="wd2" y="hd2"/>
                </a:cxn>
                <a:cxn ang="10800000">
                  <a:pos x="wd2" y="hd2"/>
                </a:cxn>
                <a:cxn ang="16200000">
                  <a:pos x="wd2" y="hd2"/>
                </a:cxn>
              </a:cxnLst>
              <a:rect l="0" t="0" r="r" b="b"/>
              <a:pathLst>
                <a:path w="21600" h="21600" extrusionOk="0">
                  <a:moveTo>
                    <a:pt x="21600" y="18535"/>
                  </a:moveTo>
                  <a:cubicBezTo>
                    <a:pt x="21600" y="20228"/>
                    <a:pt x="20228" y="21600"/>
                    <a:pt x="18535" y="21600"/>
                  </a:cubicBezTo>
                  <a:lnTo>
                    <a:pt x="3065" y="21600"/>
                  </a:lnTo>
                  <a:cubicBezTo>
                    <a:pt x="1372" y="21600"/>
                    <a:pt x="0" y="20228"/>
                    <a:pt x="0" y="18535"/>
                  </a:cubicBezTo>
                  <a:lnTo>
                    <a:pt x="0" y="3064"/>
                  </a:lnTo>
                  <a:cubicBezTo>
                    <a:pt x="0" y="1372"/>
                    <a:pt x="1372" y="0"/>
                    <a:pt x="3065" y="0"/>
                  </a:cubicBezTo>
                  <a:lnTo>
                    <a:pt x="18535" y="0"/>
                  </a:lnTo>
                  <a:cubicBezTo>
                    <a:pt x="20228" y="0"/>
                    <a:pt x="21600" y="1372"/>
                    <a:pt x="21600" y="3064"/>
                  </a:cubicBezTo>
                  <a:cubicBezTo>
                    <a:pt x="21600" y="3064"/>
                    <a:pt x="21600" y="18535"/>
                    <a:pt x="21600" y="18535"/>
                  </a:cubicBezTo>
                  <a:close/>
                </a:path>
              </a:pathLst>
            </a:custGeom>
            <a:solidFill>
              <a:schemeClr val="accent1"/>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5" name="Shape 532"/>
            <p:cNvSpPr/>
            <p:nvPr/>
          </p:nvSpPr>
          <p:spPr>
            <a:xfrm>
              <a:off x="202401" y="271813"/>
              <a:ext cx="847476" cy="674248"/>
            </a:xfrm>
            <a:custGeom>
              <a:avLst/>
              <a:gdLst/>
              <a:ahLst/>
              <a:cxnLst>
                <a:cxn ang="0">
                  <a:pos x="wd2" y="hd2"/>
                </a:cxn>
                <a:cxn ang="5400000">
                  <a:pos x="wd2" y="hd2"/>
                </a:cxn>
                <a:cxn ang="10800000">
                  <a:pos x="wd2" y="hd2"/>
                </a:cxn>
                <a:cxn ang="16200000">
                  <a:pos x="wd2" y="hd2"/>
                </a:cxn>
              </a:cxnLst>
              <a:rect l="0" t="0" r="r" b="b"/>
              <a:pathLst>
                <a:path w="21247" h="21600" extrusionOk="0">
                  <a:moveTo>
                    <a:pt x="11836" y="15693"/>
                  </a:moveTo>
                  <a:cubicBezTo>
                    <a:pt x="11625" y="15170"/>
                    <a:pt x="9094" y="9550"/>
                    <a:pt x="8316" y="7930"/>
                  </a:cubicBezTo>
                  <a:lnTo>
                    <a:pt x="8197" y="7677"/>
                  </a:lnTo>
                  <a:lnTo>
                    <a:pt x="6094" y="7677"/>
                  </a:lnTo>
                  <a:lnTo>
                    <a:pt x="5978" y="7930"/>
                  </a:lnTo>
                  <a:cubicBezTo>
                    <a:pt x="5186" y="9585"/>
                    <a:pt x="2786" y="14947"/>
                    <a:pt x="2518" y="15524"/>
                  </a:cubicBezTo>
                  <a:cubicBezTo>
                    <a:pt x="2500" y="15573"/>
                    <a:pt x="2477" y="15631"/>
                    <a:pt x="2452" y="15693"/>
                  </a:cubicBezTo>
                  <a:cubicBezTo>
                    <a:pt x="2452" y="15693"/>
                    <a:pt x="11836" y="15693"/>
                    <a:pt x="11836" y="15693"/>
                  </a:cubicBezTo>
                  <a:close/>
                  <a:moveTo>
                    <a:pt x="14122" y="18116"/>
                  </a:moveTo>
                  <a:cubicBezTo>
                    <a:pt x="14598" y="19922"/>
                    <a:pt x="14073" y="21600"/>
                    <a:pt x="12552" y="21600"/>
                  </a:cubicBezTo>
                  <a:lnTo>
                    <a:pt x="1740" y="21600"/>
                  </a:lnTo>
                  <a:cubicBezTo>
                    <a:pt x="219" y="21600"/>
                    <a:pt x="-306" y="19940"/>
                    <a:pt x="169" y="18134"/>
                  </a:cubicBezTo>
                  <a:cubicBezTo>
                    <a:pt x="169" y="18134"/>
                    <a:pt x="2046" y="13669"/>
                    <a:pt x="5098" y="7259"/>
                  </a:cubicBezTo>
                  <a:lnTo>
                    <a:pt x="5098" y="3551"/>
                  </a:lnTo>
                  <a:lnTo>
                    <a:pt x="4910" y="3551"/>
                  </a:lnTo>
                  <a:cubicBezTo>
                    <a:pt x="4637" y="3551"/>
                    <a:pt x="4415" y="3267"/>
                    <a:pt x="4415" y="2916"/>
                  </a:cubicBezTo>
                  <a:cubicBezTo>
                    <a:pt x="4415" y="2569"/>
                    <a:pt x="4640" y="2285"/>
                    <a:pt x="4910" y="2285"/>
                  </a:cubicBezTo>
                  <a:lnTo>
                    <a:pt x="5696" y="2285"/>
                  </a:lnTo>
                  <a:lnTo>
                    <a:pt x="5231" y="0"/>
                  </a:lnTo>
                  <a:lnTo>
                    <a:pt x="9029" y="0"/>
                  </a:lnTo>
                  <a:lnTo>
                    <a:pt x="8562" y="2285"/>
                  </a:lnTo>
                  <a:lnTo>
                    <a:pt x="9386" y="2285"/>
                  </a:lnTo>
                  <a:cubicBezTo>
                    <a:pt x="9655" y="2285"/>
                    <a:pt x="9877" y="2569"/>
                    <a:pt x="9877" y="2916"/>
                  </a:cubicBezTo>
                  <a:cubicBezTo>
                    <a:pt x="9874" y="3267"/>
                    <a:pt x="9655" y="3551"/>
                    <a:pt x="9382" y="3551"/>
                  </a:cubicBezTo>
                  <a:lnTo>
                    <a:pt x="9194" y="3551"/>
                  </a:lnTo>
                  <a:lnTo>
                    <a:pt x="9194" y="7259"/>
                  </a:lnTo>
                  <a:cubicBezTo>
                    <a:pt x="12247" y="13669"/>
                    <a:pt x="14122" y="18116"/>
                    <a:pt x="14122" y="18116"/>
                  </a:cubicBezTo>
                  <a:cubicBezTo>
                    <a:pt x="14122" y="18116"/>
                    <a:pt x="14122" y="18116"/>
                    <a:pt x="14122" y="18116"/>
                  </a:cubicBezTo>
                  <a:close/>
                  <a:moveTo>
                    <a:pt x="8152" y="11538"/>
                  </a:moveTo>
                  <a:cubicBezTo>
                    <a:pt x="8152" y="11143"/>
                    <a:pt x="7903" y="10819"/>
                    <a:pt x="7592" y="10819"/>
                  </a:cubicBezTo>
                  <a:cubicBezTo>
                    <a:pt x="7283" y="10819"/>
                    <a:pt x="7029" y="11143"/>
                    <a:pt x="7029" y="11538"/>
                  </a:cubicBezTo>
                  <a:cubicBezTo>
                    <a:pt x="7029" y="11933"/>
                    <a:pt x="7283" y="12258"/>
                    <a:pt x="7592" y="12258"/>
                  </a:cubicBezTo>
                  <a:cubicBezTo>
                    <a:pt x="7903" y="12258"/>
                    <a:pt x="8152" y="11933"/>
                    <a:pt x="8152" y="11538"/>
                  </a:cubicBezTo>
                  <a:cubicBezTo>
                    <a:pt x="8152" y="11538"/>
                    <a:pt x="8152" y="11538"/>
                    <a:pt x="8152" y="11538"/>
                  </a:cubicBezTo>
                  <a:close/>
                  <a:moveTo>
                    <a:pt x="5995" y="12284"/>
                  </a:moveTo>
                  <a:cubicBezTo>
                    <a:pt x="5572" y="12284"/>
                    <a:pt x="5231" y="12724"/>
                    <a:pt x="5231" y="13260"/>
                  </a:cubicBezTo>
                  <a:cubicBezTo>
                    <a:pt x="5231" y="13802"/>
                    <a:pt x="5576" y="14241"/>
                    <a:pt x="5995" y="14241"/>
                  </a:cubicBezTo>
                  <a:cubicBezTo>
                    <a:pt x="6419" y="14241"/>
                    <a:pt x="6762" y="13802"/>
                    <a:pt x="6762" y="13260"/>
                  </a:cubicBezTo>
                  <a:cubicBezTo>
                    <a:pt x="6762" y="12724"/>
                    <a:pt x="6419" y="12284"/>
                    <a:pt x="5995" y="12284"/>
                  </a:cubicBezTo>
                  <a:cubicBezTo>
                    <a:pt x="5995" y="12284"/>
                    <a:pt x="5995" y="12284"/>
                    <a:pt x="5995" y="12284"/>
                  </a:cubicBezTo>
                  <a:close/>
                  <a:moveTo>
                    <a:pt x="7458" y="13807"/>
                  </a:moveTo>
                  <a:cubicBezTo>
                    <a:pt x="7458" y="14362"/>
                    <a:pt x="7811" y="14810"/>
                    <a:pt x="8243" y="14810"/>
                  </a:cubicBezTo>
                  <a:cubicBezTo>
                    <a:pt x="8676" y="14810"/>
                    <a:pt x="9029" y="14362"/>
                    <a:pt x="9029" y="13807"/>
                  </a:cubicBezTo>
                  <a:cubicBezTo>
                    <a:pt x="9029" y="13252"/>
                    <a:pt x="8676" y="12803"/>
                    <a:pt x="8243" y="12803"/>
                  </a:cubicBezTo>
                  <a:cubicBezTo>
                    <a:pt x="7811" y="12803"/>
                    <a:pt x="7458" y="13252"/>
                    <a:pt x="7458" y="13807"/>
                  </a:cubicBezTo>
                  <a:cubicBezTo>
                    <a:pt x="7458" y="13807"/>
                    <a:pt x="7458" y="13807"/>
                    <a:pt x="7458" y="13807"/>
                  </a:cubicBezTo>
                  <a:close/>
                  <a:moveTo>
                    <a:pt x="19492" y="7380"/>
                  </a:moveTo>
                  <a:lnTo>
                    <a:pt x="16664" y="3763"/>
                  </a:lnTo>
                  <a:lnTo>
                    <a:pt x="12730" y="8818"/>
                  </a:lnTo>
                  <a:lnTo>
                    <a:pt x="11941" y="9830"/>
                  </a:lnTo>
                  <a:lnTo>
                    <a:pt x="17592" y="9830"/>
                  </a:lnTo>
                  <a:cubicBezTo>
                    <a:pt x="17592" y="9830"/>
                    <a:pt x="19492" y="7380"/>
                    <a:pt x="19492" y="7380"/>
                  </a:cubicBezTo>
                  <a:close/>
                  <a:moveTo>
                    <a:pt x="21107" y="8583"/>
                  </a:moveTo>
                  <a:cubicBezTo>
                    <a:pt x="20923" y="8818"/>
                    <a:pt x="20620" y="8818"/>
                    <a:pt x="20433" y="8583"/>
                  </a:cubicBezTo>
                  <a:lnTo>
                    <a:pt x="20200" y="8286"/>
                  </a:lnTo>
                  <a:lnTo>
                    <a:pt x="14039" y="16163"/>
                  </a:lnTo>
                  <a:lnTo>
                    <a:pt x="10871" y="9355"/>
                  </a:lnTo>
                  <a:lnTo>
                    <a:pt x="15956" y="2857"/>
                  </a:lnTo>
                  <a:lnTo>
                    <a:pt x="15723" y="2562"/>
                  </a:lnTo>
                  <a:cubicBezTo>
                    <a:pt x="15535" y="2325"/>
                    <a:pt x="15539" y="1939"/>
                    <a:pt x="15723" y="1704"/>
                  </a:cubicBezTo>
                  <a:cubicBezTo>
                    <a:pt x="15907" y="1469"/>
                    <a:pt x="16209" y="1465"/>
                    <a:pt x="16397" y="1704"/>
                  </a:cubicBezTo>
                  <a:lnTo>
                    <a:pt x="21107" y="7721"/>
                  </a:lnTo>
                  <a:cubicBezTo>
                    <a:pt x="21294" y="7958"/>
                    <a:pt x="21294" y="8342"/>
                    <a:pt x="21107" y="8583"/>
                  </a:cubicBezTo>
                  <a:cubicBezTo>
                    <a:pt x="21107" y="8583"/>
                    <a:pt x="21107" y="8583"/>
                    <a:pt x="21107" y="8583"/>
                  </a:cubicBezTo>
                  <a:close/>
                  <a:moveTo>
                    <a:pt x="16178" y="6435"/>
                  </a:moveTo>
                  <a:cubicBezTo>
                    <a:pt x="16178" y="6790"/>
                    <a:pt x="16400" y="7073"/>
                    <a:pt x="16678" y="7073"/>
                  </a:cubicBezTo>
                  <a:cubicBezTo>
                    <a:pt x="16952" y="7073"/>
                    <a:pt x="17178" y="6790"/>
                    <a:pt x="17178" y="6435"/>
                  </a:cubicBezTo>
                  <a:cubicBezTo>
                    <a:pt x="17178" y="6084"/>
                    <a:pt x="16952" y="5795"/>
                    <a:pt x="16678" y="5795"/>
                  </a:cubicBezTo>
                  <a:cubicBezTo>
                    <a:pt x="16400" y="5795"/>
                    <a:pt x="16178" y="6084"/>
                    <a:pt x="16178" y="6435"/>
                  </a:cubicBezTo>
                  <a:cubicBezTo>
                    <a:pt x="16178" y="6435"/>
                    <a:pt x="16178" y="6435"/>
                    <a:pt x="16178" y="6435"/>
                  </a:cubicBezTo>
                  <a:close/>
                  <a:moveTo>
                    <a:pt x="15424" y="7718"/>
                  </a:moveTo>
                  <a:cubicBezTo>
                    <a:pt x="15011" y="7718"/>
                    <a:pt x="14674" y="8144"/>
                    <a:pt x="14674" y="8676"/>
                  </a:cubicBezTo>
                  <a:cubicBezTo>
                    <a:pt x="14674" y="9203"/>
                    <a:pt x="15011" y="9634"/>
                    <a:pt x="15424" y="9634"/>
                  </a:cubicBezTo>
                  <a:cubicBezTo>
                    <a:pt x="15841" y="9634"/>
                    <a:pt x="16175" y="9203"/>
                    <a:pt x="16175" y="8676"/>
                  </a:cubicBezTo>
                  <a:cubicBezTo>
                    <a:pt x="16175" y="8144"/>
                    <a:pt x="15841" y="7718"/>
                    <a:pt x="15424" y="7718"/>
                  </a:cubicBezTo>
                  <a:cubicBezTo>
                    <a:pt x="15424" y="7718"/>
                    <a:pt x="15424" y="7718"/>
                    <a:pt x="15424" y="7718"/>
                  </a:cubicBezTo>
                  <a:close/>
                  <a:moveTo>
                    <a:pt x="17095" y="7713"/>
                  </a:moveTo>
                  <a:cubicBezTo>
                    <a:pt x="17297" y="7713"/>
                    <a:pt x="17463" y="7926"/>
                    <a:pt x="17463" y="8184"/>
                  </a:cubicBezTo>
                  <a:cubicBezTo>
                    <a:pt x="17463" y="8445"/>
                    <a:pt x="17297" y="8658"/>
                    <a:pt x="17095" y="8658"/>
                  </a:cubicBezTo>
                  <a:cubicBezTo>
                    <a:pt x="16890" y="8658"/>
                    <a:pt x="16726" y="8445"/>
                    <a:pt x="16726" y="8184"/>
                  </a:cubicBezTo>
                  <a:cubicBezTo>
                    <a:pt x="16726" y="7926"/>
                    <a:pt x="16890" y="7713"/>
                    <a:pt x="17095" y="7713"/>
                  </a:cubicBezTo>
                  <a:cubicBezTo>
                    <a:pt x="17095" y="7713"/>
                    <a:pt x="17095" y="7713"/>
                    <a:pt x="17095" y="7713"/>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86" name="Group 536"/>
          <p:cNvGrpSpPr/>
          <p:nvPr/>
        </p:nvGrpSpPr>
        <p:grpSpPr>
          <a:xfrm>
            <a:off x="9454885" y="2057402"/>
            <a:ext cx="626139" cy="626143"/>
            <a:chOff x="0" y="0"/>
            <a:chExt cx="1252277" cy="1252283"/>
          </a:xfrm>
        </p:grpSpPr>
        <p:sp>
          <p:nvSpPr>
            <p:cNvPr id="87" name="Shape 534"/>
            <p:cNvSpPr/>
            <p:nvPr/>
          </p:nvSpPr>
          <p:spPr>
            <a:xfrm>
              <a:off x="0" y="0"/>
              <a:ext cx="1252278" cy="1252284"/>
            </a:xfrm>
            <a:custGeom>
              <a:avLst/>
              <a:gdLst/>
              <a:ahLst/>
              <a:cxnLst>
                <a:cxn ang="0">
                  <a:pos x="wd2" y="hd2"/>
                </a:cxn>
                <a:cxn ang="5400000">
                  <a:pos x="wd2" y="hd2"/>
                </a:cxn>
                <a:cxn ang="10800000">
                  <a:pos x="wd2" y="hd2"/>
                </a:cxn>
                <a:cxn ang="16200000">
                  <a:pos x="wd2" y="hd2"/>
                </a:cxn>
              </a:cxnLst>
              <a:rect l="0" t="0" r="r" b="b"/>
              <a:pathLst>
                <a:path w="21600" h="21600" extrusionOk="0">
                  <a:moveTo>
                    <a:pt x="21600" y="18535"/>
                  </a:moveTo>
                  <a:cubicBezTo>
                    <a:pt x="21600" y="20228"/>
                    <a:pt x="20228" y="21600"/>
                    <a:pt x="18535" y="21600"/>
                  </a:cubicBezTo>
                  <a:lnTo>
                    <a:pt x="3065" y="21600"/>
                  </a:lnTo>
                  <a:cubicBezTo>
                    <a:pt x="1372" y="21600"/>
                    <a:pt x="0" y="20228"/>
                    <a:pt x="0" y="18535"/>
                  </a:cubicBezTo>
                  <a:lnTo>
                    <a:pt x="0" y="3065"/>
                  </a:lnTo>
                  <a:cubicBezTo>
                    <a:pt x="0" y="1372"/>
                    <a:pt x="1372" y="0"/>
                    <a:pt x="3065" y="0"/>
                  </a:cubicBezTo>
                  <a:lnTo>
                    <a:pt x="18535" y="0"/>
                  </a:lnTo>
                  <a:cubicBezTo>
                    <a:pt x="20228" y="0"/>
                    <a:pt x="21600" y="1372"/>
                    <a:pt x="21600" y="3065"/>
                  </a:cubicBezTo>
                  <a:cubicBezTo>
                    <a:pt x="21600" y="3065"/>
                    <a:pt x="21600" y="18535"/>
                    <a:pt x="21600" y="18535"/>
                  </a:cubicBezTo>
                  <a:close/>
                </a:path>
              </a:pathLst>
            </a:custGeom>
            <a:solidFill>
              <a:schemeClr val="accent1"/>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8" name="Shape 535"/>
            <p:cNvSpPr/>
            <p:nvPr/>
          </p:nvSpPr>
          <p:spPr>
            <a:xfrm>
              <a:off x="216765" y="336688"/>
              <a:ext cx="818747" cy="614342"/>
            </a:xfrm>
            <a:custGeom>
              <a:avLst/>
              <a:gdLst/>
              <a:ahLst/>
              <a:cxnLst>
                <a:cxn ang="0">
                  <a:pos x="wd2" y="hd2"/>
                </a:cxn>
                <a:cxn ang="5400000">
                  <a:pos x="wd2" y="hd2"/>
                </a:cxn>
                <a:cxn ang="10800000">
                  <a:pos x="wd2" y="hd2"/>
                </a:cxn>
                <a:cxn ang="16200000">
                  <a:pos x="wd2" y="hd2"/>
                </a:cxn>
              </a:cxnLst>
              <a:rect l="0" t="0" r="r" b="b"/>
              <a:pathLst>
                <a:path w="21600" h="21578" extrusionOk="0">
                  <a:moveTo>
                    <a:pt x="12681" y="3"/>
                  </a:moveTo>
                  <a:cubicBezTo>
                    <a:pt x="12634" y="9"/>
                    <a:pt x="12588" y="30"/>
                    <a:pt x="12543" y="63"/>
                  </a:cubicBezTo>
                  <a:cubicBezTo>
                    <a:pt x="12453" y="132"/>
                    <a:pt x="12392" y="231"/>
                    <a:pt x="12361" y="368"/>
                  </a:cubicBezTo>
                  <a:lnTo>
                    <a:pt x="7960" y="20658"/>
                  </a:lnTo>
                  <a:cubicBezTo>
                    <a:pt x="7928" y="20795"/>
                    <a:pt x="7938" y="20925"/>
                    <a:pt x="7989" y="21045"/>
                  </a:cubicBezTo>
                  <a:cubicBezTo>
                    <a:pt x="8040" y="21166"/>
                    <a:pt x="8115" y="21247"/>
                    <a:pt x="8218" y="21289"/>
                  </a:cubicBezTo>
                  <a:lnTo>
                    <a:pt x="8949" y="21554"/>
                  </a:lnTo>
                  <a:cubicBezTo>
                    <a:pt x="9043" y="21596"/>
                    <a:pt x="9136" y="21583"/>
                    <a:pt x="9226" y="21515"/>
                  </a:cubicBezTo>
                  <a:cubicBezTo>
                    <a:pt x="9317" y="21447"/>
                    <a:pt x="9377" y="21347"/>
                    <a:pt x="9409" y="21210"/>
                  </a:cubicBezTo>
                  <a:lnTo>
                    <a:pt x="13813" y="920"/>
                  </a:lnTo>
                  <a:cubicBezTo>
                    <a:pt x="13845" y="783"/>
                    <a:pt x="13835" y="653"/>
                    <a:pt x="13784" y="533"/>
                  </a:cubicBezTo>
                  <a:cubicBezTo>
                    <a:pt x="13732" y="412"/>
                    <a:pt x="13655" y="331"/>
                    <a:pt x="13552" y="289"/>
                  </a:cubicBezTo>
                  <a:lnTo>
                    <a:pt x="12821" y="20"/>
                  </a:lnTo>
                  <a:cubicBezTo>
                    <a:pt x="12774" y="0"/>
                    <a:pt x="12727" y="-4"/>
                    <a:pt x="12681" y="3"/>
                  </a:cubicBezTo>
                  <a:close/>
                  <a:moveTo>
                    <a:pt x="5890" y="2919"/>
                  </a:moveTo>
                  <a:cubicBezTo>
                    <a:pt x="5788" y="2919"/>
                    <a:pt x="5698" y="2971"/>
                    <a:pt x="5619" y="3076"/>
                  </a:cubicBezTo>
                  <a:lnTo>
                    <a:pt x="118" y="10400"/>
                  </a:lnTo>
                  <a:cubicBezTo>
                    <a:pt x="39" y="10505"/>
                    <a:pt x="0" y="10624"/>
                    <a:pt x="0" y="10761"/>
                  </a:cubicBezTo>
                  <a:cubicBezTo>
                    <a:pt x="0" y="10897"/>
                    <a:pt x="39" y="11017"/>
                    <a:pt x="118" y="11122"/>
                  </a:cubicBezTo>
                  <a:lnTo>
                    <a:pt x="5619" y="18450"/>
                  </a:lnTo>
                  <a:cubicBezTo>
                    <a:pt x="5698" y="18556"/>
                    <a:pt x="5787" y="18607"/>
                    <a:pt x="5890" y="18607"/>
                  </a:cubicBezTo>
                  <a:cubicBezTo>
                    <a:pt x="5992" y="18607"/>
                    <a:pt x="6086" y="18556"/>
                    <a:pt x="6164" y="18450"/>
                  </a:cubicBezTo>
                  <a:lnTo>
                    <a:pt x="6752" y="17663"/>
                  </a:lnTo>
                  <a:cubicBezTo>
                    <a:pt x="6831" y="17558"/>
                    <a:pt x="6872" y="17438"/>
                    <a:pt x="6872" y="17303"/>
                  </a:cubicBezTo>
                  <a:cubicBezTo>
                    <a:pt x="6872" y="17166"/>
                    <a:pt x="6831" y="17046"/>
                    <a:pt x="6752" y="16942"/>
                  </a:cubicBezTo>
                  <a:lnTo>
                    <a:pt x="2112" y="10761"/>
                  </a:lnTo>
                  <a:lnTo>
                    <a:pt x="6752" y="4584"/>
                  </a:lnTo>
                  <a:cubicBezTo>
                    <a:pt x="6831" y="4480"/>
                    <a:pt x="6872" y="4360"/>
                    <a:pt x="6872" y="4223"/>
                  </a:cubicBezTo>
                  <a:cubicBezTo>
                    <a:pt x="6872" y="4088"/>
                    <a:pt x="6831" y="3969"/>
                    <a:pt x="6752" y="3863"/>
                  </a:cubicBezTo>
                  <a:lnTo>
                    <a:pt x="6164" y="3076"/>
                  </a:lnTo>
                  <a:cubicBezTo>
                    <a:pt x="6086" y="2971"/>
                    <a:pt x="5992" y="2919"/>
                    <a:pt x="5890" y="2919"/>
                  </a:cubicBezTo>
                  <a:close/>
                  <a:moveTo>
                    <a:pt x="15710" y="2919"/>
                  </a:moveTo>
                  <a:cubicBezTo>
                    <a:pt x="15608" y="2919"/>
                    <a:pt x="15518" y="2971"/>
                    <a:pt x="15439" y="3076"/>
                  </a:cubicBezTo>
                  <a:lnTo>
                    <a:pt x="14848" y="3863"/>
                  </a:lnTo>
                  <a:cubicBezTo>
                    <a:pt x="14769" y="3968"/>
                    <a:pt x="14731" y="4087"/>
                    <a:pt x="14731" y="4223"/>
                  </a:cubicBezTo>
                  <a:cubicBezTo>
                    <a:pt x="14731" y="4360"/>
                    <a:pt x="14769" y="4480"/>
                    <a:pt x="14848" y="4584"/>
                  </a:cubicBezTo>
                  <a:lnTo>
                    <a:pt x="19488" y="10761"/>
                  </a:lnTo>
                  <a:lnTo>
                    <a:pt x="14848" y="16942"/>
                  </a:lnTo>
                  <a:cubicBezTo>
                    <a:pt x="14769" y="17046"/>
                    <a:pt x="14731" y="17166"/>
                    <a:pt x="14731" y="17303"/>
                  </a:cubicBezTo>
                  <a:cubicBezTo>
                    <a:pt x="14731" y="17438"/>
                    <a:pt x="14769" y="17558"/>
                    <a:pt x="14848" y="17663"/>
                  </a:cubicBezTo>
                  <a:lnTo>
                    <a:pt x="15439" y="18450"/>
                  </a:lnTo>
                  <a:cubicBezTo>
                    <a:pt x="15518" y="18556"/>
                    <a:pt x="15608" y="18607"/>
                    <a:pt x="15710" y="18607"/>
                  </a:cubicBezTo>
                  <a:cubicBezTo>
                    <a:pt x="15812" y="18607"/>
                    <a:pt x="15903" y="18556"/>
                    <a:pt x="15981" y="18450"/>
                  </a:cubicBezTo>
                  <a:lnTo>
                    <a:pt x="21482" y="11122"/>
                  </a:lnTo>
                  <a:cubicBezTo>
                    <a:pt x="21561" y="11017"/>
                    <a:pt x="21600" y="10897"/>
                    <a:pt x="21600" y="10761"/>
                  </a:cubicBezTo>
                  <a:cubicBezTo>
                    <a:pt x="21600" y="10624"/>
                    <a:pt x="21561" y="10504"/>
                    <a:pt x="21482" y="10400"/>
                  </a:cubicBezTo>
                  <a:lnTo>
                    <a:pt x="15981" y="3076"/>
                  </a:lnTo>
                  <a:cubicBezTo>
                    <a:pt x="15903" y="2971"/>
                    <a:pt x="15812" y="2919"/>
                    <a:pt x="15710" y="2919"/>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89" name="Group 539"/>
          <p:cNvGrpSpPr/>
          <p:nvPr/>
        </p:nvGrpSpPr>
        <p:grpSpPr>
          <a:xfrm>
            <a:off x="4495536" y="2057402"/>
            <a:ext cx="626145" cy="626143"/>
            <a:chOff x="0" y="0"/>
            <a:chExt cx="1252289" cy="1252283"/>
          </a:xfrm>
        </p:grpSpPr>
        <p:sp>
          <p:nvSpPr>
            <p:cNvPr id="90" name="Shape 537"/>
            <p:cNvSpPr/>
            <p:nvPr/>
          </p:nvSpPr>
          <p:spPr>
            <a:xfrm>
              <a:off x="0" y="0"/>
              <a:ext cx="1252290" cy="1252284"/>
            </a:xfrm>
            <a:custGeom>
              <a:avLst/>
              <a:gdLst/>
              <a:ahLst/>
              <a:cxnLst>
                <a:cxn ang="0">
                  <a:pos x="wd2" y="hd2"/>
                </a:cxn>
                <a:cxn ang="5400000">
                  <a:pos x="wd2" y="hd2"/>
                </a:cxn>
                <a:cxn ang="10800000">
                  <a:pos x="wd2" y="hd2"/>
                </a:cxn>
                <a:cxn ang="16200000">
                  <a:pos x="wd2" y="hd2"/>
                </a:cxn>
              </a:cxnLst>
              <a:rect l="0" t="0" r="r" b="b"/>
              <a:pathLst>
                <a:path w="21600" h="21600" extrusionOk="0">
                  <a:moveTo>
                    <a:pt x="21600" y="18535"/>
                  </a:moveTo>
                  <a:cubicBezTo>
                    <a:pt x="21600" y="20228"/>
                    <a:pt x="20228" y="21600"/>
                    <a:pt x="18535" y="21600"/>
                  </a:cubicBezTo>
                  <a:lnTo>
                    <a:pt x="3065" y="21600"/>
                  </a:lnTo>
                  <a:cubicBezTo>
                    <a:pt x="1372" y="21600"/>
                    <a:pt x="0" y="20228"/>
                    <a:pt x="0" y="18535"/>
                  </a:cubicBezTo>
                  <a:lnTo>
                    <a:pt x="0" y="3065"/>
                  </a:lnTo>
                  <a:cubicBezTo>
                    <a:pt x="0" y="1372"/>
                    <a:pt x="1372" y="0"/>
                    <a:pt x="3065" y="0"/>
                  </a:cubicBezTo>
                  <a:lnTo>
                    <a:pt x="18535" y="0"/>
                  </a:lnTo>
                  <a:cubicBezTo>
                    <a:pt x="20228" y="0"/>
                    <a:pt x="21600" y="1372"/>
                    <a:pt x="21600" y="3065"/>
                  </a:cubicBezTo>
                  <a:cubicBezTo>
                    <a:pt x="21600" y="3065"/>
                    <a:pt x="21600" y="18535"/>
                    <a:pt x="21600" y="18535"/>
                  </a:cubicBezTo>
                  <a:close/>
                </a:path>
              </a:pathLst>
            </a:custGeom>
            <a:solidFill>
              <a:schemeClr val="accent1"/>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1" name="Shape 538"/>
            <p:cNvSpPr/>
            <p:nvPr/>
          </p:nvSpPr>
          <p:spPr>
            <a:xfrm>
              <a:off x="282288" y="292477"/>
              <a:ext cx="687714" cy="687689"/>
            </a:xfrm>
            <a:custGeom>
              <a:avLst/>
              <a:gdLst/>
              <a:ahLst/>
              <a:cxnLst>
                <a:cxn ang="0">
                  <a:pos x="wd2" y="hd2"/>
                </a:cxn>
                <a:cxn ang="5400000">
                  <a:pos x="wd2" y="hd2"/>
                </a:cxn>
                <a:cxn ang="10800000">
                  <a:pos x="wd2" y="hd2"/>
                </a:cxn>
                <a:cxn ang="16200000">
                  <a:pos x="wd2" y="hd2"/>
                </a:cxn>
              </a:cxnLst>
              <a:rect l="0" t="0" r="r" b="b"/>
              <a:pathLst>
                <a:path w="21554" h="21600" extrusionOk="0">
                  <a:moveTo>
                    <a:pt x="15017" y="5596"/>
                  </a:moveTo>
                  <a:lnTo>
                    <a:pt x="8281" y="12346"/>
                  </a:lnTo>
                  <a:cubicBezTo>
                    <a:pt x="8018" y="12609"/>
                    <a:pt x="8018" y="13038"/>
                    <a:pt x="8281" y="13302"/>
                  </a:cubicBezTo>
                  <a:cubicBezTo>
                    <a:pt x="8413" y="13434"/>
                    <a:pt x="8583" y="13499"/>
                    <a:pt x="8755" y="13499"/>
                  </a:cubicBezTo>
                  <a:cubicBezTo>
                    <a:pt x="8929" y="13499"/>
                    <a:pt x="9101" y="13434"/>
                    <a:pt x="9232" y="13302"/>
                  </a:cubicBezTo>
                  <a:lnTo>
                    <a:pt x="15967" y="6552"/>
                  </a:lnTo>
                  <a:cubicBezTo>
                    <a:pt x="16230" y="6288"/>
                    <a:pt x="16230" y="5860"/>
                    <a:pt x="15967" y="5596"/>
                  </a:cubicBezTo>
                  <a:cubicBezTo>
                    <a:pt x="15703" y="5332"/>
                    <a:pt x="15279" y="5332"/>
                    <a:pt x="15017" y="5596"/>
                  </a:cubicBezTo>
                  <a:cubicBezTo>
                    <a:pt x="15017" y="5596"/>
                    <a:pt x="15017" y="5596"/>
                    <a:pt x="15017" y="5596"/>
                  </a:cubicBezTo>
                  <a:close/>
                  <a:moveTo>
                    <a:pt x="19439" y="5820"/>
                  </a:moveTo>
                  <a:lnTo>
                    <a:pt x="18811" y="6450"/>
                  </a:lnTo>
                  <a:cubicBezTo>
                    <a:pt x="18753" y="5484"/>
                    <a:pt x="18351" y="4585"/>
                    <a:pt x="17664" y="3895"/>
                  </a:cubicBezTo>
                  <a:cubicBezTo>
                    <a:pt x="16977" y="3207"/>
                    <a:pt x="16078" y="2808"/>
                    <a:pt x="15115" y="2745"/>
                  </a:cubicBezTo>
                  <a:lnTo>
                    <a:pt x="15746" y="2119"/>
                  </a:lnTo>
                  <a:lnTo>
                    <a:pt x="15746" y="2116"/>
                  </a:lnTo>
                  <a:cubicBezTo>
                    <a:pt x="16240" y="1621"/>
                    <a:pt x="16894" y="1351"/>
                    <a:pt x="17595" y="1351"/>
                  </a:cubicBezTo>
                  <a:cubicBezTo>
                    <a:pt x="18292" y="1351"/>
                    <a:pt x="18946" y="1621"/>
                    <a:pt x="19439" y="2116"/>
                  </a:cubicBezTo>
                  <a:cubicBezTo>
                    <a:pt x="19933" y="2610"/>
                    <a:pt x="20206" y="3268"/>
                    <a:pt x="20206" y="3968"/>
                  </a:cubicBezTo>
                  <a:cubicBezTo>
                    <a:pt x="20206" y="4667"/>
                    <a:pt x="19936" y="5325"/>
                    <a:pt x="19439" y="5820"/>
                  </a:cubicBezTo>
                  <a:cubicBezTo>
                    <a:pt x="19439" y="5820"/>
                    <a:pt x="19439" y="5820"/>
                    <a:pt x="19439" y="5820"/>
                  </a:cubicBezTo>
                  <a:close/>
                  <a:moveTo>
                    <a:pt x="16710" y="8553"/>
                  </a:moveTo>
                  <a:lnTo>
                    <a:pt x="8506" y="16775"/>
                  </a:lnTo>
                  <a:lnTo>
                    <a:pt x="8742" y="15665"/>
                  </a:lnTo>
                  <a:cubicBezTo>
                    <a:pt x="8785" y="15463"/>
                    <a:pt x="8735" y="15259"/>
                    <a:pt x="8608" y="15100"/>
                  </a:cubicBezTo>
                  <a:cubicBezTo>
                    <a:pt x="8478" y="14938"/>
                    <a:pt x="8285" y="14850"/>
                    <a:pt x="8084" y="14850"/>
                  </a:cubicBezTo>
                  <a:lnTo>
                    <a:pt x="6735" y="14850"/>
                  </a:lnTo>
                  <a:lnTo>
                    <a:pt x="6735" y="13499"/>
                  </a:lnTo>
                  <a:cubicBezTo>
                    <a:pt x="6735" y="13126"/>
                    <a:pt x="6433" y="12823"/>
                    <a:pt x="6061" y="12823"/>
                  </a:cubicBezTo>
                  <a:lnTo>
                    <a:pt x="5000" y="12823"/>
                  </a:lnTo>
                  <a:lnTo>
                    <a:pt x="13011" y="4841"/>
                  </a:lnTo>
                  <a:lnTo>
                    <a:pt x="13017" y="4851"/>
                  </a:lnTo>
                  <a:cubicBezTo>
                    <a:pt x="13510" y="4356"/>
                    <a:pt x="14168" y="4084"/>
                    <a:pt x="14865" y="4084"/>
                  </a:cubicBezTo>
                  <a:cubicBezTo>
                    <a:pt x="15562" y="4084"/>
                    <a:pt x="16220" y="4356"/>
                    <a:pt x="16710" y="4851"/>
                  </a:cubicBezTo>
                  <a:cubicBezTo>
                    <a:pt x="17203" y="5346"/>
                    <a:pt x="17476" y="6001"/>
                    <a:pt x="17476" y="6700"/>
                  </a:cubicBezTo>
                  <a:cubicBezTo>
                    <a:pt x="17476" y="7402"/>
                    <a:pt x="17207" y="8058"/>
                    <a:pt x="16710" y="8553"/>
                  </a:cubicBezTo>
                  <a:cubicBezTo>
                    <a:pt x="16710" y="8553"/>
                    <a:pt x="16710" y="8553"/>
                    <a:pt x="16710" y="8553"/>
                  </a:cubicBezTo>
                  <a:close/>
                  <a:moveTo>
                    <a:pt x="6798" y="18334"/>
                  </a:moveTo>
                  <a:lnTo>
                    <a:pt x="4289" y="19109"/>
                  </a:lnTo>
                  <a:cubicBezTo>
                    <a:pt x="4144" y="18677"/>
                    <a:pt x="3917" y="18297"/>
                    <a:pt x="3605" y="17985"/>
                  </a:cubicBezTo>
                  <a:cubicBezTo>
                    <a:pt x="3335" y="17714"/>
                    <a:pt x="3023" y="17506"/>
                    <a:pt x="2694" y="17336"/>
                  </a:cubicBezTo>
                  <a:lnTo>
                    <a:pt x="3839" y="14175"/>
                  </a:lnTo>
                  <a:lnTo>
                    <a:pt x="5387" y="14175"/>
                  </a:lnTo>
                  <a:lnTo>
                    <a:pt x="5387" y="15522"/>
                  </a:lnTo>
                  <a:cubicBezTo>
                    <a:pt x="5387" y="15898"/>
                    <a:pt x="5690" y="16198"/>
                    <a:pt x="6061" y="16198"/>
                  </a:cubicBezTo>
                  <a:lnTo>
                    <a:pt x="7251" y="16198"/>
                  </a:lnTo>
                  <a:cubicBezTo>
                    <a:pt x="7251" y="16198"/>
                    <a:pt x="6798" y="18334"/>
                    <a:pt x="6798" y="18334"/>
                  </a:cubicBezTo>
                  <a:close/>
                  <a:moveTo>
                    <a:pt x="20394" y="1163"/>
                  </a:moveTo>
                  <a:cubicBezTo>
                    <a:pt x="19646" y="412"/>
                    <a:pt x="18651" y="0"/>
                    <a:pt x="17595" y="0"/>
                  </a:cubicBezTo>
                  <a:cubicBezTo>
                    <a:pt x="16536" y="0"/>
                    <a:pt x="15543" y="412"/>
                    <a:pt x="14796" y="1160"/>
                  </a:cubicBezTo>
                  <a:lnTo>
                    <a:pt x="2895" y="13022"/>
                  </a:lnTo>
                  <a:cubicBezTo>
                    <a:pt x="2823" y="13090"/>
                    <a:pt x="2770" y="13176"/>
                    <a:pt x="2733" y="13268"/>
                  </a:cubicBezTo>
                  <a:lnTo>
                    <a:pt x="40" y="20694"/>
                  </a:lnTo>
                  <a:cubicBezTo>
                    <a:pt x="-46" y="20931"/>
                    <a:pt x="11" y="21205"/>
                    <a:pt x="185" y="21389"/>
                  </a:cubicBezTo>
                  <a:cubicBezTo>
                    <a:pt x="316" y="21524"/>
                    <a:pt x="491" y="21600"/>
                    <a:pt x="675" y="21600"/>
                  </a:cubicBezTo>
                  <a:cubicBezTo>
                    <a:pt x="741" y="21600"/>
                    <a:pt x="806" y="21590"/>
                    <a:pt x="872" y="21571"/>
                  </a:cubicBezTo>
                  <a:lnTo>
                    <a:pt x="7571" y="19511"/>
                  </a:lnTo>
                  <a:cubicBezTo>
                    <a:pt x="7676" y="19478"/>
                    <a:pt x="7771" y="19419"/>
                    <a:pt x="7850" y="19343"/>
                  </a:cubicBezTo>
                  <a:lnTo>
                    <a:pt x="20394" y="6771"/>
                  </a:lnTo>
                  <a:cubicBezTo>
                    <a:pt x="21140" y="6025"/>
                    <a:pt x="21554" y="5026"/>
                    <a:pt x="21554" y="3968"/>
                  </a:cubicBezTo>
                  <a:cubicBezTo>
                    <a:pt x="21551" y="2906"/>
                    <a:pt x="21140" y="1912"/>
                    <a:pt x="20394" y="1163"/>
                  </a:cubicBezTo>
                  <a:cubicBezTo>
                    <a:pt x="20394" y="1163"/>
                    <a:pt x="20394" y="1163"/>
                    <a:pt x="20394" y="1163"/>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92" name="Group 542"/>
          <p:cNvGrpSpPr/>
          <p:nvPr/>
        </p:nvGrpSpPr>
        <p:grpSpPr>
          <a:xfrm>
            <a:off x="6972036" y="4622801"/>
            <a:ext cx="626139" cy="626139"/>
            <a:chOff x="0" y="0"/>
            <a:chExt cx="1252277" cy="1252277"/>
          </a:xfrm>
        </p:grpSpPr>
        <p:sp>
          <p:nvSpPr>
            <p:cNvPr id="93" name="Shape 540"/>
            <p:cNvSpPr/>
            <p:nvPr/>
          </p:nvSpPr>
          <p:spPr>
            <a:xfrm>
              <a:off x="0" y="0"/>
              <a:ext cx="1252278" cy="1252278"/>
            </a:xfrm>
            <a:custGeom>
              <a:avLst/>
              <a:gdLst/>
              <a:ahLst/>
              <a:cxnLst>
                <a:cxn ang="0">
                  <a:pos x="wd2" y="hd2"/>
                </a:cxn>
                <a:cxn ang="5400000">
                  <a:pos x="wd2" y="hd2"/>
                </a:cxn>
                <a:cxn ang="10800000">
                  <a:pos x="wd2" y="hd2"/>
                </a:cxn>
                <a:cxn ang="16200000">
                  <a:pos x="wd2" y="hd2"/>
                </a:cxn>
              </a:cxnLst>
              <a:rect l="0" t="0" r="r" b="b"/>
              <a:pathLst>
                <a:path w="21600" h="21600" extrusionOk="0">
                  <a:moveTo>
                    <a:pt x="21600" y="18535"/>
                  </a:moveTo>
                  <a:cubicBezTo>
                    <a:pt x="21600" y="20228"/>
                    <a:pt x="20228" y="21600"/>
                    <a:pt x="18535" y="21600"/>
                  </a:cubicBezTo>
                  <a:lnTo>
                    <a:pt x="3065" y="21600"/>
                  </a:lnTo>
                  <a:cubicBezTo>
                    <a:pt x="1372" y="21600"/>
                    <a:pt x="0" y="20228"/>
                    <a:pt x="0" y="18535"/>
                  </a:cubicBezTo>
                  <a:lnTo>
                    <a:pt x="0" y="3064"/>
                  </a:lnTo>
                  <a:cubicBezTo>
                    <a:pt x="0" y="1372"/>
                    <a:pt x="1372" y="0"/>
                    <a:pt x="3065" y="0"/>
                  </a:cubicBezTo>
                  <a:lnTo>
                    <a:pt x="18535" y="0"/>
                  </a:lnTo>
                  <a:cubicBezTo>
                    <a:pt x="20228" y="0"/>
                    <a:pt x="21600" y="1372"/>
                    <a:pt x="21600" y="3064"/>
                  </a:cubicBezTo>
                  <a:cubicBezTo>
                    <a:pt x="21600" y="3064"/>
                    <a:pt x="21600" y="18535"/>
                    <a:pt x="21600" y="18535"/>
                  </a:cubicBezTo>
                  <a:close/>
                </a:path>
              </a:pathLst>
            </a:custGeom>
            <a:solidFill>
              <a:schemeClr val="accent1"/>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4" name="Shape 541"/>
            <p:cNvSpPr/>
            <p:nvPr/>
          </p:nvSpPr>
          <p:spPr>
            <a:xfrm>
              <a:off x="292937" y="261367"/>
              <a:ext cx="666403" cy="729543"/>
            </a:xfrm>
            <a:custGeom>
              <a:avLst/>
              <a:gdLst/>
              <a:ahLst/>
              <a:cxnLst>
                <a:cxn ang="0">
                  <a:pos x="wd2" y="hd2"/>
                </a:cxn>
                <a:cxn ang="5400000">
                  <a:pos x="wd2" y="hd2"/>
                </a:cxn>
                <a:cxn ang="10800000">
                  <a:pos x="wd2" y="hd2"/>
                </a:cxn>
                <a:cxn ang="16200000">
                  <a:pos x="wd2" y="hd2"/>
                </a:cxn>
              </a:cxnLst>
              <a:rect l="0" t="0" r="r" b="b"/>
              <a:pathLst>
                <a:path w="21600" h="21600" extrusionOk="0">
                  <a:moveTo>
                    <a:pt x="2887" y="0"/>
                  </a:moveTo>
                  <a:cubicBezTo>
                    <a:pt x="2408" y="0"/>
                    <a:pt x="2017" y="357"/>
                    <a:pt x="2017" y="795"/>
                  </a:cubicBezTo>
                  <a:lnTo>
                    <a:pt x="2017" y="9673"/>
                  </a:lnTo>
                  <a:cubicBezTo>
                    <a:pt x="2017" y="10110"/>
                    <a:pt x="2408" y="10468"/>
                    <a:pt x="2887" y="10468"/>
                  </a:cubicBezTo>
                  <a:cubicBezTo>
                    <a:pt x="3366" y="10468"/>
                    <a:pt x="3757" y="10110"/>
                    <a:pt x="3757" y="9673"/>
                  </a:cubicBezTo>
                  <a:lnTo>
                    <a:pt x="3757" y="1589"/>
                  </a:lnTo>
                  <a:lnTo>
                    <a:pt x="12607" y="1589"/>
                  </a:lnTo>
                  <a:lnTo>
                    <a:pt x="12607" y="7685"/>
                  </a:lnTo>
                  <a:cubicBezTo>
                    <a:pt x="12607" y="8122"/>
                    <a:pt x="12998" y="8480"/>
                    <a:pt x="13477" y="8480"/>
                  </a:cubicBezTo>
                  <a:lnTo>
                    <a:pt x="19713" y="8480"/>
                  </a:lnTo>
                  <a:cubicBezTo>
                    <a:pt x="19757" y="8480"/>
                    <a:pt x="19817" y="8481"/>
                    <a:pt x="19860" y="8468"/>
                  </a:cubicBezTo>
                  <a:lnTo>
                    <a:pt x="19860" y="20011"/>
                  </a:lnTo>
                  <a:lnTo>
                    <a:pt x="3757" y="20011"/>
                  </a:lnTo>
                  <a:lnTo>
                    <a:pt x="3757" y="16829"/>
                  </a:lnTo>
                  <a:cubicBezTo>
                    <a:pt x="3757" y="16391"/>
                    <a:pt x="3366" y="16034"/>
                    <a:pt x="2887" y="16034"/>
                  </a:cubicBezTo>
                  <a:cubicBezTo>
                    <a:pt x="2408" y="16034"/>
                    <a:pt x="2017" y="16391"/>
                    <a:pt x="2017" y="16829"/>
                  </a:cubicBezTo>
                  <a:lnTo>
                    <a:pt x="2017" y="20805"/>
                  </a:lnTo>
                  <a:cubicBezTo>
                    <a:pt x="2017" y="21243"/>
                    <a:pt x="2408" y="21600"/>
                    <a:pt x="2887" y="21600"/>
                  </a:cubicBezTo>
                  <a:lnTo>
                    <a:pt x="20730" y="21600"/>
                  </a:lnTo>
                  <a:cubicBezTo>
                    <a:pt x="21209" y="21600"/>
                    <a:pt x="21600" y="21243"/>
                    <a:pt x="21600" y="20805"/>
                  </a:cubicBezTo>
                  <a:lnTo>
                    <a:pt x="21600" y="6744"/>
                  </a:lnTo>
                  <a:cubicBezTo>
                    <a:pt x="21600" y="6519"/>
                    <a:pt x="21501" y="6307"/>
                    <a:pt x="21327" y="6161"/>
                  </a:cubicBezTo>
                  <a:lnTo>
                    <a:pt x="14317" y="211"/>
                  </a:lnTo>
                  <a:cubicBezTo>
                    <a:pt x="14158" y="79"/>
                    <a:pt x="13943" y="0"/>
                    <a:pt x="13725" y="0"/>
                  </a:cubicBezTo>
                  <a:lnTo>
                    <a:pt x="2887" y="0"/>
                  </a:lnTo>
                  <a:close/>
                  <a:moveTo>
                    <a:pt x="14347" y="2411"/>
                  </a:moveTo>
                  <a:lnTo>
                    <a:pt x="19612" y="6890"/>
                  </a:lnTo>
                  <a:lnTo>
                    <a:pt x="14347" y="6890"/>
                  </a:lnTo>
                  <a:cubicBezTo>
                    <a:pt x="14347" y="6890"/>
                    <a:pt x="14347" y="2411"/>
                    <a:pt x="14347" y="2411"/>
                  </a:cubicBezTo>
                  <a:close/>
                  <a:moveTo>
                    <a:pt x="7665" y="8599"/>
                  </a:moveTo>
                  <a:cubicBezTo>
                    <a:pt x="7442" y="8610"/>
                    <a:pt x="7224" y="8702"/>
                    <a:pt x="7064" y="8867"/>
                  </a:cubicBezTo>
                  <a:cubicBezTo>
                    <a:pt x="6745" y="9198"/>
                    <a:pt x="6773" y="9701"/>
                    <a:pt x="7136" y="9992"/>
                  </a:cubicBezTo>
                  <a:lnTo>
                    <a:pt x="9981" y="12299"/>
                  </a:lnTo>
                  <a:lnTo>
                    <a:pt x="870" y="12299"/>
                  </a:lnTo>
                  <a:cubicBezTo>
                    <a:pt x="392" y="12299"/>
                    <a:pt x="0" y="12656"/>
                    <a:pt x="0" y="13094"/>
                  </a:cubicBezTo>
                  <a:cubicBezTo>
                    <a:pt x="0" y="13531"/>
                    <a:pt x="392" y="13888"/>
                    <a:pt x="870" y="13888"/>
                  </a:cubicBezTo>
                  <a:lnTo>
                    <a:pt x="9939" y="13888"/>
                  </a:lnTo>
                  <a:lnTo>
                    <a:pt x="7136" y="16168"/>
                  </a:lnTo>
                  <a:cubicBezTo>
                    <a:pt x="6773" y="16460"/>
                    <a:pt x="6744" y="16962"/>
                    <a:pt x="7064" y="17293"/>
                  </a:cubicBezTo>
                  <a:cubicBezTo>
                    <a:pt x="7238" y="17465"/>
                    <a:pt x="7473" y="17558"/>
                    <a:pt x="7720" y="17558"/>
                  </a:cubicBezTo>
                  <a:cubicBezTo>
                    <a:pt x="7923" y="17558"/>
                    <a:pt x="8125" y="17494"/>
                    <a:pt x="8300" y="17362"/>
                  </a:cubicBezTo>
                  <a:lnTo>
                    <a:pt x="12826" y="13677"/>
                  </a:lnTo>
                  <a:cubicBezTo>
                    <a:pt x="13014" y="13532"/>
                    <a:pt x="13115" y="13307"/>
                    <a:pt x="13115" y="13082"/>
                  </a:cubicBezTo>
                  <a:cubicBezTo>
                    <a:pt x="13115" y="12857"/>
                    <a:pt x="13014" y="12641"/>
                    <a:pt x="12826" y="12483"/>
                  </a:cubicBezTo>
                  <a:lnTo>
                    <a:pt x="8300" y="8802"/>
                  </a:lnTo>
                  <a:cubicBezTo>
                    <a:pt x="8118" y="8656"/>
                    <a:pt x="7888" y="8587"/>
                    <a:pt x="7665" y="8599"/>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95" name="Group 545"/>
          <p:cNvGrpSpPr/>
          <p:nvPr/>
        </p:nvGrpSpPr>
        <p:grpSpPr>
          <a:xfrm>
            <a:off x="6972036" y="2057402"/>
            <a:ext cx="626139" cy="626143"/>
            <a:chOff x="0" y="0"/>
            <a:chExt cx="1252277" cy="1252283"/>
          </a:xfrm>
        </p:grpSpPr>
        <p:sp>
          <p:nvSpPr>
            <p:cNvPr id="96" name="Shape 543"/>
            <p:cNvSpPr/>
            <p:nvPr/>
          </p:nvSpPr>
          <p:spPr>
            <a:xfrm>
              <a:off x="0" y="0"/>
              <a:ext cx="1252278" cy="1252284"/>
            </a:xfrm>
            <a:custGeom>
              <a:avLst/>
              <a:gdLst/>
              <a:ahLst/>
              <a:cxnLst>
                <a:cxn ang="0">
                  <a:pos x="wd2" y="hd2"/>
                </a:cxn>
                <a:cxn ang="5400000">
                  <a:pos x="wd2" y="hd2"/>
                </a:cxn>
                <a:cxn ang="10800000">
                  <a:pos x="wd2" y="hd2"/>
                </a:cxn>
                <a:cxn ang="16200000">
                  <a:pos x="wd2" y="hd2"/>
                </a:cxn>
              </a:cxnLst>
              <a:rect l="0" t="0" r="r" b="b"/>
              <a:pathLst>
                <a:path w="21600" h="21600" extrusionOk="0">
                  <a:moveTo>
                    <a:pt x="21600" y="18535"/>
                  </a:moveTo>
                  <a:cubicBezTo>
                    <a:pt x="21600" y="20228"/>
                    <a:pt x="20228" y="21600"/>
                    <a:pt x="18535" y="21600"/>
                  </a:cubicBezTo>
                  <a:lnTo>
                    <a:pt x="3065" y="21600"/>
                  </a:lnTo>
                  <a:cubicBezTo>
                    <a:pt x="1372" y="21600"/>
                    <a:pt x="0" y="20228"/>
                    <a:pt x="0" y="18535"/>
                  </a:cubicBezTo>
                  <a:lnTo>
                    <a:pt x="0" y="3065"/>
                  </a:lnTo>
                  <a:cubicBezTo>
                    <a:pt x="0" y="1372"/>
                    <a:pt x="1372" y="0"/>
                    <a:pt x="3065" y="0"/>
                  </a:cubicBezTo>
                  <a:lnTo>
                    <a:pt x="18535" y="0"/>
                  </a:lnTo>
                  <a:cubicBezTo>
                    <a:pt x="20228" y="0"/>
                    <a:pt x="21600" y="1372"/>
                    <a:pt x="21600" y="3065"/>
                  </a:cubicBezTo>
                  <a:cubicBezTo>
                    <a:pt x="21600" y="3065"/>
                    <a:pt x="21600" y="18535"/>
                    <a:pt x="21600" y="18535"/>
                  </a:cubicBezTo>
                  <a:close/>
                </a:path>
              </a:pathLst>
            </a:custGeom>
            <a:solidFill>
              <a:schemeClr val="accent1"/>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7" name="Shape 544"/>
            <p:cNvSpPr/>
            <p:nvPr/>
          </p:nvSpPr>
          <p:spPr>
            <a:xfrm>
              <a:off x="274925" y="178870"/>
              <a:ext cx="715140" cy="889502"/>
            </a:xfrm>
            <a:custGeom>
              <a:avLst/>
              <a:gdLst/>
              <a:ahLst/>
              <a:cxnLst>
                <a:cxn ang="0">
                  <a:pos x="wd2" y="hd2"/>
                </a:cxn>
                <a:cxn ang="5400000">
                  <a:pos x="wd2" y="hd2"/>
                </a:cxn>
                <a:cxn ang="10800000">
                  <a:pos x="wd2" y="hd2"/>
                </a:cxn>
                <a:cxn ang="16200000">
                  <a:pos x="wd2" y="hd2"/>
                </a:cxn>
              </a:cxnLst>
              <a:rect l="0" t="0" r="r" b="b"/>
              <a:pathLst>
                <a:path w="21534" h="21600" extrusionOk="0">
                  <a:moveTo>
                    <a:pt x="10986" y="13727"/>
                  </a:moveTo>
                  <a:cubicBezTo>
                    <a:pt x="10886" y="13807"/>
                    <a:pt x="10821" y="13909"/>
                    <a:pt x="10796" y="14020"/>
                  </a:cubicBezTo>
                  <a:cubicBezTo>
                    <a:pt x="10633" y="14769"/>
                    <a:pt x="10770" y="15397"/>
                    <a:pt x="10871" y="15855"/>
                  </a:cubicBezTo>
                  <a:cubicBezTo>
                    <a:pt x="11001" y="16451"/>
                    <a:pt x="10988" y="16602"/>
                    <a:pt x="10801" y="16704"/>
                  </a:cubicBezTo>
                  <a:cubicBezTo>
                    <a:pt x="10735" y="16740"/>
                    <a:pt x="10638" y="16782"/>
                    <a:pt x="10550" y="16782"/>
                  </a:cubicBezTo>
                  <a:cubicBezTo>
                    <a:pt x="10314" y="16782"/>
                    <a:pt x="10122" y="16462"/>
                    <a:pt x="10068" y="16363"/>
                  </a:cubicBezTo>
                  <a:cubicBezTo>
                    <a:pt x="9922" y="16094"/>
                    <a:pt x="9539" y="15965"/>
                    <a:pt x="9200" y="16072"/>
                  </a:cubicBezTo>
                  <a:cubicBezTo>
                    <a:pt x="7672" y="16550"/>
                    <a:pt x="8012" y="17811"/>
                    <a:pt x="8260" y="18731"/>
                  </a:cubicBezTo>
                  <a:cubicBezTo>
                    <a:pt x="8389" y="19208"/>
                    <a:pt x="8535" y="19749"/>
                    <a:pt x="8343" y="19941"/>
                  </a:cubicBezTo>
                  <a:cubicBezTo>
                    <a:pt x="8243" y="20040"/>
                    <a:pt x="8009" y="20062"/>
                    <a:pt x="7830" y="20062"/>
                  </a:cubicBezTo>
                  <a:cubicBezTo>
                    <a:pt x="7302" y="20062"/>
                    <a:pt x="6955" y="19979"/>
                    <a:pt x="6796" y="19815"/>
                  </a:cubicBezTo>
                  <a:cubicBezTo>
                    <a:pt x="6502" y="19511"/>
                    <a:pt x="6717" y="18819"/>
                    <a:pt x="6944" y="18086"/>
                  </a:cubicBezTo>
                  <a:cubicBezTo>
                    <a:pt x="7166" y="17371"/>
                    <a:pt x="7417" y="16560"/>
                    <a:pt x="7319" y="15789"/>
                  </a:cubicBezTo>
                  <a:cubicBezTo>
                    <a:pt x="7246" y="15220"/>
                    <a:pt x="6922" y="14932"/>
                    <a:pt x="6356" y="14932"/>
                  </a:cubicBezTo>
                  <a:lnTo>
                    <a:pt x="6356" y="14932"/>
                  </a:lnTo>
                  <a:cubicBezTo>
                    <a:pt x="6230" y="14932"/>
                    <a:pt x="6108" y="14945"/>
                    <a:pt x="5989" y="14958"/>
                  </a:cubicBezTo>
                  <a:cubicBezTo>
                    <a:pt x="5884" y="14969"/>
                    <a:pt x="5786" y="14980"/>
                    <a:pt x="5699" y="14980"/>
                  </a:cubicBezTo>
                  <a:cubicBezTo>
                    <a:pt x="5524" y="14980"/>
                    <a:pt x="5483" y="14931"/>
                    <a:pt x="5454" y="14896"/>
                  </a:cubicBezTo>
                  <a:cubicBezTo>
                    <a:pt x="5379" y="14807"/>
                    <a:pt x="5290" y="14599"/>
                    <a:pt x="5290" y="14121"/>
                  </a:cubicBezTo>
                  <a:lnTo>
                    <a:pt x="5292" y="12768"/>
                  </a:lnTo>
                  <a:cubicBezTo>
                    <a:pt x="5292" y="12623"/>
                    <a:pt x="5221" y="12484"/>
                    <a:pt x="5094" y="12380"/>
                  </a:cubicBezTo>
                  <a:lnTo>
                    <a:pt x="2415" y="10213"/>
                  </a:lnTo>
                  <a:lnTo>
                    <a:pt x="6779" y="6693"/>
                  </a:lnTo>
                  <a:lnTo>
                    <a:pt x="8570" y="8137"/>
                  </a:lnTo>
                  <a:lnTo>
                    <a:pt x="6405" y="10150"/>
                  </a:lnTo>
                  <a:cubicBezTo>
                    <a:pt x="6358" y="10194"/>
                    <a:pt x="6361" y="10259"/>
                    <a:pt x="6411" y="10300"/>
                  </a:cubicBezTo>
                  <a:cubicBezTo>
                    <a:pt x="6438" y="10321"/>
                    <a:pt x="6473" y="10332"/>
                    <a:pt x="6507" y="10332"/>
                  </a:cubicBezTo>
                  <a:cubicBezTo>
                    <a:pt x="6539" y="10332"/>
                    <a:pt x="6571" y="10323"/>
                    <a:pt x="6596" y="10305"/>
                  </a:cubicBezTo>
                  <a:lnTo>
                    <a:pt x="9093" y="8560"/>
                  </a:lnTo>
                  <a:lnTo>
                    <a:pt x="11369" y="10394"/>
                  </a:lnTo>
                  <a:lnTo>
                    <a:pt x="9906" y="11755"/>
                  </a:lnTo>
                  <a:cubicBezTo>
                    <a:pt x="9860" y="11798"/>
                    <a:pt x="9862" y="11864"/>
                    <a:pt x="9913" y="11905"/>
                  </a:cubicBezTo>
                  <a:cubicBezTo>
                    <a:pt x="9939" y="11926"/>
                    <a:pt x="9974" y="11937"/>
                    <a:pt x="10009" y="11937"/>
                  </a:cubicBezTo>
                  <a:cubicBezTo>
                    <a:pt x="10040" y="11937"/>
                    <a:pt x="10072" y="11928"/>
                    <a:pt x="10098" y="11910"/>
                  </a:cubicBezTo>
                  <a:lnTo>
                    <a:pt x="11785" y="10730"/>
                  </a:lnTo>
                  <a:lnTo>
                    <a:pt x="13244" y="11906"/>
                  </a:lnTo>
                  <a:cubicBezTo>
                    <a:pt x="13244" y="11906"/>
                    <a:pt x="10986" y="13727"/>
                    <a:pt x="10986" y="13727"/>
                  </a:cubicBezTo>
                  <a:close/>
                  <a:moveTo>
                    <a:pt x="21534" y="2084"/>
                  </a:moveTo>
                  <a:cubicBezTo>
                    <a:pt x="21534" y="1527"/>
                    <a:pt x="21265" y="1004"/>
                    <a:pt x="20777" y="610"/>
                  </a:cubicBezTo>
                  <a:cubicBezTo>
                    <a:pt x="20289" y="216"/>
                    <a:pt x="19641" y="0"/>
                    <a:pt x="18950" y="0"/>
                  </a:cubicBezTo>
                  <a:cubicBezTo>
                    <a:pt x="18261" y="0"/>
                    <a:pt x="17612" y="216"/>
                    <a:pt x="17124" y="610"/>
                  </a:cubicBezTo>
                  <a:lnTo>
                    <a:pt x="13867" y="3237"/>
                  </a:lnTo>
                  <a:lnTo>
                    <a:pt x="12140" y="1845"/>
                  </a:lnTo>
                  <a:cubicBezTo>
                    <a:pt x="11741" y="1523"/>
                    <a:pt x="11210" y="1346"/>
                    <a:pt x="10646" y="1346"/>
                  </a:cubicBezTo>
                  <a:cubicBezTo>
                    <a:pt x="10082" y="1346"/>
                    <a:pt x="9551" y="1523"/>
                    <a:pt x="9152" y="1845"/>
                  </a:cubicBezTo>
                  <a:lnTo>
                    <a:pt x="5804" y="4545"/>
                  </a:lnTo>
                  <a:cubicBezTo>
                    <a:pt x="5676" y="4648"/>
                    <a:pt x="5604" y="4788"/>
                    <a:pt x="5604" y="4933"/>
                  </a:cubicBezTo>
                  <a:cubicBezTo>
                    <a:pt x="5604" y="5075"/>
                    <a:pt x="5672" y="5211"/>
                    <a:pt x="5794" y="5313"/>
                  </a:cubicBezTo>
                  <a:lnTo>
                    <a:pt x="199" y="9824"/>
                  </a:lnTo>
                  <a:cubicBezTo>
                    <a:pt x="-65" y="10038"/>
                    <a:pt x="-66" y="10385"/>
                    <a:pt x="199" y="10598"/>
                  </a:cubicBezTo>
                  <a:lnTo>
                    <a:pt x="3384" y="13176"/>
                  </a:lnTo>
                  <a:lnTo>
                    <a:pt x="3382" y="14119"/>
                  </a:lnTo>
                  <a:cubicBezTo>
                    <a:pt x="3382" y="14838"/>
                    <a:pt x="3539" y="15359"/>
                    <a:pt x="3874" y="15758"/>
                  </a:cubicBezTo>
                  <a:cubicBezTo>
                    <a:pt x="4226" y="16178"/>
                    <a:pt x="4774" y="16441"/>
                    <a:pt x="5405" y="16504"/>
                  </a:cubicBezTo>
                  <a:cubicBezTo>
                    <a:pt x="5350" y="16886"/>
                    <a:pt x="5220" y="17304"/>
                    <a:pt x="5094" y="17713"/>
                  </a:cubicBezTo>
                  <a:cubicBezTo>
                    <a:pt x="4766" y="18772"/>
                    <a:pt x="4426" y="19866"/>
                    <a:pt x="5293" y="20761"/>
                  </a:cubicBezTo>
                  <a:cubicBezTo>
                    <a:pt x="5831" y="21318"/>
                    <a:pt x="6685" y="21600"/>
                    <a:pt x="7830" y="21600"/>
                  </a:cubicBezTo>
                  <a:cubicBezTo>
                    <a:pt x="8909" y="21600"/>
                    <a:pt x="9512" y="21222"/>
                    <a:pt x="9829" y="20906"/>
                  </a:cubicBezTo>
                  <a:cubicBezTo>
                    <a:pt x="10593" y="20141"/>
                    <a:pt x="10333" y="19179"/>
                    <a:pt x="10124" y="18404"/>
                  </a:cubicBezTo>
                  <a:cubicBezTo>
                    <a:pt x="10114" y="18363"/>
                    <a:pt x="10103" y="18323"/>
                    <a:pt x="10092" y="18282"/>
                  </a:cubicBezTo>
                  <a:cubicBezTo>
                    <a:pt x="10240" y="18308"/>
                    <a:pt x="10393" y="18321"/>
                    <a:pt x="10550" y="18321"/>
                  </a:cubicBezTo>
                  <a:cubicBezTo>
                    <a:pt x="11010" y="18321"/>
                    <a:pt x="11453" y="18206"/>
                    <a:pt x="11870" y="17979"/>
                  </a:cubicBezTo>
                  <a:cubicBezTo>
                    <a:pt x="12464" y="17654"/>
                    <a:pt x="12807" y="17168"/>
                    <a:pt x="12859" y="16573"/>
                  </a:cubicBezTo>
                  <a:cubicBezTo>
                    <a:pt x="12890" y="16231"/>
                    <a:pt x="12818" y="15904"/>
                    <a:pt x="12749" y="15588"/>
                  </a:cubicBezTo>
                  <a:cubicBezTo>
                    <a:pt x="12676" y="15252"/>
                    <a:pt x="12606" y="14934"/>
                    <a:pt x="12633" y="14574"/>
                  </a:cubicBezTo>
                  <a:lnTo>
                    <a:pt x="14956" y="12701"/>
                  </a:lnTo>
                  <a:cubicBezTo>
                    <a:pt x="15082" y="12794"/>
                    <a:pt x="15246" y="12847"/>
                    <a:pt x="15417" y="12847"/>
                  </a:cubicBezTo>
                  <a:cubicBezTo>
                    <a:pt x="15597" y="12847"/>
                    <a:pt x="15771" y="12789"/>
                    <a:pt x="15898" y="12686"/>
                  </a:cubicBezTo>
                  <a:lnTo>
                    <a:pt x="19246" y="9986"/>
                  </a:lnTo>
                  <a:cubicBezTo>
                    <a:pt x="19645" y="9663"/>
                    <a:pt x="19865" y="9236"/>
                    <a:pt x="19865" y="8781"/>
                  </a:cubicBezTo>
                  <a:cubicBezTo>
                    <a:pt x="19865" y="8326"/>
                    <a:pt x="19645" y="7898"/>
                    <a:pt x="19246" y="7576"/>
                  </a:cubicBezTo>
                  <a:lnTo>
                    <a:pt x="17520" y="6184"/>
                  </a:lnTo>
                  <a:lnTo>
                    <a:pt x="20777" y="3557"/>
                  </a:lnTo>
                  <a:cubicBezTo>
                    <a:pt x="21265" y="3163"/>
                    <a:pt x="21534" y="2640"/>
                    <a:pt x="21534" y="2084"/>
                  </a:cubicBezTo>
                  <a:cubicBezTo>
                    <a:pt x="21534" y="2084"/>
                    <a:pt x="21534" y="2084"/>
                    <a:pt x="21534" y="2084"/>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sp>
        <p:nvSpPr>
          <p:cNvPr id="98" name="Shape 546"/>
          <p:cNvSpPr/>
          <p:nvPr/>
        </p:nvSpPr>
        <p:spPr>
          <a:xfrm>
            <a:off x="2680131" y="4092677"/>
            <a:ext cx="224708" cy="2765323"/>
          </a:xfrm>
          <a:prstGeom prst="rect">
            <a:avLst/>
          </a:prstGeom>
          <a:solidFill>
            <a:schemeClr val="accent2"/>
          </a:solidFill>
          <a:ln w="12700">
            <a:miter lim="400000"/>
          </a:ln>
        </p:spPr>
        <p:txBody>
          <a:bodyPr lIns="0" tIns="0" rIns="0" bIns="0" anchor="ctr"/>
          <a:lstStyle/>
          <a:p>
            <a:pPr lvl="0">
              <a:defRPr sz="3200"/>
            </a:pPr>
            <a:endParaRPr sz="4265">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99" name="Group 549"/>
          <p:cNvGrpSpPr/>
          <p:nvPr/>
        </p:nvGrpSpPr>
        <p:grpSpPr>
          <a:xfrm>
            <a:off x="2488937" y="3644902"/>
            <a:ext cx="626151" cy="626143"/>
            <a:chOff x="0" y="0"/>
            <a:chExt cx="1252301" cy="1252283"/>
          </a:xfrm>
        </p:grpSpPr>
        <p:sp>
          <p:nvSpPr>
            <p:cNvPr id="100" name="Shape 547"/>
            <p:cNvSpPr/>
            <p:nvPr/>
          </p:nvSpPr>
          <p:spPr>
            <a:xfrm>
              <a:off x="0" y="0"/>
              <a:ext cx="1252302" cy="1252284"/>
            </a:xfrm>
            <a:custGeom>
              <a:avLst/>
              <a:gdLst/>
              <a:ahLst/>
              <a:cxnLst>
                <a:cxn ang="0">
                  <a:pos x="wd2" y="hd2"/>
                </a:cxn>
                <a:cxn ang="5400000">
                  <a:pos x="wd2" y="hd2"/>
                </a:cxn>
                <a:cxn ang="10800000">
                  <a:pos x="wd2" y="hd2"/>
                </a:cxn>
                <a:cxn ang="16200000">
                  <a:pos x="wd2" y="hd2"/>
                </a:cxn>
              </a:cxnLst>
              <a:rect l="0" t="0" r="r" b="b"/>
              <a:pathLst>
                <a:path w="21600" h="21600" extrusionOk="0">
                  <a:moveTo>
                    <a:pt x="21600" y="18535"/>
                  </a:moveTo>
                  <a:cubicBezTo>
                    <a:pt x="21600" y="20227"/>
                    <a:pt x="20228" y="21600"/>
                    <a:pt x="18535" y="21600"/>
                  </a:cubicBezTo>
                  <a:lnTo>
                    <a:pt x="3065" y="21600"/>
                  </a:lnTo>
                  <a:cubicBezTo>
                    <a:pt x="1372" y="21600"/>
                    <a:pt x="0" y="20227"/>
                    <a:pt x="0" y="18535"/>
                  </a:cubicBezTo>
                  <a:lnTo>
                    <a:pt x="0" y="3065"/>
                  </a:lnTo>
                  <a:cubicBezTo>
                    <a:pt x="0" y="1372"/>
                    <a:pt x="1372" y="0"/>
                    <a:pt x="3065" y="0"/>
                  </a:cubicBezTo>
                  <a:lnTo>
                    <a:pt x="18535" y="0"/>
                  </a:lnTo>
                  <a:cubicBezTo>
                    <a:pt x="20228" y="0"/>
                    <a:pt x="21600" y="1372"/>
                    <a:pt x="21600" y="3065"/>
                  </a:cubicBezTo>
                  <a:cubicBezTo>
                    <a:pt x="21600" y="3065"/>
                    <a:pt x="21600" y="18535"/>
                    <a:pt x="21600" y="18535"/>
                  </a:cubicBezTo>
                  <a:close/>
                </a:path>
              </a:pathLst>
            </a:custGeom>
            <a:solidFill>
              <a:schemeClr val="accent1"/>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1" name="Shape 548"/>
            <p:cNvSpPr/>
            <p:nvPr/>
          </p:nvSpPr>
          <p:spPr>
            <a:xfrm>
              <a:off x="219660" y="248677"/>
              <a:ext cx="812981" cy="751845"/>
            </a:xfrm>
            <a:custGeom>
              <a:avLst/>
              <a:gdLst/>
              <a:ahLst/>
              <a:cxnLst>
                <a:cxn ang="0">
                  <a:pos x="wd2" y="hd2"/>
                </a:cxn>
                <a:cxn ang="5400000">
                  <a:pos x="wd2" y="hd2"/>
                </a:cxn>
                <a:cxn ang="10800000">
                  <a:pos x="wd2" y="hd2"/>
                </a:cxn>
                <a:cxn ang="16200000">
                  <a:pos x="wd2" y="hd2"/>
                </a:cxn>
              </a:cxnLst>
              <a:rect l="0" t="0" r="r" b="b"/>
              <a:pathLst>
                <a:path w="21600" h="21600" extrusionOk="0">
                  <a:moveTo>
                    <a:pt x="10731" y="0"/>
                  </a:moveTo>
                  <a:cubicBezTo>
                    <a:pt x="10354" y="0"/>
                    <a:pt x="10049" y="329"/>
                    <a:pt x="10049" y="738"/>
                  </a:cubicBezTo>
                  <a:lnTo>
                    <a:pt x="10049" y="3384"/>
                  </a:lnTo>
                  <a:cubicBezTo>
                    <a:pt x="10049" y="3790"/>
                    <a:pt x="10354" y="4122"/>
                    <a:pt x="10731" y="4122"/>
                  </a:cubicBezTo>
                  <a:cubicBezTo>
                    <a:pt x="11107" y="4122"/>
                    <a:pt x="11414" y="3790"/>
                    <a:pt x="11414" y="3384"/>
                  </a:cubicBezTo>
                  <a:lnTo>
                    <a:pt x="11414" y="738"/>
                  </a:lnTo>
                  <a:cubicBezTo>
                    <a:pt x="11414" y="329"/>
                    <a:pt x="11107" y="0"/>
                    <a:pt x="10731" y="0"/>
                  </a:cubicBezTo>
                  <a:close/>
                  <a:moveTo>
                    <a:pt x="3570" y="3247"/>
                  </a:moveTo>
                  <a:cubicBezTo>
                    <a:pt x="3388" y="3247"/>
                    <a:pt x="3215" y="3325"/>
                    <a:pt x="3086" y="3466"/>
                  </a:cubicBezTo>
                  <a:cubicBezTo>
                    <a:pt x="2957" y="3603"/>
                    <a:pt x="2888" y="3788"/>
                    <a:pt x="2888" y="3985"/>
                  </a:cubicBezTo>
                  <a:cubicBezTo>
                    <a:pt x="2888" y="4182"/>
                    <a:pt x="2957" y="4368"/>
                    <a:pt x="3086" y="4508"/>
                  </a:cubicBezTo>
                  <a:cubicBezTo>
                    <a:pt x="3086" y="4508"/>
                    <a:pt x="4819" y="6378"/>
                    <a:pt x="4819" y="6378"/>
                  </a:cubicBezTo>
                  <a:cubicBezTo>
                    <a:pt x="4946" y="6516"/>
                    <a:pt x="5117" y="6592"/>
                    <a:pt x="5299" y="6592"/>
                  </a:cubicBezTo>
                  <a:cubicBezTo>
                    <a:pt x="5484" y="6592"/>
                    <a:pt x="5655" y="6518"/>
                    <a:pt x="5783" y="6378"/>
                  </a:cubicBezTo>
                  <a:cubicBezTo>
                    <a:pt x="6050" y="6091"/>
                    <a:pt x="6050" y="5623"/>
                    <a:pt x="5783" y="5336"/>
                  </a:cubicBezTo>
                  <a:lnTo>
                    <a:pt x="4054" y="3466"/>
                  </a:lnTo>
                  <a:cubicBezTo>
                    <a:pt x="3924" y="3328"/>
                    <a:pt x="3753" y="3247"/>
                    <a:pt x="3570" y="3247"/>
                  </a:cubicBezTo>
                  <a:close/>
                  <a:moveTo>
                    <a:pt x="17889" y="3247"/>
                  </a:moveTo>
                  <a:cubicBezTo>
                    <a:pt x="17707" y="3247"/>
                    <a:pt x="17535" y="3325"/>
                    <a:pt x="17406" y="3466"/>
                  </a:cubicBezTo>
                  <a:lnTo>
                    <a:pt x="15677" y="5332"/>
                  </a:lnTo>
                  <a:cubicBezTo>
                    <a:pt x="15547" y="5472"/>
                    <a:pt x="15478" y="5660"/>
                    <a:pt x="15478" y="5855"/>
                  </a:cubicBezTo>
                  <a:cubicBezTo>
                    <a:pt x="15478" y="6054"/>
                    <a:pt x="15547" y="6238"/>
                    <a:pt x="15677" y="6378"/>
                  </a:cubicBezTo>
                  <a:cubicBezTo>
                    <a:pt x="15806" y="6518"/>
                    <a:pt x="15976" y="6592"/>
                    <a:pt x="16160" y="6592"/>
                  </a:cubicBezTo>
                  <a:cubicBezTo>
                    <a:pt x="16342" y="6592"/>
                    <a:pt x="16515" y="6516"/>
                    <a:pt x="16644" y="6378"/>
                  </a:cubicBezTo>
                  <a:lnTo>
                    <a:pt x="18373" y="4504"/>
                  </a:lnTo>
                  <a:cubicBezTo>
                    <a:pt x="18502" y="4364"/>
                    <a:pt x="18572" y="4182"/>
                    <a:pt x="18572" y="3985"/>
                  </a:cubicBezTo>
                  <a:cubicBezTo>
                    <a:pt x="18572" y="3791"/>
                    <a:pt x="18502" y="3602"/>
                    <a:pt x="18373" y="3462"/>
                  </a:cubicBezTo>
                  <a:cubicBezTo>
                    <a:pt x="18244" y="3324"/>
                    <a:pt x="18071" y="3247"/>
                    <a:pt x="17889" y="3247"/>
                  </a:cubicBezTo>
                  <a:close/>
                  <a:moveTo>
                    <a:pt x="10742" y="6245"/>
                  </a:moveTo>
                  <a:cubicBezTo>
                    <a:pt x="8004" y="6245"/>
                    <a:pt x="5775" y="8654"/>
                    <a:pt x="5775" y="11612"/>
                  </a:cubicBezTo>
                  <a:cubicBezTo>
                    <a:pt x="5775" y="13742"/>
                    <a:pt x="6904" y="16089"/>
                    <a:pt x="8457" y="17291"/>
                  </a:cubicBezTo>
                  <a:lnTo>
                    <a:pt x="8457" y="20425"/>
                  </a:lnTo>
                  <a:cubicBezTo>
                    <a:pt x="8457" y="20755"/>
                    <a:pt x="8662" y="21041"/>
                    <a:pt x="8955" y="21124"/>
                  </a:cubicBezTo>
                  <a:lnTo>
                    <a:pt x="10573" y="21577"/>
                  </a:lnTo>
                  <a:cubicBezTo>
                    <a:pt x="10628" y="21591"/>
                    <a:pt x="10685" y="21600"/>
                    <a:pt x="10742" y="21600"/>
                  </a:cubicBezTo>
                  <a:cubicBezTo>
                    <a:pt x="10799" y="21600"/>
                    <a:pt x="10853" y="21591"/>
                    <a:pt x="10908" y="21577"/>
                  </a:cubicBezTo>
                  <a:lnTo>
                    <a:pt x="12525" y="21124"/>
                  </a:lnTo>
                  <a:cubicBezTo>
                    <a:pt x="12819" y="21041"/>
                    <a:pt x="13024" y="20752"/>
                    <a:pt x="13024" y="20425"/>
                  </a:cubicBezTo>
                  <a:lnTo>
                    <a:pt x="13024" y="17291"/>
                  </a:lnTo>
                  <a:cubicBezTo>
                    <a:pt x="14577" y="16089"/>
                    <a:pt x="15705" y="13742"/>
                    <a:pt x="15705" y="11612"/>
                  </a:cubicBezTo>
                  <a:cubicBezTo>
                    <a:pt x="15705" y="8654"/>
                    <a:pt x="13478" y="6245"/>
                    <a:pt x="10742" y="6245"/>
                  </a:cubicBezTo>
                  <a:close/>
                  <a:moveTo>
                    <a:pt x="10742" y="7693"/>
                  </a:moveTo>
                  <a:cubicBezTo>
                    <a:pt x="12741" y="7693"/>
                    <a:pt x="14366" y="9453"/>
                    <a:pt x="14366" y="11616"/>
                  </a:cubicBezTo>
                  <a:cubicBezTo>
                    <a:pt x="14368" y="13412"/>
                    <a:pt x="13315" y="15469"/>
                    <a:pt x="11970" y="16303"/>
                  </a:cubicBezTo>
                  <a:cubicBezTo>
                    <a:pt x="11706" y="16468"/>
                    <a:pt x="11576" y="16801"/>
                    <a:pt x="11655" y="17119"/>
                  </a:cubicBezTo>
                  <a:cubicBezTo>
                    <a:pt x="11664" y="17153"/>
                    <a:pt x="11675" y="17186"/>
                    <a:pt x="11688" y="17217"/>
                  </a:cubicBezTo>
                  <a:lnTo>
                    <a:pt x="11688" y="17896"/>
                  </a:lnTo>
                  <a:lnTo>
                    <a:pt x="9793" y="17896"/>
                  </a:lnTo>
                  <a:lnTo>
                    <a:pt x="9793" y="17217"/>
                  </a:lnTo>
                  <a:cubicBezTo>
                    <a:pt x="9806" y="17186"/>
                    <a:pt x="9816" y="17153"/>
                    <a:pt x="9825" y="17119"/>
                  </a:cubicBezTo>
                  <a:cubicBezTo>
                    <a:pt x="9902" y="16804"/>
                    <a:pt x="9773" y="16468"/>
                    <a:pt x="9511" y="16303"/>
                  </a:cubicBezTo>
                  <a:cubicBezTo>
                    <a:pt x="8167" y="15469"/>
                    <a:pt x="7115" y="13412"/>
                    <a:pt x="7115" y="11616"/>
                  </a:cubicBezTo>
                  <a:cubicBezTo>
                    <a:pt x="7115" y="9453"/>
                    <a:pt x="8741" y="7693"/>
                    <a:pt x="10742" y="7693"/>
                  </a:cubicBezTo>
                  <a:close/>
                  <a:moveTo>
                    <a:pt x="682" y="10866"/>
                  </a:moveTo>
                  <a:cubicBezTo>
                    <a:pt x="305" y="10866"/>
                    <a:pt x="0" y="11196"/>
                    <a:pt x="0" y="11604"/>
                  </a:cubicBezTo>
                  <a:cubicBezTo>
                    <a:pt x="0" y="12009"/>
                    <a:pt x="305" y="12342"/>
                    <a:pt x="682" y="12342"/>
                  </a:cubicBezTo>
                  <a:lnTo>
                    <a:pt x="3130" y="12342"/>
                  </a:lnTo>
                  <a:cubicBezTo>
                    <a:pt x="3505" y="12342"/>
                    <a:pt x="3808" y="12009"/>
                    <a:pt x="3808" y="11604"/>
                  </a:cubicBezTo>
                  <a:cubicBezTo>
                    <a:pt x="3808" y="11196"/>
                    <a:pt x="3505" y="10866"/>
                    <a:pt x="3130" y="10866"/>
                  </a:cubicBezTo>
                  <a:lnTo>
                    <a:pt x="682" y="10866"/>
                  </a:lnTo>
                  <a:close/>
                  <a:moveTo>
                    <a:pt x="18470" y="10866"/>
                  </a:moveTo>
                  <a:cubicBezTo>
                    <a:pt x="18095" y="10866"/>
                    <a:pt x="17788" y="11196"/>
                    <a:pt x="17788" y="11604"/>
                  </a:cubicBezTo>
                  <a:cubicBezTo>
                    <a:pt x="17788" y="12009"/>
                    <a:pt x="18095" y="12342"/>
                    <a:pt x="18470" y="12342"/>
                  </a:cubicBezTo>
                  <a:lnTo>
                    <a:pt x="20918" y="12342"/>
                  </a:lnTo>
                  <a:cubicBezTo>
                    <a:pt x="21295" y="12342"/>
                    <a:pt x="21600" y="12009"/>
                    <a:pt x="21600" y="11604"/>
                  </a:cubicBezTo>
                  <a:cubicBezTo>
                    <a:pt x="21600" y="11196"/>
                    <a:pt x="21295" y="10866"/>
                    <a:pt x="20918" y="10866"/>
                  </a:cubicBezTo>
                  <a:lnTo>
                    <a:pt x="18470" y="10866"/>
                  </a:lnTo>
                  <a:close/>
                  <a:moveTo>
                    <a:pt x="5299" y="16737"/>
                  </a:moveTo>
                  <a:cubicBezTo>
                    <a:pt x="5117" y="16737"/>
                    <a:pt x="4945" y="16811"/>
                    <a:pt x="4815" y="16951"/>
                  </a:cubicBezTo>
                  <a:lnTo>
                    <a:pt x="3086" y="18821"/>
                  </a:lnTo>
                  <a:cubicBezTo>
                    <a:pt x="2820" y="19111"/>
                    <a:pt x="2820" y="19580"/>
                    <a:pt x="3086" y="19867"/>
                  </a:cubicBezTo>
                  <a:cubicBezTo>
                    <a:pt x="3215" y="20007"/>
                    <a:pt x="3388" y="20082"/>
                    <a:pt x="3570" y="20082"/>
                  </a:cubicBezTo>
                  <a:cubicBezTo>
                    <a:pt x="3753" y="20082"/>
                    <a:pt x="3924" y="20007"/>
                    <a:pt x="4054" y="19867"/>
                  </a:cubicBezTo>
                  <a:lnTo>
                    <a:pt x="5783" y="17993"/>
                  </a:lnTo>
                  <a:cubicBezTo>
                    <a:pt x="5912" y="17856"/>
                    <a:pt x="5981" y="17669"/>
                    <a:pt x="5981" y="17474"/>
                  </a:cubicBezTo>
                  <a:cubicBezTo>
                    <a:pt x="5981" y="17277"/>
                    <a:pt x="5912" y="17092"/>
                    <a:pt x="5783" y="16951"/>
                  </a:cubicBezTo>
                  <a:cubicBezTo>
                    <a:pt x="5655" y="16811"/>
                    <a:pt x="5484" y="16737"/>
                    <a:pt x="5299" y="16737"/>
                  </a:cubicBezTo>
                  <a:close/>
                  <a:moveTo>
                    <a:pt x="16160" y="16737"/>
                  </a:moveTo>
                  <a:cubicBezTo>
                    <a:pt x="15978" y="16737"/>
                    <a:pt x="15806" y="16811"/>
                    <a:pt x="15677" y="16951"/>
                  </a:cubicBezTo>
                  <a:cubicBezTo>
                    <a:pt x="15547" y="17092"/>
                    <a:pt x="15478" y="17277"/>
                    <a:pt x="15478" y="17474"/>
                  </a:cubicBezTo>
                  <a:cubicBezTo>
                    <a:pt x="15478" y="17669"/>
                    <a:pt x="15547" y="17856"/>
                    <a:pt x="15677" y="17993"/>
                  </a:cubicBezTo>
                  <a:lnTo>
                    <a:pt x="17409" y="19867"/>
                  </a:lnTo>
                  <a:cubicBezTo>
                    <a:pt x="17536" y="20007"/>
                    <a:pt x="17707" y="20082"/>
                    <a:pt x="17889" y="20082"/>
                  </a:cubicBezTo>
                  <a:cubicBezTo>
                    <a:pt x="18071" y="20082"/>
                    <a:pt x="18244" y="20007"/>
                    <a:pt x="18373" y="19867"/>
                  </a:cubicBezTo>
                  <a:cubicBezTo>
                    <a:pt x="18638" y="19578"/>
                    <a:pt x="18638" y="19108"/>
                    <a:pt x="18373" y="18821"/>
                  </a:cubicBezTo>
                  <a:cubicBezTo>
                    <a:pt x="18373" y="18821"/>
                    <a:pt x="16640" y="16951"/>
                    <a:pt x="16640" y="16951"/>
                  </a:cubicBezTo>
                  <a:cubicBezTo>
                    <a:pt x="16513" y="16811"/>
                    <a:pt x="16342" y="16737"/>
                    <a:pt x="16160" y="16737"/>
                  </a:cubicBezTo>
                  <a:close/>
                  <a:moveTo>
                    <a:pt x="9797" y="18985"/>
                  </a:moveTo>
                  <a:lnTo>
                    <a:pt x="11688" y="18985"/>
                  </a:lnTo>
                  <a:cubicBezTo>
                    <a:pt x="11688" y="18985"/>
                    <a:pt x="11688" y="19863"/>
                    <a:pt x="11688" y="19863"/>
                  </a:cubicBezTo>
                  <a:lnTo>
                    <a:pt x="10742" y="20129"/>
                  </a:lnTo>
                  <a:lnTo>
                    <a:pt x="9797" y="19863"/>
                  </a:lnTo>
                  <a:lnTo>
                    <a:pt x="9797" y="18985"/>
                  </a:lnTo>
                  <a:close/>
                </a:path>
              </a:pathLst>
            </a:custGeom>
            <a:solidFill>
              <a:srgbClr val="FFFFFF"/>
            </a:solidFill>
            <a:ln w="12700" cap="flat">
              <a:noFill/>
              <a:miter lim="400000"/>
            </a:ln>
            <a:effectLst/>
          </p:spPr>
          <p:txBody>
            <a:bodyPr wrap="square" lIns="50800" tIns="50800" rIns="50800" bIns="5080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37" name="组合 36"/>
          <p:cNvGrpSpPr/>
          <p:nvPr/>
        </p:nvGrpSpPr>
        <p:grpSpPr>
          <a:xfrm>
            <a:off x="32385" y="175818"/>
            <a:ext cx="11956415" cy="460338"/>
            <a:chOff x="1103" y="853"/>
            <a:chExt cx="19076" cy="747"/>
          </a:xfrm>
        </p:grpSpPr>
        <p:grpSp>
          <p:nvGrpSpPr>
            <p:cNvPr id="38" name="组合 37"/>
            <p:cNvGrpSpPr/>
            <p:nvPr/>
          </p:nvGrpSpPr>
          <p:grpSpPr>
            <a:xfrm>
              <a:off x="8165" y="853"/>
              <a:ext cx="12014" cy="747"/>
              <a:chOff x="7853" y="853"/>
              <a:chExt cx="12014" cy="747"/>
            </a:xfrm>
          </p:grpSpPr>
          <p:sp>
            <p:nvSpPr>
              <p:cNvPr id="40" name="文本框 18"/>
              <p:cNvSpPr/>
              <p:nvPr/>
            </p:nvSpPr>
            <p:spPr>
              <a:xfrm>
                <a:off x="7853" y="853"/>
                <a:ext cx="5007" cy="747"/>
              </a:xfrm>
              <a:prstGeom prst="rect">
                <a:avLst/>
              </a:prstGeom>
              <a:noFill/>
              <a:ln w="9525">
                <a:solidFill>
                  <a:srgbClr val="828EF6"/>
                </a:solidFill>
              </a:ln>
            </p:spPr>
            <p:txBody>
              <a:bodyPr wrap="square" anchor="t">
                <a:spAutoFit/>
              </a:bodyPr>
              <a:lstStyle/>
              <a:p>
                <a:pPr algn="ctr" defTabSz="685800"/>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Click Add Title Text</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cxnSp>
            <p:nvCxnSpPr>
              <p:cNvPr id="41" name="直接连接符 40"/>
              <p:cNvCxnSpPr/>
              <p:nvPr/>
            </p:nvCxnSpPr>
            <p:spPr>
              <a:xfrm flipH="1">
                <a:off x="13129"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grpSp>
        <p:cxnSp>
          <p:nvCxnSpPr>
            <p:cNvPr id="39" name="直接连接符 38"/>
            <p:cNvCxnSpPr/>
            <p:nvPr/>
          </p:nvCxnSpPr>
          <p:spPr>
            <a:xfrm flipH="1">
              <a:off x="1103"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randombar(horizontal)">
                                      <p:cBhvr>
                                        <p:cTn id="7" dur="500"/>
                                        <p:tgtEl>
                                          <p:spTgt spid="98"/>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99"/>
                                        </p:tgtEl>
                                        <p:attrNameLst>
                                          <p:attrName>style.visibility</p:attrName>
                                        </p:attrNameLst>
                                      </p:cBhvr>
                                      <p:to>
                                        <p:strVal val="visible"/>
                                      </p:to>
                                    </p:set>
                                    <p:animEffect transition="in" filter="randombar(horizontal)">
                                      <p:cBhvr>
                                        <p:cTn id="11" dur="500"/>
                                        <p:tgtEl>
                                          <p:spTgt spid="9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randombar(horizontal)">
                                      <p:cBhvr>
                                        <p:cTn id="15" dur="500"/>
                                        <p:tgtEl>
                                          <p:spTgt spid="51"/>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randombar(horizontal)">
                                      <p:cBhvr>
                                        <p:cTn id="19" dur="500"/>
                                        <p:tgtEl>
                                          <p:spTgt spid="89"/>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randombar(horizontal)">
                                      <p:cBhvr>
                                        <p:cTn id="23" dur="500"/>
                                        <p:tgtEl>
                                          <p:spTgt spid="52"/>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randombar(horizontal)">
                                      <p:cBhvr>
                                        <p:cTn id="27" dur="500"/>
                                        <p:tgtEl>
                                          <p:spTgt spid="95"/>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randombar(horizontal)">
                                      <p:cBhvr>
                                        <p:cTn id="31" dur="500"/>
                                        <p:tgtEl>
                                          <p:spTgt spid="53"/>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86"/>
                                        </p:tgtEl>
                                        <p:attrNameLst>
                                          <p:attrName>style.visibility</p:attrName>
                                        </p:attrNameLst>
                                      </p:cBhvr>
                                      <p:to>
                                        <p:strVal val="visible"/>
                                      </p:to>
                                    </p:set>
                                    <p:animEffect transition="in" filter="randombar(horizontal)">
                                      <p:cBhvr>
                                        <p:cTn id="35" dur="500"/>
                                        <p:tgtEl>
                                          <p:spTgt spid="86"/>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randombar(horizontal)">
                                      <p:cBhvr>
                                        <p:cTn id="39" dur="500"/>
                                        <p:tgtEl>
                                          <p:spTgt spid="48"/>
                                        </p:tgtEl>
                                      </p:cBhvr>
                                    </p:animEffect>
                                  </p:childTnLst>
                                </p:cTn>
                              </p:par>
                            </p:childTnLst>
                          </p:cTn>
                        </p:par>
                        <p:par>
                          <p:cTn id="40" fill="hold">
                            <p:stCondLst>
                              <p:cond delay="4500"/>
                            </p:stCondLst>
                            <p:childTnLst>
                              <p:par>
                                <p:cTn id="41" presetID="14" presetClass="entr" presetSubtype="10" fill="hold" nodeType="after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randombar(horizontal)">
                                      <p:cBhvr>
                                        <p:cTn id="43" dur="500"/>
                                        <p:tgtEl>
                                          <p:spTgt spid="83"/>
                                        </p:tgtEl>
                                      </p:cBhvr>
                                    </p:animEffect>
                                  </p:childTnLst>
                                </p:cTn>
                              </p:par>
                            </p:childTnLst>
                          </p:cTn>
                        </p:par>
                        <p:par>
                          <p:cTn id="44" fill="hold">
                            <p:stCondLst>
                              <p:cond delay="5000"/>
                            </p:stCondLst>
                            <p:childTnLst>
                              <p:par>
                                <p:cTn id="45" presetID="14" presetClass="entr" presetSubtype="1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randombar(horizontal)">
                                      <p:cBhvr>
                                        <p:cTn id="47" dur="500"/>
                                        <p:tgtEl>
                                          <p:spTgt spid="50"/>
                                        </p:tgtEl>
                                      </p:cBhvr>
                                    </p:animEffect>
                                  </p:childTnLst>
                                </p:cTn>
                              </p:par>
                            </p:childTnLst>
                          </p:cTn>
                        </p:par>
                        <p:par>
                          <p:cTn id="48" fill="hold">
                            <p:stCondLst>
                              <p:cond delay="5500"/>
                            </p:stCondLst>
                            <p:childTnLst>
                              <p:par>
                                <p:cTn id="49" presetID="14" presetClass="entr" presetSubtype="10" fill="hold" nodeType="after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randombar(horizontal)">
                                      <p:cBhvr>
                                        <p:cTn id="51" dur="500"/>
                                        <p:tgtEl>
                                          <p:spTgt spid="92"/>
                                        </p:tgtEl>
                                      </p:cBhvr>
                                    </p:animEffect>
                                  </p:childTnLst>
                                </p:cTn>
                              </p:par>
                            </p:childTnLst>
                          </p:cTn>
                        </p:par>
                        <p:par>
                          <p:cTn id="52" fill="hold">
                            <p:stCondLst>
                              <p:cond delay="6000"/>
                            </p:stCondLst>
                            <p:childTnLst>
                              <p:par>
                                <p:cTn id="53" presetID="14" presetClass="entr" presetSubtype="10" fill="hold" grpId="0"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randombar(horizontal)">
                                      <p:cBhvr>
                                        <p:cTn id="55" dur="500"/>
                                        <p:tgtEl>
                                          <p:spTgt spid="49"/>
                                        </p:tgtEl>
                                      </p:cBhvr>
                                    </p:animEffect>
                                  </p:childTnLst>
                                </p:cTn>
                              </p:par>
                            </p:childTnLst>
                          </p:cTn>
                        </p:par>
                        <p:par>
                          <p:cTn id="56" fill="hold">
                            <p:stCondLst>
                              <p:cond delay="6500"/>
                            </p:stCondLst>
                            <p:childTnLst>
                              <p:par>
                                <p:cTn id="57" presetID="14" presetClass="entr" presetSubtype="10" fill="hold" grpId="0" nodeType="afterEffect">
                                  <p:stCondLst>
                                    <p:cond delay="0"/>
                                  </p:stCondLst>
                                  <p:childTnLst>
                                    <p:set>
                                      <p:cBhvr>
                                        <p:cTn id="58" dur="1" fill="hold">
                                          <p:stCondLst>
                                            <p:cond delay="0"/>
                                          </p:stCondLst>
                                        </p:cTn>
                                        <p:tgtEl>
                                          <p:spTgt spid="82"/>
                                        </p:tgtEl>
                                        <p:attrNameLst>
                                          <p:attrName>style.visibility</p:attrName>
                                        </p:attrNameLst>
                                      </p:cBhvr>
                                      <p:to>
                                        <p:strVal val="visible"/>
                                      </p:to>
                                    </p:set>
                                    <p:animEffect transition="in" filter="randombar(horizontal)">
                                      <p:cBhvr>
                                        <p:cTn id="59" dur="500"/>
                                        <p:tgtEl>
                                          <p:spTgt spid="82"/>
                                        </p:tgtEl>
                                      </p:cBhvr>
                                    </p:animEffect>
                                  </p:childTnLst>
                                </p:cTn>
                              </p:par>
                            </p:childTnLst>
                          </p:cTn>
                        </p:par>
                        <p:par>
                          <p:cTn id="60" fill="hold">
                            <p:stCondLst>
                              <p:cond delay="7000"/>
                            </p:stCondLst>
                            <p:childTnLst>
                              <p:par>
                                <p:cTn id="61" presetID="14" presetClass="entr" presetSubtype="10" fill="hold" grpId="0" nodeType="afterEffect">
                                  <p:stCondLst>
                                    <p:cond delay="0"/>
                                  </p:stCondLst>
                                  <p:childTnLst>
                                    <p:set>
                                      <p:cBhvr>
                                        <p:cTn id="62" dur="1" fill="hold">
                                          <p:stCondLst>
                                            <p:cond delay="0"/>
                                          </p:stCondLst>
                                        </p:cTn>
                                        <p:tgtEl>
                                          <p:spTgt spid="77"/>
                                        </p:tgtEl>
                                        <p:attrNameLst>
                                          <p:attrName>style.visibility</p:attrName>
                                        </p:attrNameLst>
                                      </p:cBhvr>
                                      <p:to>
                                        <p:strVal val="visible"/>
                                      </p:to>
                                    </p:set>
                                    <p:animEffect transition="in" filter="randombar(horizontal)">
                                      <p:cBhvr>
                                        <p:cTn id="63" dur="500"/>
                                        <p:tgtEl>
                                          <p:spTgt spid="77"/>
                                        </p:tgtEl>
                                      </p:cBhvr>
                                    </p:animEffect>
                                  </p:childTnLst>
                                </p:cTn>
                              </p:par>
                            </p:childTnLst>
                          </p:cTn>
                        </p:par>
                        <p:par>
                          <p:cTn id="64" fill="hold">
                            <p:stCondLst>
                              <p:cond delay="7500"/>
                            </p:stCondLst>
                            <p:childTnLst>
                              <p:par>
                                <p:cTn id="65" presetID="14" presetClass="entr" presetSubtype="10"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randombar(horizontal)">
                                      <p:cBhvr>
                                        <p:cTn id="67" dur="500"/>
                                        <p:tgtEl>
                                          <p:spTgt spid="55"/>
                                        </p:tgtEl>
                                      </p:cBhvr>
                                    </p:animEffect>
                                  </p:childTnLst>
                                </p:cTn>
                              </p:par>
                            </p:childTnLst>
                          </p:cTn>
                        </p:par>
                        <p:par>
                          <p:cTn id="68" fill="hold">
                            <p:stCondLst>
                              <p:cond delay="8000"/>
                            </p:stCondLst>
                            <p:childTnLst>
                              <p:par>
                                <p:cTn id="69" presetID="14" presetClass="entr" presetSubtype="10" fill="hold" grpId="0"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randombar(horizontal)">
                                      <p:cBhvr>
                                        <p:cTn id="71" dur="500"/>
                                        <p:tgtEl>
                                          <p:spTgt spid="78"/>
                                        </p:tgtEl>
                                      </p:cBhvr>
                                    </p:animEffect>
                                  </p:childTnLst>
                                </p:cTn>
                              </p:par>
                            </p:childTnLst>
                          </p:cTn>
                        </p:par>
                        <p:par>
                          <p:cTn id="72" fill="hold">
                            <p:stCondLst>
                              <p:cond delay="8500"/>
                            </p:stCondLst>
                            <p:childTnLst>
                              <p:par>
                                <p:cTn id="73" presetID="14" presetClass="entr" presetSubtype="10" fill="hold" grpId="0" nodeType="afterEffect">
                                  <p:stCondLst>
                                    <p:cond delay="0"/>
                                  </p:stCondLst>
                                  <p:childTnLst>
                                    <p:set>
                                      <p:cBhvr>
                                        <p:cTn id="74" dur="1" fill="hold">
                                          <p:stCondLst>
                                            <p:cond delay="0"/>
                                          </p:stCondLst>
                                        </p:cTn>
                                        <p:tgtEl>
                                          <p:spTgt spid="80"/>
                                        </p:tgtEl>
                                        <p:attrNameLst>
                                          <p:attrName>style.visibility</p:attrName>
                                        </p:attrNameLst>
                                      </p:cBhvr>
                                      <p:to>
                                        <p:strVal val="visible"/>
                                      </p:to>
                                    </p:set>
                                    <p:animEffect transition="in" filter="randombar(horizontal)">
                                      <p:cBhvr>
                                        <p:cTn id="75" dur="500"/>
                                        <p:tgtEl>
                                          <p:spTgt spid="80"/>
                                        </p:tgtEl>
                                      </p:cBhvr>
                                    </p:animEffect>
                                  </p:childTnLst>
                                </p:cTn>
                              </p:par>
                            </p:childTnLst>
                          </p:cTn>
                        </p:par>
                        <p:par>
                          <p:cTn id="76" fill="hold">
                            <p:stCondLst>
                              <p:cond delay="9000"/>
                            </p:stCondLst>
                            <p:childTnLst>
                              <p:par>
                                <p:cTn id="77" presetID="14" presetClass="entr" presetSubtype="10" fill="hold" grpId="0" nodeType="afterEffect">
                                  <p:stCondLst>
                                    <p:cond delay="0"/>
                                  </p:stCondLst>
                                  <p:childTnLst>
                                    <p:set>
                                      <p:cBhvr>
                                        <p:cTn id="78" dur="1" fill="hold">
                                          <p:stCondLst>
                                            <p:cond delay="0"/>
                                          </p:stCondLst>
                                        </p:cTn>
                                        <p:tgtEl>
                                          <p:spTgt spid="79"/>
                                        </p:tgtEl>
                                        <p:attrNameLst>
                                          <p:attrName>style.visibility</p:attrName>
                                        </p:attrNameLst>
                                      </p:cBhvr>
                                      <p:to>
                                        <p:strVal val="visible"/>
                                      </p:to>
                                    </p:set>
                                    <p:animEffect transition="in" filter="randombar(horizontal)">
                                      <p:cBhvr>
                                        <p:cTn id="79" dur="500"/>
                                        <p:tgtEl>
                                          <p:spTgt spid="79"/>
                                        </p:tgtEl>
                                      </p:cBhvr>
                                    </p:animEffect>
                                  </p:childTnLst>
                                </p:cTn>
                              </p:par>
                            </p:childTnLst>
                          </p:cTn>
                        </p:par>
                        <p:par>
                          <p:cTn id="80" fill="hold">
                            <p:stCondLst>
                              <p:cond delay="9500"/>
                            </p:stCondLst>
                            <p:childTnLst>
                              <p:par>
                                <p:cTn id="81" presetID="14" presetClass="entr" presetSubtype="10" fill="hold" grpId="0" nodeType="afterEffect">
                                  <p:stCondLst>
                                    <p:cond delay="0"/>
                                  </p:stCondLst>
                                  <p:childTnLst>
                                    <p:set>
                                      <p:cBhvr>
                                        <p:cTn id="82" dur="1" fill="hold">
                                          <p:stCondLst>
                                            <p:cond delay="0"/>
                                          </p:stCondLst>
                                        </p:cTn>
                                        <p:tgtEl>
                                          <p:spTgt spid="81"/>
                                        </p:tgtEl>
                                        <p:attrNameLst>
                                          <p:attrName>style.visibility</p:attrName>
                                        </p:attrNameLst>
                                      </p:cBhvr>
                                      <p:to>
                                        <p:strVal val="visible"/>
                                      </p:to>
                                    </p:set>
                                    <p:animEffect transition="in" filter="randombar(horizontal)">
                                      <p:cBhvr>
                                        <p:cTn id="83" dur="500"/>
                                        <p:tgtEl>
                                          <p:spTgt spid="81"/>
                                        </p:tgtEl>
                                      </p:cBhvr>
                                    </p:animEffect>
                                  </p:childTnLst>
                                </p:cTn>
                              </p:par>
                            </p:childTnLst>
                          </p:cTn>
                        </p:par>
                        <p:par>
                          <p:cTn id="84" fill="hold">
                            <p:stCondLst>
                              <p:cond delay="10000"/>
                            </p:stCondLst>
                            <p:childTnLst>
                              <p:par>
                                <p:cTn id="85" presetID="14" presetClass="entr" presetSubtype="10" fill="hold" nodeType="after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randombar(horizontal)">
                                      <p:cBhvr>
                                        <p:cTn id="8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3" grpId="0" animBg="1"/>
      <p:bldP spid="55" grpId="0" animBg="1"/>
      <p:bldP spid="77" grpId="0" animBg="1"/>
      <p:bldP spid="78" grpId="0" animBg="1"/>
      <p:bldP spid="79" grpId="0" animBg="1"/>
      <p:bldP spid="80" grpId="0" animBg="1"/>
      <p:bldP spid="81" grpId="0" animBg="1"/>
      <p:bldP spid="82" grpId="0" animBg="1"/>
      <p:bldP spid="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矩形 1"/>
          <p:cNvSpPr/>
          <p:nvPr/>
        </p:nvSpPr>
        <p:spPr>
          <a:xfrm>
            <a:off x="6092825" y="1726220"/>
            <a:ext cx="5172075" cy="1994326"/>
          </a:xfrm>
          <a:prstGeom prst="rect">
            <a:avLst/>
          </a:prstGeom>
          <a:blipFill dpi="0" rotWithShape="1">
            <a:blip r:embed="rId1"/>
            <a:srcRect/>
            <a:tile tx="0" ty="0" sx="100000" sy="100000" flip="none" algn="ctr"/>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5" name="矩形 34"/>
          <p:cNvSpPr/>
          <p:nvPr/>
        </p:nvSpPr>
        <p:spPr>
          <a:xfrm>
            <a:off x="6092825" y="3720546"/>
            <a:ext cx="5172075" cy="1994326"/>
          </a:xfrm>
          <a:prstGeom prst="rect">
            <a:avLst/>
          </a:prstGeom>
          <a:blipFill dpi="0" rotWithShape="1">
            <a:blip r:embed="rId1"/>
            <a:srcRect/>
            <a:tile tx="0" ty="0" sx="100000" sy="100000" flip="none" algn="ctr"/>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6" name="矩形 35"/>
          <p:cNvSpPr/>
          <p:nvPr/>
        </p:nvSpPr>
        <p:spPr>
          <a:xfrm>
            <a:off x="899001" y="1723048"/>
            <a:ext cx="5172075" cy="1994326"/>
          </a:xfrm>
          <a:prstGeom prst="rect">
            <a:avLst/>
          </a:prstGeom>
          <a:blipFill dpi="0" rotWithShape="1">
            <a:blip r:embed="rId1"/>
            <a:srcRect/>
            <a:tile tx="0" ty="0" sx="100000" sy="100000" flip="none" algn="ctr"/>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7" name="矩形 36"/>
          <p:cNvSpPr/>
          <p:nvPr/>
        </p:nvSpPr>
        <p:spPr>
          <a:xfrm>
            <a:off x="899001" y="3720546"/>
            <a:ext cx="5172075" cy="1994326"/>
          </a:xfrm>
          <a:prstGeom prst="rect">
            <a:avLst/>
          </a:prstGeom>
          <a:blipFill dpi="0" rotWithShape="1">
            <a:blip r:embed="rId1"/>
            <a:srcRect/>
            <a:tile tx="0" ty="0" sx="100000" sy="100000" flip="none" algn="ctr"/>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20" name="组合 19"/>
          <p:cNvGrpSpPr/>
          <p:nvPr/>
        </p:nvGrpSpPr>
        <p:grpSpPr>
          <a:xfrm>
            <a:off x="4104841" y="1726220"/>
            <a:ext cx="3982328" cy="3982305"/>
            <a:chOff x="3078631" y="1294664"/>
            <a:chExt cx="2986746" cy="2986729"/>
          </a:xfrm>
        </p:grpSpPr>
        <p:sp>
          <p:nvSpPr>
            <p:cNvPr id="8" name="Freeform: Shape 2"/>
            <p:cNvSpPr/>
            <p:nvPr/>
          </p:nvSpPr>
          <p:spPr bwMode="auto">
            <a:xfrm>
              <a:off x="3078631" y="1294664"/>
              <a:ext cx="1490988" cy="1490987"/>
            </a:xfrm>
            <a:custGeom>
              <a:avLst/>
              <a:gdLst/>
              <a:ahLst/>
              <a:cxnLst>
                <a:cxn ang="0">
                  <a:pos x="421" y="0"/>
                </a:cxn>
                <a:cxn ang="0">
                  <a:pos x="0" y="421"/>
                </a:cxn>
                <a:cxn ang="0">
                  <a:pos x="421" y="421"/>
                </a:cxn>
                <a:cxn ang="0">
                  <a:pos x="421" y="0"/>
                </a:cxn>
              </a:cxnLst>
              <a:rect l="0" t="0" r="r" b="b"/>
              <a:pathLst>
                <a:path w="421" h="421">
                  <a:moveTo>
                    <a:pt x="421" y="0"/>
                  </a:moveTo>
                  <a:cubicBezTo>
                    <a:pt x="188" y="0"/>
                    <a:pt x="0" y="189"/>
                    <a:pt x="0" y="421"/>
                  </a:cubicBezTo>
                  <a:cubicBezTo>
                    <a:pt x="421" y="421"/>
                    <a:pt x="421" y="421"/>
                    <a:pt x="421" y="421"/>
                  </a:cubicBezTo>
                  <a:lnTo>
                    <a:pt x="421" y="0"/>
                  </a:lnTo>
                  <a:close/>
                </a:path>
              </a:pathLst>
            </a:custGeom>
            <a:solidFill>
              <a:schemeClr val="accent1">
                <a:alpha val="70000"/>
              </a:schemeClr>
            </a:solidFill>
            <a:ln w="9525">
              <a:noFill/>
              <a:round/>
            </a:ln>
          </p:spPr>
          <p:txBody>
            <a:bodyPr anchor="ctr"/>
            <a:lstStyle/>
            <a:p>
              <a:pPr algn="ctr"/>
              <a:endParaRPr sz="240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 name="Freeform: Shape 3"/>
            <p:cNvSpPr/>
            <p:nvPr/>
          </p:nvSpPr>
          <p:spPr bwMode="auto">
            <a:xfrm>
              <a:off x="3078631" y="2785645"/>
              <a:ext cx="1490988" cy="1495748"/>
            </a:xfrm>
            <a:custGeom>
              <a:avLst/>
              <a:gdLst/>
              <a:ahLst/>
              <a:cxnLst>
                <a:cxn ang="0">
                  <a:pos x="0" y="0"/>
                </a:cxn>
                <a:cxn ang="0">
                  <a:pos x="421" y="422"/>
                </a:cxn>
                <a:cxn ang="0">
                  <a:pos x="421" y="0"/>
                </a:cxn>
                <a:cxn ang="0">
                  <a:pos x="0" y="0"/>
                </a:cxn>
              </a:cxnLst>
              <a:rect l="0" t="0" r="r" b="b"/>
              <a:pathLst>
                <a:path w="421" h="422">
                  <a:moveTo>
                    <a:pt x="0" y="0"/>
                  </a:moveTo>
                  <a:cubicBezTo>
                    <a:pt x="0" y="233"/>
                    <a:pt x="188" y="422"/>
                    <a:pt x="421" y="422"/>
                  </a:cubicBezTo>
                  <a:cubicBezTo>
                    <a:pt x="421" y="0"/>
                    <a:pt x="421" y="0"/>
                    <a:pt x="421" y="0"/>
                  </a:cubicBezTo>
                  <a:lnTo>
                    <a:pt x="0" y="0"/>
                  </a:lnTo>
                  <a:close/>
                </a:path>
              </a:pathLst>
            </a:custGeom>
            <a:solidFill>
              <a:schemeClr val="accent4">
                <a:alpha val="70000"/>
              </a:schemeClr>
            </a:solidFill>
            <a:ln w="9525">
              <a:noFill/>
              <a:round/>
            </a:ln>
          </p:spPr>
          <p:txBody>
            <a:bodyPr anchor="ctr"/>
            <a:lstStyle/>
            <a:p>
              <a:pPr algn="ctr"/>
              <a:endParaRPr sz="240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 name="Freeform: Shape 4"/>
            <p:cNvSpPr/>
            <p:nvPr/>
          </p:nvSpPr>
          <p:spPr bwMode="auto">
            <a:xfrm>
              <a:off x="4569626" y="1294664"/>
              <a:ext cx="1495751" cy="1490987"/>
            </a:xfrm>
            <a:custGeom>
              <a:avLst/>
              <a:gdLst/>
              <a:ahLst/>
              <a:cxnLst>
                <a:cxn ang="0">
                  <a:pos x="0" y="0"/>
                </a:cxn>
                <a:cxn ang="0">
                  <a:pos x="0" y="0"/>
                </a:cxn>
                <a:cxn ang="0">
                  <a:pos x="0" y="421"/>
                </a:cxn>
                <a:cxn ang="0">
                  <a:pos x="422" y="421"/>
                </a:cxn>
                <a:cxn ang="0">
                  <a:pos x="0" y="0"/>
                </a:cxn>
              </a:cxnLst>
              <a:rect l="0" t="0" r="r" b="b"/>
              <a:pathLst>
                <a:path w="422" h="421">
                  <a:moveTo>
                    <a:pt x="0" y="0"/>
                  </a:moveTo>
                  <a:cubicBezTo>
                    <a:pt x="0" y="0"/>
                    <a:pt x="0" y="0"/>
                    <a:pt x="0" y="0"/>
                  </a:cubicBezTo>
                  <a:cubicBezTo>
                    <a:pt x="0" y="421"/>
                    <a:pt x="0" y="421"/>
                    <a:pt x="0" y="421"/>
                  </a:cubicBezTo>
                  <a:cubicBezTo>
                    <a:pt x="422" y="421"/>
                    <a:pt x="422" y="421"/>
                    <a:pt x="422" y="421"/>
                  </a:cubicBezTo>
                  <a:cubicBezTo>
                    <a:pt x="422" y="189"/>
                    <a:pt x="233" y="0"/>
                    <a:pt x="0" y="0"/>
                  </a:cubicBezTo>
                  <a:close/>
                </a:path>
              </a:pathLst>
            </a:custGeom>
            <a:solidFill>
              <a:schemeClr val="accent2">
                <a:alpha val="70000"/>
              </a:schemeClr>
            </a:solidFill>
            <a:ln w="9525">
              <a:noFill/>
              <a:round/>
            </a:ln>
          </p:spPr>
          <p:txBody>
            <a:bodyPr anchor="ctr"/>
            <a:lstStyle/>
            <a:p>
              <a:pPr algn="ctr"/>
              <a:endParaRPr sz="240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1" name="Freeform: Shape 5"/>
            <p:cNvSpPr/>
            <p:nvPr/>
          </p:nvSpPr>
          <p:spPr bwMode="auto">
            <a:xfrm>
              <a:off x="4569626" y="2785645"/>
              <a:ext cx="1495751" cy="1495748"/>
            </a:xfrm>
            <a:custGeom>
              <a:avLst/>
              <a:gdLst/>
              <a:ahLst/>
              <a:cxnLst>
                <a:cxn ang="0">
                  <a:pos x="0" y="422"/>
                </a:cxn>
                <a:cxn ang="0">
                  <a:pos x="0" y="422"/>
                </a:cxn>
                <a:cxn ang="0">
                  <a:pos x="422" y="0"/>
                </a:cxn>
                <a:cxn ang="0">
                  <a:pos x="0" y="0"/>
                </a:cxn>
                <a:cxn ang="0">
                  <a:pos x="0" y="422"/>
                </a:cxn>
              </a:cxnLst>
              <a:rect l="0" t="0" r="r" b="b"/>
              <a:pathLst>
                <a:path w="422" h="422">
                  <a:moveTo>
                    <a:pt x="0" y="422"/>
                  </a:moveTo>
                  <a:cubicBezTo>
                    <a:pt x="0" y="422"/>
                    <a:pt x="0" y="422"/>
                    <a:pt x="0" y="422"/>
                  </a:cubicBezTo>
                  <a:cubicBezTo>
                    <a:pt x="233" y="422"/>
                    <a:pt x="422" y="233"/>
                    <a:pt x="422" y="0"/>
                  </a:cubicBezTo>
                  <a:cubicBezTo>
                    <a:pt x="0" y="0"/>
                    <a:pt x="0" y="0"/>
                    <a:pt x="0" y="0"/>
                  </a:cubicBezTo>
                  <a:lnTo>
                    <a:pt x="0" y="422"/>
                  </a:lnTo>
                  <a:close/>
                </a:path>
              </a:pathLst>
            </a:custGeom>
            <a:solidFill>
              <a:schemeClr val="accent3">
                <a:alpha val="70000"/>
              </a:schemeClr>
            </a:solidFill>
            <a:ln w="9525">
              <a:noFill/>
              <a:round/>
            </a:ln>
          </p:spPr>
          <p:txBody>
            <a:bodyPr anchor="ctr"/>
            <a:lstStyle/>
            <a:p>
              <a:pPr algn="ctr"/>
              <a:endParaRPr sz="240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2" name="Freeform: Shape 7"/>
            <p:cNvSpPr/>
            <p:nvPr/>
          </p:nvSpPr>
          <p:spPr bwMode="auto">
            <a:xfrm>
              <a:off x="3746437" y="2216263"/>
              <a:ext cx="136874" cy="136874"/>
            </a:xfrm>
            <a:custGeom>
              <a:avLst/>
              <a:gdLst/>
              <a:ahLst/>
              <a:cxnLst>
                <a:cxn ang="0">
                  <a:pos x="8" y="0"/>
                </a:cxn>
                <a:cxn ang="0">
                  <a:pos x="3" y="29"/>
                </a:cxn>
                <a:cxn ang="0">
                  <a:pos x="0" y="58"/>
                </a:cxn>
                <a:cxn ang="0">
                  <a:pos x="29" y="53"/>
                </a:cxn>
                <a:cxn ang="0">
                  <a:pos x="58" y="50"/>
                </a:cxn>
                <a:cxn ang="0">
                  <a:pos x="32" y="24"/>
                </a:cxn>
                <a:cxn ang="0">
                  <a:pos x="8" y="0"/>
                </a:cxn>
              </a:cxnLst>
              <a:rect l="0" t="0" r="r" b="b"/>
              <a:pathLst>
                <a:path w="58" h="58">
                  <a:moveTo>
                    <a:pt x="8" y="0"/>
                  </a:moveTo>
                  <a:lnTo>
                    <a:pt x="3" y="29"/>
                  </a:lnTo>
                  <a:lnTo>
                    <a:pt x="0" y="58"/>
                  </a:lnTo>
                  <a:lnTo>
                    <a:pt x="29" y="53"/>
                  </a:lnTo>
                  <a:lnTo>
                    <a:pt x="58" y="50"/>
                  </a:lnTo>
                  <a:lnTo>
                    <a:pt x="32" y="24"/>
                  </a:lnTo>
                  <a:lnTo>
                    <a:pt x="8" y="0"/>
                  </a:lnTo>
                  <a:close/>
                </a:path>
              </a:pathLst>
            </a:custGeom>
            <a:solidFill>
              <a:schemeClr val="bg1"/>
            </a:solidFill>
            <a:ln w="9525">
              <a:noFill/>
              <a:round/>
            </a:ln>
          </p:spPr>
          <p:txBody>
            <a:bodyPr anchor="ctr"/>
            <a:lstStyle/>
            <a:p>
              <a:pPr algn="ctr"/>
              <a:endParaRPr sz="240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3" name="Freeform: Shape 8"/>
            <p:cNvSpPr/>
            <p:nvPr/>
          </p:nvSpPr>
          <p:spPr bwMode="auto">
            <a:xfrm>
              <a:off x="3784195" y="2003872"/>
              <a:ext cx="306787" cy="311506"/>
            </a:xfrm>
            <a:custGeom>
              <a:avLst/>
              <a:gdLst/>
              <a:ahLst/>
              <a:cxnLst>
                <a:cxn ang="0">
                  <a:pos x="50" y="114"/>
                </a:cxn>
                <a:cxn ang="0">
                  <a:pos x="40" y="106"/>
                </a:cxn>
                <a:cxn ang="0">
                  <a:pos x="114" y="32"/>
                </a:cxn>
                <a:cxn ang="0">
                  <a:pos x="98" y="16"/>
                </a:cxn>
                <a:cxn ang="0">
                  <a:pos x="24" y="90"/>
                </a:cxn>
                <a:cxn ang="0">
                  <a:pos x="16" y="82"/>
                </a:cxn>
                <a:cxn ang="0">
                  <a:pos x="90" y="8"/>
                </a:cxn>
                <a:cxn ang="0">
                  <a:pos x="82" y="0"/>
                </a:cxn>
                <a:cxn ang="0">
                  <a:pos x="0" y="82"/>
                </a:cxn>
                <a:cxn ang="0">
                  <a:pos x="50" y="132"/>
                </a:cxn>
                <a:cxn ang="0">
                  <a:pos x="130" y="50"/>
                </a:cxn>
                <a:cxn ang="0">
                  <a:pos x="122" y="42"/>
                </a:cxn>
                <a:cxn ang="0">
                  <a:pos x="50" y="114"/>
                </a:cxn>
              </a:cxnLst>
              <a:rect l="0" t="0" r="r" b="b"/>
              <a:pathLst>
                <a:path w="130" h="132">
                  <a:moveTo>
                    <a:pt x="50" y="114"/>
                  </a:moveTo>
                  <a:lnTo>
                    <a:pt x="40" y="106"/>
                  </a:lnTo>
                  <a:lnTo>
                    <a:pt x="114" y="32"/>
                  </a:lnTo>
                  <a:lnTo>
                    <a:pt x="98" y="16"/>
                  </a:lnTo>
                  <a:lnTo>
                    <a:pt x="24" y="90"/>
                  </a:lnTo>
                  <a:lnTo>
                    <a:pt x="16" y="82"/>
                  </a:lnTo>
                  <a:lnTo>
                    <a:pt x="90" y="8"/>
                  </a:lnTo>
                  <a:lnTo>
                    <a:pt x="82" y="0"/>
                  </a:lnTo>
                  <a:lnTo>
                    <a:pt x="0" y="82"/>
                  </a:lnTo>
                  <a:lnTo>
                    <a:pt x="50" y="132"/>
                  </a:lnTo>
                  <a:lnTo>
                    <a:pt x="130" y="50"/>
                  </a:lnTo>
                  <a:lnTo>
                    <a:pt x="122" y="42"/>
                  </a:lnTo>
                  <a:lnTo>
                    <a:pt x="50" y="114"/>
                  </a:lnTo>
                  <a:close/>
                </a:path>
              </a:pathLst>
            </a:custGeom>
            <a:solidFill>
              <a:schemeClr val="bg1"/>
            </a:solidFill>
            <a:ln w="9525">
              <a:noFill/>
              <a:round/>
            </a:ln>
          </p:spPr>
          <p:txBody>
            <a:bodyPr anchor="ctr"/>
            <a:lstStyle/>
            <a:p>
              <a:pPr algn="ctr"/>
              <a:endParaRPr sz="240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4" name="Freeform: Shape 9"/>
            <p:cNvSpPr/>
            <p:nvPr/>
          </p:nvSpPr>
          <p:spPr bwMode="auto">
            <a:xfrm>
              <a:off x="3998945" y="1935436"/>
              <a:ext cx="165193" cy="167554"/>
            </a:xfrm>
            <a:custGeom>
              <a:avLst/>
              <a:gdLst/>
              <a:ahLst/>
              <a:cxnLst>
                <a:cxn ang="0">
                  <a:pos x="40" y="24"/>
                </a:cxn>
                <a:cxn ang="0">
                  <a:pos x="20" y="3"/>
                </a:cxn>
                <a:cxn ang="0">
                  <a:pos x="10" y="3"/>
                </a:cxn>
                <a:cxn ang="0">
                  <a:pos x="9" y="4"/>
                </a:cxn>
                <a:cxn ang="0">
                  <a:pos x="9" y="4"/>
                </a:cxn>
                <a:cxn ang="0">
                  <a:pos x="0" y="13"/>
                </a:cxn>
                <a:cxn ang="0">
                  <a:pos x="30" y="44"/>
                </a:cxn>
                <a:cxn ang="0">
                  <a:pos x="40" y="34"/>
                </a:cxn>
                <a:cxn ang="0">
                  <a:pos x="40" y="34"/>
                </a:cxn>
                <a:cxn ang="0">
                  <a:pos x="40" y="33"/>
                </a:cxn>
                <a:cxn ang="0">
                  <a:pos x="40" y="24"/>
                </a:cxn>
              </a:cxnLst>
              <a:rect l="0" t="0" r="r" b="b"/>
              <a:pathLst>
                <a:path w="43" h="44">
                  <a:moveTo>
                    <a:pt x="40" y="24"/>
                  </a:moveTo>
                  <a:cubicBezTo>
                    <a:pt x="20" y="3"/>
                    <a:pt x="20" y="3"/>
                    <a:pt x="20" y="3"/>
                  </a:cubicBezTo>
                  <a:cubicBezTo>
                    <a:pt x="17" y="0"/>
                    <a:pt x="13" y="0"/>
                    <a:pt x="10" y="3"/>
                  </a:cubicBezTo>
                  <a:cubicBezTo>
                    <a:pt x="9" y="4"/>
                    <a:pt x="9" y="4"/>
                    <a:pt x="9" y="4"/>
                  </a:cubicBezTo>
                  <a:cubicBezTo>
                    <a:pt x="9" y="4"/>
                    <a:pt x="9" y="4"/>
                    <a:pt x="9" y="4"/>
                  </a:cubicBezTo>
                  <a:cubicBezTo>
                    <a:pt x="0" y="13"/>
                    <a:pt x="0" y="13"/>
                    <a:pt x="0" y="13"/>
                  </a:cubicBezTo>
                  <a:cubicBezTo>
                    <a:pt x="30" y="44"/>
                    <a:pt x="30" y="44"/>
                    <a:pt x="30" y="44"/>
                  </a:cubicBezTo>
                  <a:cubicBezTo>
                    <a:pt x="40" y="34"/>
                    <a:pt x="40" y="34"/>
                    <a:pt x="40" y="34"/>
                  </a:cubicBezTo>
                  <a:cubicBezTo>
                    <a:pt x="40" y="34"/>
                    <a:pt x="40" y="34"/>
                    <a:pt x="40" y="34"/>
                  </a:cubicBezTo>
                  <a:cubicBezTo>
                    <a:pt x="40" y="33"/>
                    <a:pt x="40" y="33"/>
                    <a:pt x="40" y="33"/>
                  </a:cubicBezTo>
                  <a:cubicBezTo>
                    <a:pt x="43" y="31"/>
                    <a:pt x="43" y="26"/>
                    <a:pt x="40" y="24"/>
                  </a:cubicBezTo>
                  <a:close/>
                </a:path>
              </a:pathLst>
            </a:custGeom>
            <a:solidFill>
              <a:schemeClr val="bg1"/>
            </a:solidFill>
            <a:ln w="9525">
              <a:noFill/>
              <a:round/>
            </a:ln>
          </p:spPr>
          <p:txBody>
            <a:bodyPr anchor="ctr"/>
            <a:lstStyle/>
            <a:p>
              <a:pPr algn="ctr"/>
              <a:endParaRPr sz="240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5" name="Freeform: Shape 10"/>
            <p:cNvSpPr/>
            <p:nvPr/>
          </p:nvSpPr>
          <p:spPr bwMode="auto">
            <a:xfrm>
              <a:off x="4920650" y="1933075"/>
              <a:ext cx="495576" cy="422420"/>
            </a:xfrm>
            <a:custGeom>
              <a:avLst/>
              <a:gdLst/>
              <a:ahLst/>
              <a:cxnLst>
                <a:cxn ang="0">
                  <a:pos x="36" y="111"/>
                </a:cxn>
                <a:cxn ang="0">
                  <a:pos x="23" y="104"/>
                </a:cxn>
                <a:cxn ang="0">
                  <a:pos x="22" y="104"/>
                </a:cxn>
                <a:cxn ang="0">
                  <a:pos x="22" y="65"/>
                </a:cxn>
                <a:cxn ang="0">
                  <a:pos x="55" y="32"/>
                </a:cxn>
                <a:cxn ang="0">
                  <a:pos x="75" y="12"/>
                </a:cxn>
                <a:cxn ang="0">
                  <a:pos x="111" y="16"/>
                </a:cxn>
                <a:cxn ang="0">
                  <a:pos x="123" y="55"/>
                </a:cxn>
                <a:cxn ang="0">
                  <a:pos x="76" y="104"/>
                </a:cxn>
                <a:cxn ang="0">
                  <a:pos x="69" y="104"/>
                </a:cxn>
                <a:cxn ang="0">
                  <a:pos x="69" y="97"/>
                </a:cxn>
                <a:cxn ang="0">
                  <a:pos x="115" y="49"/>
                </a:cxn>
                <a:cxn ang="0">
                  <a:pos x="104" y="23"/>
                </a:cxn>
                <a:cxn ang="0">
                  <a:pos x="83" y="19"/>
                </a:cxn>
                <a:cxn ang="0">
                  <a:pos x="62" y="40"/>
                </a:cxn>
                <a:cxn ang="0">
                  <a:pos x="30" y="72"/>
                </a:cxn>
                <a:cxn ang="0">
                  <a:pos x="30" y="97"/>
                </a:cxn>
                <a:cxn ang="0">
                  <a:pos x="30" y="97"/>
                </a:cxn>
                <a:cxn ang="0">
                  <a:pos x="43" y="96"/>
                </a:cxn>
                <a:cxn ang="0">
                  <a:pos x="52" y="88"/>
                </a:cxn>
                <a:cxn ang="0">
                  <a:pos x="88" y="51"/>
                </a:cxn>
                <a:cxn ang="0">
                  <a:pos x="89" y="44"/>
                </a:cxn>
                <a:cxn ang="0">
                  <a:pos x="81" y="48"/>
                </a:cxn>
                <a:cxn ang="0">
                  <a:pos x="47" y="82"/>
                </a:cxn>
                <a:cxn ang="0">
                  <a:pos x="39" y="82"/>
                </a:cxn>
                <a:cxn ang="0">
                  <a:pos x="40" y="74"/>
                </a:cxn>
                <a:cxn ang="0">
                  <a:pos x="73" y="41"/>
                </a:cxn>
                <a:cxn ang="0">
                  <a:pos x="96" y="36"/>
                </a:cxn>
                <a:cxn ang="0">
                  <a:pos x="96" y="58"/>
                </a:cxn>
                <a:cxn ang="0">
                  <a:pos x="59" y="95"/>
                </a:cxn>
                <a:cxn ang="0">
                  <a:pos x="50" y="104"/>
                </a:cxn>
                <a:cxn ang="0">
                  <a:pos x="36" y="111"/>
                </a:cxn>
              </a:cxnLst>
              <a:rect l="0" t="0" r="r" b="b"/>
              <a:pathLst>
                <a:path w="130" h="111">
                  <a:moveTo>
                    <a:pt x="36" y="111"/>
                  </a:moveTo>
                  <a:cubicBezTo>
                    <a:pt x="31" y="111"/>
                    <a:pt x="27" y="109"/>
                    <a:pt x="23" y="104"/>
                  </a:cubicBezTo>
                  <a:cubicBezTo>
                    <a:pt x="22" y="104"/>
                    <a:pt x="22" y="104"/>
                    <a:pt x="22" y="104"/>
                  </a:cubicBezTo>
                  <a:cubicBezTo>
                    <a:pt x="18" y="100"/>
                    <a:pt x="0" y="85"/>
                    <a:pt x="22" y="65"/>
                  </a:cubicBezTo>
                  <a:cubicBezTo>
                    <a:pt x="31" y="56"/>
                    <a:pt x="43" y="44"/>
                    <a:pt x="55" y="32"/>
                  </a:cubicBezTo>
                  <a:cubicBezTo>
                    <a:pt x="61" y="26"/>
                    <a:pt x="68" y="19"/>
                    <a:pt x="75" y="12"/>
                  </a:cubicBezTo>
                  <a:cubicBezTo>
                    <a:pt x="88" y="0"/>
                    <a:pt x="97" y="2"/>
                    <a:pt x="111" y="16"/>
                  </a:cubicBezTo>
                  <a:cubicBezTo>
                    <a:pt x="127" y="32"/>
                    <a:pt x="130" y="47"/>
                    <a:pt x="123" y="55"/>
                  </a:cubicBezTo>
                  <a:cubicBezTo>
                    <a:pt x="114" y="66"/>
                    <a:pt x="78" y="103"/>
                    <a:pt x="76" y="104"/>
                  </a:cubicBezTo>
                  <a:cubicBezTo>
                    <a:pt x="74" y="106"/>
                    <a:pt x="71" y="106"/>
                    <a:pt x="69" y="104"/>
                  </a:cubicBezTo>
                  <a:cubicBezTo>
                    <a:pt x="67" y="102"/>
                    <a:pt x="67" y="99"/>
                    <a:pt x="69" y="97"/>
                  </a:cubicBezTo>
                  <a:cubicBezTo>
                    <a:pt x="69" y="96"/>
                    <a:pt x="106" y="59"/>
                    <a:pt x="115" y="49"/>
                  </a:cubicBezTo>
                  <a:cubicBezTo>
                    <a:pt x="118" y="46"/>
                    <a:pt x="118" y="37"/>
                    <a:pt x="104" y="23"/>
                  </a:cubicBezTo>
                  <a:cubicBezTo>
                    <a:pt x="95" y="15"/>
                    <a:pt x="93" y="9"/>
                    <a:pt x="83" y="19"/>
                  </a:cubicBezTo>
                  <a:cubicBezTo>
                    <a:pt x="76" y="26"/>
                    <a:pt x="69" y="33"/>
                    <a:pt x="62" y="40"/>
                  </a:cubicBezTo>
                  <a:cubicBezTo>
                    <a:pt x="50" y="52"/>
                    <a:pt x="38" y="63"/>
                    <a:pt x="30" y="72"/>
                  </a:cubicBezTo>
                  <a:cubicBezTo>
                    <a:pt x="16" y="85"/>
                    <a:pt x="25" y="92"/>
                    <a:pt x="30" y="97"/>
                  </a:cubicBezTo>
                  <a:cubicBezTo>
                    <a:pt x="30" y="97"/>
                    <a:pt x="30" y="97"/>
                    <a:pt x="30" y="97"/>
                  </a:cubicBezTo>
                  <a:cubicBezTo>
                    <a:pt x="34" y="101"/>
                    <a:pt x="37" y="102"/>
                    <a:pt x="43" y="96"/>
                  </a:cubicBezTo>
                  <a:cubicBezTo>
                    <a:pt x="44" y="95"/>
                    <a:pt x="47" y="92"/>
                    <a:pt x="52" y="88"/>
                  </a:cubicBezTo>
                  <a:cubicBezTo>
                    <a:pt x="63" y="77"/>
                    <a:pt x="84" y="57"/>
                    <a:pt x="88" y="51"/>
                  </a:cubicBezTo>
                  <a:cubicBezTo>
                    <a:pt x="89" y="50"/>
                    <a:pt x="91" y="46"/>
                    <a:pt x="89" y="44"/>
                  </a:cubicBezTo>
                  <a:cubicBezTo>
                    <a:pt x="87" y="42"/>
                    <a:pt x="82" y="46"/>
                    <a:pt x="81" y="48"/>
                  </a:cubicBezTo>
                  <a:cubicBezTo>
                    <a:pt x="66" y="63"/>
                    <a:pt x="47" y="82"/>
                    <a:pt x="47" y="82"/>
                  </a:cubicBezTo>
                  <a:cubicBezTo>
                    <a:pt x="45" y="84"/>
                    <a:pt x="41" y="84"/>
                    <a:pt x="39" y="82"/>
                  </a:cubicBezTo>
                  <a:cubicBezTo>
                    <a:pt x="37" y="80"/>
                    <a:pt x="37" y="76"/>
                    <a:pt x="40" y="74"/>
                  </a:cubicBezTo>
                  <a:cubicBezTo>
                    <a:pt x="40" y="74"/>
                    <a:pt x="59" y="56"/>
                    <a:pt x="73" y="41"/>
                  </a:cubicBezTo>
                  <a:cubicBezTo>
                    <a:pt x="82" y="31"/>
                    <a:pt x="91" y="32"/>
                    <a:pt x="96" y="36"/>
                  </a:cubicBezTo>
                  <a:cubicBezTo>
                    <a:pt x="102" y="42"/>
                    <a:pt x="101" y="52"/>
                    <a:pt x="96" y="58"/>
                  </a:cubicBezTo>
                  <a:cubicBezTo>
                    <a:pt x="92" y="63"/>
                    <a:pt x="75" y="79"/>
                    <a:pt x="59" y="95"/>
                  </a:cubicBezTo>
                  <a:cubicBezTo>
                    <a:pt x="55" y="99"/>
                    <a:pt x="52" y="102"/>
                    <a:pt x="50" y="104"/>
                  </a:cubicBezTo>
                  <a:cubicBezTo>
                    <a:pt x="45" y="108"/>
                    <a:pt x="41" y="111"/>
                    <a:pt x="36" y="111"/>
                  </a:cubicBezTo>
                  <a:close/>
                </a:path>
              </a:pathLst>
            </a:custGeom>
            <a:solidFill>
              <a:schemeClr val="bg1"/>
            </a:solidFill>
            <a:ln w="9525">
              <a:noFill/>
              <a:round/>
            </a:ln>
          </p:spPr>
          <p:txBody>
            <a:bodyPr anchor="ctr"/>
            <a:lstStyle/>
            <a:p>
              <a:pPr algn="ctr"/>
              <a:endParaRPr sz="240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6" name="Freeform: Shape 12"/>
            <p:cNvSpPr/>
            <p:nvPr/>
          </p:nvSpPr>
          <p:spPr bwMode="auto">
            <a:xfrm>
              <a:off x="4978469" y="3157052"/>
              <a:ext cx="410619" cy="306784"/>
            </a:xfrm>
            <a:custGeom>
              <a:avLst/>
              <a:gdLst/>
              <a:ahLst/>
              <a:cxnLst>
                <a:cxn ang="0">
                  <a:pos x="19" y="64"/>
                </a:cxn>
                <a:cxn ang="0">
                  <a:pos x="0" y="79"/>
                </a:cxn>
                <a:cxn ang="0">
                  <a:pos x="8" y="81"/>
                </a:cxn>
                <a:cxn ang="0">
                  <a:pos x="25" y="67"/>
                </a:cxn>
                <a:cxn ang="0">
                  <a:pos x="78" y="53"/>
                </a:cxn>
                <a:cxn ang="0">
                  <a:pos x="66" y="44"/>
                </a:cxn>
                <a:cxn ang="0">
                  <a:pos x="92" y="44"/>
                </a:cxn>
                <a:cxn ang="0">
                  <a:pos x="108" y="9"/>
                </a:cxn>
                <a:cxn ang="0">
                  <a:pos x="19" y="64"/>
                </a:cxn>
                <a:cxn ang="0">
                  <a:pos x="28" y="60"/>
                </a:cxn>
                <a:cxn ang="0">
                  <a:pos x="28" y="60"/>
                </a:cxn>
                <a:cxn ang="0">
                  <a:pos x="100" y="14"/>
                </a:cxn>
                <a:cxn ang="0">
                  <a:pos x="28" y="60"/>
                </a:cxn>
              </a:cxnLst>
              <a:rect l="0" t="0" r="r" b="b"/>
              <a:pathLst>
                <a:path w="108" h="81">
                  <a:moveTo>
                    <a:pt x="19" y="64"/>
                  </a:moveTo>
                  <a:cubicBezTo>
                    <a:pt x="0" y="79"/>
                    <a:pt x="0" y="79"/>
                    <a:pt x="0" y="79"/>
                  </a:cubicBezTo>
                  <a:cubicBezTo>
                    <a:pt x="8" y="81"/>
                    <a:pt x="8" y="81"/>
                    <a:pt x="8" y="81"/>
                  </a:cubicBezTo>
                  <a:cubicBezTo>
                    <a:pt x="25" y="67"/>
                    <a:pt x="25" y="67"/>
                    <a:pt x="25" y="67"/>
                  </a:cubicBezTo>
                  <a:cubicBezTo>
                    <a:pt x="58" y="66"/>
                    <a:pt x="78" y="53"/>
                    <a:pt x="78" y="53"/>
                  </a:cubicBezTo>
                  <a:cubicBezTo>
                    <a:pt x="66" y="44"/>
                    <a:pt x="66" y="44"/>
                    <a:pt x="66" y="44"/>
                  </a:cubicBezTo>
                  <a:cubicBezTo>
                    <a:pt x="66" y="44"/>
                    <a:pt x="87" y="42"/>
                    <a:pt x="92" y="44"/>
                  </a:cubicBezTo>
                  <a:cubicBezTo>
                    <a:pt x="97" y="42"/>
                    <a:pt x="106" y="34"/>
                    <a:pt x="108" y="9"/>
                  </a:cubicBezTo>
                  <a:cubicBezTo>
                    <a:pt x="49" y="0"/>
                    <a:pt x="34" y="33"/>
                    <a:pt x="19" y="64"/>
                  </a:cubicBezTo>
                  <a:close/>
                  <a:moveTo>
                    <a:pt x="28" y="60"/>
                  </a:moveTo>
                  <a:cubicBezTo>
                    <a:pt x="28" y="60"/>
                    <a:pt x="28" y="60"/>
                    <a:pt x="28" y="60"/>
                  </a:cubicBezTo>
                  <a:cubicBezTo>
                    <a:pt x="33" y="54"/>
                    <a:pt x="66" y="21"/>
                    <a:pt x="100" y="14"/>
                  </a:cubicBezTo>
                  <a:cubicBezTo>
                    <a:pt x="81" y="20"/>
                    <a:pt x="37" y="54"/>
                    <a:pt x="28" y="60"/>
                  </a:cubicBezTo>
                  <a:close/>
                </a:path>
              </a:pathLst>
            </a:custGeom>
            <a:solidFill>
              <a:schemeClr val="bg1"/>
            </a:solidFill>
            <a:ln w="9525">
              <a:noFill/>
              <a:round/>
            </a:ln>
          </p:spPr>
          <p:txBody>
            <a:bodyPr anchor="ctr"/>
            <a:lstStyle/>
            <a:p>
              <a:pPr algn="ctr"/>
              <a:endParaRPr sz="240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7" name="Freeform: Shape 13"/>
            <p:cNvSpPr/>
            <p:nvPr/>
          </p:nvSpPr>
          <p:spPr bwMode="auto">
            <a:xfrm>
              <a:off x="4947791" y="3487435"/>
              <a:ext cx="195871" cy="141592"/>
            </a:xfrm>
            <a:custGeom>
              <a:avLst/>
              <a:gdLst/>
              <a:ahLst/>
              <a:cxnLst>
                <a:cxn ang="0">
                  <a:pos x="44" y="8"/>
                </a:cxn>
                <a:cxn ang="0">
                  <a:pos x="36" y="8"/>
                </a:cxn>
                <a:cxn ang="0">
                  <a:pos x="29" y="0"/>
                </a:cxn>
                <a:cxn ang="0">
                  <a:pos x="22" y="0"/>
                </a:cxn>
                <a:cxn ang="0">
                  <a:pos x="15" y="8"/>
                </a:cxn>
                <a:cxn ang="0">
                  <a:pos x="7" y="8"/>
                </a:cxn>
                <a:cxn ang="0">
                  <a:pos x="0" y="15"/>
                </a:cxn>
                <a:cxn ang="0">
                  <a:pos x="0" y="29"/>
                </a:cxn>
                <a:cxn ang="0">
                  <a:pos x="7" y="37"/>
                </a:cxn>
                <a:cxn ang="0">
                  <a:pos x="44" y="37"/>
                </a:cxn>
                <a:cxn ang="0">
                  <a:pos x="51" y="29"/>
                </a:cxn>
                <a:cxn ang="0">
                  <a:pos x="51" y="15"/>
                </a:cxn>
                <a:cxn ang="0">
                  <a:pos x="44" y="8"/>
                </a:cxn>
              </a:cxnLst>
              <a:rect l="0" t="0" r="r" b="b"/>
              <a:pathLst>
                <a:path w="51" h="37">
                  <a:moveTo>
                    <a:pt x="44" y="8"/>
                  </a:moveTo>
                  <a:cubicBezTo>
                    <a:pt x="36" y="8"/>
                    <a:pt x="36" y="8"/>
                    <a:pt x="36" y="8"/>
                  </a:cubicBezTo>
                  <a:cubicBezTo>
                    <a:pt x="36" y="4"/>
                    <a:pt x="33" y="0"/>
                    <a:pt x="29" y="0"/>
                  </a:cubicBezTo>
                  <a:cubicBezTo>
                    <a:pt x="22" y="0"/>
                    <a:pt x="22" y="0"/>
                    <a:pt x="22" y="0"/>
                  </a:cubicBezTo>
                  <a:cubicBezTo>
                    <a:pt x="18" y="0"/>
                    <a:pt x="15" y="4"/>
                    <a:pt x="15" y="8"/>
                  </a:cubicBezTo>
                  <a:cubicBezTo>
                    <a:pt x="7" y="8"/>
                    <a:pt x="7" y="8"/>
                    <a:pt x="7" y="8"/>
                  </a:cubicBezTo>
                  <a:cubicBezTo>
                    <a:pt x="3" y="8"/>
                    <a:pt x="0" y="11"/>
                    <a:pt x="0" y="15"/>
                  </a:cubicBezTo>
                  <a:cubicBezTo>
                    <a:pt x="0" y="29"/>
                    <a:pt x="0" y="29"/>
                    <a:pt x="0" y="29"/>
                  </a:cubicBezTo>
                  <a:cubicBezTo>
                    <a:pt x="0" y="33"/>
                    <a:pt x="3" y="37"/>
                    <a:pt x="7" y="37"/>
                  </a:cubicBezTo>
                  <a:cubicBezTo>
                    <a:pt x="44" y="37"/>
                    <a:pt x="44" y="37"/>
                    <a:pt x="44" y="37"/>
                  </a:cubicBezTo>
                  <a:cubicBezTo>
                    <a:pt x="48" y="37"/>
                    <a:pt x="51" y="33"/>
                    <a:pt x="51" y="29"/>
                  </a:cubicBezTo>
                  <a:cubicBezTo>
                    <a:pt x="51" y="15"/>
                    <a:pt x="51" y="15"/>
                    <a:pt x="51" y="15"/>
                  </a:cubicBezTo>
                  <a:cubicBezTo>
                    <a:pt x="51" y="11"/>
                    <a:pt x="48" y="8"/>
                    <a:pt x="44" y="8"/>
                  </a:cubicBezTo>
                  <a:close/>
                </a:path>
              </a:pathLst>
            </a:custGeom>
            <a:solidFill>
              <a:schemeClr val="bg1"/>
            </a:solidFill>
            <a:ln w="9525">
              <a:noFill/>
              <a:round/>
            </a:ln>
          </p:spPr>
          <p:txBody>
            <a:bodyPr anchor="ctr"/>
            <a:lstStyle/>
            <a:p>
              <a:pPr algn="ctr"/>
              <a:endParaRPr sz="240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8" name="Freeform: Shape 15"/>
            <p:cNvSpPr/>
            <p:nvPr/>
          </p:nvSpPr>
          <p:spPr bwMode="auto">
            <a:xfrm>
              <a:off x="3797170" y="3174749"/>
              <a:ext cx="316226" cy="43657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solidFill>
              <a:schemeClr val="bg1"/>
            </a:solidFill>
            <a:ln w="9525">
              <a:noFill/>
              <a:round/>
            </a:ln>
          </p:spPr>
          <p:txBody>
            <a:bodyPr anchor="ctr"/>
            <a:lstStyle/>
            <a:p>
              <a:pPr algn="ctr"/>
              <a:endParaRPr sz="240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9" name="Freeform: Shape 16"/>
            <p:cNvSpPr/>
            <p:nvPr/>
          </p:nvSpPr>
          <p:spPr bwMode="auto">
            <a:xfrm>
              <a:off x="3917525" y="3306902"/>
              <a:ext cx="89676" cy="51917"/>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solidFill>
              <a:schemeClr val="bg1"/>
            </a:solidFill>
            <a:ln w="9525">
              <a:noFill/>
              <a:round/>
            </a:ln>
          </p:spPr>
          <p:txBody>
            <a:bodyPr anchor="ctr"/>
            <a:lstStyle/>
            <a:p>
              <a:pPr algn="ctr"/>
              <a:endParaRPr sz="2400">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26" name="组合 25"/>
          <p:cNvGrpSpPr/>
          <p:nvPr/>
        </p:nvGrpSpPr>
        <p:grpSpPr>
          <a:xfrm>
            <a:off x="32385" y="386575"/>
            <a:ext cx="11956415" cy="0"/>
            <a:chOff x="1103" y="1195"/>
            <a:chExt cx="19076" cy="0"/>
          </a:xfrm>
        </p:grpSpPr>
        <p:cxnSp>
          <p:nvCxnSpPr>
            <p:cNvPr id="34" name="直接连接符 33"/>
            <p:cNvCxnSpPr/>
            <p:nvPr/>
          </p:nvCxnSpPr>
          <p:spPr>
            <a:xfrm flipH="1">
              <a:off x="13441"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103"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grpSp>
      <p:sp>
        <p:nvSpPr>
          <p:cNvPr id="40" name="文本框 18"/>
          <p:cNvSpPr/>
          <p:nvPr/>
        </p:nvSpPr>
        <p:spPr>
          <a:xfrm>
            <a:off x="4458690" y="175818"/>
            <a:ext cx="3138277" cy="460338"/>
          </a:xfrm>
          <a:prstGeom prst="rect">
            <a:avLst/>
          </a:prstGeom>
          <a:noFill/>
          <a:ln w="9525">
            <a:solidFill>
              <a:srgbClr val="828EF6"/>
            </a:solidFill>
          </a:ln>
        </p:spPr>
        <p:txBody>
          <a:bodyPr wrap="square" anchor="t">
            <a:spAutoFit/>
          </a:bodyPr>
          <a:p>
            <a:pPr algn="ctr" defTabSz="685800"/>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Click Add Title Text</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randombar(horizontal)">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Plaque 5"/>
          <p:cNvSpPr/>
          <p:nvPr/>
        </p:nvSpPr>
        <p:spPr>
          <a:xfrm>
            <a:off x="4683869" y="2337994"/>
            <a:ext cx="2824265" cy="2823529"/>
          </a:xfrm>
          <a:prstGeom prst="plaqu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52" tIns="45727" rIns="91452" bIns="45727" rtlCol="0" anchor="ctr"/>
          <a:lstStyle/>
          <a:p>
            <a:pPr algn="ctr"/>
            <a:endParaRPr lang="en-US" sz="3600" dirty="0">
              <a:solidFill>
                <a:schemeClr val="bg1">
                  <a:lumMod val="50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 name="Teardrop 6"/>
          <p:cNvSpPr/>
          <p:nvPr/>
        </p:nvSpPr>
        <p:spPr>
          <a:xfrm rot="16200000">
            <a:off x="4060547" y="1796596"/>
            <a:ext cx="1714293" cy="1714741"/>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lumMod val="50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 name="Teardrop 7"/>
          <p:cNvSpPr/>
          <p:nvPr/>
        </p:nvSpPr>
        <p:spPr>
          <a:xfrm>
            <a:off x="6416940" y="1796821"/>
            <a:ext cx="1714741" cy="171429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lumMod val="50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 name="Teardrop 8"/>
          <p:cNvSpPr/>
          <p:nvPr/>
        </p:nvSpPr>
        <p:spPr>
          <a:xfrm rot="10800000">
            <a:off x="4060320" y="3997788"/>
            <a:ext cx="1714741" cy="1714293"/>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lumMod val="50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 name="Teardrop 9"/>
          <p:cNvSpPr/>
          <p:nvPr/>
        </p:nvSpPr>
        <p:spPr>
          <a:xfrm rot="5400000">
            <a:off x="6417167" y="3997567"/>
            <a:ext cx="1714293" cy="1714741"/>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lumMod val="50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13" name="Group 57"/>
          <p:cNvGrpSpPr/>
          <p:nvPr/>
        </p:nvGrpSpPr>
        <p:grpSpPr>
          <a:xfrm>
            <a:off x="911426" y="4714815"/>
            <a:ext cx="2996119" cy="947539"/>
            <a:chOff x="-267404" y="3168889"/>
            <a:chExt cx="2247089" cy="710839"/>
          </a:xfrm>
        </p:grpSpPr>
        <p:sp>
          <p:nvSpPr>
            <p:cNvPr id="14" name="TextBox 13"/>
            <p:cNvSpPr txBox="1"/>
            <p:nvPr/>
          </p:nvSpPr>
          <p:spPr>
            <a:xfrm>
              <a:off x="-267404" y="3416692"/>
              <a:ext cx="2247089" cy="463036"/>
            </a:xfrm>
            <a:prstGeom prst="rect">
              <a:avLst/>
            </a:prstGeom>
            <a:noFill/>
          </p:spPr>
          <p:txBody>
            <a:bodyPr wrap="square" lIns="0" tIns="0" rIns="0" bIns="0" rtlCol="0">
              <a:spAutoFit/>
            </a:bodyPr>
            <a:lstStyle/>
            <a:p>
              <a:pPr algn="r" defTabSz="1219200">
                <a:spcBef>
                  <a:spcPct val="20000"/>
                </a:spcBef>
                <a:defRPr/>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Type your content here, or after copying your text, select Paste in this box and select keep text only</a:t>
              </a:r>
              <a:r>
                <a:rPr lang="zh-CN" altLang="en-US" sz="1335" dirty="0">
                  <a:solidFill>
                    <a:schemeClr val="bg1">
                      <a:lumMod val="50000"/>
                    </a:schemeClr>
                  </a:solidFill>
                  <a:latin typeface="Montserrat" panose="00000500000000000000" charset="0"/>
                  <a:ea typeface="Montserrat" panose="00000500000000000000" charset="0"/>
                  <a:cs typeface="Montserrat" panose="00000500000000000000" charset="0"/>
                  <a:sym typeface="Montserrat" panose="00000500000000000000" charset="0"/>
                </a:rPr>
                <a:t>.</a:t>
              </a:r>
              <a:endParaRPr lang="en-US" sz="1335" dirty="0">
                <a:solidFill>
                  <a:schemeClr val="bg1">
                    <a:lumMod val="50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5" name="Rectangle 14"/>
            <p:cNvSpPr/>
            <p:nvPr/>
          </p:nvSpPr>
          <p:spPr>
            <a:xfrm>
              <a:off x="861450" y="3168889"/>
              <a:ext cx="1118235" cy="215321"/>
            </a:xfrm>
            <a:prstGeom prst="rect">
              <a:avLst/>
            </a:prstGeom>
          </p:spPr>
          <p:txBody>
            <a:bodyPr wrap="none" lIns="0" tIns="0" rIns="0" bIns="0">
              <a:spAutoFit/>
            </a:bodyPr>
            <a:lstStyle/>
            <a:p>
              <a:pPr algn="r"/>
              <a:r>
                <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6" name="Group 58"/>
          <p:cNvGrpSpPr/>
          <p:nvPr/>
        </p:nvGrpSpPr>
        <p:grpSpPr>
          <a:xfrm>
            <a:off x="8245651" y="1796822"/>
            <a:ext cx="3034927" cy="947539"/>
            <a:chOff x="7174424" y="1352592"/>
            <a:chExt cx="2276195" cy="710839"/>
          </a:xfrm>
        </p:grpSpPr>
        <p:sp>
          <p:nvSpPr>
            <p:cNvPr id="17" name="TextBox 16"/>
            <p:cNvSpPr txBox="1"/>
            <p:nvPr/>
          </p:nvSpPr>
          <p:spPr>
            <a:xfrm>
              <a:off x="7174424" y="1600395"/>
              <a:ext cx="2276195" cy="463036"/>
            </a:xfrm>
            <a:prstGeom prst="rect">
              <a:avLst/>
            </a:prstGeom>
            <a:noFill/>
          </p:spPr>
          <p:txBody>
            <a:bodyPr wrap="square" lIns="0" tIns="0" rIns="0" bIns="0" rtlCol="0">
              <a:spAutoFit/>
            </a:bodyPr>
            <a:lstStyle/>
            <a:p>
              <a:pPr defTabSz="1219200">
                <a:spcBef>
                  <a:spcPct val="20000"/>
                </a:spcBef>
                <a:defRPr/>
              </a:pPr>
              <a:r>
                <a:rPr lang="zh-CN" altLang="en-US" sz="1335" dirty="0">
                  <a:solidFill>
                    <a:schemeClr val="bg1">
                      <a:lumMod val="50000"/>
                    </a:schemeClr>
                  </a:solidFill>
                  <a:latin typeface="Montserrat" panose="00000500000000000000" charset="0"/>
                  <a:ea typeface="Montserrat" panose="00000500000000000000" charset="0"/>
                  <a:cs typeface="Montserrat" panose="00000500000000000000" charset="0"/>
                  <a:sym typeface="Montserrat" panose="00000500000000000000" charset="0"/>
                </a:rPr>
                <a:t>T</a:t>
              </a: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ype your content here, or after copying your text, select Paste in this box and select keep text only.</a:t>
              </a:r>
              <a:endPar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8" name="Rectangle 17"/>
            <p:cNvSpPr/>
            <p:nvPr/>
          </p:nvSpPr>
          <p:spPr>
            <a:xfrm>
              <a:off x="7174424" y="1352592"/>
              <a:ext cx="1118235" cy="215321"/>
            </a:xfrm>
            <a:prstGeom prst="rect">
              <a:avLst/>
            </a:prstGeom>
          </p:spPr>
          <p:txBody>
            <a:bodyPr wrap="none" lIns="0" tIns="0" rIns="0" bIns="0">
              <a:spAutoFit/>
            </a:bodyPr>
            <a:lstStyle/>
            <a:p>
              <a:r>
                <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19" name="Group 56"/>
          <p:cNvGrpSpPr/>
          <p:nvPr/>
        </p:nvGrpSpPr>
        <p:grpSpPr>
          <a:xfrm>
            <a:off x="872615" y="1796822"/>
            <a:ext cx="3034929" cy="947539"/>
            <a:chOff x="-296510" y="1363501"/>
            <a:chExt cx="2276197" cy="710839"/>
          </a:xfrm>
        </p:grpSpPr>
        <p:sp>
          <p:nvSpPr>
            <p:cNvPr id="20" name="TextBox 19"/>
            <p:cNvSpPr txBox="1"/>
            <p:nvPr/>
          </p:nvSpPr>
          <p:spPr>
            <a:xfrm>
              <a:off x="-296510" y="1611304"/>
              <a:ext cx="2276196" cy="463036"/>
            </a:xfrm>
            <a:prstGeom prst="rect">
              <a:avLst/>
            </a:prstGeom>
            <a:noFill/>
          </p:spPr>
          <p:txBody>
            <a:bodyPr wrap="square" lIns="0" tIns="0" rIns="0" bIns="0" rtlCol="0">
              <a:spAutoFit/>
            </a:bodyPr>
            <a:lstStyle/>
            <a:p>
              <a:pPr algn="r" defTabSz="1219200">
                <a:spcBef>
                  <a:spcPct val="20000"/>
                </a:spcBef>
                <a:defRPr/>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Type your content here, or after copying your text, select Paste in this box and select keep text only.</a:t>
              </a:r>
              <a:endPar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21" name="Rectangle 20"/>
            <p:cNvSpPr/>
            <p:nvPr/>
          </p:nvSpPr>
          <p:spPr>
            <a:xfrm>
              <a:off x="861452" y="1363501"/>
              <a:ext cx="1118235" cy="215321"/>
            </a:xfrm>
            <a:prstGeom prst="rect">
              <a:avLst/>
            </a:prstGeom>
          </p:spPr>
          <p:txBody>
            <a:bodyPr wrap="none" lIns="0" tIns="0" rIns="0" bIns="0">
              <a:spAutoFit/>
            </a:bodyPr>
            <a:lstStyle/>
            <a:p>
              <a:pPr algn="r"/>
              <a:r>
                <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22" name="Group 58"/>
          <p:cNvGrpSpPr/>
          <p:nvPr/>
        </p:nvGrpSpPr>
        <p:grpSpPr>
          <a:xfrm>
            <a:off x="8245651" y="4638027"/>
            <a:ext cx="3034927" cy="947539"/>
            <a:chOff x="7174424" y="1352592"/>
            <a:chExt cx="2276195" cy="710839"/>
          </a:xfrm>
        </p:grpSpPr>
        <p:sp>
          <p:nvSpPr>
            <p:cNvPr id="23" name="TextBox 22"/>
            <p:cNvSpPr txBox="1"/>
            <p:nvPr/>
          </p:nvSpPr>
          <p:spPr>
            <a:xfrm>
              <a:off x="7174424" y="1600395"/>
              <a:ext cx="2276195" cy="463036"/>
            </a:xfrm>
            <a:prstGeom prst="rect">
              <a:avLst/>
            </a:prstGeom>
            <a:noFill/>
          </p:spPr>
          <p:txBody>
            <a:bodyPr wrap="square" lIns="0" tIns="0" rIns="0" bIns="0" rtlCol="0">
              <a:spAutoFit/>
            </a:bodyPr>
            <a:lstStyle/>
            <a:p>
              <a:pPr defTabSz="1219200">
                <a:spcBef>
                  <a:spcPct val="20000"/>
                </a:spcBef>
                <a:defRPr/>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Type your content here, or after copying your text, select Paste in this box and select keep text only.</a:t>
              </a:r>
              <a:endPar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24" name="Rectangle 23"/>
            <p:cNvSpPr/>
            <p:nvPr/>
          </p:nvSpPr>
          <p:spPr>
            <a:xfrm>
              <a:off x="7174424" y="1352592"/>
              <a:ext cx="1118235" cy="215321"/>
            </a:xfrm>
            <a:prstGeom prst="rect">
              <a:avLst/>
            </a:prstGeom>
          </p:spPr>
          <p:txBody>
            <a:bodyPr wrap="none" lIns="0" tIns="0" rIns="0" bIns="0">
              <a:spAutoFit/>
            </a:bodyPr>
            <a:lstStyle/>
            <a:p>
              <a:r>
                <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zh-CN" altLang="en-US" sz="1865"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sp>
        <p:nvSpPr>
          <p:cNvPr id="26" name="Freeform 131"/>
          <p:cNvSpPr>
            <a:spLocks noEditPoints="1"/>
          </p:cNvSpPr>
          <p:nvPr/>
        </p:nvSpPr>
        <p:spPr bwMode="auto">
          <a:xfrm>
            <a:off x="5775063" y="3366558"/>
            <a:ext cx="660085" cy="659913"/>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chemeClr val="bg1"/>
          </a:solidFill>
          <a:ln w="9525">
            <a:noFill/>
            <a:round/>
          </a:ln>
        </p:spPr>
        <p:txBody>
          <a:bodyPr vert="horz" wrap="square" lIns="121904" tIns="60952" rIns="121904" bIns="60952" numCol="1" anchor="t" anchorCtr="0" compatLnSpc="1"/>
          <a:lstStyle/>
          <a:p>
            <a:endParaRPr lang="en-US" sz="3600">
              <a:solidFill>
                <a:schemeClr val="bg1">
                  <a:lumMod val="50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27" name="Freeform 69"/>
          <p:cNvSpPr/>
          <p:nvPr/>
        </p:nvSpPr>
        <p:spPr bwMode="auto">
          <a:xfrm>
            <a:off x="4673600" y="2244543"/>
            <a:ext cx="397869" cy="747156"/>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vert="horz" wrap="square" lIns="121904" tIns="60952" rIns="121904" bIns="60952" numCol="1" anchor="t" anchorCtr="0" compatLnSpc="1"/>
          <a:lstStyle/>
          <a:p>
            <a:endParaRPr lang="en-US" sz="3600">
              <a:solidFill>
                <a:schemeClr val="bg1">
                  <a:lumMod val="50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28" name="Freeform 23"/>
          <p:cNvSpPr>
            <a:spLocks noEditPoints="1"/>
          </p:cNvSpPr>
          <p:nvPr/>
        </p:nvSpPr>
        <p:spPr bwMode="auto">
          <a:xfrm>
            <a:off x="4561102" y="4506089"/>
            <a:ext cx="682140" cy="644848"/>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vert="horz" wrap="square" lIns="121904" tIns="60952" rIns="121904" bIns="60952" numCol="1" anchor="t" anchorCtr="0" compatLnSpc="1"/>
          <a:lstStyle/>
          <a:p>
            <a:endParaRPr lang="en-US" sz="3600">
              <a:solidFill>
                <a:schemeClr val="bg1">
                  <a:lumMod val="50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29" name="Freeform 50"/>
          <p:cNvSpPr>
            <a:spLocks noEditPoints="1"/>
          </p:cNvSpPr>
          <p:nvPr/>
        </p:nvSpPr>
        <p:spPr bwMode="auto">
          <a:xfrm>
            <a:off x="7013516" y="2207153"/>
            <a:ext cx="576808" cy="743459"/>
          </a:xfrm>
          <a:custGeom>
            <a:avLst/>
            <a:gdLst/>
            <a:ahLst/>
            <a:cxnLst>
              <a:cxn ang="0">
                <a:pos x="54" y="72"/>
              </a:cxn>
              <a:cxn ang="0">
                <a:pos x="0" y="3"/>
              </a:cxn>
              <a:cxn ang="0">
                <a:pos x="56" y="3"/>
              </a:cxn>
              <a:cxn ang="0">
                <a:pos x="11" y="11"/>
              </a:cxn>
              <a:cxn ang="0">
                <a:pos x="11" y="16"/>
              </a:cxn>
              <a:cxn ang="0">
                <a:pos x="15" y="12"/>
              </a:cxn>
              <a:cxn ang="0">
                <a:pos x="11" y="21"/>
              </a:cxn>
              <a:cxn ang="0">
                <a:pos x="11" y="26"/>
              </a:cxn>
              <a:cxn ang="0">
                <a:pos x="15" y="22"/>
              </a:cxn>
              <a:cxn ang="0">
                <a:pos x="11" y="31"/>
              </a:cxn>
              <a:cxn ang="0">
                <a:pos x="11" y="36"/>
              </a:cxn>
              <a:cxn ang="0">
                <a:pos x="15" y="32"/>
              </a:cxn>
              <a:cxn ang="0">
                <a:pos x="11" y="41"/>
              </a:cxn>
              <a:cxn ang="0">
                <a:pos x="11" y="47"/>
              </a:cxn>
              <a:cxn ang="0">
                <a:pos x="15" y="43"/>
              </a:cxn>
              <a:cxn ang="0">
                <a:pos x="11" y="52"/>
              </a:cxn>
              <a:cxn ang="0">
                <a:pos x="11" y="57"/>
              </a:cxn>
              <a:cxn ang="0">
                <a:pos x="15" y="53"/>
              </a:cxn>
              <a:cxn ang="0">
                <a:pos x="24" y="16"/>
              </a:cxn>
              <a:cxn ang="0">
                <a:pos x="24" y="11"/>
              </a:cxn>
              <a:cxn ang="0">
                <a:pos x="20" y="14"/>
              </a:cxn>
              <a:cxn ang="0">
                <a:pos x="24" y="26"/>
              </a:cxn>
              <a:cxn ang="0">
                <a:pos x="24" y="21"/>
              </a:cxn>
              <a:cxn ang="0">
                <a:pos x="20" y="25"/>
              </a:cxn>
              <a:cxn ang="0">
                <a:pos x="24" y="36"/>
              </a:cxn>
              <a:cxn ang="0">
                <a:pos x="24" y="31"/>
              </a:cxn>
              <a:cxn ang="0">
                <a:pos x="20" y="35"/>
              </a:cxn>
              <a:cxn ang="0">
                <a:pos x="24" y="47"/>
              </a:cxn>
              <a:cxn ang="0">
                <a:pos x="24" y="41"/>
              </a:cxn>
              <a:cxn ang="0">
                <a:pos x="20" y="45"/>
              </a:cxn>
              <a:cxn ang="0">
                <a:pos x="22" y="57"/>
              </a:cxn>
              <a:cxn ang="0">
                <a:pos x="22" y="67"/>
              </a:cxn>
              <a:cxn ang="0">
                <a:pos x="36" y="58"/>
              </a:cxn>
              <a:cxn ang="0">
                <a:pos x="32" y="11"/>
              </a:cxn>
              <a:cxn ang="0">
                <a:pos x="32" y="16"/>
              </a:cxn>
              <a:cxn ang="0">
                <a:pos x="36" y="12"/>
              </a:cxn>
              <a:cxn ang="0">
                <a:pos x="32" y="21"/>
              </a:cxn>
              <a:cxn ang="0">
                <a:pos x="32" y="26"/>
              </a:cxn>
              <a:cxn ang="0">
                <a:pos x="36" y="22"/>
              </a:cxn>
              <a:cxn ang="0">
                <a:pos x="32" y="31"/>
              </a:cxn>
              <a:cxn ang="0">
                <a:pos x="32" y="36"/>
              </a:cxn>
              <a:cxn ang="0">
                <a:pos x="36" y="32"/>
              </a:cxn>
              <a:cxn ang="0">
                <a:pos x="32" y="41"/>
              </a:cxn>
              <a:cxn ang="0">
                <a:pos x="32" y="47"/>
              </a:cxn>
              <a:cxn ang="0">
                <a:pos x="36" y="43"/>
              </a:cxn>
              <a:cxn ang="0">
                <a:pos x="42" y="11"/>
              </a:cxn>
              <a:cxn ang="0">
                <a:pos x="42" y="16"/>
              </a:cxn>
              <a:cxn ang="0">
                <a:pos x="46" y="12"/>
              </a:cxn>
              <a:cxn ang="0">
                <a:pos x="42" y="21"/>
              </a:cxn>
              <a:cxn ang="0">
                <a:pos x="42" y="26"/>
              </a:cxn>
              <a:cxn ang="0">
                <a:pos x="46" y="22"/>
              </a:cxn>
              <a:cxn ang="0">
                <a:pos x="42" y="31"/>
              </a:cxn>
              <a:cxn ang="0">
                <a:pos x="42" y="36"/>
              </a:cxn>
              <a:cxn ang="0">
                <a:pos x="46" y="32"/>
              </a:cxn>
              <a:cxn ang="0">
                <a:pos x="42" y="41"/>
              </a:cxn>
              <a:cxn ang="0">
                <a:pos x="42" y="47"/>
              </a:cxn>
              <a:cxn ang="0">
                <a:pos x="46" y="43"/>
              </a:cxn>
              <a:cxn ang="0">
                <a:pos x="42" y="52"/>
              </a:cxn>
              <a:cxn ang="0">
                <a:pos x="42" y="57"/>
              </a:cxn>
              <a:cxn ang="0">
                <a:pos x="46" y="53"/>
              </a:cxn>
            </a:cxnLst>
            <a:rect l="0" t="0" r="r" b="b"/>
            <a:pathLst>
              <a:path w="56" h="72">
                <a:moveTo>
                  <a:pt x="56" y="3"/>
                </a:moveTo>
                <a:cubicBezTo>
                  <a:pt x="56" y="70"/>
                  <a:pt x="56" y="70"/>
                  <a:pt x="56" y="70"/>
                </a:cubicBezTo>
                <a:cubicBezTo>
                  <a:pt x="56" y="71"/>
                  <a:pt x="55" y="72"/>
                  <a:pt x="54" y="72"/>
                </a:cubicBezTo>
                <a:cubicBezTo>
                  <a:pt x="2" y="72"/>
                  <a:pt x="2" y="72"/>
                  <a:pt x="2" y="72"/>
                </a:cubicBezTo>
                <a:cubicBezTo>
                  <a:pt x="1" y="72"/>
                  <a:pt x="0" y="71"/>
                  <a:pt x="0" y="70"/>
                </a:cubicBezTo>
                <a:cubicBezTo>
                  <a:pt x="0" y="3"/>
                  <a:pt x="0" y="3"/>
                  <a:pt x="0" y="3"/>
                </a:cubicBezTo>
                <a:cubicBezTo>
                  <a:pt x="0" y="1"/>
                  <a:pt x="1" y="0"/>
                  <a:pt x="2" y="0"/>
                </a:cubicBezTo>
                <a:cubicBezTo>
                  <a:pt x="54" y="0"/>
                  <a:pt x="54" y="0"/>
                  <a:pt x="54" y="0"/>
                </a:cubicBezTo>
                <a:cubicBezTo>
                  <a:pt x="55" y="0"/>
                  <a:pt x="56" y="1"/>
                  <a:pt x="56" y="3"/>
                </a:cubicBezTo>
                <a:close/>
                <a:moveTo>
                  <a:pt x="15" y="12"/>
                </a:moveTo>
                <a:cubicBezTo>
                  <a:pt x="15" y="11"/>
                  <a:pt x="15" y="11"/>
                  <a:pt x="14" y="11"/>
                </a:cubicBezTo>
                <a:cubicBezTo>
                  <a:pt x="11" y="11"/>
                  <a:pt x="11" y="11"/>
                  <a:pt x="11" y="11"/>
                </a:cubicBezTo>
                <a:cubicBezTo>
                  <a:pt x="11" y="11"/>
                  <a:pt x="10" y="11"/>
                  <a:pt x="10" y="12"/>
                </a:cubicBezTo>
                <a:cubicBezTo>
                  <a:pt x="10" y="14"/>
                  <a:pt x="10" y="14"/>
                  <a:pt x="10" y="14"/>
                </a:cubicBezTo>
                <a:cubicBezTo>
                  <a:pt x="10" y="15"/>
                  <a:pt x="11" y="16"/>
                  <a:pt x="11" y="16"/>
                </a:cubicBezTo>
                <a:cubicBezTo>
                  <a:pt x="14" y="16"/>
                  <a:pt x="14" y="16"/>
                  <a:pt x="14" y="16"/>
                </a:cubicBezTo>
                <a:cubicBezTo>
                  <a:pt x="15" y="16"/>
                  <a:pt x="15" y="15"/>
                  <a:pt x="15" y="14"/>
                </a:cubicBezTo>
                <a:lnTo>
                  <a:pt x="15" y="12"/>
                </a:lnTo>
                <a:close/>
                <a:moveTo>
                  <a:pt x="15" y="22"/>
                </a:moveTo>
                <a:cubicBezTo>
                  <a:pt x="15" y="21"/>
                  <a:pt x="15" y="21"/>
                  <a:pt x="14" y="21"/>
                </a:cubicBezTo>
                <a:cubicBezTo>
                  <a:pt x="11" y="21"/>
                  <a:pt x="11" y="21"/>
                  <a:pt x="11" y="21"/>
                </a:cubicBezTo>
                <a:cubicBezTo>
                  <a:pt x="11" y="21"/>
                  <a:pt x="10" y="21"/>
                  <a:pt x="10" y="22"/>
                </a:cubicBezTo>
                <a:cubicBezTo>
                  <a:pt x="10" y="25"/>
                  <a:pt x="10" y="25"/>
                  <a:pt x="10" y="25"/>
                </a:cubicBezTo>
                <a:cubicBezTo>
                  <a:pt x="10" y="25"/>
                  <a:pt x="11" y="26"/>
                  <a:pt x="11" y="26"/>
                </a:cubicBezTo>
                <a:cubicBezTo>
                  <a:pt x="14" y="26"/>
                  <a:pt x="14" y="26"/>
                  <a:pt x="14" y="26"/>
                </a:cubicBezTo>
                <a:cubicBezTo>
                  <a:pt x="15" y="26"/>
                  <a:pt x="15" y="25"/>
                  <a:pt x="15" y="25"/>
                </a:cubicBezTo>
                <a:lnTo>
                  <a:pt x="15" y="22"/>
                </a:lnTo>
                <a:close/>
                <a:moveTo>
                  <a:pt x="15" y="32"/>
                </a:moveTo>
                <a:cubicBezTo>
                  <a:pt x="15" y="32"/>
                  <a:pt x="15" y="31"/>
                  <a:pt x="14" y="31"/>
                </a:cubicBezTo>
                <a:cubicBezTo>
                  <a:pt x="11" y="31"/>
                  <a:pt x="11" y="31"/>
                  <a:pt x="11" y="31"/>
                </a:cubicBezTo>
                <a:cubicBezTo>
                  <a:pt x="11" y="31"/>
                  <a:pt x="10" y="32"/>
                  <a:pt x="10" y="32"/>
                </a:cubicBezTo>
                <a:cubicBezTo>
                  <a:pt x="10" y="35"/>
                  <a:pt x="10" y="35"/>
                  <a:pt x="10" y="35"/>
                </a:cubicBezTo>
                <a:cubicBezTo>
                  <a:pt x="10" y="36"/>
                  <a:pt x="11" y="36"/>
                  <a:pt x="11" y="36"/>
                </a:cubicBezTo>
                <a:cubicBezTo>
                  <a:pt x="14" y="36"/>
                  <a:pt x="14" y="36"/>
                  <a:pt x="14" y="36"/>
                </a:cubicBezTo>
                <a:cubicBezTo>
                  <a:pt x="15" y="36"/>
                  <a:pt x="15" y="36"/>
                  <a:pt x="15" y="35"/>
                </a:cubicBezTo>
                <a:lnTo>
                  <a:pt x="15" y="32"/>
                </a:lnTo>
                <a:close/>
                <a:moveTo>
                  <a:pt x="15" y="43"/>
                </a:moveTo>
                <a:cubicBezTo>
                  <a:pt x="15" y="42"/>
                  <a:pt x="15" y="41"/>
                  <a:pt x="14" y="41"/>
                </a:cubicBezTo>
                <a:cubicBezTo>
                  <a:pt x="11" y="41"/>
                  <a:pt x="11" y="41"/>
                  <a:pt x="11" y="41"/>
                </a:cubicBezTo>
                <a:cubicBezTo>
                  <a:pt x="11" y="41"/>
                  <a:pt x="10" y="42"/>
                  <a:pt x="10" y="43"/>
                </a:cubicBezTo>
                <a:cubicBezTo>
                  <a:pt x="10" y="45"/>
                  <a:pt x="10" y="45"/>
                  <a:pt x="10" y="45"/>
                </a:cubicBezTo>
                <a:cubicBezTo>
                  <a:pt x="10" y="46"/>
                  <a:pt x="11" y="47"/>
                  <a:pt x="11" y="47"/>
                </a:cubicBezTo>
                <a:cubicBezTo>
                  <a:pt x="14" y="47"/>
                  <a:pt x="14" y="47"/>
                  <a:pt x="14" y="47"/>
                </a:cubicBezTo>
                <a:cubicBezTo>
                  <a:pt x="15" y="47"/>
                  <a:pt x="15" y="46"/>
                  <a:pt x="15" y="45"/>
                </a:cubicBezTo>
                <a:lnTo>
                  <a:pt x="15" y="43"/>
                </a:lnTo>
                <a:close/>
                <a:moveTo>
                  <a:pt x="15" y="53"/>
                </a:moveTo>
                <a:cubicBezTo>
                  <a:pt x="15" y="52"/>
                  <a:pt x="15" y="52"/>
                  <a:pt x="14" y="52"/>
                </a:cubicBezTo>
                <a:cubicBezTo>
                  <a:pt x="11" y="52"/>
                  <a:pt x="11" y="52"/>
                  <a:pt x="11" y="52"/>
                </a:cubicBezTo>
                <a:cubicBezTo>
                  <a:pt x="11" y="52"/>
                  <a:pt x="10" y="52"/>
                  <a:pt x="10" y="53"/>
                </a:cubicBezTo>
                <a:cubicBezTo>
                  <a:pt x="10" y="56"/>
                  <a:pt x="10" y="56"/>
                  <a:pt x="10" y="56"/>
                </a:cubicBezTo>
                <a:cubicBezTo>
                  <a:pt x="10" y="56"/>
                  <a:pt x="11" y="57"/>
                  <a:pt x="11" y="57"/>
                </a:cubicBezTo>
                <a:cubicBezTo>
                  <a:pt x="14" y="57"/>
                  <a:pt x="14" y="57"/>
                  <a:pt x="14" y="57"/>
                </a:cubicBezTo>
                <a:cubicBezTo>
                  <a:pt x="15" y="57"/>
                  <a:pt x="15" y="56"/>
                  <a:pt x="15" y="56"/>
                </a:cubicBezTo>
                <a:lnTo>
                  <a:pt x="15" y="53"/>
                </a:lnTo>
                <a:close/>
                <a:moveTo>
                  <a:pt x="20" y="14"/>
                </a:moveTo>
                <a:cubicBezTo>
                  <a:pt x="20" y="15"/>
                  <a:pt x="21" y="16"/>
                  <a:pt x="22" y="16"/>
                </a:cubicBezTo>
                <a:cubicBezTo>
                  <a:pt x="24" y="16"/>
                  <a:pt x="24" y="16"/>
                  <a:pt x="24" y="16"/>
                </a:cubicBezTo>
                <a:cubicBezTo>
                  <a:pt x="25" y="16"/>
                  <a:pt x="25" y="15"/>
                  <a:pt x="25" y="14"/>
                </a:cubicBezTo>
                <a:cubicBezTo>
                  <a:pt x="25" y="12"/>
                  <a:pt x="25" y="12"/>
                  <a:pt x="25" y="12"/>
                </a:cubicBezTo>
                <a:cubicBezTo>
                  <a:pt x="25" y="11"/>
                  <a:pt x="25" y="11"/>
                  <a:pt x="24" y="11"/>
                </a:cubicBezTo>
                <a:cubicBezTo>
                  <a:pt x="22" y="11"/>
                  <a:pt x="22" y="11"/>
                  <a:pt x="22" y="11"/>
                </a:cubicBezTo>
                <a:cubicBezTo>
                  <a:pt x="21" y="11"/>
                  <a:pt x="20" y="11"/>
                  <a:pt x="20" y="12"/>
                </a:cubicBezTo>
                <a:lnTo>
                  <a:pt x="20" y="14"/>
                </a:lnTo>
                <a:close/>
                <a:moveTo>
                  <a:pt x="20" y="25"/>
                </a:moveTo>
                <a:cubicBezTo>
                  <a:pt x="20" y="25"/>
                  <a:pt x="21" y="26"/>
                  <a:pt x="22" y="26"/>
                </a:cubicBezTo>
                <a:cubicBezTo>
                  <a:pt x="24" y="26"/>
                  <a:pt x="24" y="26"/>
                  <a:pt x="24" y="26"/>
                </a:cubicBezTo>
                <a:cubicBezTo>
                  <a:pt x="25" y="26"/>
                  <a:pt x="25" y="25"/>
                  <a:pt x="25" y="25"/>
                </a:cubicBezTo>
                <a:cubicBezTo>
                  <a:pt x="25" y="22"/>
                  <a:pt x="25" y="22"/>
                  <a:pt x="25" y="22"/>
                </a:cubicBezTo>
                <a:cubicBezTo>
                  <a:pt x="25" y="21"/>
                  <a:pt x="25" y="21"/>
                  <a:pt x="24" y="21"/>
                </a:cubicBezTo>
                <a:cubicBezTo>
                  <a:pt x="22" y="21"/>
                  <a:pt x="22" y="21"/>
                  <a:pt x="22" y="21"/>
                </a:cubicBezTo>
                <a:cubicBezTo>
                  <a:pt x="21" y="21"/>
                  <a:pt x="20" y="21"/>
                  <a:pt x="20" y="22"/>
                </a:cubicBezTo>
                <a:lnTo>
                  <a:pt x="20" y="25"/>
                </a:lnTo>
                <a:close/>
                <a:moveTo>
                  <a:pt x="20" y="35"/>
                </a:moveTo>
                <a:cubicBezTo>
                  <a:pt x="20" y="36"/>
                  <a:pt x="21" y="36"/>
                  <a:pt x="22" y="36"/>
                </a:cubicBezTo>
                <a:cubicBezTo>
                  <a:pt x="24" y="36"/>
                  <a:pt x="24" y="36"/>
                  <a:pt x="24" y="36"/>
                </a:cubicBezTo>
                <a:cubicBezTo>
                  <a:pt x="25" y="36"/>
                  <a:pt x="25" y="36"/>
                  <a:pt x="25" y="35"/>
                </a:cubicBezTo>
                <a:cubicBezTo>
                  <a:pt x="25" y="32"/>
                  <a:pt x="25" y="32"/>
                  <a:pt x="25" y="32"/>
                </a:cubicBezTo>
                <a:cubicBezTo>
                  <a:pt x="25" y="32"/>
                  <a:pt x="25" y="31"/>
                  <a:pt x="24" y="31"/>
                </a:cubicBezTo>
                <a:cubicBezTo>
                  <a:pt x="22" y="31"/>
                  <a:pt x="22" y="31"/>
                  <a:pt x="22" y="31"/>
                </a:cubicBezTo>
                <a:cubicBezTo>
                  <a:pt x="21" y="31"/>
                  <a:pt x="20" y="32"/>
                  <a:pt x="20" y="32"/>
                </a:cubicBezTo>
                <a:lnTo>
                  <a:pt x="20" y="35"/>
                </a:lnTo>
                <a:close/>
                <a:moveTo>
                  <a:pt x="20" y="45"/>
                </a:moveTo>
                <a:cubicBezTo>
                  <a:pt x="20" y="46"/>
                  <a:pt x="21" y="47"/>
                  <a:pt x="22" y="47"/>
                </a:cubicBezTo>
                <a:cubicBezTo>
                  <a:pt x="24" y="47"/>
                  <a:pt x="24" y="47"/>
                  <a:pt x="24" y="47"/>
                </a:cubicBezTo>
                <a:cubicBezTo>
                  <a:pt x="25" y="47"/>
                  <a:pt x="25" y="46"/>
                  <a:pt x="25" y="45"/>
                </a:cubicBezTo>
                <a:cubicBezTo>
                  <a:pt x="25" y="43"/>
                  <a:pt x="25" y="43"/>
                  <a:pt x="25" y="43"/>
                </a:cubicBezTo>
                <a:cubicBezTo>
                  <a:pt x="25" y="42"/>
                  <a:pt x="25" y="41"/>
                  <a:pt x="24" y="41"/>
                </a:cubicBezTo>
                <a:cubicBezTo>
                  <a:pt x="22" y="41"/>
                  <a:pt x="22" y="41"/>
                  <a:pt x="22" y="41"/>
                </a:cubicBezTo>
                <a:cubicBezTo>
                  <a:pt x="21" y="41"/>
                  <a:pt x="20" y="42"/>
                  <a:pt x="20" y="43"/>
                </a:cubicBezTo>
                <a:lnTo>
                  <a:pt x="20" y="45"/>
                </a:lnTo>
                <a:close/>
                <a:moveTo>
                  <a:pt x="36" y="58"/>
                </a:moveTo>
                <a:cubicBezTo>
                  <a:pt x="36" y="57"/>
                  <a:pt x="35" y="57"/>
                  <a:pt x="34" y="57"/>
                </a:cubicBezTo>
                <a:cubicBezTo>
                  <a:pt x="22" y="57"/>
                  <a:pt x="22" y="57"/>
                  <a:pt x="22" y="57"/>
                </a:cubicBezTo>
                <a:cubicBezTo>
                  <a:pt x="21" y="57"/>
                  <a:pt x="20" y="57"/>
                  <a:pt x="20" y="58"/>
                </a:cubicBezTo>
                <a:cubicBezTo>
                  <a:pt x="20" y="66"/>
                  <a:pt x="20" y="66"/>
                  <a:pt x="20" y="66"/>
                </a:cubicBezTo>
                <a:cubicBezTo>
                  <a:pt x="20" y="67"/>
                  <a:pt x="21" y="67"/>
                  <a:pt x="22" y="67"/>
                </a:cubicBezTo>
                <a:cubicBezTo>
                  <a:pt x="34" y="67"/>
                  <a:pt x="34" y="67"/>
                  <a:pt x="34" y="67"/>
                </a:cubicBezTo>
                <a:cubicBezTo>
                  <a:pt x="35" y="67"/>
                  <a:pt x="36" y="67"/>
                  <a:pt x="36" y="66"/>
                </a:cubicBezTo>
                <a:lnTo>
                  <a:pt x="36" y="58"/>
                </a:lnTo>
                <a:close/>
                <a:moveTo>
                  <a:pt x="36" y="12"/>
                </a:moveTo>
                <a:cubicBezTo>
                  <a:pt x="36" y="11"/>
                  <a:pt x="35" y="11"/>
                  <a:pt x="34" y="11"/>
                </a:cubicBezTo>
                <a:cubicBezTo>
                  <a:pt x="32" y="11"/>
                  <a:pt x="32" y="11"/>
                  <a:pt x="32" y="11"/>
                </a:cubicBezTo>
                <a:cubicBezTo>
                  <a:pt x="31" y="11"/>
                  <a:pt x="31" y="11"/>
                  <a:pt x="31" y="12"/>
                </a:cubicBezTo>
                <a:cubicBezTo>
                  <a:pt x="31" y="14"/>
                  <a:pt x="31" y="14"/>
                  <a:pt x="31" y="14"/>
                </a:cubicBezTo>
                <a:cubicBezTo>
                  <a:pt x="31" y="15"/>
                  <a:pt x="31" y="16"/>
                  <a:pt x="32" y="16"/>
                </a:cubicBezTo>
                <a:cubicBezTo>
                  <a:pt x="34" y="16"/>
                  <a:pt x="34" y="16"/>
                  <a:pt x="34" y="16"/>
                </a:cubicBezTo>
                <a:cubicBezTo>
                  <a:pt x="35" y="16"/>
                  <a:pt x="36" y="15"/>
                  <a:pt x="36" y="14"/>
                </a:cubicBezTo>
                <a:lnTo>
                  <a:pt x="36" y="12"/>
                </a:lnTo>
                <a:close/>
                <a:moveTo>
                  <a:pt x="36" y="22"/>
                </a:moveTo>
                <a:cubicBezTo>
                  <a:pt x="36" y="21"/>
                  <a:pt x="35" y="21"/>
                  <a:pt x="34" y="21"/>
                </a:cubicBezTo>
                <a:cubicBezTo>
                  <a:pt x="32" y="21"/>
                  <a:pt x="32" y="21"/>
                  <a:pt x="32" y="21"/>
                </a:cubicBezTo>
                <a:cubicBezTo>
                  <a:pt x="31" y="21"/>
                  <a:pt x="31" y="21"/>
                  <a:pt x="31" y="22"/>
                </a:cubicBezTo>
                <a:cubicBezTo>
                  <a:pt x="31" y="25"/>
                  <a:pt x="31" y="25"/>
                  <a:pt x="31" y="25"/>
                </a:cubicBezTo>
                <a:cubicBezTo>
                  <a:pt x="31" y="25"/>
                  <a:pt x="31" y="26"/>
                  <a:pt x="32" y="26"/>
                </a:cubicBezTo>
                <a:cubicBezTo>
                  <a:pt x="34" y="26"/>
                  <a:pt x="34" y="26"/>
                  <a:pt x="34" y="26"/>
                </a:cubicBezTo>
                <a:cubicBezTo>
                  <a:pt x="35" y="26"/>
                  <a:pt x="36" y="25"/>
                  <a:pt x="36" y="25"/>
                </a:cubicBezTo>
                <a:lnTo>
                  <a:pt x="36" y="22"/>
                </a:lnTo>
                <a:close/>
                <a:moveTo>
                  <a:pt x="36" y="32"/>
                </a:moveTo>
                <a:cubicBezTo>
                  <a:pt x="36" y="32"/>
                  <a:pt x="35" y="31"/>
                  <a:pt x="34" y="31"/>
                </a:cubicBezTo>
                <a:cubicBezTo>
                  <a:pt x="32" y="31"/>
                  <a:pt x="32" y="31"/>
                  <a:pt x="32" y="31"/>
                </a:cubicBezTo>
                <a:cubicBezTo>
                  <a:pt x="31" y="31"/>
                  <a:pt x="31" y="32"/>
                  <a:pt x="31" y="32"/>
                </a:cubicBezTo>
                <a:cubicBezTo>
                  <a:pt x="31" y="35"/>
                  <a:pt x="31" y="35"/>
                  <a:pt x="31" y="35"/>
                </a:cubicBezTo>
                <a:cubicBezTo>
                  <a:pt x="31" y="36"/>
                  <a:pt x="31" y="36"/>
                  <a:pt x="32" y="36"/>
                </a:cubicBezTo>
                <a:cubicBezTo>
                  <a:pt x="34" y="36"/>
                  <a:pt x="34" y="36"/>
                  <a:pt x="34" y="36"/>
                </a:cubicBezTo>
                <a:cubicBezTo>
                  <a:pt x="35" y="36"/>
                  <a:pt x="36" y="36"/>
                  <a:pt x="36" y="35"/>
                </a:cubicBezTo>
                <a:lnTo>
                  <a:pt x="36" y="32"/>
                </a:lnTo>
                <a:close/>
                <a:moveTo>
                  <a:pt x="36" y="43"/>
                </a:moveTo>
                <a:cubicBezTo>
                  <a:pt x="36" y="42"/>
                  <a:pt x="35" y="41"/>
                  <a:pt x="34" y="41"/>
                </a:cubicBezTo>
                <a:cubicBezTo>
                  <a:pt x="32" y="41"/>
                  <a:pt x="32" y="41"/>
                  <a:pt x="32" y="41"/>
                </a:cubicBezTo>
                <a:cubicBezTo>
                  <a:pt x="31" y="41"/>
                  <a:pt x="31" y="42"/>
                  <a:pt x="31" y="43"/>
                </a:cubicBezTo>
                <a:cubicBezTo>
                  <a:pt x="31" y="45"/>
                  <a:pt x="31" y="45"/>
                  <a:pt x="31" y="45"/>
                </a:cubicBezTo>
                <a:cubicBezTo>
                  <a:pt x="31" y="46"/>
                  <a:pt x="31" y="47"/>
                  <a:pt x="32" y="47"/>
                </a:cubicBezTo>
                <a:cubicBezTo>
                  <a:pt x="34" y="47"/>
                  <a:pt x="34" y="47"/>
                  <a:pt x="34" y="47"/>
                </a:cubicBezTo>
                <a:cubicBezTo>
                  <a:pt x="35" y="47"/>
                  <a:pt x="36" y="46"/>
                  <a:pt x="36" y="45"/>
                </a:cubicBezTo>
                <a:lnTo>
                  <a:pt x="36" y="43"/>
                </a:lnTo>
                <a:close/>
                <a:moveTo>
                  <a:pt x="46" y="12"/>
                </a:moveTo>
                <a:cubicBezTo>
                  <a:pt x="46" y="11"/>
                  <a:pt x="45" y="11"/>
                  <a:pt x="45" y="11"/>
                </a:cubicBezTo>
                <a:cubicBezTo>
                  <a:pt x="42" y="11"/>
                  <a:pt x="42" y="11"/>
                  <a:pt x="42" y="11"/>
                </a:cubicBezTo>
                <a:cubicBezTo>
                  <a:pt x="41" y="11"/>
                  <a:pt x="41" y="11"/>
                  <a:pt x="41" y="12"/>
                </a:cubicBezTo>
                <a:cubicBezTo>
                  <a:pt x="41" y="14"/>
                  <a:pt x="41" y="14"/>
                  <a:pt x="41" y="14"/>
                </a:cubicBezTo>
                <a:cubicBezTo>
                  <a:pt x="41" y="15"/>
                  <a:pt x="41" y="16"/>
                  <a:pt x="42" y="16"/>
                </a:cubicBezTo>
                <a:cubicBezTo>
                  <a:pt x="45" y="16"/>
                  <a:pt x="45" y="16"/>
                  <a:pt x="45" y="16"/>
                </a:cubicBezTo>
                <a:cubicBezTo>
                  <a:pt x="45" y="16"/>
                  <a:pt x="46" y="15"/>
                  <a:pt x="46" y="14"/>
                </a:cubicBezTo>
                <a:lnTo>
                  <a:pt x="46" y="12"/>
                </a:lnTo>
                <a:close/>
                <a:moveTo>
                  <a:pt x="46" y="22"/>
                </a:moveTo>
                <a:cubicBezTo>
                  <a:pt x="46" y="21"/>
                  <a:pt x="45" y="21"/>
                  <a:pt x="45" y="21"/>
                </a:cubicBezTo>
                <a:cubicBezTo>
                  <a:pt x="42" y="21"/>
                  <a:pt x="42" y="21"/>
                  <a:pt x="42" y="21"/>
                </a:cubicBezTo>
                <a:cubicBezTo>
                  <a:pt x="41" y="21"/>
                  <a:pt x="41" y="21"/>
                  <a:pt x="41" y="22"/>
                </a:cubicBezTo>
                <a:cubicBezTo>
                  <a:pt x="41" y="25"/>
                  <a:pt x="41" y="25"/>
                  <a:pt x="41" y="25"/>
                </a:cubicBezTo>
                <a:cubicBezTo>
                  <a:pt x="41" y="25"/>
                  <a:pt x="41" y="26"/>
                  <a:pt x="42" y="26"/>
                </a:cubicBezTo>
                <a:cubicBezTo>
                  <a:pt x="45" y="26"/>
                  <a:pt x="45" y="26"/>
                  <a:pt x="45" y="26"/>
                </a:cubicBezTo>
                <a:cubicBezTo>
                  <a:pt x="45" y="26"/>
                  <a:pt x="46" y="25"/>
                  <a:pt x="46" y="25"/>
                </a:cubicBezTo>
                <a:lnTo>
                  <a:pt x="46" y="22"/>
                </a:lnTo>
                <a:close/>
                <a:moveTo>
                  <a:pt x="46" y="32"/>
                </a:moveTo>
                <a:cubicBezTo>
                  <a:pt x="46" y="32"/>
                  <a:pt x="45" y="31"/>
                  <a:pt x="45" y="31"/>
                </a:cubicBezTo>
                <a:cubicBezTo>
                  <a:pt x="42" y="31"/>
                  <a:pt x="42" y="31"/>
                  <a:pt x="42" y="31"/>
                </a:cubicBezTo>
                <a:cubicBezTo>
                  <a:pt x="41" y="31"/>
                  <a:pt x="41" y="32"/>
                  <a:pt x="41" y="32"/>
                </a:cubicBezTo>
                <a:cubicBezTo>
                  <a:pt x="41" y="35"/>
                  <a:pt x="41" y="35"/>
                  <a:pt x="41" y="35"/>
                </a:cubicBezTo>
                <a:cubicBezTo>
                  <a:pt x="41" y="36"/>
                  <a:pt x="41" y="36"/>
                  <a:pt x="42" y="36"/>
                </a:cubicBezTo>
                <a:cubicBezTo>
                  <a:pt x="45" y="36"/>
                  <a:pt x="45" y="36"/>
                  <a:pt x="45" y="36"/>
                </a:cubicBezTo>
                <a:cubicBezTo>
                  <a:pt x="45" y="36"/>
                  <a:pt x="46" y="36"/>
                  <a:pt x="46" y="35"/>
                </a:cubicBezTo>
                <a:lnTo>
                  <a:pt x="46" y="32"/>
                </a:lnTo>
                <a:close/>
                <a:moveTo>
                  <a:pt x="46" y="43"/>
                </a:moveTo>
                <a:cubicBezTo>
                  <a:pt x="46" y="42"/>
                  <a:pt x="45" y="41"/>
                  <a:pt x="45" y="41"/>
                </a:cubicBezTo>
                <a:cubicBezTo>
                  <a:pt x="42" y="41"/>
                  <a:pt x="42" y="41"/>
                  <a:pt x="42" y="41"/>
                </a:cubicBezTo>
                <a:cubicBezTo>
                  <a:pt x="41" y="41"/>
                  <a:pt x="41" y="42"/>
                  <a:pt x="41" y="43"/>
                </a:cubicBezTo>
                <a:cubicBezTo>
                  <a:pt x="41" y="45"/>
                  <a:pt x="41" y="45"/>
                  <a:pt x="41" y="45"/>
                </a:cubicBezTo>
                <a:cubicBezTo>
                  <a:pt x="41" y="46"/>
                  <a:pt x="41" y="47"/>
                  <a:pt x="42" y="47"/>
                </a:cubicBezTo>
                <a:cubicBezTo>
                  <a:pt x="45" y="47"/>
                  <a:pt x="45" y="47"/>
                  <a:pt x="45" y="47"/>
                </a:cubicBezTo>
                <a:cubicBezTo>
                  <a:pt x="45" y="47"/>
                  <a:pt x="46" y="46"/>
                  <a:pt x="46" y="45"/>
                </a:cubicBezTo>
                <a:lnTo>
                  <a:pt x="46" y="43"/>
                </a:lnTo>
                <a:close/>
                <a:moveTo>
                  <a:pt x="46" y="53"/>
                </a:moveTo>
                <a:cubicBezTo>
                  <a:pt x="46" y="52"/>
                  <a:pt x="45" y="52"/>
                  <a:pt x="45" y="52"/>
                </a:cubicBezTo>
                <a:cubicBezTo>
                  <a:pt x="42" y="52"/>
                  <a:pt x="42" y="52"/>
                  <a:pt x="42" y="52"/>
                </a:cubicBezTo>
                <a:cubicBezTo>
                  <a:pt x="41" y="52"/>
                  <a:pt x="41" y="52"/>
                  <a:pt x="41" y="53"/>
                </a:cubicBezTo>
                <a:cubicBezTo>
                  <a:pt x="41" y="56"/>
                  <a:pt x="41" y="56"/>
                  <a:pt x="41" y="56"/>
                </a:cubicBezTo>
                <a:cubicBezTo>
                  <a:pt x="41" y="56"/>
                  <a:pt x="41" y="57"/>
                  <a:pt x="42" y="57"/>
                </a:cubicBezTo>
                <a:cubicBezTo>
                  <a:pt x="45" y="57"/>
                  <a:pt x="45" y="57"/>
                  <a:pt x="45" y="57"/>
                </a:cubicBezTo>
                <a:cubicBezTo>
                  <a:pt x="45" y="57"/>
                  <a:pt x="46" y="56"/>
                  <a:pt x="46" y="56"/>
                </a:cubicBezTo>
                <a:lnTo>
                  <a:pt x="46" y="53"/>
                </a:lnTo>
                <a:close/>
              </a:path>
            </a:pathLst>
          </a:custGeom>
          <a:solidFill>
            <a:schemeClr val="bg1"/>
          </a:solidFill>
          <a:ln w="9525">
            <a:noFill/>
            <a:round/>
          </a:ln>
        </p:spPr>
        <p:txBody>
          <a:bodyPr vert="horz" wrap="square" lIns="121904" tIns="60952" rIns="121904" bIns="60952" numCol="1" anchor="t" anchorCtr="0" compatLnSpc="1"/>
          <a:lstStyle/>
          <a:p>
            <a:endParaRPr lang="en-US" sz="3600">
              <a:solidFill>
                <a:schemeClr val="bg1">
                  <a:lumMod val="50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0" name="Freeform 57"/>
          <p:cNvSpPr>
            <a:spLocks noEditPoints="1"/>
          </p:cNvSpPr>
          <p:nvPr/>
        </p:nvSpPr>
        <p:spPr bwMode="auto">
          <a:xfrm>
            <a:off x="7013517" y="4623135"/>
            <a:ext cx="681659" cy="604151"/>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04" tIns="60952" rIns="121904" bIns="60952" numCol="1" anchor="t" anchorCtr="0" compatLnSpc="1"/>
          <a:lstStyle/>
          <a:p>
            <a:endParaRPr lang="en-US" sz="3600">
              <a:solidFill>
                <a:schemeClr val="bg1">
                  <a:lumMod val="50000"/>
                </a:schemeClr>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35" name="组合 34"/>
          <p:cNvGrpSpPr/>
          <p:nvPr/>
        </p:nvGrpSpPr>
        <p:grpSpPr>
          <a:xfrm>
            <a:off x="41275" y="375780"/>
            <a:ext cx="11956415" cy="0"/>
            <a:chOff x="1103" y="1195"/>
            <a:chExt cx="19076" cy="0"/>
          </a:xfrm>
        </p:grpSpPr>
        <p:cxnSp>
          <p:nvCxnSpPr>
            <p:cNvPr id="39" name="直接连接符 38"/>
            <p:cNvCxnSpPr/>
            <p:nvPr/>
          </p:nvCxnSpPr>
          <p:spPr>
            <a:xfrm flipH="1">
              <a:off x="13441"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1103"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grpSp>
      <p:sp>
        <p:nvSpPr>
          <p:cNvPr id="40" name="文本框 18"/>
          <p:cNvSpPr/>
          <p:nvPr/>
        </p:nvSpPr>
        <p:spPr>
          <a:xfrm>
            <a:off x="4458690" y="175818"/>
            <a:ext cx="3138277" cy="460338"/>
          </a:xfrm>
          <a:prstGeom prst="rect">
            <a:avLst/>
          </a:prstGeom>
          <a:noFill/>
          <a:ln w="9525">
            <a:solidFill>
              <a:srgbClr val="828EF6"/>
            </a:solidFill>
          </a:ln>
        </p:spPr>
        <p:txBody>
          <a:bodyPr wrap="square" anchor="t">
            <a:spAutoFit/>
          </a:bodyPr>
          <a:lstStyle/>
          <a:p>
            <a:pPr algn="ctr" defTabSz="685800"/>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Click Add Title Text</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randombar(horizontal)">
                                      <p:cBhvr>
                                        <p:cTn id="11" dur="500"/>
                                        <p:tgtEl>
                                          <p:spTgt spid="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randombar(horizontal)">
                                      <p:cBhvr>
                                        <p:cTn id="19" dur="500"/>
                                        <p:tgtEl>
                                          <p:spTgt spid="27"/>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randombar(horizontal)">
                                      <p:cBhvr>
                                        <p:cTn id="31" dur="500"/>
                                        <p:tgtEl>
                                          <p:spTgt spid="29"/>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randombar(horizontal)">
                                      <p:cBhvr>
                                        <p:cTn id="35" dur="500"/>
                                        <p:tgtEl>
                                          <p:spTgt spid="16"/>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randombar(horizontal)">
                                      <p:cBhvr>
                                        <p:cTn id="39" dur="500"/>
                                        <p:tgtEl>
                                          <p:spTgt spid="10"/>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randombar(horizontal)">
                                      <p:cBhvr>
                                        <p:cTn id="47" dur="500"/>
                                        <p:tgtEl>
                                          <p:spTgt spid="22"/>
                                        </p:tgtEl>
                                      </p:cBhvr>
                                    </p:animEffect>
                                  </p:childTnLst>
                                </p:cTn>
                              </p:par>
                            </p:childTnLst>
                          </p:cTn>
                        </p:par>
                        <p:par>
                          <p:cTn id="48" fill="hold">
                            <p:stCondLst>
                              <p:cond delay="5500"/>
                            </p:stCondLst>
                            <p:childTnLst>
                              <p:par>
                                <p:cTn id="49" presetID="14" presetClass="entr" presetSubtype="10"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randombar(horizontal)">
                                      <p:cBhvr>
                                        <p:cTn id="51" dur="500"/>
                                        <p:tgtEl>
                                          <p:spTgt spid="9"/>
                                        </p:tgtEl>
                                      </p:cBhvr>
                                    </p:animEffect>
                                  </p:childTnLst>
                                </p:cTn>
                              </p:par>
                            </p:childTnLst>
                          </p:cTn>
                        </p:par>
                        <p:par>
                          <p:cTn id="52" fill="hold">
                            <p:stCondLst>
                              <p:cond delay="6000"/>
                            </p:stCondLst>
                            <p:childTnLst>
                              <p:par>
                                <p:cTn id="53" presetID="14" presetClass="entr" presetSubtype="1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randombar(horizontal)">
                                      <p:cBhvr>
                                        <p:cTn id="55" dur="500"/>
                                        <p:tgtEl>
                                          <p:spTgt spid="28"/>
                                        </p:tgtEl>
                                      </p:cBhvr>
                                    </p:animEffect>
                                  </p:childTnLst>
                                </p:cTn>
                              </p:par>
                            </p:childTnLst>
                          </p:cTn>
                        </p:par>
                        <p:par>
                          <p:cTn id="56" fill="hold">
                            <p:stCondLst>
                              <p:cond delay="6500"/>
                            </p:stCondLst>
                            <p:childTnLst>
                              <p:par>
                                <p:cTn id="57" presetID="14" presetClass="entr" presetSubtype="10"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randombar(horizontal)">
                                      <p:cBhvr>
                                        <p:cTn id="59" dur="500"/>
                                        <p:tgtEl>
                                          <p:spTgt spid="13"/>
                                        </p:tgtEl>
                                      </p:cBhvr>
                                    </p:animEffect>
                                  </p:childTnLst>
                                </p:cTn>
                              </p:par>
                            </p:childTnLst>
                          </p:cTn>
                        </p:par>
                        <p:par>
                          <p:cTn id="60" fill="hold">
                            <p:stCondLst>
                              <p:cond delay="7000"/>
                            </p:stCondLst>
                            <p:childTnLst>
                              <p:par>
                                <p:cTn id="61" presetID="14" presetClass="entr" presetSubtype="10"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randombar(horizontal)">
                                      <p:cBhvr>
                                        <p:cTn id="6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26" grpId="0" animBg="1"/>
      <p:bldP spid="27" grpId="0" animBg="1"/>
      <p:bldP spid="28" grpId="0" animBg="1"/>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7" name="Freeform 5"/>
          <p:cNvSpPr>
            <a:spLocks noEditPoints="1"/>
          </p:cNvSpPr>
          <p:nvPr/>
        </p:nvSpPr>
        <p:spPr bwMode="auto">
          <a:xfrm>
            <a:off x="1239572" y="4432836"/>
            <a:ext cx="190469" cy="2381"/>
          </a:xfrm>
          <a:custGeom>
            <a:avLst/>
            <a:gdLst/>
            <a:ahLst/>
            <a:cxnLst>
              <a:cxn ang="0">
                <a:pos x="80" y="0"/>
              </a:cxn>
              <a:cxn ang="0">
                <a:pos x="78" y="0"/>
              </a:cxn>
              <a:cxn ang="0">
                <a:pos x="80" y="0"/>
              </a:cxn>
              <a:cxn ang="0">
                <a:pos x="80" y="0"/>
              </a:cxn>
              <a:cxn ang="0">
                <a:pos x="0" y="0"/>
              </a:cxn>
              <a:cxn ang="0">
                <a:pos x="0" y="0"/>
              </a:cxn>
              <a:cxn ang="0">
                <a:pos x="0" y="0"/>
              </a:cxn>
              <a:cxn ang="0">
                <a:pos x="0" y="0"/>
              </a:cxn>
            </a:cxnLst>
            <a:rect l="0" t="0" r="r" b="b"/>
            <a:pathLst>
              <a:path w="80">
                <a:moveTo>
                  <a:pt x="80" y="0"/>
                </a:moveTo>
                <a:lnTo>
                  <a:pt x="78" y="0"/>
                </a:lnTo>
                <a:lnTo>
                  <a:pt x="80" y="0"/>
                </a:lnTo>
                <a:lnTo>
                  <a:pt x="80" y="0"/>
                </a:lnTo>
                <a:close/>
                <a:moveTo>
                  <a:pt x="0" y="0"/>
                </a:moveTo>
                <a:lnTo>
                  <a:pt x="0" y="0"/>
                </a:lnTo>
                <a:lnTo>
                  <a:pt x="0" y="0"/>
                </a:lnTo>
                <a:lnTo>
                  <a:pt x="0" y="0"/>
                </a:lnTo>
                <a:close/>
              </a:path>
            </a:pathLst>
          </a:custGeom>
          <a:solidFill>
            <a:srgbClr val="AEA596"/>
          </a:solidFill>
          <a:ln w="19050">
            <a:solidFill>
              <a:schemeClr val="bg1"/>
            </a:solidFill>
            <a:round/>
          </a:ln>
        </p:spPr>
        <p:txBody>
          <a:bodyPr vert="horz" wrap="square" lIns="121904" tIns="60952" rIns="121904" bIns="60952" numCol="1" anchor="t" anchorCtr="0" compatLnSpc="1"/>
          <a:lstStyle/>
          <a:p>
            <a:endParaRPr lang="en-US" sz="36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198" name="Freeform 6"/>
          <p:cNvSpPr/>
          <p:nvPr/>
        </p:nvSpPr>
        <p:spPr bwMode="auto">
          <a:xfrm>
            <a:off x="2822851" y="1586057"/>
            <a:ext cx="852352" cy="1204408"/>
          </a:xfrm>
          <a:custGeom>
            <a:avLst/>
            <a:gdLst/>
            <a:ahLst/>
            <a:cxnLst>
              <a:cxn ang="0">
                <a:pos x="183" y="260"/>
              </a:cxn>
              <a:cxn ang="0">
                <a:pos x="119" y="260"/>
              </a:cxn>
              <a:cxn ang="0">
                <a:pos x="124" y="244"/>
              </a:cxn>
              <a:cxn ang="0">
                <a:pos x="115" y="223"/>
              </a:cxn>
              <a:cxn ang="0">
                <a:pos x="95" y="215"/>
              </a:cxn>
              <a:cxn ang="0">
                <a:pos x="76" y="222"/>
              </a:cxn>
              <a:cxn ang="0">
                <a:pos x="74" y="223"/>
              </a:cxn>
              <a:cxn ang="0">
                <a:pos x="66" y="244"/>
              </a:cxn>
              <a:cxn ang="0">
                <a:pos x="71" y="260"/>
              </a:cxn>
              <a:cxn ang="0">
                <a:pos x="0" y="260"/>
              </a:cxn>
              <a:cxn ang="0">
                <a:pos x="11" y="226"/>
              </a:cxn>
              <a:cxn ang="0">
                <a:pos x="31" y="92"/>
              </a:cxn>
              <a:cxn ang="0">
                <a:pos x="63" y="0"/>
              </a:cxn>
              <a:cxn ang="0">
                <a:pos x="167" y="92"/>
              </a:cxn>
              <a:cxn ang="0">
                <a:pos x="184" y="226"/>
              </a:cxn>
              <a:cxn ang="0">
                <a:pos x="183" y="260"/>
              </a:cxn>
            </a:cxnLst>
            <a:rect l="0" t="0" r="r" b="b"/>
            <a:pathLst>
              <a:path w="184" h="260">
                <a:moveTo>
                  <a:pt x="183" y="260"/>
                </a:moveTo>
                <a:cubicBezTo>
                  <a:pt x="119" y="260"/>
                  <a:pt x="119" y="260"/>
                  <a:pt x="119" y="260"/>
                </a:cubicBezTo>
                <a:cubicBezTo>
                  <a:pt x="122" y="255"/>
                  <a:pt x="124" y="250"/>
                  <a:pt x="124" y="244"/>
                </a:cubicBezTo>
                <a:cubicBezTo>
                  <a:pt x="124" y="236"/>
                  <a:pt x="121" y="229"/>
                  <a:pt x="115" y="223"/>
                </a:cubicBezTo>
                <a:cubicBezTo>
                  <a:pt x="110" y="218"/>
                  <a:pt x="103" y="215"/>
                  <a:pt x="95" y="215"/>
                </a:cubicBezTo>
                <a:cubicBezTo>
                  <a:pt x="87" y="215"/>
                  <a:pt x="81" y="217"/>
                  <a:pt x="76" y="222"/>
                </a:cubicBezTo>
                <a:cubicBezTo>
                  <a:pt x="75" y="222"/>
                  <a:pt x="75" y="223"/>
                  <a:pt x="74" y="223"/>
                </a:cubicBezTo>
                <a:cubicBezTo>
                  <a:pt x="69" y="229"/>
                  <a:pt x="66" y="236"/>
                  <a:pt x="66" y="244"/>
                </a:cubicBezTo>
                <a:cubicBezTo>
                  <a:pt x="66" y="250"/>
                  <a:pt x="67" y="255"/>
                  <a:pt x="71" y="260"/>
                </a:cubicBezTo>
                <a:cubicBezTo>
                  <a:pt x="0" y="260"/>
                  <a:pt x="0" y="260"/>
                  <a:pt x="0" y="260"/>
                </a:cubicBezTo>
                <a:cubicBezTo>
                  <a:pt x="4" y="249"/>
                  <a:pt x="8" y="237"/>
                  <a:pt x="11" y="226"/>
                </a:cubicBezTo>
                <a:cubicBezTo>
                  <a:pt x="25" y="181"/>
                  <a:pt x="31" y="136"/>
                  <a:pt x="31" y="92"/>
                </a:cubicBezTo>
                <a:cubicBezTo>
                  <a:pt x="24" y="32"/>
                  <a:pt x="35" y="1"/>
                  <a:pt x="63" y="0"/>
                </a:cubicBezTo>
                <a:cubicBezTo>
                  <a:pt x="114" y="6"/>
                  <a:pt x="148" y="37"/>
                  <a:pt x="167" y="92"/>
                </a:cubicBezTo>
                <a:cubicBezTo>
                  <a:pt x="179" y="128"/>
                  <a:pt x="184" y="173"/>
                  <a:pt x="184" y="226"/>
                </a:cubicBezTo>
                <a:cubicBezTo>
                  <a:pt x="184" y="237"/>
                  <a:pt x="184" y="248"/>
                  <a:pt x="183" y="260"/>
                </a:cubicBezTo>
                <a:close/>
              </a:path>
            </a:pathLst>
          </a:custGeom>
          <a:solidFill>
            <a:schemeClr val="accent3"/>
          </a:solidFill>
          <a:ln w="19050">
            <a:noFill/>
            <a:round/>
          </a:ln>
        </p:spPr>
        <p:txBody>
          <a:bodyPr vert="horz" wrap="square" lIns="121904" tIns="60952" rIns="121904" bIns="60952" numCol="1" anchor="t" anchorCtr="0" compatLnSpc="1"/>
          <a:lstStyle/>
          <a:p>
            <a:endParaRPr lang="en-US" sz="36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199" name="Freeform 7"/>
          <p:cNvSpPr>
            <a:spLocks noEditPoints="1"/>
          </p:cNvSpPr>
          <p:nvPr/>
        </p:nvSpPr>
        <p:spPr bwMode="auto">
          <a:xfrm>
            <a:off x="1901455" y="2581003"/>
            <a:ext cx="1768988" cy="1342461"/>
          </a:xfrm>
          <a:custGeom>
            <a:avLst/>
            <a:gdLst/>
            <a:ahLst/>
            <a:cxnLst>
              <a:cxn ang="0">
                <a:pos x="372" y="145"/>
              </a:cxn>
              <a:cxn ang="0">
                <a:pos x="372" y="184"/>
              </a:cxn>
              <a:cxn ang="0">
                <a:pos x="353" y="191"/>
              </a:cxn>
              <a:cxn ang="0">
                <a:pos x="351" y="193"/>
              </a:cxn>
              <a:cxn ang="0">
                <a:pos x="343" y="213"/>
              </a:cxn>
              <a:cxn ang="0">
                <a:pos x="351" y="234"/>
              </a:cxn>
              <a:cxn ang="0">
                <a:pos x="353" y="235"/>
              </a:cxn>
              <a:cxn ang="0">
                <a:pos x="372" y="242"/>
              </a:cxn>
              <a:cxn ang="0">
                <a:pos x="372" y="273"/>
              </a:cxn>
              <a:cxn ang="0">
                <a:pos x="372" y="290"/>
              </a:cxn>
              <a:cxn ang="0">
                <a:pos x="353" y="290"/>
              </a:cxn>
              <a:cxn ang="0">
                <a:pos x="280" y="290"/>
              </a:cxn>
              <a:cxn ang="0">
                <a:pos x="284" y="287"/>
              </a:cxn>
              <a:cxn ang="0">
                <a:pos x="293" y="266"/>
              </a:cxn>
              <a:cxn ang="0">
                <a:pos x="284" y="246"/>
              </a:cxn>
              <a:cxn ang="0">
                <a:pos x="264" y="237"/>
              </a:cxn>
              <a:cxn ang="0">
                <a:pos x="243" y="246"/>
              </a:cxn>
              <a:cxn ang="0">
                <a:pos x="235" y="266"/>
              </a:cxn>
              <a:cxn ang="0">
                <a:pos x="243" y="287"/>
              </a:cxn>
              <a:cxn ang="0">
                <a:pos x="247" y="290"/>
              </a:cxn>
              <a:cxn ang="0">
                <a:pos x="162" y="290"/>
              </a:cxn>
              <a:cxn ang="0">
                <a:pos x="100" y="290"/>
              </a:cxn>
              <a:cxn ang="0">
                <a:pos x="104" y="287"/>
              </a:cxn>
              <a:cxn ang="0">
                <a:pos x="112" y="266"/>
              </a:cxn>
              <a:cxn ang="0">
                <a:pos x="104" y="246"/>
              </a:cxn>
              <a:cxn ang="0">
                <a:pos x="83" y="237"/>
              </a:cxn>
              <a:cxn ang="0">
                <a:pos x="63" y="246"/>
              </a:cxn>
              <a:cxn ang="0">
                <a:pos x="54" y="266"/>
              </a:cxn>
              <a:cxn ang="0">
                <a:pos x="63" y="287"/>
              </a:cxn>
              <a:cxn ang="0">
                <a:pos x="67" y="290"/>
              </a:cxn>
              <a:cxn ang="0">
                <a:pos x="0" y="290"/>
              </a:cxn>
              <a:cxn ang="0">
                <a:pos x="0" y="225"/>
              </a:cxn>
              <a:cxn ang="0">
                <a:pos x="157" y="134"/>
              </a:cxn>
              <a:cxn ang="0">
                <a:pos x="199" y="45"/>
              </a:cxn>
              <a:cxn ang="0">
                <a:pos x="270" y="45"/>
              </a:cxn>
              <a:cxn ang="0">
                <a:pos x="265" y="29"/>
              </a:cxn>
              <a:cxn ang="0">
                <a:pos x="273" y="8"/>
              </a:cxn>
              <a:cxn ang="0">
                <a:pos x="275" y="7"/>
              </a:cxn>
              <a:cxn ang="0">
                <a:pos x="294" y="0"/>
              </a:cxn>
              <a:cxn ang="0">
                <a:pos x="314" y="8"/>
              </a:cxn>
              <a:cxn ang="0">
                <a:pos x="323" y="29"/>
              </a:cxn>
              <a:cxn ang="0">
                <a:pos x="318" y="45"/>
              </a:cxn>
              <a:cxn ang="0">
                <a:pos x="382" y="45"/>
              </a:cxn>
              <a:cxn ang="0">
                <a:pos x="372" y="145"/>
              </a:cxn>
              <a:cxn ang="0">
                <a:pos x="353" y="278"/>
              </a:cxn>
              <a:cxn ang="0">
                <a:pos x="353" y="277"/>
              </a:cxn>
              <a:cxn ang="0">
                <a:pos x="352" y="278"/>
              </a:cxn>
              <a:cxn ang="0">
                <a:pos x="353" y="278"/>
              </a:cxn>
            </a:cxnLst>
            <a:rect l="0" t="0" r="r" b="b"/>
            <a:pathLst>
              <a:path w="382" h="290">
                <a:moveTo>
                  <a:pt x="372" y="145"/>
                </a:moveTo>
                <a:cubicBezTo>
                  <a:pt x="372" y="184"/>
                  <a:pt x="372" y="184"/>
                  <a:pt x="372" y="184"/>
                </a:cubicBezTo>
                <a:cubicBezTo>
                  <a:pt x="365" y="184"/>
                  <a:pt x="358" y="187"/>
                  <a:pt x="353" y="191"/>
                </a:cubicBezTo>
                <a:cubicBezTo>
                  <a:pt x="352" y="192"/>
                  <a:pt x="352" y="192"/>
                  <a:pt x="351" y="193"/>
                </a:cubicBezTo>
                <a:cubicBezTo>
                  <a:pt x="346" y="198"/>
                  <a:pt x="343" y="205"/>
                  <a:pt x="343" y="213"/>
                </a:cubicBezTo>
                <a:cubicBezTo>
                  <a:pt x="343" y="221"/>
                  <a:pt x="346" y="228"/>
                  <a:pt x="351" y="234"/>
                </a:cubicBezTo>
                <a:cubicBezTo>
                  <a:pt x="352" y="234"/>
                  <a:pt x="352" y="235"/>
                  <a:pt x="353" y="235"/>
                </a:cubicBezTo>
                <a:cubicBezTo>
                  <a:pt x="358" y="240"/>
                  <a:pt x="365" y="242"/>
                  <a:pt x="372" y="242"/>
                </a:cubicBezTo>
                <a:cubicBezTo>
                  <a:pt x="372" y="273"/>
                  <a:pt x="372" y="273"/>
                  <a:pt x="372" y="273"/>
                </a:cubicBezTo>
                <a:cubicBezTo>
                  <a:pt x="372" y="290"/>
                  <a:pt x="372" y="290"/>
                  <a:pt x="372" y="290"/>
                </a:cubicBezTo>
                <a:cubicBezTo>
                  <a:pt x="353" y="290"/>
                  <a:pt x="353" y="290"/>
                  <a:pt x="353" y="290"/>
                </a:cubicBezTo>
                <a:cubicBezTo>
                  <a:pt x="280" y="290"/>
                  <a:pt x="280" y="290"/>
                  <a:pt x="280" y="290"/>
                </a:cubicBezTo>
                <a:cubicBezTo>
                  <a:pt x="281" y="289"/>
                  <a:pt x="283" y="288"/>
                  <a:pt x="284" y="287"/>
                </a:cubicBezTo>
                <a:cubicBezTo>
                  <a:pt x="290" y="281"/>
                  <a:pt x="293" y="274"/>
                  <a:pt x="293" y="266"/>
                </a:cubicBezTo>
                <a:cubicBezTo>
                  <a:pt x="293" y="258"/>
                  <a:pt x="290" y="252"/>
                  <a:pt x="284" y="246"/>
                </a:cubicBezTo>
                <a:cubicBezTo>
                  <a:pt x="278" y="240"/>
                  <a:pt x="272" y="237"/>
                  <a:pt x="264" y="237"/>
                </a:cubicBezTo>
                <a:cubicBezTo>
                  <a:pt x="256" y="237"/>
                  <a:pt x="249" y="240"/>
                  <a:pt x="243" y="246"/>
                </a:cubicBezTo>
                <a:cubicBezTo>
                  <a:pt x="237" y="252"/>
                  <a:pt x="235" y="258"/>
                  <a:pt x="235" y="266"/>
                </a:cubicBezTo>
                <a:cubicBezTo>
                  <a:pt x="235" y="274"/>
                  <a:pt x="237" y="281"/>
                  <a:pt x="243" y="287"/>
                </a:cubicBezTo>
                <a:cubicBezTo>
                  <a:pt x="244" y="288"/>
                  <a:pt x="246" y="289"/>
                  <a:pt x="247" y="290"/>
                </a:cubicBezTo>
                <a:cubicBezTo>
                  <a:pt x="162" y="290"/>
                  <a:pt x="162" y="290"/>
                  <a:pt x="162" y="290"/>
                </a:cubicBezTo>
                <a:cubicBezTo>
                  <a:pt x="100" y="290"/>
                  <a:pt x="100" y="290"/>
                  <a:pt x="100" y="290"/>
                </a:cubicBezTo>
                <a:cubicBezTo>
                  <a:pt x="101" y="289"/>
                  <a:pt x="103" y="288"/>
                  <a:pt x="104" y="287"/>
                </a:cubicBezTo>
                <a:cubicBezTo>
                  <a:pt x="110" y="281"/>
                  <a:pt x="112" y="274"/>
                  <a:pt x="112" y="266"/>
                </a:cubicBezTo>
                <a:cubicBezTo>
                  <a:pt x="112" y="258"/>
                  <a:pt x="110" y="252"/>
                  <a:pt x="104" y="246"/>
                </a:cubicBezTo>
                <a:cubicBezTo>
                  <a:pt x="98" y="240"/>
                  <a:pt x="91" y="237"/>
                  <a:pt x="83" y="237"/>
                </a:cubicBezTo>
                <a:cubicBezTo>
                  <a:pt x="75" y="237"/>
                  <a:pt x="69" y="240"/>
                  <a:pt x="63" y="246"/>
                </a:cubicBezTo>
                <a:cubicBezTo>
                  <a:pt x="57" y="252"/>
                  <a:pt x="54" y="258"/>
                  <a:pt x="54" y="266"/>
                </a:cubicBezTo>
                <a:cubicBezTo>
                  <a:pt x="54" y="274"/>
                  <a:pt x="57" y="281"/>
                  <a:pt x="63" y="287"/>
                </a:cubicBezTo>
                <a:cubicBezTo>
                  <a:pt x="64" y="288"/>
                  <a:pt x="65" y="289"/>
                  <a:pt x="67" y="290"/>
                </a:cubicBezTo>
                <a:cubicBezTo>
                  <a:pt x="0" y="290"/>
                  <a:pt x="0" y="290"/>
                  <a:pt x="0" y="290"/>
                </a:cubicBezTo>
                <a:cubicBezTo>
                  <a:pt x="0" y="225"/>
                  <a:pt x="0" y="225"/>
                  <a:pt x="0" y="225"/>
                </a:cubicBezTo>
                <a:cubicBezTo>
                  <a:pt x="77" y="219"/>
                  <a:pt x="129" y="188"/>
                  <a:pt x="157" y="134"/>
                </a:cubicBezTo>
                <a:cubicBezTo>
                  <a:pt x="174" y="104"/>
                  <a:pt x="188" y="74"/>
                  <a:pt x="199" y="45"/>
                </a:cubicBezTo>
                <a:cubicBezTo>
                  <a:pt x="270" y="45"/>
                  <a:pt x="270" y="45"/>
                  <a:pt x="270" y="45"/>
                </a:cubicBezTo>
                <a:cubicBezTo>
                  <a:pt x="266" y="40"/>
                  <a:pt x="265" y="35"/>
                  <a:pt x="265" y="29"/>
                </a:cubicBezTo>
                <a:cubicBezTo>
                  <a:pt x="265" y="21"/>
                  <a:pt x="268" y="14"/>
                  <a:pt x="273" y="8"/>
                </a:cubicBezTo>
                <a:cubicBezTo>
                  <a:pt x="274" y="8"/>
                  <a:pt x="274" y="7"/>
                  <a:pt x="275" y="7"/>
                </a:cubicBezTo>
                <a:cubicBezTo>
                  <a:pt x="280" y="2"/>
                  <a:pt x="286" y="0"/>
                  <a:pt x="294" y="0"/>
                </a:cubicBezTo>
                <a:cubicBezTo>
                  <a:pt x="302" y="0"/>
                  <a:pt x="309" y="3"/>
                  <a:pt x="314" y="8"/>
                </a:cubicBezTo>
                <a:cubicBezTo>
                  <a:pt x="320" y="14"/>
                  <a:pt x="323" y="21"/>
                  <a:pt x="323" y="29"/>
                </a:cubicBezTo>
                <a:cubicBezTo>
                  <a:pt x="323" y="35"/>
                  <a:pt x="321" y="40"/>
                  <a:pt x="318" y="45"/>
                </a:cubicBezTo>
                <a:cubicBezTo>
                  <a:pt x="382" y="45"/>
                  <a:pt x="382" y="45"/>
                  <a:pt x="382" y="45"/>
                </a:cubicBezTo>
                <a:cubicBezTo>
                  <a:pt x="380" y="76"/>
                  <a:pt x="377" y="109"/>
                  <a:pt x="372" y="145"/>
                </a:cubicBezTo>
                <a:close/>
                <a:moveTo>
                  <a:pt x="353" y="278"/>
                </a:moveTo>
                <a:cubicBezTo>
                  <a:pt x="353" y="277"/>
                  <a:pt x="353" y="277"/>
                  <a:pt x="353" y="277"/>
                </a:cubicBezTo>
                <a:cubicBezTo>
                  <a:pt x="353" y="277"/>
                  <a:pt x="352" y="277"/>
                  <a:pt x="352" y="278"/>
                </a:cubicBezTo>
                <a:lnTo>
                  <a:pt x="353" y="278"/>
                </a:lnTo>
                <a:close/>
              </a:path>
            </a:pathLst>
          </a:custGeom>
          <a:solidFill>
            <a:schemeClr val="accent2"/>
          </a:solidFill>
          <a:ln w="19050">
            <a:solidFill>
              <a:schemeClr val="bg1"/>
            </a:solidFill>
            <a:round/>
          </a:ln>
        </p:spPr>
        <p:txBody>
          <a:bodyPr vert="horz" wrap="square" lIns="121904" tIns="60952" rIns="121904" bIns="60952" numCol="1" anchor="t" anchorCtr="0" compatLnSpc="1"/>
          <a:lstStyle/>
          <a:p>
            <a:endParaRPr lang="en-US" sz="36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200" name="Freeform 8"/>
          <p:cNvSpPr/>
          <p:nvPr/>
        </p:nvSpPr>
        <p:spPr bwMode="auto">
          <a:xfrm>
            <a:off x="763399" y="3123697"/>
            <a:ext cx="1371381" cy="1537643"/>
          </a:xfrm>
          <a:custGeom>
            <a:avLst/>
            <a:gdLst/>
            <a:ahLst/>
            <a:cxnLst>
              <a:cxn ang="0">
                <a:pos x="246" y="108"/>
              </a:cxn>
              <a:cxn ang="0">
                <a:pos x="246" y="173"/>
              </a:cxn>
              <a:cxn ang="0">
                <a:pos x="246" y="219"/>
              </a:cxn>
              <a:cxn ang="0">
                <a:pos x="247" y="219"/>
              </a:cxn>
              <a:cxn ang="0">
                <a:pos x="267" y="211"/>
              </a:cxn>
              <a:cxn ang="0">
                <a:pos x="288" y="219"/>
              </a:cxn>
              <a:cxn ang="0">
                <a:pos x="296" y="240"/>
              </a:cxn>
              <a:cxn ang="0">
                <a:pos x="288" y="260"/>
              </a:cxn>
              <a:cxn ang="0">
                <a:pos x="284" y="263"/>
              </a:cxn>
              <a:cxn ang="0">
                <a:pos x="267" y="269"/>
              </a:cxn>
              <a:cxn ang="0">
                <a:pos x="251" y="263"/>
              </a:cxn>
              <a:cxn ang="0">
                <a:pos x="247" y="260"/>
              </a:cxn>
              <a:cxn ang="0">
                <a:pos x="246" y="260"/>
              </a:cxn>
              <a:cxn ang="0">
                <a:pos x="246" y="283"/>
              </a:cxn>
              <a:cxn ang="0">
                <a:pos x="144" y="283"/>
              </a:cxn>
              <a:cxn ang="0">
                <a:pos x="143" y="283"/>
              </a:cxn>
              <a:cxn ang="0">
                <a:pos x="144" y="283"/>
              </a:cxn>
              <a:cxn ang="0">
                <a:pos x="152" y="303"/>
              </a:cxn>
              <a:cxn ang="0">
                <a:pos x="144" y="324"/>
              </a:cxn>
              <a:cxn ang="0">
                <a:pos x="123" y="332"/>
              </a:cxn>
              <a:cxn ang="0">
                <a:pos x="103" y="324"/>
              </a:cxn>
              <a:cxn ang="0">
                <a:pos x="94" y="303"/>
              </a:cxn>
              <a:cxn ang="0">
                <a:pos x="103" y="283"/>
              </a:cxn>
              <a:cxn ang="0">
                <a:pos x="103" y="283"/>
              </a:cxn>
              <a:cxn ang="0">
                <a:pos x="103" y="283"/>
              </a:cxn>
              <a:cxn ang="0">
                <a:pos x="0" y="283"/>
              </a:cxn>
              <a:cxn ang="0">
                <a:pos x="0" y="48"/>
              </a:cxn>
              <a:cxn ang="0">
                <a:pos x="48" y="0"/>
              </a:cxn>
              <a:cxn ang="0">
                <a:pos x="198" y="0"/>
              </a:cxn>
              <a:cxn ang="0">
                <a:pos x="246" y="48"/>
              </a:cxn>
              <a:cxn ang="0">
                <a:pos x="246" y="108"/>
              </a:cxn>
            </a:cxnLst>
            <a:rect l="0" t="0" r="r" b="b"/>
            <a:pathLst>
              <a:path w="296" h="332">
                <a:moveTo>
                  <a:pt x="246" y="108"/>
                </a:moveTo>
                <a:cubicBezTo>
                  <a:pt x="246" y="173"/>
                  <a:pt x="246" y="173"/>
                  <a:pt x="246" y="173"/>
                </a:cubicBezTo>
                <a:cubicBezTo>
                  <a:pt x="246" y="219"/>
                  <a:pt x="246" y="219"/>
                  <a:pt x="246" y="219"/>
                </a:cubicBezTo>
                <a:cubicBezTo>
                  <a:pt x="246" y="219"/>
                  <a:pt x="247" y="219"/>
                  <a:pt x="247" y="219"/>
                </a:cubicBezTo>
                <a:cubicBezTo>
                  <a:pt x="252" y="213"/>
                  <a:pt x="259" y="211"/>
                  <a:pt x="267" y="211"/>
                </a:cubicBezTo>
                <a:cubicBezTo>
                  <a:pt x="275" y="211"/>
                  <a:pt x="282" y="213"/>
                  <a:pt x="288" y="219"/>
                </a:cubicBezTo>
                <a:cubicBezTo>
                  <a:pt x="293" y="225"/>
                  <a:pt x="296" y="232"/>
                  <a:pt x="296" y="240"/>
                </a:cubicBezTo>
                <a:cubicBezTo>
                  <a:pt x="296" y="248"/>
                  <a:pt x="293" y="254"/>
                  <a:pt x="288" y="260"/>
                </a:cubicBezTo>
                <a:cubicBezTo>
                  <a:pt x="286" y="261"/>
                  <a:pt x="285" y="262"/>
                  <a:pt x="284" y="263"/>
                </a:cubicBezTo>
                <a:cubicBezTo>
                  <a:pt x="279" y="267"/>
                  <a:pt x="273" y="269"/>
                  <a:pt x="267" y="269"/>
                </a:cubicBezTo>
                <a:cubicBezTo>
                  <a:pt x="261" y="269"/>
                  <a:pt x="255" y="267"/>
                  <a:pt x="251" y="263"/>
                </a:cubicBezTo>
                <a:cubicBezTo>
                  <a:pt x="249" y="262"/>
                  <a:pt x="248" y="261"/>
                  <a:pt x="247" y="260"/>
                </a:cubicBezTo>
                <a:cubicBezTo>
                  <a:pt x="247" y="260"/>
                  <a:pt x="246" y="260"/>
                  <a:pt x="246" y="260"/>
                </a:cubicBezTo>
                <a:cubicBezTo>
                  <a:pt x="246" y="283"/>
                  <a:pt x="246" y="283"/>
                  <a:pt x="246" y="283"/>
                </a:cubicBezTo>
                <a:cubicBezTo>
                  <a:pt x="144" y="283"/>
                  <a:pt x="144" y="283"/>
                  <a:pt x="144" y="283"/>
                </a:cubicBezTo>
                <a:cubicBezTo>
                  <a:pt x="143" y="283"/>
                  <a:pt x="143" y="283"/>
                  <a:pt x="143" y="283"/>
                </a:cubicBezTo>
                <a:cubicBezTo>
                  <a:pt x="144" y="283"/>
                  <a:pt x="144" y="283"/>
                  <a:pt x="144" y="283"/>
                </a:cubicBezTo>
                <a:cubicBezTo>
                  <a:pt x="149" y="289"/>
                  <a:pt x="152" y="295"/>
                  <a:pt x="152" y="303"/>
                </a:cubicBezTo>
                <a:cubicBezTo>
                  <a:pt x="152" y="311"/>
                  <a:pt x="149" y="318"/>
                  <a:pt x="144" y="324"/>
                </a:cubicBezTo>
                <a:cubicBezTo>
                  <a:pt x="138" y="330"/>
                  <a:pt x="131" y="332"/>
                  <a:pt x="123" y="332"/>
                </a:cubicBezTo>
                <a:cubicBezTo>
                  <a:pt x="115" y="332"/>
                  <a:pt x="108" y="330"/>
                  <a:pt x="103" y="324"/>
                </a:cubicBezTo>
                <a:cubicBezTo>
                  <a:pt x="97" y="318"/>
                  <a:pt x="94" y="311"/>
                  <a:pt x="94" y="303"/>
                </a:cubicBezTo>
                <a:cubicBezTo>
                  <a:pt x="94" y="295"/>
                  <a:pt x="97" y="289"/>
                  <a:pt x="103" y="283"/>
                </a:cubicBezTo>
                <a:cubicBezTo>
                  <a:pt x="103" y="283"/>
                  <a:pt x="103" y="283"/>
                  <a:pt x="103" y="283"/>
                </a:cubicBezTo>
                <a:cubicBezTo>
                  <a:pt x="103" y="283"/>
                  <a:pt x="103" y="283"/>
                  <a:pt x="103" y="283"/>
                </a:cubicBezTo>
                <a:cubicBezTo>
                  <a:pt x="0" y="283"/>
                  <a:pt x="0" y="283"/>
                  <a:pt x="0" y="283"/>
                </a:cubicBezTo>
                <a:cubicBezTo>
                  <a:pt x="0" y="48"/>
                  <a:pt x="0" y="48"/>
                  <a:pt x="0" y="48"/>
                </a:cubicBezTo>
                <a:cubicBezTo>
                  <a:pt x="0" y="16"/>
                  <a:pt x="16" y="0"/>
                  <a:pt x="48" y="0"/>
                </a:cubicBezTo>
                <a:cubicBezTo>
                  <a:pt x="198" y="0"/>
                  <a:pt x="198" y="0"/>
                  <a:pt x="198" y="0"/>
                </a:cubicBezTo>
                <a:cubicBezTo>
                  <a:pt x="230" y="0"/>
                  <a:pt x="246" y="16"/>
                  <a:pt x="246" y="48"/>
                </a:cubicBezTo>
                <a:lnTo>
                  <a:pt x="246" y="108"/>
                </a:lnTo>
                <a:close/>
              </a:path>
            </a:pathLst>
          </a:custGeom>
          <a:solidFill>
            <a:schemeClr val="accent1"/>
          </a:solidFill>
          <a:ln w="19050">
            <a:solidFill>
              <a:schemeClr val="bg1"/>
            </a:solidFill>
            <a:round/>
          </a:ln>
        </p:spPr>
        <p:txBody>
          <a:bodyPr vert="horz" wrap="square" lIns="121904" tIns="60952" rIns="121904" bIns="60952" numCol="1" anchor="t" anchorCtr="0" compatLnSpc="1"/>
          <a:lstStyle/>
          <a:p>
            <a:endParaRPr lang="en-US" sz="36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201" name="Freeform 9"/>
          <p:cNvSpPr/>
          <p:nvPr/>
        </p:nvSpPr>
        <p:spPr bwMode="auto">
          <a:xfrm>
            <a:off x="763399" y="4432838"/>
            <a:ext cx="1371381" cy="1130620"/>
          </a:xfrm>
          <a:custGeom>
            <a:avLst/>
            <a:gdLst/>
            <a:ahLst/>
            <a:cxnLst>
              <a:cxn ang="0">
                <a:pos x="103" y="0"/>
              </a:cxn>
              <a:cxn ang="0">
                <a:pos x="103" y="0"/>
              </a:cxn>
              <a:cxn ang="0">
                <a:pos x="94" y="20"/>
              </a:cxn>
              <a:cxn ang="0">
                <a:pos x="103" y="41"/>
              </a:cxn>
              <a:cxn ang="0">
                <a:pos x="123" y="49"/>
              </a:cxn>
              <a:cxn ang="0">
                <a:pos x="144" y="41"/>
              </a:cxn>
              <a:cxn ang="0">
                <a:pos x="152" y="20"/>
              </a:cxn>
              <a:cxn ang="0">
                <a:pos x="144" y="0"/>
              </a:cxn>
              <a:cxn ang="0">
                <a:pos x="144" y="0"/>
              </a:cxn>
              <a:cxn ang="0">
                <a:pos x="246" y="0"/>
              </a:cxn>
              <a:cxn ang="0">
                <a:pos x="246" y="58"/>
              </a:cxn>
              <a:cxn ang="0">
                <a:pos x="247" y="58"/>
              </a:cxn>
              <a:cxn ang="0">
                <a:pos x="267" y="50"/>
              </a:cxn>
              <a:cxn ang="0">
                <a:pos x="288" y="58"/>
              </a:cxn>
              <a:cxn ang="0">
                <a:pos x="296" y="79"/>
              </a:cxn>
              <a:cxn ang="0">
                <a:pos x="288" y="99"/>
              </a:cxn>
              <a:cxn ang="0">
                <a:pos x="284" y="103"/>
              </a:cxn>
              <a:cxn ang="0">
                <a:pos x="267" y="108"/>
              </a:cxn>
              <a:cxn ang="0">
                <a:pos x="251" y="103"/>
              </a:cxn>
              <a:cxn ang="0">
                <a:pos x="247" y="99"/>
              </a:cxn>
              <a:cxn ang="0">
                <a:pos x="246" y="99"/>
              </a:cxn>
              <a:cxn ang="0">
                <a:pos x="246" y="103"/>
              </a:cxn>
              <a:cxn ang="0">
                <a:pos x="246" y="155"/>
              </a:cxn>
              <a:cxn ang="0">
                <a:pos x="246" y="196"/>
              </a:cxn>
              <a:cxn ang="0">
                <a:pos x="198" y="244"/>
              </a:cxn>
              <a:cxn ang="0">
                <a:pos x="48" y="244"/>
              </a:cxn>
              <a:cxn ang="0">
                <a:pos x="0" y="196"/>
              </a:cxn>
              <a:cxn ang="0">
                <a:pos x="0" y="0"/>
              </a:cxn>
              <a:cxn ang="0">
                <a:pos x="103" y="0"/>
              </a:cxn>
            </a:cxnLst>
            <a:rect l="0" t="0" r="r" b="b"/>
            <a:pathLst>
              <a:path w="296" h="244">
                <a:moveTo>
                  <a:pt x="103" y="0"/>
                </a:moveTo>
                <a:cubicBezTo>
                  <a:pt x="103" y="0"/>
                  <a:pt x="103" y="0"/>
                  <a:pt x="103" y="0"/>
                </a:cubicBezTo>
                <a:cubicBezTo>
                  <a:pt x="97" y="6"/>
                  <a:pt x="94" y="12"/>
                  <a:pt x="94" y="20"/>
                </a:cubicBezTo>
                <a:cubicBezTo>
                  <a:pt x="94" y="28"/>
                  <a:pt x="97" y="35"/>
                  <a:pt x="103" y="41"/>
                </a:cubicBezTo>
                <a:cubicBezTo>
                  <a:pt x="108" y="47"/>
                  <a:pt x="115" y="49"/>
                  <a:pt x="123" y="49"/>
                </a:cubicBezTo>
                <a:cubicBezTo>
                  <a:pt x="131" y="49"/>
                  <a:pt x="138" y="47"/>
                  <a:pt x="144" y="41"/>
                </a:cubicBezTo>
                <a:cubicBezTo>
                  <a:pt x="149" y="35"/>
                  <a:pt x="152" y="28"/>
                  <a:pt x="152" y="20"/>
                </a:cubicBezTo>
                <a:cubicBezTo>
                  <a:pt x="152" y="12"/>
                  <a:pt x="149" y="6"/>
                  <a:pt x="144" y="0"/>
                </a:cubicBezTo>
                <a:cubicBezTo>
                  <a:pt x="144" y="0"/>
                  <a:pt x="144" y="0"/>
                  <a:pt x="144" y="0"/>
                </a:cubicBezTo>
                <a:cubicBezTo>
                  <a:pt x="246" y="0"/>
                  <a:pt x="246" y="0"/>
                  <a:pt x="246" y="0"/>
                </a:cubicBezTo>
                <a:cubicBezTo>
                  <a:pt x="246" y="58"/>
                  <a:pt x="246" y="58"/>
                  <a:pt x="246" y="58"/>
                </a:cubicBezTo>
                <a:cubicBezTo>
                  <a:pt x="246" y="58"/>
                  <a:pt x="247" y="58"/>
                  <a:pt x="247" y="58"/>
                </a:cubicBezTo>
                <a:cubicBezTo>
                  <a:pt x="252" y="53"/>
                  <a:pt x="259" y="50"/>
                  <a:pt x="267" y="50"/>
                </a:cubicBezTo>
                <a:cubicBezTo>
                  <a:pt x="275" y="50"/>
                  <a:pt x="282" y="53"/>
                  <a:pt x="288" y="58"/>
                </a:cubicBezTo>
                <a:cubicBezTo>
                  <a:pt x="293" y="64"/>
                  <a:pt x="296" y="71"/>
                  <a:pt x="296" y="79"/>
                </a:cubicBezTo>
                <a:cubicBezTo>
                  <a:pt x="296" y="87"/>
                  <a:pt x="293" y="94"/>
                  <a:pt x="288" y="99"/>
                </a:cubicBezTo>
                <a:cubicBezTo>
                  <a:pt x="286" y="101"/>
                  <a:pt x="285" y="102"/>
                  <a:pt x="284" y="103"/>
                </a:cubicBezTo>
                <a:cubicBezTo>
                  <a:pt x="279" y="106"/>
                  <a:pt x="273" y="108"/>
                  <a:pt x="267" y="108"/>
                </a:cubicBezTo>
                <a:cubicBezTo>
                  <a:pt x="261" y="108"/>
                  <a:pt x="255" y="106"/>
                  <a:pt x="251" y="103"/>
                </a:cubicBezTo>
                <a:cubicBezTo>
                  <a:pt x="249" y="102"/>
                  <a:pt x="248" y="101"/>
                  <a:pt x="247" y="99"/>
                </a:cubicBezTo>
                <a:cubicBezTo>
                  <a:pt x="247" y="99"/>
                  <a:pt x="246" y="99"/>
                  <a:pt x="246" y="99"/>
                </a:cubicBezTo>
                <a:cubicBezTo>
                  <a:pt x="246" y="103"/>
                  <a:pt x="246" y="103"/>
                  <a:pt x="246" y="103"/>
                </a:cubicBezTo>
                <a:cubicBezTo>
                  <a:pt x="246" y="155"/>
                  <a:pt x="246" y="155"/>
                  <a:pt x="246" y="155"/>
                </a:cubicBezTo>
                <a:cubicBezTo>
                  <a:pt x="246" y="196"/>
                  <a:pt x="246" y="196"/>
                  <a:pt x="246" y="196"/>
                </a:cubicBezTo>
                <a:cubicBezTo>
                  <a:pt x="246" y="228"/>
                  <a:pt x="230" y="244"/>
                  <a:pt x="198" y="244"/>
                </a:cubicBezTo>
                <a:cubicBezTo>
                  <a:pt x="48" y="244"/>
                  <a:pt x="48" y="244"/>
                  <a:pt x="48" y="244"/>
                </a:cubicBezTo>
                <a:cubicBezTo>
                  <a:pt x="16" y="244"/>
                  <a:pt x="0" y="228"/>
                  <a:pt x="0" y="196"/>
                </a:cubicBezTo>
                <a:cubicBezTo>
                  <a:pt x="0" y="0"/>
                  <a:pt x="0" y="0"/>
                  <a:pt x="0" y="0"/>
                </a:cubicBezTo>
                <a:lnTo>
                  <a:pt x="103" y="0"/>
                </a:lnTo>
                <a:close/>
              </a:path>
            </a:pathLst>
          </a:custGeom>
          <a:solidFill>
            <a:schemeClr val="accent2"/>
          </a:solidFill>
          <a:ln w="19050">
            <a:solidFill>
              <a:schemeClr val="bg1"/>
            </a:solidFill>
            <a:round/>
          </a:ln>
        </p:spPr>
        <p:txBody>
          <a:bodyPr vert="horz" wrap="square" lIns="121904" tIns="60952" rIns="121904" bIns="60952" numCol="1" anchor="t" anchorCtr="0" compatLnSpc="1"/>
          <a:lstStyle/>
          <a:p>
            <a:endParaRPr lang="en-US" sz="36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202" name="Freeform 10"/>
          <p:cNvSpPr/>
          <p:nvPr/>
        </p:nvSpPr>
        <p:spPr bwMode="auto">
          <a:xfrm>
            <a:off x="1901455" y="3678300"/>
            <a:ext cx="749975" cy="1851835"/>
          </a:xfrm>
          <a:custGeom>
            <a:avLst/>
            <a:gdLst/>
            <a:ahLst/>
            <a:cxnLst>
              <a:cxn ang="0">
                <a:pos x="162" y="400"/>
              </a:cxn>
              <a:cxn ang="0">
                <a:pos x="78" y="324"/>
              </a:cxn>
              <a:cxn ang="0">
                <a:pos x="3" y="318"/>
              </a:cxn>
              <a:cxn ang="0">
                <a:pos x="0" y="318"/>
              </a:cxn>
              <a:cxn ang="0">
                <a:pos x="0" y="266"/>
              </a:cxn>
              <a:cxn ang="0">
                <a:pos x="5" y="266"/>
              </a:cxn>
              <a:cxn ang="0">
                <a:pos x="21" y="271"/>
              </a:cxn>
              <a:cxn ang="0">
                <a:pos x="38" y="266"/>
              </a:cxn>
              <a:cxn ang="0">
                <a:pos x="42" y="262"/>
              </a:cxn>
              <a:cxn ang="0">
                <a:pos x="50" y="242"/>
              </a:cxn>
              <a:cxn ang="0">
                <a:pos x="42" y="221"/>
              </a:cxn>
              <a:cxn ang="0">
                <a:pos x="21" y="213"/>
              </a:cxn>
              <a:cxn ang="0">
                <a:pos x="1" y="221"/>
              </a:cxn>
              <a:cxn ang="0">
                <a:pos x="0" y="221"/>
              </a:cxn>
              <a:cxn ang="0">
                <a:pos x="0" y="163"/>
              </a:cxn>
              <a:cxn ang="0">
                <a:pos x="0" y="140"/>
              </a:cxn>
              <a:cxn ang="0">
                <a:pos x="1" y="140"/>
              </a:cxn>
              <a:cxn ang="0">
                <a:pos x="5" y="143"/>
              </a:cxn>
              <a:cxn ang="0">
                <a:pos x="21" y="149"/>
              </a:cxn>
              <a:cxn ang="0">
                <a:pos x="38" y="143"/>
              </a:cxn>
              <a:cxn ang="0">
                <a:pos x="42" y="140"/>
              </a:cxn>
              <a:cxn ang="0">
                <a:pos x="50" y="120"/>
              </a:cxn>
              <a:cxn ang="0">
                <a:pos x="42" y="99"/>
              </a:cxn>
              <a:cxn ang="0">
                <a:pos x="21" y="91"/>
              </a:cxn>
              <a:cxn ang="0">
                <a:pos x="1" y="99"/>
              </a:cxn>
              <a:cxn ang="0">
                <a:pos x="0" y="99"/>
              </a:cxn>
              <a:cxn ang="0">
                <a:pos x="0" y="53"/>
              </a:cxn>
              <a:cxn ang="0">
                <a:pos x="67" y="53"/>
              </a:cxn>
              <a:cxn ang="0">
                <a:pos x="63" y="50"/>
              </a:cxn>
              <a:cxn ang="0">
                <a:pos x="54" y="29"/>
              </a:cxn>
              <a:cxn ang="0">
                <a:pos x="63" y="9"/>
              </a:cxn>
              <a:cxn ang="0">
                <a:pos x="83" y="0"/>
              </a:cxn>
              <a:cxn ang="0">
                <a:pos x="104" y="9"/>
              </a:cxn>
              <a:cxn ang="0">
                <a:pos x="112" y="29"/>
              </a:cxn>
              <a:cxn ang="0">
                <a:pos x="104" y="50"/>
              </a:cxn>
              <a:cxn ang="0">
                <a:pos x="100" y="53"/>
              </a:cxn>
              <a:cxn ang="0">
                <a:pos x="162" y="53"/>
              </a:cxn>
              <a:cxn ang="0">
                <a:pos x="162" y="195"/>
              </a:cxn>
              <a:cxn ang="0">
                <a:pos x="147" y="190"/>
              </a:cxn>
              <a:cxn ang="0">
                <a:pos x="127" y="199"/>
              </a:cxn>
              <a:cxn ang="0">
                <a:pos x="127" y="199"/>
              </a:cxn>
              <a:cxn ang="0">
                <a:pos x="118" y="219"/>
              </a:cxn>
              <a:cxn ang="0">
                <a:pos x="127" y="240"/>
              </a:cxn>
              <a:cxn ang="0">
                <a:pos x="127" y="240"/>
              </a:cxn>
              <a:cxn ang="0">
                <a:pos x="131" y="243"/>
              </a:cxn>
              <a:cxn ang="0">
                <a:pos x="147" y="248"/>
              </a:cxn>
              <a:cxn ang="0">
                <a:pos x="162" y="244"/>
              </a:cxn>
              <a:cxn ang="0">
                <a:pos x="162" y="400"/>
              </a:cxn>
            </a:cxnLst>
            <a:rect l="0" t="0" r="r" b="b"/>
            <a:pathLst>
              <a:path w="162" h="400">
                <a:moveTo>
                  <a:pt x="162" y="400"/>
                </a:moveTo>
                <a:cubicBezTo>
                  <a:pt x="142" y="371"/>
                  <a:pt x="114" y="346"/>
                  <a:pt x="78" y="324"/>
                </a:cubicBezTo>
                <a:cubicBezTo>
                  <a:pt x="53" y="314"/>
                  <a:pt x="28" y="312"/>
                  <a:pt x="3" y="318"/>
                </a:cubicBezTo>
                <a:cubicBezTo>
                  <a:pt x="0" y="318"/>
                  <a:pt x="0" y="318"/>
                  <a:pt x="0" y="318"/>
                </a:cubicBezTo>
                <a:cubicBezTo>
                  <a:pt x="0" y="266"/>
                  <a:pt x="0" y="266"/>
                  <a:pt x="0" y="266"/>
                </a:cubicBezTo>
                <a:cubicBezTo>
                  <a:pt x="5" y="266"/>
                  <a:pt x="5" y="266"/>
                  <a:pt x="5" y="266"/>
                </a:cubicBezTo>
                <a:cubicBezTo>
                  <a:pt x="9" y="269"/>
                  <a:pt x="15" y="271"/>
                  <a:pt x="21" y="271"/>
                </a:cubicBezTo>
                <a:cubicBezTo>
                  <a:pt x="27" y="271"/>
                  <a:pt x="33" y="269"/>
                  <a:pt x="38" y="266"/>
                </a:cubicBezTo>
                <a:cubicBezTo>
                  <a:pt x="39" y="265"/>
                  <a:pt x="40" y="264"/>
                  <a:pt x="42" y="262"/>
                </a:cubicBezTo>
                <a:cubicBezTo>
                  <a:pt x="47" y="257"/>
                  <a:pt x="50" y="250"/>
                  <a:pt x="50" y="242"/>
                </a:cubicBezTo>
                <a:cubicBezTo>
                  <a:pt x="50" y="234"/>
                  <a:pt x="47" y="227"/>
                  <a:pt x="42" y="221"/>
                </a:cubicBezTo>
                <a:cubicBezTo>
                  <a:pt x="36" y="216"/>
                  <a:pt x="29" y="213"/>
                  <a:pt x="21" y="213"/>
                </a:cubicBezTo>
                <a:cubicBezTo>
                  <a:pt x="13" y="213"/>
                  <a:pt x="6" y="216"/>
                  <a:pt x="1" y="221"/>
                </a:cubicBezTo>
                <a:cubicBezTo>
                  <a:pt x="1" y="221"/>
                  <a:pt x="0" y="221"/>
                  <a:pt x="0" y="221"/>
                </a:cubicBezTo>
                <a:cubicBezTo>
                  <a:pt x="0" y="163"/>
                  <a:pt x="0" y="163"/>
                  <a:pt x="0" y="163"/>
                </a:cubicBezTo>
                <a:cubicBezTo>
                  <a:pt x="0" y="140"/>
                  <a:pt x="0" y="140"/>
                  <a:pt x="0" y="140"/>
                </a:cubicBezTo>
                <a:cubicBezTo>
                  <a:pt x="0" y="140"/>
                  <a:pt x="1" y="140"/>
                  <a:pt x="1" y="140"/>
                </a:cubicBezTo>
                <a:cubicBezTo>
                  <a:pt x="2" y="141"/>
                  <a:pt x="3" y="142"/>
                  <a:pt x="5" y="143"/>
                </a:cubicBezTo>
                <a:cubicBezTo>
                  <a:pt x="9" y="147"/>
                  <a:pt x="15" y="149"/>
                  <a:pt x="21" y="149"/>
                </a:cubicBezTo>
                <a:cubicBezTo>
                  <a:pt x="27" y="149"/>
                  <a:pt x="33" y="147"/>
                  <a:pt x="38" y="143"/>
                </a:cubicBezTo>
                <a:cubicBezTo>
                  <a:pt x="39" y="142"/>
                  <a:pt x="40" y="141"/>
                  <a:pt x="42" y="140"/>
                </a:cubicBezTo>
                <a:cubicBezTo>
                  <a:pt x="47" y="134"/>
                  <a:pt x="50" y="128"/>
                  <a:pt x="50" y="120"/>
                </a:cubicBezTo>
                <a:cubicBezTo>
                  <a:pt x="50" y="112"/>
                  <a:pt x="47" y="105"/>
                  <a:pt x="42" y="99"/>
                </a:cubicBezTo>
                <a:cubicBezTo>
                  <a:pt x="36" y="93"/>
                  <a:pt x="29" y="91"/>
                  <a:pt x="21" y="91"/>
                </a:cubicBezTo>
                <a:cubicBezTo>
                  <a:pt x="13" y="91"/>
                  <a:pt x="6" y="93"/>
                  <a:pt x="1" y="99"/>
                </a:cubicBezTo>
                <a:cubicBezTo>
                  <a:pt x="1" y="99"/>
                  <a:pt x="0" y="99"/>
                  <a:pt x="0" y="99"/>
                </a:cubicBezTo>
                <a:cubicBezTo>
                  <a:pt x="0" y="53"/>
                  <a:pt x="0" y="53"/>
                  <a:pt x="0" y="53"/>
                </a:cubicBezTo>
                <a:cubicBezTo>
                  <a:pt x="67" y="53"/>
                  <a:pt x="67" y="53"/>
                  <a:pt x="67" y="53"/>
                </a:cubicBezTo>
                <a:cubicBezTo>
                  <a:pt x="65" y="52"/>
                  <a:pt x="64" y="51"/>
                  <a:pt x="63" y="50"/>
                </a:cubicBezTo>
                <a:cubicBezTo>
                  <a:pt x="57" y="44"/>
                  <a:pt x="54" y="37"/>
                  <a:pt x="54" y="29"/>
                </a:cubicBezTo>
                <a:cubicBezTo>
                  <a:pt x="54" y="21"/>
                  <a:pt x="57" y="15"/>
                  <a:pt x="63" y="9"/>
                </a:cubicBezTo>
                <a:cubicBezTo>
                  <a:pt x="69" y="3"/>
                  <a:pt x="75" y="0"/>
                  <a:pt x="83" y="0"/>
                </a:cubicBezTo>
                <a:cubicBezTo>
                  <a:pt x="91" y="0"/>
                  <a:pt x="98" y="3"/>
                  <a:pt x="104" y="9"/>
                </a:cubicBezTo>
                <a:cubicBezTo>
                  <a:pt x="110" y="15"/>
                  <a:pt x="112" y="21"/>
                  <a:pt x="112" y="29"/>
                </a:cubicBezTo>
                <a:cubicBezTo>
                  <a:pt x="112" y="37"/>
                  <a:pt x="110" y="44"/>
                  <a:pt x="104" y="50"/>
                </a:cubicBezTo>
                <a:cubicBezTo>
                  <a:pt x="103" y="51"/>
                  <a:pt x="101" y="52"/>
                  <a:pt x="100" y="53"/>
                </a:cubicBezTo>
                <a:cubicBezTo>
                  <a:pt x="162" y="53"/>
                  <a:pt x="162" y="53"/>
                  <a:pt x="162" y="53"/>
                </a:cubicBezTo>
                <a:cubicBezTo>
                  <a:pt x="162" y="195"/>
                  <a:pt x="162" y="195"/>
                  <a:pt x="162" y="195"/>
                </a:cubicBezTo>
                <a:cubicBezTo>
                  <a:pt x="158" y="192"/>
                  <a:pt x="153" y="190"/>
                  <a:pt x="147" y="190"/>
                </a:cubicBezTo>
                <a:cubicBezTo>
                  <a:pt x="139" y="190"/>
                  <a:pt x="133" y="193"/>
                  <a:pt x="127" y="199"/>
                </a:cubicBezTo>
                <a:cubicBezTo>
                  <a:pt x="127" y="199"/>
                  <a:pt x="127" y="199"/>
                  <a:pt x="127" y="199"/>
                </a:cubicBezTo>
                <a:cubicBezTo>
                  <a:pt x="121" y="205"/>
                  <a:pt x="118" y="212"/>
                  <a:pt x="118" y="219"/>
                </a:cubicBezTo>
                <a:cubicBezTo>
                  <a:pt x="118" y="227"/>
                  <a:pt x="121" y="234"/>
                  <a:pt x="127" y="240"/>
                </a:cubicBezTo>
                <a:cubicBezTo>
                  <a:pt x="127" y="240"/>
                  <a:pt x="127" y="240"/>
                  <a:pt x="127" y="240"/>
                </a:cubicBezTo>
                <a:cubicBezTo>
                  <a:pt x="128" y="241"/>
                  <a:pt x="129" y="242"/>
                  <a:pt x="131" y="243"/>
                </a:cubicBezTo>
                <a:cubicBezTo>
                  <a:pt x="136" y="247"/>
                  <a:pt x="141" y="248"/>
                  <a:pt x="147" y="248"/>
                </a:cubicBezTo>
                <a:cubicBezTo>
                  <a:pt x="153" y="248"/>
                  <a:pt x="158" y="247"/>
                  <a:pt x="162" y="244"/>
                </a:cubicBezTo>
                <a:lnTo>
                  <a:pt x="162" y="400"/>
                </a:lnTo>
                <a:close/>
              </a:path>
            </a:pathLst>
          </a:custGeom>
          <a:solidFill>
            <a:schemeClr val="accent1"/>
          </a:solidFill>
          <a:ln w="19050">
            <a:solidFill>
              <a:schemeClr val="bg1"/>
            </a:solidFill>
            <a:round/>
          </a:ln>
        </p:spPr>
        <p:txBody>
          <a:bodyPr vert="horz" wrap="square" lIns="121904" tIns="60952" rIns="121904" bIns="60952" numCol="1" anchor="t" anchorCtr="0" compatLnSpc="1"/>
          <a:lstStyle/>
          <a:p>
            <a:endParaRPr lang="en-US" sz="36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203" name="Freeform 11"/>
          <p:cNvSpPr/>
          <p:nvPr/>
        </p:nvSpPr>
        <p:spPr bwMode="auto">
          <a:xfrm>
            <a:off x="2449057" y="3678300"/>
            <a:ext cx="1309479" cy="1851835"/>
          </a:xfrm>
          <a:custGeom>
            <a:avLst/>
            <a:gdLst/>
            <a:ahLst/>
            <a:cxnLst>
              <a:cxn ang="0">
                <a:pos x="235" y="400"/>
              </a:cxn>
              <a:cxn ang="0">
                <a:pos x="44" y="400"/>
              </a:cxn>
              <a:cxn ang="0">
                <a:pos x="44" y="244"/>
              </a:cxn>
              <a:cxn ang="0">
                <a:pos x="29" y="248"/>
              </a:cxn>
              <a:cxn ang="0">
                <a:pos x="13" y="243"/>
              </a:cxn>
              <a:cxn ang="0">
                <a:pos x="9" y="240"/>
              </a:cxn>
              <a:cxn ang="0">
                <a:pos x="9" y="240"/>
              </a:cxn>
              <a:cxn ang="0">
                <a:pos x="0" y="219"/>
              </a:cxn>
              <a:cxn ang="0">
                <a:pos x="9" y="199"/>
              </a:cxn>
              <a:cxn ang="0">
                <a:pos x="9" y="199"/>
              </a:cxn>
              <a:cxn ang="0">
                <a:pos x="29" y="190"/>
              </a:cxn>
              <a:cxn ang="0">
                <a:pos x="44" y="195"/>
              </a:cxn>
              <a:cxn ang="0">
                <a:pos x="44" y="53"/>
              </a:cxn>
              <a:cxn ang="0">
                <a:pos x="129" y="53"/>
              </a:cxn>
              <a:cxn ang="0">
                <a:pos x="125" y="50"/>
              </a:cxn>
              <a:cxn ang="0">
                <a:pos x="117" y="29"/>
              </a:cxn>
              <a:cxn ang="0">
                <a:pos x="125" y="9"/>
              </a:cxn>
              <a:cxn ang="0">
                <a:pos x="146" y="0"/>
              </a:cxn>
              <a:cxn ang="0">
                <a:pos x="166" y="9"/>
              </a:cxn>
              <a:cxn ang="0">
                <a:pos x="175" y="29"/>
              </a:cxn>
              <a:cxn ang="0">
                <a:pos x="166" y="50"/>
              </a:cxn>
              <a:cxn ang="0">
                <a:pos x="162" y="53"/>
              </a:cxn>
              <a:cxn ang="0">
                <a:pos x="235" y="53"/>
              </a:cxn>
              <a:cxn ang="0">
                <a:pos x="235" y="82"/>
              </a:cxn>
              <a:cxn ang="0">
                <a:pos x="254" y="75"/>
              </a:cxn>
              <a:cxn ang="0">
                <a:pos x="274" y="83"/>
              </a:cxn>
              <a:cxn ang="0">
                <a:pos x="283" y="104"/>
              </a:cxn>
              <a:cxn ang="0">
                <a:pos x="274" y="124"/>
              </a:cxn>
              <a:cxn ang="0">
                <a:pos x="254" y="133"/>
              </a:cxn>
              <a:cxn ang="0">
                <a:pos x="235" y="126"/>
              </a:cxn>
              <a:cxn ang="0">
                <a:pos x="235" y="154"/>
              </a:cxn>
              <a:cxn ang="0">
                <a:pos x="235" y="196"/>
              </a:cxn>
              <a:cxn ang="0">
                <a:pos x="218" y="190"/>
              </a:cxn>
              <a:cxn ang="0">
                <a:pos x="197" y="199"/>
              </a:cxn>
              <a:cxn ang="0">
                <a:pos x="191" y="207"/>
              </a:cxn>
              <a:cxn ang="0">
                <a:pos x="189" y="219"/>
              </a:cxn>
              <a:cxn ang="0">
                <a:pos x="194" y="236"/>
              </a:cxn>
              <a:cxn ang="0">
                <a:pos x="197" y="240"/>
              </a:cxn>
              <a:cxn ang="0">
                <a:pos x="218" y="248"/>
              </a:cxn>
              <a:cxn ang="0">
                <a:pos x="235" y="243"/>
              </a:cxn>
              <a:cxn ang="0">
                <a:pos x="235" y="274"/>
              </a:cxn>
              <a:cxn ang="0">
                <a:pos x="235" y="317"/>
              </a:cxn>
              <a:cxn ang="0">
                <a:pos x="218" y="312"/>
              </a:cxn>
              <a:cxn ang="0">
                <a:pos x="210" y="313"/>
              </a:cxn>
              <a:cxn ang="0">
                <a:pos x="197" y="320"/>
              </a:cxn>
              <a:cxn ang="0">
                <a:pos x="189" y="341"/>
              </a:cxn>
              <a:cxn ang="0">
                <a:pos x="197" y="361"/>
              </a:cxn>
              <a:cxn ang="0">
                <a:pos x="215" y="370"/>
              </a:cxn>
              <a:cxn ang="0">
                <a:pos x="218" y="370"/>
              </a:cxn>
              <a:cxn ang="0">
                <a:pos x="235" y="364"/>
              </a:cxn>
              <a:cxn ang="0">
                <a:pos x="235" y="400"/>
              </a:cxn>
            </a:cxnLst>
            <a:rect l="0" t="0" r="r" b="b"/>
            <a:pathLst>
              <a:path w="283" h="400">
                <a:moveTo>
                  <a:pt x="235" y="400"/>
                </a:moveTo>
                <a:cubicBezTo>
                  <a:pt x="44" y="400"/>
                  <a:pt x="44" y="400"/>
                  <a:pt x="44" y="400"/>
                </a:cubicBezTo>
                <a:cubicBezTo>
                  <a:pt x="44" y="244"/>
                  <a:pt x="44" y="244"/>
                  <a:pt x="44" y="244"/>
                </a:cubicBezTo>
                <a:cubicBezTo>
                  <a:pt x="40" y="247"/>
                  <a:pt x="35" y="248"/>
                  <a:pt x="29" y="248"/>
                </a:cubicBezTo>
                <a:cubicBezTo>
                  <a:pt x="23" y="248"/>
                  <a:pt x="18" y="247"/>
                  <a:pt x="13" y="243"/>
                </a:cubicBezTo>
                <a:cubicBezTo>
                  <a:pt x="11" y="242"/>
                  <a:pt x="10" y="241"/>
                  <a:pt x="9" y="240"/>
                </a:cubicBezTo>
                <a:cubicBezTo>
                  <a:pt x="9" y="240"/>
                  <a:pt x="9" y="240"/>
                  <a:pt x="9" y="240"/>
                </a:cubicBezTo>
                <a:cubicBezTo>
                  <a:pt x="3" y="234"/>
                  <a:pt x="0" y="227"/>
                  <a:pt x="0" y="219"/>
                </a:cubicBezTo>
                <a:cubicBezTo>
                  <a:pt x="0" y="212"/>
                  <a:pt x="3" y="205"/>
                  <a:pt x="9" y="199"/>
                </a:cubicBezTo>
                <a:cubicBezTo>
                  <a:pt x="9" y="199"/>
                  <a:pt x="9" y="199"/>
                  <a:pt x="9" y="199"/>
                </a:cubicBezTo>
                <a:cubicBezTo>
                  <a:pt x="15" y="193"/>
                  <a:pt x="21" y="190"/>
                  <a:pt x="29" y="190"/>
                </a:cubicBezTo>
                <a:cubicBezTo>
                  <a:pt x="35" y="190"/>
                  <a:pt x="40" y="192"/>
                  <a:pt x="44" y="195"/>
                </a:cubicBezTo>
                <a:cubicBezTo>
                  <a:pt x="44" y="53"/>
                  <a:pt x="44" y="53"/>
                  <a:pt x="44" y="53"/>
                </a:cubicBezTo>
                <a:cubicBezTo>
                  <a:pt x="129" y="53"/>
                  <a:pt x="129" y="53"/>
                  <a:pt x="129" y="53"/>
                </a:cubicBezTo>
                <a:cubicBezTo>
                  <a:pt x="128" y="52"/>
                  <a:pt x="126" y="51"/>
                  <a:pt x="125" y="50"/>
                </a:cubicBezTo>
                <a:cubicBezTo>
                  <a:pt x="119" y="44"/>
                  <a:pt x="117" y="37"/>
                  <a:pt x="117" y="29"/>
                </a:cubicBezTo>
                <a:cubicBezTo>
                  <a:pt x="117" y="21"/>
                  <a:pt x="119" y="15"/>
                  <a:pt x="125" y="9"/>
                </a:cubicBezTo>
                <a:cubicBezTo>
                  <a:pt x="131" y="3"/>
                  <a:pt x="138" y="0"/>
                  <a:pt x="146" y="0"/>
                </a:cubicBezTo>
                <a:cubicBezTo>
                  <a:pt x="154" y="0"/>
                  <a:pt x="160" y="3"/>
                  <a:pt x="166" y="9"/>
                </a:cubicBezTo>
                <a:cubicBezTo>
                  <a:pt x="172" y="15"/>
                  <a:pt x="175" y="21"/>
                  <a:pt x="175" y="29"/>
                </a:cubicBezTo>
                <a:cubicBezTo>
                  <a:pt x="175" y="37"/>
                  <a:pt x="172" y="44"/>
                  <a:pt x="166" y="50"/>
                </a:cubicBezTo>
                <a:cubicBezTo>
                  <a:pt x="165" y="51"/>
                  <a:pt x="163" y="52"/>
                  <a:pt x="162" y="53"/>
                </a:cubicBezTo>
                <a:cubicBezTo>
                  <a:pt x="235" y="53"/>
                  <a:pt x="235" y="53"/>
                  <a:pt x="235" y="53"/>
                </a:cubicBezTo>
                <a:cubicBezTo>
                  <a:pt x="235" y="82"/>
                  <a:pt x="235" y="82"/>
                  <a:pt x="235" y="82"/>
                </a:cubicBezTo>
                <a:cubicBezTo>
                  <a:pt x="240" y="77"/>
                  <a:pt x="247" y="75"/>
                  <a:pt x="254" y="75"/>
                </a:cubicBezTo>
                <a:cubicBezTo>
                  <a:pt x="262" y="75"/>
                  <a:pt x="269" y="78"/>
                  <a:pt x="274" y="83"/>
                </a:cubicBezTo>
                <a:cubicBezTo>
                  <a:pt x="280" y="89"/>
                  <a:pt x="283" y="96"/>
                  <a:pt x="283" y="104"/>
                </a:cubicBezTo>
                <a:cubicBezTo>
                  <a:pt x="283" y="112"/>
                  <a:pt x="280" y="119"/>
                  <a:pt x="274" y="124"/>
                </a:cubicBezTo>
                <a:cubicBezTo>
                  <a:pt x="269" y="130"/>
                  <a:pt x="262" y="133"/>
                  <a:pt x="254" y="133"/>
                </a:cubicBezTo>
                <a:cubicBezTo>
                  <a:pt x="247" y="133"/>
                  <a:pt x="240" y="130"/>
                  <a:pt x="235" y="126"/>
                </a:cubicBezTo>
                <a:cubicBezTo>
                  <a:pt x="235" y="154"/>
                  <a:pt x="235" y="154"/>
                  <a:pt x="235" y="154"/>
                </a:cubicBezTo>
                <a:cubicBezTo>
                  <a:pt x="235" y="196"/>
                  <a:pt x="235" y="196"/>
                  <a:pt x="235" y="196"/>
                </a:cubicBezTo>
                <a:cubicBezTo>
                  <a:pt x="230" y="192"/>
                  <a:pt x="224" y="190"/>
                  <a:pt x="218" y="190"/>
                </a:cubicBezTo>
                <a:cubicBezTo>
                  <a:pt x="210" y="190"/>
                  <a:pt x="203" y="193"/>
                  <a:pt x="197" y="199"/>
                </a:cubicBezTo>
                <a:cubicBezTo>
                  <a:pt x="195" y="201"/>
                  <a:pt x="193" y="204"/>
                  <a:pt x="191" y="207"/>
                </a:cubicBezTo>
                <a:cubicBezTo>
                  <a:pt x="190" y="211"/>
                  <a:pt x="189" y="215"/>
                  <a:pt x="189" y="219"/>
                </a:cubicBezTo>
                <a:cubicBezTo>
                  <a:pt x="189" y="226"/>
                  <a:pt x="191" y="231"/>
                  <a:pt x="194" y="236"/>
                </a:cubicBezTo>
                <a:cubicBezTo>
                  <a:pt x="195" y="237"/>
                  <a:pt x="196" y="239"/>
                  <a:pt x="197" y="240"/>
                </a:cubicBezTo>
                <a:cubicBezTo>
                  <a:pt x="203" y="246"/>
                  <a:pt x="210" y="248"/>
                  <a:pt x="218" y="248"/>
                </a:cubicBezTo>
                <a:cubicBezTo>
                  <a:pt x="224" y="248"/>
                  <a:pt x="230" y="247"/>
                  <a:pt x="235" y="243"/>
                </a:cubicBezTo>
                <a:cubicBezTo>
                  <a:pt x="235" y="274"/>
                  <a:pt x="235" y="274"/>
                  <a:pt x="235" y="274"/>
                </a:cubicBezTo>
                <a:cubicBezTo>
                  <a:pt x="235" y="317"/>
                  <a:pt x="235" y="317"/>
                  <a:pt x="235" y="317"/>
                </a:cubicBezTo>
                <a:cubicBezTo>
                  <a:pt x="230" y="313"/>
                  <a:pt x="224" y="312"/>
                  <a:pt x="218" y="312"/>
                </a:cubicBezTo>
                <a:cubicBezTo>
                  <a:pt x="215" y="312"/>
                  <a:pt x="213" y="312"/>
                  <a:pt x="210" y="313"/>
                </a:cubicBezTo>
                <a:cubicBezTo>
                  <a:pt x="205" y="314"/>
                  <a:pt x="201" y="316"/>
                  <a:pt x="197" y="320"/>
                </a:cubicBezTo>
                <a:cubicBezTo>
                  <a:pt x="192" y="326"/>
                  <a:pt x="189" y="333"/>
                  <a:pt x="189" y="341"/>
                </a:cubicBezTo>
                <a:cubicBezTo>
                  <a:pt x="189" y="349"/>
                  <a:pt x="192" y="355"/>
                  <a:pt x="197" y="361"/>
                </a:cubicBezTo>
                <a:cubicBezTo>
                  <a:pt x="202" y="366"/>
                  <a:pt x="208" y="369"/>
                  <a:pt x="215" y="370"/>
                </a:cubicBezTo>
                <a:cubicBezTo>
                  <a:pt x="216" y="370"/>
                  <a:pt x="217" y="370"/>
                  <a:pt x="218" y="370"/>
                </a:cubicBezTo>
                <a:cubicBezTo>
                  <a:pt x="224" y="370"/>
                  <a:pt x="230" y="368"/>
                  <a:pt x="235" y="364"/>
                </a:cubicBezTo>
                <a:lnTo>
                  <a:pt x="235" y="400"/>
                </a:lnTo>
                <a:close/>
              </a:path>
            </a:pathLst>
          </a:custGeom>
          <a:solidFill>
            <a:schemeClr val="accent2"/>
          </a:solidFill>
          <a:ln w="19050">
            <a:solidFill>
              <a:schemeClr val="bg1"/>
            </a:solidFill>
            <a:round/>
          </a:ln>
        </p:spPr>
        <p:txBody>
          <a:bodyPr vert="horz" wrap="square" lIns="121904" tIns="60952" rIns="121904" bIns="60952" numCol="1" anchor="t" anchorCtr="0" compatLnSpc="1"/>
          <a:lstStyle/>
          <a:p>
            <a:endParaRPr lang="en-US" sz="36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204" name="Freeform 12"/>
          <p:cNvSpPr/>
          <p:nvPr/>
        </p:nvSpPr>
        <p:spPr bwMode="auto">
          <a:xfrm>
            <a:off x="3322838" y="4392377"/>
            <a:ext cx="1561852" cy="573641"/>
          </a:xfrm>
          <a:custGeom>
            <a:avLst/>
            <a:gdLst/>
            <a:ahLst/>
            <a:cxnLst>
              <a:cxn ang="0">
                <a:pos x="292" y="2"/>
              </a:cxn>
              <a:cxn ang="0">
                <a:pos x="319" y="18"/>
              </a:cxn>
              <a:cxn ang="0">
                <a:pos x="337" y="62"/>
              </a:cxn>
              <a:cxn ang="0">
                <a:pos x="319" y="105"/>
              </a:cxn>
              <a:cxn ang="0">
                <a:pos x="276" y="124"/>
              </a:cxn>
              <a:cxn ang="0">
                <a:pos x="260" y="124"/>
              </a:cxn>
              <a:cxn ang="0">
                <a:pos x="237" y="120"/>
              </a:cxn>
              <a:cxn ang="0">
                <a:pos x="145" y="120"/>
              </a:cxn>
              <a:cxn ang="0">
                <a:pos x="150" y="103"/>
              </a:cxn>
              <a:cxn ang="0">
                <a:pos x="141" y="83"/>
              </a:cxn>
              <a:cxn ang="0">
                <a:pos x="121" y="74"/>
              </a:cxn>
              <a:cxn ang="0">
                <a:pos x="100" y="83"/>
              </a:cxn>
              <a:cxn ang="0">
                <a:pos x="92" y="103"/>
              </a:cxn>
              <a:cxn ang="0">
                <a:pos x="97" y="120"/>
              </a:cxn>
              <a:cxn ang="0">
                <a:pos x="46" y="120"/>
              </a:cxn>
              <a:cxn ang="0">
                <a:pos x="46" y="89"/>
              </a:cxn>
              <a:cxn ang="0">
                <a:pos x="29" y="94"/>
              </a:cxn>
              <a:cxn ang="0">
                <a:pos x="8" y="86"/>
              </a:cxn>
              <a:cxn ang="0">
                <a:pos x="5" y="82"/>
              </a:cxn>
              <a:cxn ang="0">
                <a:pos x="0" y="65"/>
              </a:cxn>
              <a:cxn ang="0">
                <a:pos x="2" y="53"/>
              </a:cxn>
              <a:cxn ang="0">
                <a:pos x="8" y="45"/>
              </a:cxn>
              <a:cxn ang="0">
                <a:pos x="29" y="36"/>
              </a:cxn>
              <a:cxn ang="0">
                <a:pos x="46" y="42"/>
              </a:cxn>
              <a:cxn ang="0">
                <a:pos x="46" y="0"/>
              </a:cxn>
              <a:cxn ang="0">
                <a:pos x="52" y="0"/>
              </a:cxn>
              <a:cxn ang="0">
                <a:pos x="52" y="1"/>
              </a:cxn>
              <a:cxn ang="0">
                <a:pos x="54" y="1"/>
              </a:cxn>
              <a:cxn ang="0">
                <a:pos x="62" y="0"/>
              </a:cxn>
              <a:cxn ang="0">
                <a:pos x="189" y="0"/>
              </a:cxn>
              <a:cxn ang="0">
                <a:pos x="181" y="20"/>
              </a:cxn>
              <a:cxn ang="0">
                <a:pos x="189" y="40"/>
              </a:cxn>
              <a:cxn ang="0">
                <a:pos x="210" y="49"/>
              </a:cxn>
              <a:cxn ang="0">
                <a:pos x="230" y="40"/>
              </a:cxn>
              <a:cxn ang="0">
                <a:pos x="239" y="20"/>
              </a:cxn>
              <a:cxn ang="0">
                <a:pos x="231" y="0"/>
              </a:cxn>
              <a:cxn ang="0">
                <a:pos x="276" y="0"/>
              </a:cxn>
              <a:cxn ang="0">
                <a:pos x="292" y="2"/>
              </a:cxn>
            </a:cxnLst>
            <a:rect l="0" t="0" r="r" b="b"/>
            <a:pathLst>
              <a:path w="337" h="124">
                <a:moveTo>
                  <a:pt x="292" y="2"/>
                </a:moveTo>
                <a:cubicBezTo>
                  <a:pt x="302" y="5"/>
                  <a:pt x="311" y="10"/>
                  <a:pt x="319" y="18"/>
                </a:cubicBezTo>
                <a:cubicBezTo>
                  <a:pt x="331" y="31"/>
                  <a:pt x="337" y="45"/>
                  <a:pt x="337" y="62"/>
                </a:cubicBezTo>
                <a:cubicBezTo>
                  <a:pt x="337" y="79"/>
                  <a:pt x="331" y="93"/>
                  <a:pt x="319" y="105"/>
                </a:cubicBezTo>
                <a:cubicBezTo>
                  <a:pt x="307" y="118"/>
                  <a:pt x="293" y="124"/>
                  <a:pt x="276" y="124"/>
                </a:cubicBezTo>
                <a:cubicBezTo>
                  <a:pt x="260" y="124"/>
                  <a:pt x="260" y="124"/>
                  <a:pt x="260" y="124"/>
                </a:cubicBezTo>
                <a:cubicBezTo>
                  <a:pt x="253" y="121"/>
                  <a:pt x="245" y="120"/>
                  <a:pt x="237" y="120"/>
                </a:cubicBezTo>
                <a:cubicBezTo>
                  <a:pt x="145" y="120"/>
                  <a:pt x="145" y="120"/>
                  <a:pt x="145" y="120"/>
                </a:cubicBezTo>
                <a:cubicBezTo>
                  <a:pt x="148" y="115"/>
                  <a:pt x="150" y="109"/>
                  <a:pt x="150" y="103"/>
                </a:cubicBezTo>
                <a:cubicBezTo>
                  <a:pt x="150" y="95"/>
                  <a:pt x="147" y="89"/>
                  <a:pt x="141" y="83"/>
                </a:cubicBezTo>
                <a:cubicBezTo>
                  <a:pt x="136" y="77"/>
                  <a:pt x="129" y="74"/>
                  <a:pt x="121" y="74"/>
                </a:cubicBezTo>
                <a:cubicBezTo>
                  <a:pt x="113" y="74"/>
                  <a:pt x="106" y="77"/>
                  <a:pt x="100" y="83"/>
                </a:cubicBezTo>
                <a:cubicBezTo>
                  <a:pt x="95" y="89"/>
                  <a:pt x="92" y="95"/>
                  <a:pt x="92" y="103"/>
                </a:cubicBezTo>
                <a:cubicBezTo>
                  <a:pt x="92" y="109"/>
                  <a:pt x="94" y="115"/>
                  <a:pt x="97" y="120"/>
                </a:cubicBezTo>
                <a:cubicBezTo>
                  <a:pt x="46" y="120"/>
                  <a:pt x="46" y="120"/>
                  <a:pt x="46" y="120"/>
                </a:cubicBezTo>
                <a:cubicBezTo>
                  <a:pt x="46" y="89"/>
                  <a:pt x="46" y="89"/>
                  <a:pt x="46" y="89"/>
                </a:cubicBezTo>
                <a:cubicBezTo>
                  <a:pt x="41" y="93"/>
                  <a:pt x="35" y="94"/>
                  <a:pt x="29" y="94"/>
                </a:cubicBezTo>
                <a:cubicBezTo>
                  <a:pt x="21" y="94"/>
                  <a:pt x="14" y="92"/>
                  <a:pt x="8" y="86"/>
                </a:cubicBezTo>
                <a:cubicBezTo>
                  <a:pt x="7" y="85"/>
                  <a:pt x="6" y="83"/>
                  <a:pt x="5" y="82"/>
                </a:cubicBezTo>
                <a:cubicBezTo>
                  <a:pt x="2" y="77"/>
                  <a:pt x="0" y="72"/>
                  <a:pt x="0" y="65"/>
                </a:cubicBezTo>
                <a:cubicBezTo>
                  <a:pt x="0" y="61"/>
                  <a:pt x="1" y="57"/>
                  <a:pt x="2" y="53"/>
                </a:cubicBezTo>
                <a:cubicBezTo>
                  <a:pt x="4" y="50"/>
                  <a:pt x="6" y="47"/>
                  <a:pt x="8" y="45"/>
                </a:cubicBezTo>
                <a:cubicBezTo>
                  <a:pt x="14" y="39"/>
                  <a:pt x="21" y="36"/>
                  <a:pt x="29" y="36"/>
                </a:cubicBezTo>
                <a:cubicBezTo>
                  <a:pt x="35" y="36"/>
                  <a:pt x="41" y="38"/>
                  <a:pt x="46" y="42"/>
                </a:cubicBezTo>
                <a:cubicBezTo>
                  <a:pt x="46" y="0"/>
                  <a:pt x="46" y="0"/>
                  <a:pt x="46" y="0"/>
                </a:cubicBezTo>
                <a:cubicBezTo>
                  <a:pt x="52" y="0"/>
                  <a:pt x="52" y="0"/>
                  <a:pt x="52" y="0"/>
                </a:cubicBezTo>
                <a:cubicBezTo>
                  <a:pt x="52" y="1"/>
                  <a:pt x="52" y="1"/>
                  <a:pt x="52" y="1"/>
                </a:cubicBezTo>
                <a:cubicBezTo>
                  <a:pt x="53" y="1"/>
                  <a:pt x="54" y="1"/>
                  <a:pt x="54" y="1"/>
                </a:cubicBezTo>
                <a:cubicBezTo>
                  <a:pt x="57" y="1"/>
                  <a:pt x="60" y="0"/>
                  <a:pt x="62" y="0"/>
                </a:cubicBezTo>
                <a:cubicBezTo>
                  <a:pt x="189" y="0"/>
                  <a:pt x="189" y="0"/>
                  <a:pt x="189" y="0"/>
                </a:cubicBezTo>
                <a:cubicBezTo>
                  <a:pt x="184" y="6"/>
                  <a:pt x="181" y="12"/>
                  <a:pt x="181" y="20"/>
                </a:cubicBezTo>
                <a:cubicBezTo>
                  <a:pt x="181" y="28"/>
                  <a:pt x="184" y="35"/>
                  <a:pt x="189" y="40"/>
                </a:cubicBezTo>
                <a:cubicBezTo>
                  <a:pt x="195" y="46"/>
                  <a:pt x="202" y="49"/>
                  <a:pt x="210" y="49"/>
                </a:cubicBezTo>
                <a:cubicBezTo>
                  <a:pt x="218" y="49"/>
                  <a:pt x="225" y="46"/>
                  <a:pt x="230" y="40"/>
                </a:cubicBezTo>
                <a:cubicBezTo>
                  <a:pt x="236" y="35"/>
                  <a:pt x="239" y="28"/>
                  <a:pt x="239" y="20"/>
                </a:cubicBezTo>
                <a:cubicBezTo>
                  <a:pt x="239" y="12"/>
                  <a:pt x="236" y="6"/>
                  <a:pt x="231" y="0"/>
                </a:cubicBezTo>
                <a:cubicBezTo>
                  <a:pt x="276" y="0"/>
                  <a:pt x="276" y="0"/>
                  <a:pt x="276" y="0"/>
                </a:cubicBezTo>
                <a:cubicBezTo>
                  <a:pt x="281" y="0"/>
                  <a:pt x="287" y="1"/>
                  <a:pt x="292" y="2"/>
                </a:cubicBezTo>
                <a:close/>
              </a:path>
            </a:pathLst>
          </a:custGeom>
          <a:solidFill>
            <a:schemeClr val="bg1"/>
          </a:solidFill>
          <a:ln w="19050">
            <a:solidFill>
              <a:schemeClr val="bg1"/>
            </a:solidFill>
            <a:round/>
          </a:ln>
        </p:spPr>
        <p:txBody>
          <a:bodyPr vert="horz" wrap="square" lIns="121904" tIns="60952" rIns="121904" bIns="60952" numCol="1" anchor="t" anchorCtr="0" compatLnSpc="1"/>
          <a:lstStyle/>
          <a:p>
            <a:endParaRPr lang="en-US" sz="36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205" name="Freeform 13"/>
          <p:cNvSpPr/>
          <p:nvPr/>
        </p:nvSpPr>
        <p:spPr bwMode="auto">
          <a:xfrm>
            <a:off x="3537113" y="3623554"/>
            <a:ext cx="1416619" cy="994945"/>
          </a:xfrm>
          <a:custGeom>
            <a:avLst/>
            <a:gdLst/>
            <a:ahLst/>
            <a:cxnLst>
              <a:cxn ang="0">
                <a:pos x="0" y="166"/>
              </a:cxn>
              <a:cxn ang="0">
                <a:pos x="0" y="138"/>
              </a:cxn>
              <a:cxn ang="0">
                <a:pos x="19" y="145"/>
              </a:cxn>
              <a:cxn ang="0">
                <a:pos x="39" y="136"/>
              </a:cxn>
              <a:cxn ang="0">
                <a:pos x="48" y="116"/>
              </a:cxn>
              <a:cxn ang="0">
                <a:pos x="39" y="95"/>
              </a:cxn>
              <a:cxn ang="0">
                <a:pos x="19" y="87"/>
              </a:cxn>
              <a:cxn ang="0">
                <a:pos x="0" y="94"/>
              </a:cxn>
              <a:cxn ang="0">
                <a:pos x="0" y="65"/>
              </a:cxn>
              <a:cxn ang="0">
                <a:pos x="19" y="65"/>
              </a:cxn>
              <a:cxn ang="0">
                <a:pos x="19" y="48"/>
              </a:cxn>
              <a:cxn ang="0">
                <a:pos x="22" y="48"/>
              </a:cxn>
              <a:cxn ang="0">
                <a:pos x="182" y="48"/>
              </a:cxn>
              <a:cxn ang="0">
                <a:pos x="175" y="29"/>
              </a:cxn>
              <a:cxn ang="0">
                <a:pos x="184" y="9"/>
              </a:cxn>
              <a:cxn ang="0">
                <a:pos x="204" y="0"/>
              </a:cxn>
              <a:cxn ang="0">
                <a:pos x="225" y="9"/>
              </a:cxn>
              <a:cxn ang="0">
                <a:pos x="233" y="29"/>
              </a:cxn>
              <a:cxn ang="0">
                <a:pos x="226" y="48"/>
              </a:cxn>
              <a:cxn ang="0">
                <a:pos x="246" y="48"/>
              </a:cxn>
              <a:cxn ang="0">
                <a:pos x="262" y="50"/>
              </a:cxn>
              <a:cxn ang="0">
                <a:pos x="288" y="65"/>
              </a:cxn>
              <a:cxn ang="0">
                <a:pos x="289" y="66"/>
              </a:cxn>
              <a:cxn ang="0">
                <a:pos x="306" y="108"/>
              </a:cxn>
              <a:cxn ang="0">
                <a:pos x="306" y="108"/>
              </a:cxn>
              <a:cxn ang="0">
                <a:pos x="289" y="151"/>
              </a:cxn>
              <a:cxn ang="0">
                <a:pos x="246" y="168"/>
              </a:cxn>
              <a:cxn ang="0">
                <a:pos x="246" y="168"/>
              </a:cxn>
              <a:cxn ang="0">
                <a:pos x="230" y="166"/>
              </a:cxn>
              <a:cxn ang="0">
                <a:pos x="185" y="166"/>
              </a:cxn>
              <a:cxn ang="0">
                <a:pos x="193" y="186"/>
              </a:cxn>
              <a:cxn ang="0">
                <a:pos x="184" y="206"/>
              </a:cxn>
              <a:cxn ang="0">
                <a:pos x="164" y="215"/>
              </a:cxn>
              <a:cxn ang="0">
                <a:pos x="143" y="206"/>
              </a:cxn>
              <a:cxn ang="0">
                <a:pos x="135" y="186"/>
              </a:cxn>
              <a:cxn ang="0">
                <a:pos x="143" y="166"/>
              </a:cxn>
              <a:cxn ang="0">
                <a:pos x="16" y="166"/>
              </a:cxn>
              <a:cxn ang="0">
                <a:pos x="8" y="167"/>
              </a:cxn>
              <a:cxn ang="0">
                <a:pos x="6" y="167"/>
              </a:cxn>
              <a:cxn ang="0">
                <a:pos x="6" y="166"/>
              </a:cxn>
              <a:cxn ang="0">
                <a:pos x="0" y="166"/>
              </a:cxn>
            </a:cxnLst>
            <a:rect l="0" t="0" r="r" b="b"/>
            <a:pathLst>
              <a:path w="306" h="215">
                <a:moveTo>
                  <a:pt x="0" y="166"/>
                </a:moveTo>
                <a:cubicBezTo>
                  <a:pt x="0" y="138"/>
                  <a:pt x="0" y="138"/>
                  <a:pt x="0" y="138"/>
                </a:cubicBezTo>
                <a:cubicBezTo>
                  <a:pt x="5" y="142"/>
                  <a:pt x="12" y="145"/>
                  <a:pt x="19" y="145"/>
                </a:cubicBezTo>
                <a:cubicBezTo>
                  <a:pt x="27" y="145"/>
                  <a:pt x="34" y="142"/>
                  <a:pt x="39" y="136"/>
                </a:cubicBezTo>
                <a:cubicBezTo>
                  <a:pt x="45" y="131"/>
                  <a:pt x="48" y="124"/>
                  <a:pt x="48" y="116"/>
                </a:cubicBezTo>
                <a:cubicBezTo>
                  <a:pt x="48" y="108"/>
                  <a:pt x="45" y="101"/>
                  <a:pt x="39" y="95"/>
                </a:cubicBezTo>
                <a:cubicBezTo>
                  <a:pt x="34" y="90"/>
                  <a:pt x="27" y="87"/>
                  <a:pt x="19" y="87"/>
                </a:cubicBezTo>
                <a:cubicBezTo>
                  <a:pt x="12" y="87"/>
                  <a:pt x="5" y="89"/>
                  <a:pt x="0" y="94"/>
                </a:cubicBezTo>
                <a:cubicBezTo>
                  <a:pt x="0" y="65"/>
                  <a:pt x="0" y="65"/>
                  <a:pt x="0" y="65"/>
                </a:cubicBezTo>
                <a:cubicBezTo>
                  <a:pt x="19" y="65"/>
                  <a:pt x="19" y="65"/>
                  <a:pt x="19" y="65"/>
                </a:cubicBezTo>
                <a:cubicBezTo>
                  <a:pt x="19" y="48"/>
                  <a:pt x="19" y="48"/>
                  <a:pt x="19" y="48"/>
                </a:cubicBezTo>
                <a:cubicBezTo>
                  <a:pt x="20" y="48"/>
                  <a:pt x="21" y="48"/>
                  <a:pt x="22" y="48"/>
                </a:cubicBezTo>
                <a:cubicBezTo>
                  <a:pt x="182" y="48"/>
                  <a:pt x="182" y="48"/>
                  <a:pt x="182" y="48"/>
                </a:cubicBezTo>
                <a:cubicBezTo>
                  <a:pt x="178" y="43"/>
                  <a:pt x="175" y="37"/>
                  <a:pt x="175" y="29"/>
                </a:cubicBezTo>
                <a:cubicBezTo>
                  <a:pt x="175" y="21"/>
                  <a:pt x="178" y="15"/>
                  <a:pt x="184" y="9"/>
                </a:cubicBezTo>
                <a:cubicBezTo>
                  <a:pt x="189" y="3"/>
                  <a:pt x="196" y="0"/>
                  <a:pt x="204" y="0"/>
                </a:cubicBezTo>
                <a:cubicBezTo>
                  <a:pt x="212" y="0"/>
                  <a:pt x="219" y="3"/>
                  <a:pt x="225" y="9"/>
                </a:cubicBezTo>
                <a:cubicBezTo>
                  <a:pt x="230" y="15"/>
                  <a:pt x="233" y="21"/>
                  <a:pt x="233" y="29"/>
                </a:cubicBezTo>
                <a:cubicBezTo>
                  <a:pt x="233" y="37"/>
                  <a:pt x="231" y="43"/>
                  <a:pt x="226" y="48"/>
                </a:cubicBezTo>
                <a:cubicBezTo>
                  <a:pt x="246" y="48"/>
                  <a:pt x="246" y="48"/>
                  <a:pt x="246" y="48"/>
                </a:cubicBezTo>
                <a:cubicBezTo>
                  <a:pt x="252" y="48"/>
                  <a:pt x="257" y="49"/>
                  <a:pt x="262" y="50"/>
                </a:cubicBezTo>
                <a:cubicBezTo>
                  <a:pt x="272" y="53"/>
                  <a:pt x="280" y="58"/>
                  <a:pt x="288" y="65"/>
                </a:cubicBezTo>
                <a:cubicBezTo>
                  <a:pt x="288" y="65"/>
                  <a:pt x="289" y="66"/>
                  <a:pt x="289" y="66"/>
                </a:cubicBezTo>
                <a:cubicBezTo>
                  <a:pt x="301" y="78"/>
                  <a:pt x="306" y="92"/>
                  <a:pt x="306" y="108"/>
                </a:cubicBezTo>
                <a:cubicBezTo>
                  <a:pt x="306" y="108"/>
                  <a:pt x="306" y="108"/>
                  <a:pt x="306" y="108"/>
                </a:cubicBezTo>
                <a:cubicBezTo>
                  <a:pt x="306" y="125"/>
                  <a:pt x="301" y="139"/>
                  <a:pt x="289" y="151"/>
                </a:cubicBezTo>
                <a:cubicBezTo>
                  <a:pt x="277" y="163"/>
                  <a:pt x="263" y="168"/>
                  <a:pt x="246" y="168"/>
                </a:cubicBezTo>
                <a:cubicBezTo>
                  <a:pt x="246" y="168"/>
                  <a:pt x="246" y="168"/>
                  <a:pt x="246" y="168"/>
                </a:cubicBezTo>
                <a:cubicBezTo>
                  <a:pt x="241" y="167"/>
                  <a:pt x="235" y="166"/>
                  <a:pt x="230" y="166"/>
                </a:cubicBezTo>
                <a:cubicBezTo>
                  <a:pt x="185" y="166"/>
                  <a:pt x="185" y="166"/>
                  <a:pt x="185" y="166"/>
                </a:cubicBezTo>
                <a:cubicBezTo>
                  <a:pt x="190" y="172"/>
                  <a:pt x="193" y="178"/>
                  <a:pt x="193" y="186"/>
                </a:cubicBezTo>
                <a:cubicBezTo>
                  <a:pt x="193" y="194"/>
                  <a:pt x="190" y="201"/>
                  <a:pt x="184" y="206"/>
                </a:cubicBezTo>
                <a:cubicBezTo>
                  <a:pt x="179" y="212"/>
                  <a:pt x="172" y="215"/>
                  <a:pt x="164" y="215"/>
                </a:cubicBezTo>
                <a:cubicBezTo>
                  <a:pt x="156" y="215"/>
                  <a:pt x="149" y="212"/>
                  <a:pt x="143" y="206"/>
                </a:cubicBezTo>
                <a:cubicBezTo>
                  <a:pt x="138" y="201"/>
                  <a:pt x="135" y="194"/>
                  <a:pt x="135" y="186"/>
                </a:cubicBezTo>
                <a:cubicBezTo>
                  <a:pt x="135" y="178"/>
                  <a:pt x="138" y="172"/>
                  <a:pt x="143" y="166"/>
                </a:cubicBezTo>
                <a:cubicBezTo>
                  <a:pt x="16" y="166"/>
                  <a:pt x="16" y="166"/>
                  <a:pt x="16" y="166"/>
                </a:cubicBezTo>
                <a:cubicBezTo>
                  <a:pt x="14" y="166"/>
                  <a:pt x="11" y="167"/>
                  <a:pt x="8" y="167"/>
                </a:cubicBezTo>
                <a:cubicBezTo>
                  <a:pt x="8" y="167"/>
                  <a:pt x="7" y="167"/>
                  <a:pt x="6" y="167"/>
                </a:cubicBezTo>
                <a:cubicBezTo>
                  <a:pt x="6" y="166"/>
                  <a:pt x="6" y="166"/>
                  <a:pt x="6" y="166"/>
                </a:cubicBezTo>
                <a:lnTo>
                  <a:pt x="0" y="166"/>
                </a:lnTo>
                <a:close/>
              </a:path>
            </a:pathLst>
          </a:custGeom>
          <a:solidFill>
            <a:schemeClr val="accent2"/>
          </a:solidFill>
          <a:ln w="19050">
            <a:solidFill>
              <a:schemeClr val="bg1"/>
            </a:solidFill>
            <a:round/>
          </a:ln>
        </p:spPr>
        <p:txBody>
          <a:bodyPr vert="horz" wrap="square" lIns="121904" tIns="60952" rIns="121904" bIns="60952" numCol="1" anchor="t" anchorCtr="0" compatLnSpc="1"/>
          <a:lstStyle/>
          <a:p>
            <a:endParaRPr lang="en-US" sz="36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206" name="Freeform 14"/>
          <p:cNvSpPr/>
          <p:nvPr/>
        </p:nvSpPr>
        <p:spPr bwMode="auto">
          <a:xfrm>
            <a:off x="3489497" y="3252234"/>
            <a:ext cx="1459475" cy="602204"/>
          </a:xfrm>
          <a:custGeom>
            <a:avLst/>
            <a:gdLst/>
            <a:ahLst/>
            <a:cxnLst>
              <a:cxn ang="0">
                <a:pos x="272" y="130"/>
              </a:cxn>
              <a:cxn ang="0">
                <a:pos x="256" y="128"/>
              </a:cxn>
              <a:cxn ang="0">
                <a:pos x="236" y="128"/>
              </a:cxn>
              <a:cxn ang="0">
                <a:pos x="243" y="109"/>
              </a:cxn>
              <a:cxn ang="0">
                <a:pos x="235" y="89"/>
              </a:cxn>
              <a:cxn ang="0">
                <a:pos x="214" y="80"/>
              </a:cxn>
              <a:cxn ang="0">
                <a:pos x="194" y="89"/>
              </a:cxn>
              <a:cxn ang="0">
                <a:pos x="185" y="109"/>
              </a:cxn>
              <a:cxn ang="0">
                <a:pos x="192" y="128"/>
              </a:cxn>
              <a:cxn ang="0">
                <a:pos x="32" y="128"/>
              </a:cxn>
              <a:cxn ang="0">
                <a:pos x="29" y="128"/>
              </a:cxn>
              <a:cxn ang="0">
                <a:pos x="29" y="97"/>
              </a:cxn>
              <a:cxn ang="0">
                <a:pos x="10" y="90"/>
              </a:cxn>
              <a:cxn ang="0">
                <a:pos x="8" y="89"/>
              </a:cxn>
              <a:cxn ang="0">
                <a:pos x="0" y="68"/>
              </a:cxn>
              <a:cxn ang="0">
                <a:pos x="8" y="48"/>
              </a:cxn>
              <a:cxn ang="0">
                <a:pos x="10" y="46"/>
              </a:cxn>
              <a:cxn ang="0">
                <a:pos x="29" y="39"/>
              </a:cxn>
              <a:cxn ang="0">
                <a:pos x="29" y="0"/>
              </a:cxn>
              <a:cxn ang="0">
                <a:pos x="248" y="0"/>
              </a:cxn>
              <a:cxn ang="0">
                <a:pos x="296" y="20"/>
              </a:cxn>
              <a:cxn ang="0">
                <a:pos x="315" y="67"/>
              </a:cxn>
              <a:cxn ang="0">
                <a:pos x="315" y="67"/>
              </a:cxn>
              <a:cxn ang="0">
                <a:pos x="296" y="115"/>
              </a:cxn>
              <a:cxn ang="0">
                <a:pos x="272" y="130"/>
              </a:cxn>
            </a:cxnLst>
            <a:rect l="0" t="0" r="r" b="b"/>
            <a:pathLst>
              <a:path w="315" h="130">
                <a:moveTo>
                  <a:pt x="272" y="130"/>
                </a:moveTo>
                <a:cubicBezTo>
                  <a:pt x="267" y="129"/>
                  <a:pt x="262" y="128"/>
                  <a:pt x="256" y="128"/>
                </a:cubicBezTo>
                <a:cubicBezTo>
                  <a:pt x="236" y="128"/>
                  <a:pt x="236" y="128"/>
                  <a:pt x="236" y="128"/>
                </a:cubicBezTo>
                <a:cubicBezTo>
                  <a:pt x="241" y="123"/>
                  <a:pt x="243" y="117"/>
                  <a:pt x="243" y="109"/>
                </a:cubicBezTo>
                <a:cubicBezTo>
                  <a:pt x="243" y="101"/>
                  <a:pt x="240" y="95"/>
                  <a:pt x="235" y="89"/>
                </a:cubicBezTo>
                <a:cubicBezTo>
                  <a:pt x="229" y="83"/>
                  <a:pt x="222" y="80"/>
                  <a:pt x="214" y="80"/>
                </a:cubicBezTo>
                <a:cubicBezTo>
                  <a:pt x="206" y="80"/>
                  <a:pt x="199" y="83"/>
                  <a:pt x="194" y="89"/>
                </a:cubicBezTo>
                <a:cubicBezTo>
                  <a:pt x="188" y="95"/>
                  <a:pt x="185" y="101"/>
                  <a:pt x="185" y="109"/>
                </a:cubicBezTo>
                <a:cubicBezTo>
                  <a:pt x="185" y="117"/>
                  <a:pt x="188" y="123"/>
                  <a:pt x="192" y="128"/>
                </a:cubicBezTo>
                <a:cubicBezTo>
                  <a:pt x="32" y="128"/>
                  <a:pt x="32" y="128"/>
                  <a:pt x="32" y="128"/>
                </a:cubicBezTo>
                <a:cubicBezTo>
                  <a:pt x="31" y="128"/>
                  <a:pt x="30" y="128"/>
                  <a:pt x="29" y="128"/>
                </a:cubicBezTo>
                <a:cubicBezTo>
                  <a:pt x="29" y="97"/>
                  <a:pt x="29" y="97"/>
                  <a:pt x="29" y="97"/>
                </a:cubicBezTo>
                <a:cubicBezTo>
                  <a:pt x="22" y="97"/>
                  <a:pt x="15" y="95"/>
                  <a:pt x="10" y="90"/>
                </a:cubicBezTo>
                <a:cubicBezTo>
                  <a:pt x="9" y="90"/>
                  <a:pt x="9" y="89"/>
                  <a:pt x="8" y="89"/>
                </a:cubicBezTo>
                <a:cubicBezTo>
                  <a:pt x="3" y="83"/>
                  <a:pt x="0" y="76"/>
                  <a:pt x="0" y="68"/>
                </a:cubicBezTo>
                <a:cubicBezTo>
                  <a:pt x="0" y="60"/>
                  <a:pt x="3" y="53"/>
                  <a:pt x="8" y="48"/>
                </a:cubicBezTo>
                <a:cubicBezTo>
                  <a:pt x="9" y="47"/>
                  <a:pt x="9" y="47"/>
                  <a:pt x="10" y="46"/>
                </a:cubicBezTo>
                <a:cubicBezTo>
                  <a:pt x="15" y="42"/>
                  <a:pt x="22" y="39"/>
                  <a:pt x="29" y="39"/>
                </a:cubicBezTo>
                <a:cubicBezTo>
                  <a:pt x="29" y="0"/>
                  <a:pt x="29" y="0"/>
                  <a:pt x="29" y="0"/>
                </a:cubicBezTo>
                <a:cubicBezTo>
                  <a:pt x="248" y="0"/>
                  <a:pt x="248" y="0"/>
                  <a:pt x="248" y="0"/>
                </a:cubicBezTo>
                <a:cubicBezTo>
                  <a:pt x="267" y="0"/>
                  <a:pt x="283" y="7"/>
                  <a:pt x="296" y="20"/>
                </a:cubicBezTo>
                <a:cubicBezTo>
                  <a:pt x="309" y="33"/>
                  <a:pt x="315" y="48"/>
                  <a:pt x="315" y="67"/>
                </a:cubicBezTo>
                <a:cubicBezTo>
                  <a:pt x="315" y="67"/>
                  <a:pt x="315" y="67"/>
                  <a:pt x="315" y="67"/>
                </a:cubicBezTo>
                <a:cubicBezTo>
                  <a:pt x="315" y="86"/>
                  <a:pt x="309" y="102"/>
                  <a:pt x="296" y="115"/>
                </a:cubicBezTo>
                <a:cubicBezTo>
                  <a:pt x="289" y="122"/>
                  <a:pt x="281" y="127"/>
                  <a:pt x="272" y="130"/>
                </a:cubicBezTo>
                <a:close/>
              </a:path>
            </a:pathLst>
          </a:custGeom>
          <a:solidFill>
            <a:schemeClr val="accent2"/>
          </a:solidFill>
          <a:ln w="19050">
            <a:solidFill>
              <a:schemeClr val="bg1"/>
            </a:solidFill>
            <a:round/>
          </a:ln>
        </p:spPr>
        <p:txBody>
          <a:bodyPr vert="horz" wrap="square" lIns="121904" tIns="60952" rIns="121904" bIns="60952" numCol="1" anchor="t" anchorCtr="0" compatLnSpc="1"/>
          <a:lstStyle/>
          <a:p>
            <a:endParaRPr lang="en-US" sz="36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207" name="Freeform 15"/>
          <p:cNvSpPr/>
          <p:nvPr/>
        </p:nvSpPr>
        <p:spPr bwMode="auto">
          <a:xfrm>
            <a:off x="3322836" y="4735131"/>
            <a:ext cx="1390429" cy="795004"/>
          </a:xfrm>
          <a:custGeom>
            <a:avLst/>
            <a:gdLst/>
            <a:ahLst/>
            <a:cxnLst>
              <a:cxn ang="0">
                <a:pos x="46" y="172"/>
              </a:cxn>
              <a:cxn ang="0">
                <a:pos x="46" y="136"/>
              </a:cxn>
              <a:cxn ang="0">
                <a:pos x="29" y="142"/>
              </a:cxn>
              <a:cxn ang="0">
                <a:pos x="26" y="142"/>
              </a:cxn>
              <a:cxn ang="0">
                <a:pos x="8" y="133"/>
              </a:cxn>
              <a:cxn ang="0">
                <a:pos x="0" y="113"/>
              </a:cxn>
              <a:cxn ang="0">
                <a:pos x="8" y="92"/>
              </a:cxn>
              <a:cxn ang="0">
                <a:pos x="21" y="85"/>
              </a:cxn>
              <a:cxn ang="0">
                <a:pos x="29" y="84"/>
              </a:cxn>
              <a:cxn ang="0">
                <a:pos x="46" y="89"/>
              </a:cxn>
              <a:cxn ang="0">
                <a:pos x="46" y="46"/>
              </a:cxn>
              <a:cxn ang="0">
                <a:pos x="97" y="46"/>
              </a:cxn>
              <a:cxn ang="0">
                <a:pos x="92" y="29"/>
              </a:cxn>
              <a:cxn ang="0">
                <a:pos x="100" y="9"/>
              </a:cxn>
              <a:cxn ang="0">
                <a:pos x="121" y="0"/>
              </a:cxn>
              <a:cxn ang="0">
                <a:pos x="141" y="9"/>
              </a:cxn>
              <a:cxn ang="0">
                <a:pos x="150" y="29"/>
              </a:cxn>
              <a:cxn ang="0">
                <a:pos x="145" y="46"/>
              </a:cxn>
              <a:cxn ang="0">
                <a:pos x="237" y="46"/>
              </a:cxn>
              <a:cxn ang="0">
                <a:pos x="260" y="50"/>
              </a:cxn>
              <a:cxn ang="0">
                <a:pos x="282" y="64"/>
              </a:cxn>
              <a:cxn ang="0">
                <a:pos x="300" y="109"/>
              </a:cxn>
              <a:cxn ang="0">
                <a:pos x="300" y="109"/>
              </a:cxn>
              <a:cxn ang="0">
                <a:pos x="282" y="153"/>
              </a:cxn>
              <a:cxn ang="0">
                <a:pos x="239" y="172"/>
              </a:cxn>
              <a:cxn ang="0">
                <a:pos x="46" y="172"/>
              </a:cxn>
            </a:cxnLst>
            <a:rect l="0" t="0" r="r" b="b"/>
            <a:pathLst>
              <a:path w="300" h="172">
                <a:moveTo>
                  <a:pt x="46" y="172"/>
                </a:moveTo>
                <a:cubicBezTo>
                  <a:pt x="46" y="136"/>
                  <a:pt x="46" y="136"/>
                  <a:pt x="46" y="136"/>
                </a:cubicBezTo>
                <a:cubicBezTo>
                  <a:pt x="41" y="140"/>
                  <a:pt x="35" y="142"/>
                  <a:pt x="29" y="142"/>
                </a:cubicBezTo>
                <a:cubicBezTo>
                  <a:pt x="28" y="142"/>
                  <a:pt x="27" y="142"/>
                  <a:pt x="26" y="142"/>
                </a:cubicBezTo>
                <a:cubicBezTo>
                  <a:pt x="19" y="141"/>
                  <a:pt x="13" y="138"/>
                  <a:pt x="8" y="133"/>
                </a:cubicBezTo>
                <a:cubicBezTo>
                  <a:pt x="3" y="127"/>
                  <a:pt x="0" y="121"/>
                  <a:pt x="0" y="113"/>
                </a:cubicBezTo>
                <a:cubicBezTo>
                  <a:pt x="0" y="105"/>
                  <a:pt x="3" y="98"/>
                  <a:pt x="8" y="92"/>
                </a:cubicBezTo>
                <a:cubicBezTo>
                  <a:pt x="12" y="88"/>
                  <a:pt x="16" y="86"/>
                  <a:pt x="21" y="85"/>
                </a:cubicBezTo>
                <a:cubicBezTo>
                  <a:pt x="24" y="84"/>
                  <a:pt x="26" y="84"/>
                  <a:pt x="29" y="84"/>
                </a:cubicBezTo>
                <a:cubicBezTo>
                  <a:pt x="35" y="84"/>
                  <a:pt x="41" y="85"/>
                  <a:pt x="46" y="89"/>
                </a:cubicBezTo>
                <a:cubicBezTo>
                  <a:pt x="46" y="46"/>
                  <a:pt x="46" y="46"/>
                  <a:pt x="46" y="46"/>
                </a:cubicBezTo>
                <a:cubicBezTo>
                  <a:pt x="97" y="46"/>
                  <a:pt x="97" y="46"/>
                  <a:pt x="97" y="46"/>
                </a:cubicBezTo>
                <a:cubicBezTo>
                  <a:pt x="94" y="41"/>
                  <a:pt x="92" y="35"/>
                  <a:pt x="92" y="29"/>
                </a:cubicBezTo>
                <a:cubicBezTo>
                  <a:pt x="92" y="21"/>
                  <a:pt x="95" y="15"/>
                  <a:pt x="100" y="9"/>
                </a:cubicBezTo>
                <a:cubicBezTo>
                  <a:pt x="106" y="3"/>
                  <a:pt x="113" y="0"/>
                  <a:pt x="121" y="0"/>
                </a:cubicBezTo>
                <a:cubicBezTo>
                  <a:pt x="129" y="0"/>
                  <a:pt x="136" y="3"/>
                  <a:pt x="141" y="9"/>
                </a:cubicBezTo>
                <a:cubicBezTo>
                  <a:pt x="147" y="15"/>
                  <a:pt x="150" y="21"/>
                  <a:pt x="150" y="29"/>
                </a:cubicBezTo>
                <a:cubicBezTo>
                  <a:pt x="150" y="35"/>
                  <a:pt x="148" y="41"/>
                  <a:pt x="145" y="46"/>
                </a:cubicBezTo>
                <a:cubicBezTo>
                  <a:pt x="237" y="46"/>
                  <a:pt x="237" y="46"/>
                  <a:pt x="237" y="46"/>
                </a:cubicBezTo>
                <a:cubicBezTo>
                  <a:pt x="245" y="46"/>
                  <a:pt x="253" y="47"/>
                  <a:pt x="260" y="50"/>
                </a:cubicBezTo>
                <a:cubicBezTo>
                  <a:pt x="268" y="53"/>
                  <a:pt x="275" y="57"/>
                  <a:pt x="282" y="64"/>
                </a:cubicBezTo>
                <a:cubicBezTo>
                  <a:pt x="294" y="76"/>
                  <a:pt x="300" y="91"/>
                  <a:pt x="300" y="109"/>
                </a:cubicBezTo>
                <a:cubicBezTo>
                  <a:pt x="300" y="109"/>
                  <a:pt x="300" y="109"/>
                  <a:pt x="300" y="109"/>
                </a:cubicBezTo>
                <a:cubicBezTo>
                  <a:pt x="300" y="126"/>
                  <a:pt x="294" y="141"/>
                  <a:pt x="282" y="153"/>
                </a:cubicBezTo>
                <a:cubicBezTo>
                  <a:pt x="270" y="165"/>
                  <a:pt x="255" y="171"/>
                  <a:pt x="239" y="172"/>
                </a:cubicBezTo>
                <a:lnTo>
                  <a:pt x="46" y="172"/>
                </a:lnTo>
                <a:close/>
              </a:path>
            </a:pathLst>
          </a:custGeom>
          <a:solidFill>
            <a:schemeClr val="accent3"/>
          </a:solidFill>
          <a:ln w="19050">
            <a:solidFill>
              <a:schemeClr val="bg1"/>
            </a:solidFill>
            <a:round/>
          </a:ln>
        </p:spPr>
        <p:txBody>
          <a:bodyPr vert="horz" wrap="square" lIns="121904" tIns="60952" rIns="121904" bIns="60952" numCol="1" anchor="t" anchorCtr="0" compatLnSpc="1"/>
          <a:lstStyle/>
          <a:p>
            <a:endParaRPr lang="en-US" sz="36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9" name="Rectangle 18"/>
          <p:cNvSpPr/>
          <p:nvPr/>
        </p:nvSpPr>
        <p:spPr>
          <a:xfrm>
            <a:off x="5295148" y="1739638"/>
            <a:ext cx="1275715" cy="245745"/>
          </a:xfrm>
          <a:prstGeom prst="rect">
            <a:avLst/>
          </a:prstGeom>
        </p:spPr>
        <p:txBody>
          <a:bodyPr wrap="none" lIns="0" tIns="0" rIns="0" bIns="0">
            <a:spAutoFit/>
          </a:bodyPr>
          <a:lstStyle/>
          <a:p>
            <a:r>
              <a:rPr lang="zh-CN" altLang="en-US" sz="16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zh-CN" altLang="en-US" sz="16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20" name="TextBox 19"/>
          <p:cNvSpPr txBox="1"/>
          <p:nvPr/>
        </p:nvSpPr>
        <p:spPr>
          <a:xfrm>
            <a:off x="5295150" y="2035216"/>
            <a:ext cx="5914319" cy="617220"/>
          </a:xfrm>
          <a:prstGeom prst="rect">
            <a:avLst/>
          </a:prstGeom>
          <a:noFill/>
        </p:spPr>
        <p:txBody>
          <a:bodyPr wrap="square" lIns="0" tIns="0" rIns="0" bIns="0" rtlCol="0">
            <a:spAutoFit/>
          </a:bodyPr>
          <a:lstStyle/>
          <a:p>
            <a:pPr algn="just"/>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Type your content here, or after copying your text, select Paste in this box and select keep text only.Type your content here, or after copying your text, select Paste in this box and select keep text only.</a:t>
            </a:r>
            <a:endParaRPr 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22" name="Group 25"/>
          <p:cNvGrpSpPr/>
          <p:nvPr/>
        </p:nvGrpSpPr>
        <p:grpSpPr>
          <a:xfrm>
            <a:off x="5295150" y="4643780"/>
            <a:ext cx="1972137" cy="1193463"/>
            <a:chOff x="764014" y="1586205"/>
            <a:chExt cx="1544637" cy="895329"/>
          </a:xfrm>
        </p:grpSpPr>
        <p:sp>
          <p:nvSpPr>
            <p:cNvPr id="23" name="Text Placeholder 3"/>
            <p:cNvSpPr txBox="1"/>
            <p:nvPr/>
          </p:nvSpPr>
          <p:spPr>
            <a:xfrm>
              <a:off x="1036743" y="1586205"/>
              <a:ext cx="999178" cy="18435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200">
                <a:spcBef>
                  <a:spcPct val="20000"/>
                </a:spcBef>
                <a:defRPr/>
              </a:pPr>
              <a:r>
                <a:rPr lang="zh-CN" altLang="en-US" sz="16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zh-CN" altLang="en-US" sz="16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24" name="Text Placeholder 3"/>
            <p:cNvSpPr txBox="1"/>
            <p:nvPr/>
          </p:nvSpPr>
          <p:spPr>
            <a:xfrm>
              <a:off x="764014" y="1709810"/>
              <a:ext cx="1544637" cy="77172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200">
                <a:spcBef>
                  <a:spcPct val="20000"/>
                </a:spcBef>
                <a:defRPr/>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Type your content here, or after copying your text, select Paste in this box and select keep text only.</a:t>
              </a:r>
              <a:endParaRPr 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25" name="Group 25"/>
          <p:cNvGrpSpPr/>
          <p:nvPr/>
        </p:nvGrpSpPr>
        <p:grpSpPr>
          <a:xfrm>
            <a:off x="7445812" y="4643780"/>
            <a:ext cx="1972137" cy="1193463"/>
            <a:chOff x="764014" y="1586205"/>
            <a:chExt cx="1544637" cy="895329"/>
          </a:xfrm>
        </p:grpSpPr>
        <p:sp>
          <p:nvSpPr>
            <p:cNvPr id="26" name="Text Placeholder 3"/>
            <p:cNvSpPr txBox="1"/>
            <p:nvPr/>
          </p:nvSpPr>
          <p:spPr>
            <a:xfrm>
              <a:off x="1036743" y="1586205"/>
              <a:ext cx="999178" cy="18435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200">
                <a:spcBef>
                  <a:spcPct val="20000"/>
                </a:spcBef>
                <a:defRPr/>
              </a:pPr>
              <a:r>
                <a:rPr lang="zh-CN" altLang="en-US" sz="16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zh-CN" altLang="en-US" sz="16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27" name="Text Placeholder 3"/>
            <p:cNvSpPr txBox="1"/>
            <p:nvPr/>
          </p:nvSpPr>
          <p:spPr>
            <a:xfrm>
              <a:off x="764014" y="1709810"/>
              <a:ext cx="1544637" cy="77172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200">
                <a:spcBef>
                  <a:spcPct val="20000"/>
                </a:spcBef>
                <a:defRPr/>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Type your content here, or after copying your text, select Paste in this box and select keep text only.</a:t>
              </a:r>
              <a:endParaRPr 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28" name="Group 25"/>
          <p:cNvGrpSpPr/>
          <p:nvPr/>
        </p:nvGrpSpPr>
        <p:grpSpPr>
          <a:xfrm>
            <a:off x="9596473" y="4643780"/>
            <a:ext cx="1972137" cy="1193463"/>
            <a:chOff x="764014" y="1586205"/>
            <a:chExt cx="1544637" cy="895329"/>
          </a:xfrm>
        </p:grpSpPr>
        <p:sp>
          <p:nvSpPr>
            <p:cNvPr id="29" name="Text Placeholder 3"/>
            <p:cNvSpPr txBox="1"/>
            <p:nvPr/>
          </p:nvSpPr>
          <p:spPr>
            <a:xfrm>
              <a:off x="1036743" y="1586205"/>
              <a:ext cx="999178" cy="18435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200">
                <a:spcBef>
                  <a:spcPct val="20000"/>
                </a:spcBef>
                <a:defRPr/>
              </a:pPr>
              <a:r>
                <a:rPr lang="zh-CN" altLang="en-US" sz="16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zh-CN" altLang="en-US" sz="16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0" name="Text Placeholder 3"/>
            <p:cNvSpPr txBox="1"/>
            <p:nvPr/>
          </p:nvSpPr>
          <p:spPr>
            <a:xfrm>
              <a:off x="764014" y="1709810"/>
              <a:ext cx="1544637" cy="77172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200">
                <a:spcBef>
                  <a:spcPct val="20000"/>
                </a:spcBef>
                <a:defRPr/>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Type your content here, or after copying your text, select Paste in this box and select keep text only.</a:t>
              </a:r>
              <a:endParaRPr 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35" name="Group 34"/>
          <p:cNvGrpSpPr/>
          <p:nvPr/>
        </p:nvGrpSpPr>
        <p:grpSpPr>
          <a:xfrm>
            <a:off x="7874892" y="3285854"/>
            <a:ext cx="1113973" cy="1113681"/>
            <a:chOff x="5988344" y="2508483"/>
            <a:chExt cx="835480" cy="835478"/>
          </a:xfrm>
        </p:grpSpPr>
        <p:sp>
          <p:nvSpPr>
            <p:cNvPr id="32" name="Oval 31"/>
            <p:cNvSpPr/>
            <p:nvPr/>
          </p:nvSpPr>
          <p:spPr>
            <a:xfrm>
              <a:off x="5988344" y="2508483"/>
              <a:ext cx="835480" cy="8354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4" name="Freeform 154"/>
            <p:cNvSpPr/>
            <p:nvPr/>
          </p:nvSpPr>
          <p:spPr bwMode="auto">
            <a:xfrm>
              <a:off x="6211120" y="2770816"/>
              <a:ext cx="389929" cy="310813"/>
            </a:xfrm>
            <a:custGeom>
              <a:avLst/>
              <a:gdLst/>
              <a:ahLst/>
              <a:cxnLst>
                <a:cxn ang="0">
                  <a:pos x="57" y="12"/>
                </a:cxn>
                <a:cxn ang="0">
                  <a:pos x="57" y="14"/>
                </a:cxn>
                <a:cxn ang="0">
                  <a:pos x="20" y="51"/>
                </a:cxn>
                <a:cxn ang="0">
                  <a:pos x="0" y="45"/>
                </a:cxn>
                <a:cxn ang="0">
                  <a:pos x="3" y="45"/>
                </a:cxn>
                <a:cxn ang="0">
                  <a:pos x="19" y="40"/>
                </a:cxn>
                <a:cxn ang="0">
                  <a:pos x="7" y="31"/>
                </a:cxn>
                <a:cxn ang="0">
                  <a:pos x="10" y="31"/>
                </a:cxn>
                <a:cxn ang="0">
                  <a:pos x="13" y="31"/>
                </a:cxn>
                <a:cxn ang="0">
                  <a:pos x="3" y="18"/>
                </a:cxn>
                <a:cxn ang="0">
                  <a:pos x="3" y="18"/>
                </a:cxn>
                <a:cxn ang="0">
                  <a:pos x="9" y="19"/>
                </a:cxn>
                <a:cxn ang="0">
                  <a:pos x="3" y="9"/>
                </a:cxn>
                <a:cxn ang="0">
                  <a:pos x="5" y="2"/>
                </a:cxn>
                <a:cxn ang="0">
                  <a:pos x="31" y="16"/>
                </a:cxn>
                <a:cxn ang="0">
                  <a:pos x="31" y="13"/>
                </a:cxn>
                <a:cxn ang="0">
                  <a:pos x="44" y="0"/>
                </a:cxn>
                <a:cxn ang="0">
                  <a:pos x="54" y="4"/>
                </a:cxn>
                <a:cxn ang="0">
                  <a:pos x="62" y="1"/>
                </a:cxn>
                <a:cxn ang="0">
                  <a:pos x="56" y="8"/>
                </a:cxn>
                <a:cxn ang="0">
                  <a:pos x="64" y="6"/>
                </a:cxn>
                <a:cxn ang="0">
                  <a:pos x="57" y="12"/>
                </a:cxn>
              </a:cxnLst>
              <a:rect l="0" t="0" r="r" b="b"/>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w="9525">
              <a:noFill/>
              <a:round/>
            </a:ln>
          </p:spPr>
          <p:txBody>
            <a:bodyPr vert="horz" wrap="square" lIns="162517" tIns="81259" rIns="162517" bIns="81259" numCol="1" anchor="t" anchorCtr="0" compatLnSpc="1"/>
            <a:lstStyle/>
            <a:p>
              <a:endParaRPr lang="en-US" sz="36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37" name="Group 36"/>
          <p:cNvGrpSpPr/>
          <p:nvPr/>
        </p:nvGrpSpPr>
        <p:grpSpPr>
          <a:xfrm>
            <a:off x="10025552" y="3285854"/>
            <a:ext cx="1113973" cy="1113681"/>
            <a:chOff x="7601340" y="2508483"/>
            <a:chExt cx="835480" cy="835478"/>
          </a:xfrm>
        </p:grpSpPr>
        <p:sp>
          <p:nvSpPr>
            <p:cNvPr id="33" name="Oval 32"/>
            <p:cNvSpPr/>
            <p:nvPr/>
          </p:nvSpPr>
          <p:spPr>
            <a:xfrm>
              <a:off x="7601340" y="2508483"/>
              <a:ext cx="835480" cy="8354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6" name="Freeform 141"/>
            <p:cNvSpPr>
              <a:spLocks noEditPoints="1"/>
            </p:cNvSpPr>
            <p:nvPr/>
          </p:nvSpPr>
          <p:spPr bwMode="auto">
            <a:xfrm>
              <a:off x="7839705" y="2796877"/>
              <a:ext cx="358751" cy="258691"/>
            </a:xfrm>
            <a:custGeom>
              <a:avLst/>
              <a:gdLst/>
              <a:ahLst/>
              <a:cxnLst>
                <a:cxn ang="0">
                  <a:pos x="67" y="41"/>
                </a:cxn>
                <a:cxn ang="0">
                  <a:pos x="59" y="48"/>
                </a:cxn>
                <a:cxn ang="0">
                  <a:pos x="34" y="49"/>
                </a:cxn>
                <a:cxn ang="0">
                  <a:pos x="8" y="48"/>
                </a:cxn>
                <a:cxn ang="0">
                  <a:pos x="1" y="41"/>
                </a:cxn>
                <a:cxn ang="0">
                  <a:pos x="0" y="25"/>
                </a:cxn>
                <a:cxn ang="0">
                  <a:pos x="1" y="8"/>
                </a:cxn>
                <a:cxn ang="0">
                  <a:pos x="8" y="1"/>
                </a:cxn>
                <a:cxn ang="0">
                  <a:pos x="34" y="0"/>
                </a:cxn>
                <a:cxn ang="0">
                  <a:pos x="59" y="1"/>
                </a:cxn>
                <a:cxn ang="0">
                  <a:pos x="67" y="8"/>
                </a:cxn>
                <a:cxn ang="0">
                  <a:pos x="68" y="25"/>
                </a:cxn>
                <a:cxn ang="0">
                  <a:pos x="67" y="41"/>
                </a:cxn>
                <a:cxn ang="0">
                  <a:pos x="47" y="23"/>
                </a:cxn>
                <a:cxn ang="0">
                  <a:pos x="28" y="11"/>
                </a:cxn>
                <a:cxn ang="0">
                  <a:pos x="25" y="10"/>
                </a:cxn>
                <a:cxn ang="0">
                  <a:pos x="24" y="13"/>
                </a:cxn>
                <a:cxn ang="0">
                  <a:pos x="24" y="37"/>
                </a:cxn>
                <a:cxn ang="0">
                  <a:pos x="25" y="39"/>
                </a:cxn>
                <a:cxn ang="0">
                  <a:pos x="26" y="39"/>
                </a:cxn>
                <a:cxn ang="0">
                  <a:pos x="28" y="39"/>
                </a:cxn>
                <a:cxn ang="0">
                  <a:pos x="47" y="27"/>
                </a:cxn>
                <a:cxn ang="0">
                  <a:pos x="48" y="25"/>
                </a:cxn>
                <a:cxn ang="0">
                  <a:pos x="47" y="23"/>
                </a:cxn>
              </a:cxnLst>
              <a:rect l="0" t="0" r="r" b="b"/>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chemeClr val="bg1"/>
            </a:solidFill>
            <a:ln w="9525">
              <a:noFill/>
              <a:round/>
            </a:ln>
          </p:spPr>
          <p:txBody>
            <a:bodyPr vert="horz" wrap="square" lIns="162517" tIns="81259" rIns="162517" bIns="81259" numCol="1" anchor="t" anchorCtr="0" compatLnSpc="1"/>
            <a:lstStyle/>
            <a:p>
              <a:endParaRPr lang="en-US" sz="36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39" name="Group 38"/>
          <p:cNvGrpSpPr/>
          <p:nvPr/>
        </p:nvGrpSpPr>
        <p:grpSpPr>
          <a:xfrm>
            <a:off x="5679196" y="3285854"/>
            <a:ext cx="1113973" cy="1113681"/>
            <a:chOff x="4341572" y="2398929"/>
            <a:chExt cx="835480" cy="835478"/>
          </a:xfrm>
          <a:solidFill>
            <a:schemeClr val="bg2"/>
          </a:solidFill>
        </p:grpSpPr>
        <p:sp>
          <p:nvSpPr>
            <p:cNvPr id="31" name="Oval 30"/>
            <p:cNvSpPr/>
            <p:nvPr/>
          </p:nvSpPr>
          <p:spPr>
            <a:xfrm>
              <a:off x="4341572" y="2398929"/>
              <a:ext cx="835480" cy="8354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8" name="Freeform 83"/>
            <p:cNvSpPr/>
            <p:nvPr/>
          </p:nvSpPr>
          <p:spPr bwMode="auto">
            <a:xfrm>
              <a:off x="4616392" y="2673748"/>
              <a:ext cx="285841" cy="285841"/>
            </a:xfrm>
            <a:custGeom>
              <a:avLst/>
              <a:gdLst/>
              <a:ahLst/>
              <a:cxnLst>
                <a:cxn ang="0">
                  <a:pos x="44" y="55"/>
                </a:cxn>
                <a:cxn ang="0">
                  <a:pos x="37" y="55"/>
                </a:cxn>
                <a:cxn ang="0">
                  <a:pos x="37" y="33"/>
                </a:cxn>
                <a:cxn ang="0">
                  <a:pos x="45" y="33"/>
                </a:cxn>
                <a:cxn ang="0">
                  <a:pos x="46" y="25"/>
                </a:cxn>
                <a:cxn ang="0">
                  <a:pos x="37" y="25"/>
                </a:cxn>
                <a:cxn ang="0">
                  <a:pos x="37" y="20"/>
                </a:cxn>
                <a:cxn ang="0">
                  <a:pos x="42" y="16"/>
                </a:cxn>
                <a:cxn ang="0">
                  <a:pos x="47" y="16"/>
                </a:cxn>
                <a:cxn ang="0">
                  <a:pos x="47" y="9"/>
                </a:cxn>
                <a:cxn ang="0">
                  <a:pos x="40" y="8"/>
                </a:cxn>
                <a:cxn ang="0">
                  <a:pos x="29" y="19"/>
                </a:cxn>
                <a:cxn ang="0">
                  <a:pos x="29" y="25"/>
                </a:cxn>
                <a:cxn ang="0">
                  <a:pos x="21" y="25"/>
                </a:cxn>
                <a:cxn ang="0">
                  <a:pos x="21" y="33"/>
                </a:cxn>
                <a:cxn ang="0">
                  <a:pos x="29" y="33"/>
                </a:cxn>
                <a:cxn ang="0">
                  <a:pos x="29" y="55"/>
                </a:cxn>
                <a:cxn ang="0">
                  <a:pos x="10" y="55"/>
                </a:cxn>
                <a:cxn ang="0">
                  <a:pos x="0" y="45"/>
                </a:cxn>
                <a:cxn ang="0">
                  <a:pos x="0" y="10"/>
                </a:cxn>
                <a:cxn ang="0">
                  <a:pos x="10" y="0"/>
                </a:cxn>
                <a:cxn ang="0">
                  <a:pos x="44" y="0"/>
                </a:cxn>
                <a:cxn ang="0">
                  <a:pos x="55" y="10"/>
                </a:cxn>
                <a:cxn ang="0">
                  <a:pos x="55" y="45"/>
                </a:cxn>
                <a:cxn ang="0">
                  <a:pos x="44" y="55"/>
                </a:cxn>
              </a:cxnLst>
              <a:rect l="0" t="0" r="r" b="b"/>
              <a:pathLst>
                <a:path w="55" h="55">
                  <a:moveTo>
                    <a:pt x="44" y="55"/>
                  </a:moveTo>
                  <a:cubicBezTo>
                    <a:pt x="37" y="55"/>
                    <a:pt x="37" y="55"/>
                    <a:pt x="37" y="55"/>
                  </a:cubicBezTo>
                  <a:cubicBezTo>
                    <a:pt x="37" y="33"/>
                    <a:pt x="37" y="33"/>
                    <a:pt x="37" y="33"/>
                  </a:cubicBezTo>
                  <a:cubicBezTo>
                    <a:pt x="45" y="33"/>
                    <a:pt x="45" y="33"/>
                    <a:pt x="45" y="33"/>
                  </a:cubicBezTo>
                  <a:cubicBezTo>
                    <a:pt x="46" y="25"/>
                    <a:pt x="46" y="25"/>
                    <a:pt x="46" y="25"/>
                  </a:cubicBezTo>
                  <a:cubicBezTo>
                    <a:pt x="37" y="25"/>
                    <a:pt x="37" y="25"/>
                    <a:pt x="37" y="25"/>
                  </a:cubicBezTo>
                  <a:cubicBezTo>
                    <a:pt x="37" y="20"/>
                    <a:pt x="37" y="20"/>
                    <a:pt x="37" y="20"/>
                  </a:cubicBezTo>
                  <a:cubicBezTo>
                    <a:pt x="37" y="18"/>
                    <a:pt x="38" y="16"/>
                    <a:pt x="42" y="16"/>
                  </a:cubicBezTo>
                  <a:cubicBezTo>
                    <a:pt x="47" y="16"/>
                    <a:pt x="47" y="16"/>
                    <a:pt x="47" y="16"/>
                  </a:cubicBezTo>
                  <a:cubicBezTo>
                    <a:pt x="47" y="9"/>
                    <a:pt x="47" y="9"/>
                    <a:pt x="47" y="9"/>
                  </a:cubicBezTo>
                  <a:cubicBezTo>
                    <a:pt x="45" y="9"/>
                    <a:pt x="43" y="8"/>
                    <a:pt x="40" y="8"/>
                  </a:cubicBezTo>
                  <a:cubicBezTo>
                    <a:pt x="34" y="8"/>
                    <a:pt x="29" y="12"/>
                    <a:pt x="29" y="19"/>
                  </a:cubicBezTo>
                  <a:cubicBezTo>
                    <a:pt x="29" y="25"/>
                    <a:pt x="29" y="25"/>
                    <a:pt x="29" y="25"/>
                  </a:cubicBezTo>
                  <a:cubicBezTo>
                    <a:pt x="21" y="25"/>
                    <a:pt x="21" y="25"/>
                    <a:pt x="21" y="25"/>
                  </a:cubicBezTo>
                  <a:cubicBezTo>
                    <a:pt x="21" y="33"/>
                    <a:pt x="21" y="33"/>
                    <a:pt x="21" y="33"/>
                  </a:cubicBezTo>
                  <a:cubicBezTo>
                    <a:pt x="29" y="33"/>
                    <a:pt x="29" y="33"/>
                    <a:pt x="29" y="33"/>
                  </a:cubicBezTo>
                  <a:cubicBezTo>
                    <a:pt x="29" y="55"/>
                    <a:pt x="29" y="55"/>
                    <a:pt x="29" y="55"/>
                  </a:cubicBezTo>
                  <a:cubicBezTo>
                    <a:pt x="10" y="55"/>
                    <a:pt x="10" y="55"/>
                    <a:pt x="10" y="55"/>
                  </a:cubicBezTo>
                  <a:cubicBezTo>
                    <a:pt x="4" y="55"/>
                    <a:pt x="0" y="50"/>
                    <a:pt x="0" y="45"/>
                  </a:cubicBezTo>
                  <a:cubicBezTo>
                    <a:pt x="0" y="10"/>
                    <a:pt x="0" y="10"/>
                    <a:pt x="0" y="10"/>
                  </a:cubicBezTo>
                  <a:cubicBezTo>
                    <a:pt x="0" y="5"/>
                    <a:pt x="4" y="0"/>
                    <a:pt x="10" y="0"/>
                  </a:cubicBezTo>
                  <a:cubicBezTo>
                    <a:pt x="44" y="0"/>
                    <a:pt x="44" y="0"/>
                    <a:pt x="44" y="0"/>
                  </a:cubicBezTo>
                  <a:cubicBezTo>
                    <a:pt x="50" y="0"/>
                    <a:pt x="55" y="5"/>
                    <a:pt x="55" y="10"/>
                  </a:cubicBezTo>
                  <a:cubicBezTo>
                    <a:pt x="55" y="45"/>
                    <a:pt x="55" y="45"/>
                    <a:pt x="55" y="45"/>
                  </a:cubicBezTo>
                  <a:cubicBezTo>
                    <a:pt x="55" y="50"/>
                    <a:pt x="50" y="55"/>
                    <a:pt x="44" y="55"/>
                  </a:cubicBezTo>
                  <a:close/>
                </a:path>
              </a:pathLst>
            </a:custGeom>
            <a:solidFill>
              <a:schemeClr val="bg1"/>
            </a:solidFill>
            <a:ln w="9525">
              <a:noFill/>
              <a:round/>
            </a:ln>
          </p:spPr>
          <p:txBody>
            <a:bodyPr vert="horz" wrap="square" lIns="162517" tIns="81259" rIns="162517" bIns="81259" numCol="1" anchor="t" anchorCtr="0" compatLnSpc="1"/>
            <a:lstStyle/>
            <a:p>
              <a:endParaRPr lang="en-US" sz="36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45" name="组合 44"/>
          <p:cNvGrpSpPr/>
          <p:nvPr/>
        </p:nvGrpSpPr>
        <p:grpSpPr>
          <a:xfrm>
            <a:off x="32385" y="386575"/>
            <a:ext cx="11956415" cy="0"/>
            <a:chOff x="1103" y="1195"/>
            <a:chExt cx="19076" cy="0"/>
          </a:xfrm>
        </p:grpSpPr>
        <p:cxnSp>
          <p:nvCxnSpPr>
            <p:cNvPr id="49" name="直接连接符 48"/>
            <p:cNvCxnSpPr/>
            <p:nvPr/>
          </p:nvCxnSpPr>
          <p:spPr>
            <a:xfrm flipH="1">
              <a:off x="13441"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103"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grpSp>
      <p:sp>
        <p:nvSpPr>
          <p:cNvPr id="40" name="文本框 18"/>
          <p:cNvSpPr/>
          <p:nvPr/>
        </p:nvSpPr>
        <p:spPr>
          <a:xfrm>
            <a:off x="4458690" y="175818"/>
            <a:ext cx="3138277" cy="460338"/>
          </a:xfrm>
          <a:prstGeom prst="rect">
            <a:avLst/>
          </a:prstGeom>
          <a:noFill/>
          <a:ln w="9525">
            <a:solidFill>
              <a:srgbClr val="828EF6"/>
            </a:solidFill>
          </a:ln>
        </p:spPr>
        <p:txBody>
          <a:bodyPr wrap="square" anchor="t">
            <a:spAutoFit/>
          </a:bodyPr>
          <a:lstStyle/>
          <a:p>
            <a:pPr algn="ctr" defTabSz="685800"/>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Click Add Title Text</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200"/>
                                        </p:tgtEl>
                                        <p:attrNameLst>
                                          <p:attrName>style.visibility</p:attrName>
                                        </p:attrNameLst>
                                      </p:cBhvr>
                                      <p:to>
                                        <p:strVal val="visible"/>
                                      </p:to>
                                    </p:set>
                                    <p:animEffect transition="in" filter="randombar(horizontal)">
                                      <p:cBhvr>
                                        <p:cTn id="7" dur="500"/>
                                        <p:tgtEl>
                                          <p:spTgt spid="820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201"/>
                                        </p:tgtEl>
                                        <p:attrNameLst>
                                          <p:attrName>style.visibility</p:attrName>
                                        </p:attrNameLst>
                                      </p:cBhvr>
                                      <p:to>
                                        <p:strVal val="visible"/>
                                      </p:to>
                                    </p:set>
                                    <p:animEffect transition="in" filter="randombar(horizontal)">
                                      <p:cBhvr>
                                        <p:cTn id="11" dur="500"/>
                                        <p:tgtEl>
                                          <p:spTgt spid="820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8202"/>
                                        </p:tgtEl>
                                        <p:attrNameLst>
                                          <p:attrName>style.visibility</p:attrName>
                                        </p:attrNameLst>
                                      </p:cBhvr>
                                      <p:to>
                                        <p:strVal val="visible"/>
                                      </p:to>
                                    </p:set>
                                    <p:animEffect transition="in" filter="randombar(horizontal)">
                                      <p:cBhvr>
                                        <p:cTn id="15" dur="500"/>
                                        <p:tgtEl>
                                          <p:spTgt spid="8202"/>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8199"/>
                                        </p:tgtEl>
                                        <p:attrNameLst>
                                          <p:attrName>style.visibility</p:attrName>
                                        </p:attrNameLst>
                                      </p:cBhvr>
                                      <p:to>
                                        <p:strVal val="visible"/>
                                      </p:to>
                                    </p:set>
                                    <p:animEffect transition="in" filter="randombar(horizontal)">
                                      <p:cBhvr>
                                        <p:cTn id="19" dur="500"/>
                                        <p:tgtEl>
                                          <p:spTgt spid="8199"/>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8198"/>
                                        </p:tgtEl>
                                        <p:attrNameLst>
                                          <p:attrName>style.visibility</p:attrName>
                                        </p:attrNameLst>
                                      </p:cBhvr>
                                      <p:to>
                                        <p:strVal val="visible"/>
                                      </p:to>
                                    </p:set>
                                    <p:animEffect transition="in" filter="randombar(horizontal)">
                                      <p:cBhvr>
                                        <p:cTn id="23" dur="500"/>
                                        <p:tgtEl>
                                          <p:spTgt spid="8198"/>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8203"/>
                                        </p:tgtEl>
                                        <p:attrNameLst>
                                          <p:attrName>style.visibility</p:attrName>
                                        </p:attrNameLst>
                                      </p:cBhvr>
                                      <p:to>
                                        <p:strVal val="visible"/>
                                      </p:to>
                                    </p:set>
                                    <p:animEffect transition="in" filter="randombar(horizontal)">
                                      <p:cBhvr>
                                        <p:cTn id="27" dur="500"/>
                                        <p:tgtEl>
                                          <p:spTgt spid="8203"/>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8206"/>
                                        </p:tgtEl>
                                        <p:attrNameLst>
                                          <p:attrName>style.visibility</p:attrName>
                                        </p:attrNameLst>
                                      </p:cBhvr>
                                      <p:to>
                                        <p:strVal val="visible"/>
                                      </p:to>
                                    </p:set>
                                    <p:animEffect transition="in" filter="randombar(horizontal)">
                                      <p:cBhvr>
                                        <p:cTn id="31" dur="500"/>
                                        <p:tgtEl>
                                          <p:spTgt spid="8206"/>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8205"/>
                                        </p:tgtEl>
                                        <p:attrNameLst>
                                          <p:attrName>style.visibility</p:attrName>
                                        </p:attrNameLst>
                                      </p:cBhvr>
                                      <p:to>
                                        <p:strVal val="visible"/>
                                      </p:to>
                                    </p:set>
                                    <p:animEffect transition="in" filter="randombar(horizontal)">
                                      <p:cBhvr>
                                        <p:cTn id="35" dur="500"/>
                                        <p:tgtEl>
                                          <p:spTgt spid="8205"/>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8204"/>
                                        </p:tgtEl>
                                        <p:attrNameLst>
                                          <p:attrName>style.visibility</p:attrName>
                                        </p:attrNameLst>
                                      </p:cBhvr>
                                      <p:to>
                                        <p:strVal val="visible"/>
                                      </p:to>
                                    </p:set>
                                    <p:animEffect transition="in" filter="randombar(horizontal)">
                                      <p:cBhvr>
                                        <p:cTn id="39" dur="500"/>
                                        <p:tgtEl>
                                          <p:spTgt spid="8204"/>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8207"/>
                                        </p:tgtEl>
                                        <p:attrNameLst>
                                          <p:attrName>style.visibility</p:attrName>
                                        </p:attrNameLst>
                                      </p:cBhvr>
                                      <p:to>
                                        <p:strVal val="visible"/>
                                      </p:to>
                                    </p:set>
                                    <p:animEffect transition="in" filter="randombar(horizontal)">
                                      <p:cBhvr>
                                        <p:cTn id="43" dur="500"/>
                                        <p:tgtEl>
                                          <p:spTgt spid="8207"/>
                                        </p:tgtEl>
                                      </p:cBhvr>
                                    </p:animEffect>
                                  </p:childTnLst>
                                </p:cTn>
                              </p:par>
                            </p:childTnLst>
                          </p:cTn>
                        </p:par>
                        <p:par>
                          <p:cTn id="44" fill="hold">
                            <p:stCondLst>
                              <p:cond delay="5000"/>
                            </p:stCondLst>
                            <p:childTnLst>
                              <p:par>
                                <p:cTn id="45" presetID="14" presetClass="entr" presetSubtype="1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randombar(horizontal)">
                                      <p:cBhvr>
                                        <p:cTn id="47" dur="500"/>
                                        <p:tgtEl>
                                          <p:spTgt spid="19"/>
                                        </p:tgtEl>
                                      </p:cBhvr>
                                    </p:animEffect>
                                  </p:childTnLst>
                                </p:cTn>
                              </p:par>
                            </p:childTnLst>
                          </p:cTn>
                        </p:par>
                        <p:par>
                          <p:cTn id="48" fill="hold">
                            <p:stCondLst>
                              <p:cond delay="5500"/>
                            </p:stCondLst>
                            <p:childTnLst>
                              <p:par>
                                <p:cTn id="49" presetID="14" presetClass="entr" presetSubtype="1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randombar(horizontal)">
                                      <p:cBhvr>
                                        <p:cTn id="51" dur="500"/>
                                        <p:tgtEl>
                                          <p:spTgt spid="20"/>
                                        </p:tgtEl>
                                      </p:cBhvr>
                                    </p:animEffect>
                                  </p:childTnLst>
                                </p:cTn>
                              </p:par>
                            </p:childTnLst>
                          </p:cTn>
                        </p:par>
                        <p:par>
                          <p:cTn id="52" fill="hold">
                            <p:stCondLst>
                              <p:cond delay="6000"/>
                            </p:stCondLst>
                            <p:childTnLst>
                              <p:par>
                                <p:cTn id="53" presetID="14" presetClass="entr" presetSubtype="10" fill="hold"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randombar(horizontal)">
                                      <p:cBhvr>
                                        <p:cTn id="55" dur="500"/>
                                        <p:tgtEl>
                                          <p:spTgt spid="39"/>
                                        </p:tgtEl>
                                      </p:cBhvr>
                                    </p:animEffect>
                                  </p:childTnLst>
                                </p:cTn>
                              </p:par>
                            </p:childTnLst>
                          </p:cTn>
                        </p:par>
                        <p:par>
                          <p:cTn id="56" fill="hold">
                            <p:stCondLst>
                              <p:cond delay="6500"/>
                            </p:stCondLst>
                            <p:childTnLst>
                              <p:par>
                                <p:cTn id="57" presetID="14" presetClass="entr" presetSubtype="10" fill="hold"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randombar(horizontal)">
                                      <p:cBhvr>
                                        <p:cTn id="59" dur="500"/>
                                        <p:tgtEl>
                                          <p:spTgt spid="22"/>
                                        </p:tgtEl>
                                      </p:cBhvr>
                                    </p:animEffect>
                                  </p:childTnLst>
                                </p:cTn>
                              </p:par>
                            </p:childTnLst>
                          </p:cTn>
                        </p:par>
                        <p:par>
                          <p:cTn id="60" fill="hold">
                            <p:stCondLst>
                              <p:cond delay="7000"/>
                            </p:stCondLst>
                            <p:childTnLst>
                              <p:par>
                                <p:cTn id="61" presetID="14" presetClass="entr" presetSubtype="10"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randombar(horizontal)">
                                      <p:cBhvr>
                                        <p:cTn id="63" dur="500"/>
                                        <p:tgtEl>
                                          <p:spTgt spid="35"/>
                                        </p:tgtEl>
                                      </p:cBhvr>
                                    </p:animEffect>
                                  </p:childTnLst>
                                </p:cTn>
                              </p:par>
                            </p:childTnLst>
                          </p:cTn>
                        </p:par>
                        <p:par>
                          <p:cTn id="64" fill="hold">
                            <p:stCondLst>
                              <p:cond delay="7500"/>
                            </p:stCondLst>
                            <p:childTnLst>
                              <p:par>
                                <p:cTn id="65" presetID="14" presetClass="entr" presetSubtype="10" fill="hold"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randombar(horizontal)">
                                      <p:cBhvr>
                                        <p:cTn id="67" dur="500"/>
                                        <p:tgtEl>
                                          <p:spTgt spid="25"/>
                                        </p:tgtEl>
                                      </p:cBhvr>
                                    </p:animEffect>
                                  </p:childTnLst>
                                </p:cTn>
                              </p:par>
                            </p:childTnLst>
                          </p:cTn>
                        </p:par>
                        <p:par>
                          <p:cTn id="68" fill="hold">
                            <p:stCondLst>
                              <p:cond delay="8000"/>
                            </p:stCondLst>
                            <p:childTnLst>
                              <p:par>
                                <p:cTn id="69" presetID="14" presetClass="entr" presetSubtype="10" fill="hold"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randombar(horizontal)">
                                      <p:cBhvr>
                                        <p:cTn id="71" dur="500"/>
                                        <p:tgtEl>
                                          <p:spTgt spid="37"/>
                                        </p:tgtEl>
                                      </p:cBhvr>
                                    </p:animEffect>
                                  </p:childTnLst>
                                </p:cTn>
                              </p:par>
                            </p:childTnLst>
                          </p:cTn>
                        </p:par>
                        <p:par>
                          <p:cTn id="72" fill="hold">
                            <p:stCondLst>
                              <p:cond delay="8500"/>
                            </p:stCondLst>
                            <p:childTnLst>
                              <p:par>
                                <p:cTn id="73" presetID="14" presetClass="entr" presetSubtype="10" fill="hold" nodeType="after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randombar(horizontal)">
                                      <p:cBhvr>
                                        <p:cTn id="75" dur="500"/>
                                        <p:tgtEl>
                                          <p:spTgt spid="28"/>
                                        </p:tgtEl>
                                      </p:cBhvr>
                                    </p:animEffect>
                                  </p:childTnLst>
                                </p:cTn>
                              </p:par>
                            </p:childTnLst>
                          </p:cTn>
                        </p:par>
                        <p:par>
                          <p:cTn id="76" fill="hold">
                            <p:stCondLst>
                              <p:cond delay="9000"/>
                            </p:stCondLst>
                            <p:childTnLst>
                              <p:par>
                                <p:cTn id="77" presetID="14" presetClass="entr" presetSubtype="10" fill="hold" grpId="0" nodeType="afterEffect">
                                  <p:stCondLst>
                                    <p:cond delay="0"/>
                                  </p:stCondLst>
                                  <p:childTnLst>
                                    <p:set>
                                      <p:cBhvr>
                                        <p:cTn id="78" dur="1" fill="hold">
                                          <p:stCondLst>
                                            <p:cond delay="0"/>
                                          </p:stCondLst>
                                        </p:cTn>
                                        <p:tgtEl>
                                          <p:spTgt spid="8197"/>
                                        </p:tgtEl>
                                        <p:attrNameLst>
                                          <p:attrName>style.visibility</p:attrName>
                                        </p:attrNameLst>
                                      </p:cBhvr>
                                      <p:to>
                                        <p:strVal val="visible"/>
                                      </p:to>
                                    </p:set>
                                    <p:animEffect transition="in" filter="randombar(horizontal)">
                                      <p:cBhvr>
                                        <p:cTn id="79" dur="500"/>
                                        <p:tgtEl>
                                          <p:spTgt spid="8197"/>
                                        </p:tgtEl>
                                      </p:cBhvr>
                                    </p:animEffect>
                                  </p:childTnLst>
                                </p:cTn>
                              </p:par>
                            </p:childTnLst>
                          </p:cTn>
                        </p:par>
                        <p:par>
                          <p:cTn id="80" fill="hold">
                            <p:stCondLst>
                              <p:cond delay="9500"/>
                            </p:stCondLst>
                            <p:childTnLst>
                              <p:par>
                                <p:cTn id="81" presetID="14" presetClass="entr" presetSubtype="10" fill="hold" nodeType="after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randombar(horizontal)">
                                      <p:cBhvr>
                                        <p:cTn id="8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nimBg="1"/>
      <p:bldP spid="8198" grpId="0" animBg="1"/>
      <p:bldP spid="8199" grpId="0" animBg="1"/>
      <p:bldP spid="8200" grpId="0" animBg="1"/>
      <p:bldP spid="8201" grpId="0" animBg="1"/>
      <p:bldP spid="8202" grpId="0" animBg="1"/>
      <p:bldP spid="8203" grpId="0" animBg="1"/>
      <p:bldP spid="8204" grpId="0" animBg="1"/>
      <p:bldP spid="8205" grpId="0" animBg="1"/>
      <p:bldP spid="8206" grpId="0" animBg="1"/>
      <p:bldP spid="8207" grpId="0" animBg="1"/>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6" name="组合 25"/>
          <p:cNvGrpSpPr/>
          <p:nvPr/>
        </p:nvGrpSpPr>
        <p:grpSpPr>
          <a:xfrm>
            <a:off x="1098085" y="1535349"/>
            <a:ext cx="11093914" cy="3511844"/>
            <a:chOff x="1098085" y="1535349"/>
            <a:chExt cx="11093914" cy="3511844"/>
          </a:xfrm>
        </p:grpSpPr>
        <p:grpSp>
          <p:nvGrpSpPr>
            <p:cNvPr id="27" name="组合 26"/>
            <p:cNvGrpSpPr/>
            <p:nvPr/>
          </p:nvGrpSpPr>
          <p:grpSpPr>
            <a:xfrm>
              <a:off x="3728106" y="1996660"/>
              <a:ext cx="8463893" cy="2604976"/>
              <a:chOff x="3728106" y="1996660"/>
              <a:chExt cx="8463893" cy="2604976"/>
            </a:xfrm>
            <a:solidFill>
              <a:schemeClr val="tx1"/>
            </a:solidFill>
          </p:grpSpPr>
          <p:sp>
            <p:nvSpPr>
              <p:cNvPr id="31" name="矩形 30"/>
              <p:cNvSpPr/>
              <p:nvPr/>
            </p:nvSpPr>
            <p:spPr>
              <a:xfrm>
                <a:off x="3728106" y="1996660"/>
                <a:ext cx="8463893" cy="2604976"/>
              </a:xfrm>
              <a:prstGeom prst="rect">
                <a:avLst/>
              </a:prstGeom>
              <a:solidFill>
                <a:srgbClr val="828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2" name="文本框 34"/>
              <p:cNvSpPr txBox="1"/>
              <p:nvPr/>
            </p:nvSpPr>
            <p:spPr>
              <a:xfrm>
                <a:off x="5241852" y="2886564"/>
                <a:ext cx="4389676" cy="583565"/>
              </a:xfrm>
              <a:prstGeom prst="rect">
                <a:avLst/>
              </a:prstGeom>
              <a:noFill/>
            </p:spPr>
            <p:txBody>
              <a:bodyPr wrap="square" rtlCol="0">
                <a:spAutoFit/>
                <a:scene3d>
                  <a:camera prst="orthographicFront"/>
                  <a:lightRig rig="soft" dir="t"/>
                </a:scene3d>
                <a:sp3d prstMaterial="softEdge">
                  <a:bevelT w="63500" h="12700"/>
                </a:sp3d>
              </a:bodyPr>
              <a:lstStyle/>
              <a:p>
                <a:pPr algn="dist"/>
                <a:r>
                  <a:rPr lang="zh-CN" altLang="en-US" sz="32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Work completion </a:t>
                </a:r>
                <a:endParaRPr lang="zh-CN" altLang="en-US" sz="32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3" name="文本框 5"/>
              <p:cNvSpPr txBox="1"/>
              <p:nvPr/>
            </p:nvSpPr>
            <p:spPr>
              <a:xfrm>
                <a:off x="5241852" y="3418791"/>
                <a:ext cx="4389675" cy="337185"/>
              </a:xfrm>
              <a:prstGeom prst="rect">
                <a:avLst/>
              </a:prstGeom>
              <a:noFill/>
            </p:spPr>
            <p:txBody>
              <a:bodyPr wrap="square" rtlCol="0">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a:lstStyle>
              <a:p>
                <a:pPr algn="dist"/>
                <a:r>
                  <a:rPr lang="en-US" altLang="zh-CN" sz="1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YOUR TITLE</a:t>
                </a:r>
                <a:r>
                  <a:rPr lang="zh-TW" altLang="en-US" sz="1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 </a:t>
                </a:r>
                <a:r>
                  <a:rPr lang="en-US" altLang="zh-CN" sz="1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YOUR TITLE</a:t>
                </a:r>
                <a:endParaRPr lang="en-US" altLang="zh-CN" sz="16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28" name="群組 5"/>
            <p:cNvGrpSpPr/>
            <p:nvPr/>
          </p:nvGrpSpPr>
          <p:grpSpPr>
            <a:xfrm>
              <a:off x="1098085" y="1535349"/>
              <a:ext cx="3511845" cy="3511844"/>
              <a:chOff x="5273336" y="1116412"/>
              <a:chExt cx="1077279" cy="1077279"/>
            </a:xfrm>
          </p:grpSpPr>
          <p:sp>
            <p:nvSpPr>
              <p:cNvPr id="29" name="橢圓 6"/>
              <p:cNvSpPr/>
              <p:nvPr/>
            </p:nvSpPr>
            <p:spPr>
              <a:xfrm>
                <a:off x="5273336" y="1116412"/>
                <a:ext cx="1077279" cy="1077279"/>
              </a:xfrm>
              <a:prstGeom prst="ellipse">
                <a:avLst/>
              </a:prstGeom>
              <a:solidFill>
                <a:srgbClr val="344CC7"/>
              </a:solidFill>
              <a:ln w="920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0" name="矩形 29"/>
              <p:cNvSpPr/>
              <p:nvPr/>
            </p:nvSpPr>
            <p:spPr>
              <a:xfrm>
                <a:off x="5555686" y="1171245"/>
                <a:ext cx="726876" cy="972447"/>
              </a:xfrm>
              <a:prstGeom prst="rect">
                <a:avLst/>
              </a:prstGeom>
            </p:spPr>
            <p:txBody>
              <a:bodyPr wrap="none">
                <a:spAutoFit/>
              </a:bodyPr>
              <a:lstStyle/>
              <a:p>
                <a:r>
                  <a:rPr lang="en-US" altLang="zh-CN" sz="20000" b="1" dirty="0">
                    <a:ln w="0">
                      <a:noFill/>
                    </a:ln>
                    <a:solidFill>
                      <a:prstClr val="white"/>
                    </a:solidFill>
                    <a:latin typeface="Montserrat" panose="00000500000000000000" charset="0"/>
                    <a:ea typeface="Montserrat" panose="00000500000000000000" charset="0"/>
                    <a:cs typeface="Montserrat" panose="00000500000000000000" charset="0"/>
                    <a:sym typeface="Montserrat" panose="00000500000000000000" charset="0"/>
                  </a:rPr>
                  <a:t>2.</a:t>
                </a:r>
                <a:endParaRPr lang="zh-TW" altLang="en-US" sz="20000" dirty="0">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sp>
        <p:nvSpPr>
          <p:cNvPr id="2" name="矩形 1" descr="7b0a2020202022776f7264617274223a20227b5c2269645c223a32303133313339372c5c227469645c223a31333438307d220a7d0a"/>
          <p:cNvSpPr/>
          <p:nvPr/>
        </p:nvSpPr>
        <p:spPr>
          <a:xfrm>
            <a:off x="8997950" y="1318135"/>
            <a:ext cx="2641600" cy="1568450"/>
          </a:xfrm>
          <a:prstGeom prst="rect">
            <a:avLst/>
          </a:prstGeom>
          <a:noFill/>
          <a:ln>
            <a:noFill/>
          </a:ln>
        </p:spPr>
        <p:txBody>
          <a:bodyPr wrap="none" rtlCol="0" anchor="t">
            <a:spAutoFit/>
            <a:scene3d>
              <a:camera prst="perspectiveLeft" fov="7200000">
                <a:rot lat="0" lon="600000" rev="0"/>
              </a:camera>
              <a:lightRig rig="contrasting" dir="t"/>
            </a:scene3d>
            <a:sp3d extrusionH="539750" contourW="6350" prstMaterial="flat">
              <a:extrusionClr>
                <a:srgbClr val="002060"/>
              </a:extrusionClr>
              <a:contourClr>
                <a:srgbClr val="5B79FB"/>
              </a:contourClr>
            </a:sp3d>
          </a:bodyPr>
          <a:p>
            <a:pPr algn="ctr"/>
            <a:r>
              <a:rPr lang="en-US" altLang="zh-CN" sz="9600" b="1">
                <a:ln w="28575">
                  <a:solidFill>
                    <a:srgbClr val="5B79FB"/>
                  </a:solidFill>
                </a:ln>
                <a:solidFill>
                  <a:schemeClr val="bg1"/>
                </a:solidFill>
                <a:effectLst>
                  <a:outerShdw blurRad="50800" dist="190500" dir="18900000" algn="bl" rotWithShape="0">
                    <a:srgbClr val="6EA3F3">
                      <a:alpha val="50000"/>
                    </a:srgbClr>
                  </a:outerShdw>
                  <a:reflection blurRad="6350" stA="17000" endPos="49000" dir="5400000" sy="-100000" algn="bl" rotWithShape="0"/>
                </a:effectLst>
                <a:latin typeface="Montserrat" panose="00000500000000000000" charset="0"/>
                <a:ea typeface="Montserrat" panose="00000500000000000000" charset="0"/>
                <a:cs typeface="Montserrat" panose="00000500000000000000" charset="0"/>
              </a:rPr>
              <a:t>20XX</a:t>
            </a:r>
            <a:endParaRPr lang="en-US" altLang="zh-CN" sz="9600" b="1">
              <a:ln w="28575">
                <a:solidFill>
                  <a:srgbClr val="5B79FB"/>
                </a:solidFill>
              </a:ln>
              <a:solidFill>
                <a:schemeClr val="bg1"/>
              </a:solidFill>
              <a:effectLst>
                <a:outerShdw blurRad="50800" dist="190500" dir="18900000" algn="bl" rotWithShape="0">
                  <a:srgbClr val="6EA3F3">
                    <a:alpha val="50000"/>
                  </a:srgbClr>
                </a:outerShdw>
                <a:reflection blurRad="6350" stA="17000" endPos="49000" dir="5400000" sy="-100000" algn="bl" rotWithShape="0"/>
              </a:effectLst>
              <a:latin typeface="Montserrat" panose="00000500000000000000" charset="0"/>
              <a:ea typeface="Montserrat" panose="00000500000000000000" charset="0"/>
              <a:cs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7" name="矩形 9"/>
          <p:cNvSpPr/>
          <p:nvPr/>
        </p:nvSpPr>
        <p:spPr>
          <a:xfrm>
            <a:off x="1526567" y="3613652"/>
            <a:ext cx="9273957" cy="207352"/>
          </a:xfrm>
          <a:custGeom>
            <a:avLst/>
            <a:gdLst/>
            <a:ahLst/>
            <a:cxnLst/>
            <a:rect l="l" t="t" r="r" b="b"/>
            <a:pathLst>
              <a:path w="144016" h="869444">
                <a:moveTo>
                  <a:pt x="0" y="0"/>
                </a:moveTo>
                <a:lnTo>
                  <a:pt x="144016" y="0"/>
                </a:lnTo>
                <a:lnTo>
                  <a:pt x="144016" y="869444"/>
                </a:lnTo>
                <a:lnTo>
                  <a:pt x="0" y="8694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57" tIns="60928" rIns="121857" bIns="60928" rtlCol="0" anchor="ctr"/>
          <a:lstStyle/>
          <a:p>
            <a:pPr algn="ctr"/>
            <a:endParaRPr lang="zh-CN" altLang="en-US">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28" name="组合 27"/>
          <p:cNvGrpSpPr/>
          <p:nvPr/>
        </p:nvGrpSpPr>
        <p:grpSpPr>
          <a:xfrm>
            <a:off x="1539504" y="1602266"/>
            <a:ext cx="4323883" cy="1444411"/>
            <a:chOff x="549712" y="914400"/>
            <a:chExt cx="3888432" cy="1298476"/>
          </a:xfrm>
        </p:grpSpPr>
        <p:sp>
          <p:nvSpPr>
            <p:cNvPr id="29" name="圆角矩形 28"/>
            <p:cNvSpPr/>
            <p:nvPr/>
          </p:nvSpPr>
          <p:spPr>
            <a:xfrm>
              <a:off x="549712" y="914400"/>
              <a:ext cx="3888432" cy="1298476"/>
            </a:xfrm>
            <a:prstGeom prst="roundRect">
              <a:avLst>
                <a:gd name="adj" fmla="val 833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cxnSp>
          <p:nvCxnSpPr>
            <p:cNvPr id="30" name="直接连接符 29"/>
            <p:cNvCxnSpPr/>
            <p:nvPr/>
          </p:nvCxnSpPr>
          <p:spPr>
            <a:xfrm>
              <a:off x="1727684" y="1087388"/>
              <a:ext cx="0" cy="952500"/>
            </a:xfrm>
            <a:prstGeom prst="line">
              <a:avLst/>
            </a:prstGeom>
            <a:ln w="63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1" name="Rectangle 13" descr="FD1DDF730CE4456e89755B07FE1653D0# #Rectangle 13"/>
            <p:cNvSpPr>
              <a:spLocks noChangeArrowheads="1"/>
            </p:cNvSpPr>
            <p:nvPr/>
          </p:nvSpPr>
          <p:spPr bwMode="auto">
            <a:xfrm>
              <a:off x="1876262" y="1157579"/>
              <a:ext cx="1863908" cy="34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defRPr/>
              </a:pPr>
              <a:r>
                <a:rPr lang="zh-CN" altLang="en-US" sz="18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altLang="zh-CN" sz="18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2" name="Rectangle 13" descr="FD1DDF730CE4456e89755B07FE1653D0# #Rectangle 13"/>
            <p:cNvSpPr>
              <a:spLocks noChangeArrowheads="1"/>
            </p:cNvSpPr>
            <p:nvPr/>
          </p:nvSpPr>
          <p:spPr bwMode="auto">
            <a:xfrm>
              <a:off x="1876105" y="1425238"/>
              <a:ext cx="2391677" cy="637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None/>
                <a:defRPr/>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Please replace text, click add relevant headline, modify the text content.</a:t>
              </a:r>
              <a:endParaRPr lang="en-US" altLang="zh-CN"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3" name="椭圆 32"/>
            <p:cNvSpPr/>
            <p:nvPr/>
          </p:nvSpPr>
          <p:spPr>
            <a:xfrm>
              <a:off x="683568" y="1128228"/>
              <a:ext cx="870820" cy="8708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4" name="Freeform 24"/>
            <p:cNvSpPr>
              <a:spLocks noEditPoints="1"/>
            </p:cNvSpPr>
            <p:nvPr/>
          </p:nvSpPr>
          <p:spPr bwMode="auto">
            <a:xfrm flipH="1">
              <a:off x="908390" y="1296472"/>
              <a:ext cx="489792" cy="521632"/>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bg1"/>
            </a:solidFill>
            <a:ln w="9525">
              <a:noFill/>
              <a:round/>
            </a:ln>
            <a:effectLst/>
          </p:spPr>
          <p:txBody>
            <a:bodyPr vert="horz" wrap="square" lIns="121860" tIns="60931" rIns="121860" bIns="60931" numCol="1" anchor="t" anchorCtr="0" compatLnSpc="1"/>
            <a:lstStyle/>
            <a:p>
              <a:endParaRPr lang="zh-CN" altLang="en-US" sz="32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35" name="组合 34"/>
          <p:cNvGrpSpPr/>
          <p:nvPr/>
        </p:nvGrpSpPr>
        <p:grpSpPr>
          <a:xfrm>
            <a:off x="6476641" y="1602266"/>
            <a:ext cx="4323883" cy="1444411"/>
            <a:chOff x="4651504" y="914400"/>
            <a:chExt cx="3888432" cy="1298476"/>
          </a:xfrm>
        </p:grpSpPr>
        <p:sp>
          <p:nvSpPr>
            <p:cNvPr id="36" name="圆角矩形 35"/>
            <p:cNvSpPr/>
            <p:nvPr/>
          </p:nvSpPr>
          <p:spPr>
            <a:xfrm>
              <a:off x="4651504" y="914400"/>
              <a:ext cx="3888432" cy="1298476"/>
            </a:xfrm>
            <a:prstGeom prst="roundRect">
              <a:avLst>
                <a:gd name="adj" fmla="val 833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cxnSp>
          <p:nvCxnSpPr>
            <p:cNvPr id="37" name="直接连接符 36"/>
            <p:cNvCxnSpPr/>
            <p:nvPr/>
          </p:nvCxnSpPr>
          <p:spPr>
            <a:xfrm>
              <a:off x="5829476" y="1087388"/>
              <a:ext cx="0" cy="952500"/>
            </a:xfrm>
            <a:prstGeom prst="line">
              <a:avLst/>
            </a:prstGeom>
            <a:ln w="63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8" name="Rectangle 13" descr="FD1DDF730CE4456e89755B07FE1653D0# #Rectangle 13"/>
            <p:cNvSpPr>
              <a:spLocks noChangeArrowheads="1"/>
            </p:cNvSpPr>
            <p:nvPr/>
          </p:nvSpPr>
          <p:spPr bwMode="auto">
            <a:xfrm>
              <a:off x="5978054" y="1157579"/>
              <a:ext cx="1931863" cy="34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defRPr/>
              </a:pPr>
              <a:r>
                <a:rPr lang="zh-CN" altLang="en-US" sz="18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altLang="zh-CN" sz="18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9" name="Rectangle 13" descr="FD1DDF730CE4456e89755B07FE1653D0# #Rectangle 13"/>
            <p:cNvSpPr>
              <a:spLocks noChangeArrowheads="1"/>
            </p:cNvSpPr>
            <p:nvPr/>
          </p:nvSpPr>
          <p:spPr bwMode="auto">
            <a:xfrm>
              <a:off x="5977897" y="1425238"/>
              <a:ext cx="2391677" cy="637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None/>
                <a:defRPr/>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Please replace text, click add relevant headline, modify the text content.</a:t>
              </a:r>
              <a:endParaRPr lang="en-US" altLang="zh-CN"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41" name="椭圆 40"/>
            <p:cNvSpPr/>
            <p:nvPr/>
          </p:nvSpPr>
          <p:spPr>
            <a:xfrm>
              <a:off x="4785360" y="1128228"/>
              <a:ext cx="870820" cy="8708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42" name="Freeform 25"/>
            <p:cNvSpPr>
              <a:spLocks noEditPoints="1"/>
            </p:cNvSpPr>
            <p:nvPr/>
          </p:nvSpPr>
          <p:spPr bwMode="auto">
            <a:xfrm flipH="1">
              <a:off x="4961760" y="1319214"/>
              <a:ext cx="518020" cy="488850"/>
            </a:xfrm>
            <a:custGeom>
              <a:avLst/>
              <a:gdLst>
                <a:gd name="T0" fmla="*/ 90 w 376"/>
                <a:gd name="T1" fmla="*/ 52 h 355"/>
                <a:gd name="T2" fmla="*/ 37 w 376"/>
                <a:gd name="T3" fmla="*/ 264 h 355"/>
                <a:gd name="T4" fmla="*/ 118 w 376"/>
                <a:gd name="T5" fmla="*/ 310 h 355"/>
                <a:gd name="T6" fmla="*/ 134 w 376"/>
                <a:gd name="T7" fmla="*/ 310 h 355"/>
                <a:gd name="T8" fmla="*/ 215 w 376"/>
                <a:gd name="T9" fmla="*/ 264 h 355"/>
                <a:gd name="T10" fmla="*/ 241 w 376"/>
                <a:gd name="T11" fmla="*/ 310 h 355"/>
                <a:gd name="T12" fmla="*/ 255 w 376"/>
                <a:gd name="T13" fmla="*/ 287 h 355"/>
                <a:gd name="T14" fmla="*/ 358 w 376"/>
                <a:gd name="T15" fmla="*/ 287 h 355"/>
                <a:gd name="T16" fmla="*/ 371 w 376"/>
                <a:gd name="T17" fmla="*/ 310 h 355"/>
                <a:gd name="T18" fmla="*/ 371 w 376"/>
                <a:gd name="T19" fmla="*/ 323 h 355"/>
                <a:gd name="T20" fmla="*/ 358 w 376"/>
                <a:gd name="T21" fmla="*/ 355 h 355"/>
                <a:gd name="T22" fmla="*/ 250 w 376"/>
                <a:gd name="T23" fmla="*/ 323 h 355"/>
                <a:gd name="T24" fmla="*/ 237 w 376"/>
                <a:gd name="T25" fmla="*/ 355 h 355"/>
                <a:gd name="T26" fmla="*/ 131 w 376"/>
                <a:gd name="T27" fmla="*/ 323 h 355"/>
                <a:gd name="T28" fmla="*/ 118 w 376"/>
                <a:gd name="T29" fmla="*/ 355 h 355"/>
                <a:gd name="T30" fmla="*/ 0 w 376"/>
                <a:gd name="T31" fmla="*/ 323 h 355"/>
                <a:gd name="T32" fmla="*/ 14 w 376"/>
                <a:gd name="T33" fmla="*/ 287 h 355"/>
                <a:gd name="T34" fmla="*/ 336 w 376"/>
                <a:gd name="T35" fmla="*/ 248 h 355"/>
                <a:gd name="T36" fmla="*/ 279 w 376"/>
                <a:gd name="T37" fmla="*/ 248 h 355"/>
                <a:gd name="T38" fmla="*/ 215 w 376"/>
                <a:gd name="T39" fmla="*/ 248 h 355"/>
                <a:gd name="T40" fmla="*/ 158 w 376"/>
                <a:gd name="T41" fmla="*/ 248 h 355"/>
                <a:gd name="T42" fmla="*/ 95 w 376"/>
                <a:gd name="T43" fmla="*/ 248 h 355"/>
                <a:gd name="T44" fmla="*/ 38 w 376"/>
                <a:gd name="T45" fmla="*/ 248 h 355"/>
                <a:gd name="T46" fmla="*/ 307 w 376"/>
                <a:gd name="T47" fmla="*/ 147 h 355"/>
                <a:gd name="T48" fmla="*/ 289 w 376"/>
                <a:gd name="T49" fmla="*/ 201 h 355"/>
                <a:gd name="T50" fmla="*/ 201 w 376"/>
                <a:gd name="T51" fmla="*/ 201 h 355"/>
                <a:gd name="T52" fmla="*/ 181 w 376"/>
                <a:gd name="T53" fmla="*/ 147 h 355"/>
                <a:gd name="T54" fmla="*/ 180 w 376"/>
                <a:gd name="T55" fmla="*/ 16 h 355"/>
                <a:gd name="T56" fmla="*/ 161 w 376"/>
                <a:gd name="T57" fmla="*/ 35 h 355"/>
                <a:gd name="T58" fmla="*/ 155 w 376"/>
                <a:gd name="T59" fmla="*/ 67 h 355"/>
                <a:gd name="T60" fmla="*/ 66 w 376"/>
                <a:gd name="T61" fmla="*/ 55 h 355"/>
                <a:gd name="T62" fmla="*/ 66 w 376"/>
                <a:gd name="T63" fmla="*/ 122 h 355"/>
                <a:gd name="T64" fmla="*/ 69 w 376"/>
                <a:gd name="T65" fmla="*/ 122 h 355"/>
                <a:gd name="T66" fmla="*/ 87 w 376"/>
                <a:gd name="T67" fmla="*/ 199 h 355"/>
                <a:gd name="T68" fmla="*/ 91 w 376"/>
                <a:gd name="T69" fmla="*/ 199 h 355"/>
                <a:gd name="T70" fmla="*/ 109 w 376"/>
                <a:gd name="T71" fmla="*/ 132 h 355"/>
                <a:gd name="T72" fmla="*/ 109 w 376"/>
                <a:gd name="T73" fmla="*/ 75 h 355"/>
                <a:gd name="T74" fmla="*/ 155 w 376"/>
                <a:gd name="T75" fmla="*/ 80 h 355"/>
                <a:gd name="T76" fmla="*/ 166 w 376"/>
                <a:gd name="T77" fmla="*/ 120 h 355"/>
                <a:gd name="T78" fmla="*/ 180 w 376"/>
                <a:gd name="T79" fmla="*/ 126 h 355"/>
                <a:gd name="T80" fmla="*/ 317 w 376"/>
                <a:gd name="T81" fmla="*/ 120 h 355"/>
                <a:gd name="T82" fmla="*/ 317 w 376"/>
                <a:gd name="T83" fmla="*/ 21 h 355"/>
                <a:gd name="T84" fmla="*/ 304 w 376"/>
                <a:gd name="T85" fmla="*/ 31 h 355"/>
                <a:gd name="T86" fmla="*/ 308 w 376"/>
                <a:gd name="T87" fmla="*/ 107 h 355"/>
                <a:gd name="T88" fmla="*/ 304 w 376"/>
                <a:gd name="T89" fmla="*/ 111 h 355"/>
                <a:gd name="T90" fmla="*/ 177 w 376"/>
                <a:gd name="T91" fmla="*/ 109 h 355"/>
                <a:gd name="T92" fmla="*/ 238 w 376"/>
                <a:gd name="T93" fmla="*/ 63 h 355"/>
                <a:gd name="T94" fmla="*/ 176 w 376"/>
                <a:gd name="T95" fmla="*/ 35 h 355"/>
                <a:gd name="T96" fmla="*/ 180 w 376"/>
                <a:gd name="T97" fmla="*/ 3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6" h="355">
                  <a:moveTo>
                    <a:pt x="90" y="0"/>
                  </a:moveTo>
                  <a:cubicBezTo>
                    <a:pt x="104" y="0"/>
                    <a:pt x="115" y="12"/>
                    <a:pt x="115" y="26"/>
                  </a:cubicBezTo>
                  <a:cubicBezTo>
                    <a:pt x="115" y="40"/>
                    <a:pt x="104" y="52"/>
                    <a:pt x="90" y="52"/>
                  </a:cubicBezTo>
                  <a:cubicBezTo>
                    <a:pt x="75" y="52"/>
                    <a:pt x="64" y="40"/>
                    <a:pt x="64" y="26"/>
                  </a:cubicBezTo>
                  <a:cubicBezTo>
                    <a:pt x="64" y="12"/>
                    <a:pt x="75" y="0"/>
                    <a:pt x="90" y="0"/>
                  </a:cubicBezTo>
                  <a:close/>
                  <a:moveTo>
                    <a:pt x="37" y="264"/>
                  </a:moveTo>
                  <a:cubicBezTo>
                    <a:pt x="95" y="264"/>
                    <a:pt x="95" y="264"/>
                    <a:pt x="95" y="264"/>
                  </a:cubicBezTo>
                  <a:cubicBezTo>
                    <a:pt x="108" y="264"/>
                    <a:pt x="118" y="274"/>
                    <a:pt x="118" y="287"/>
                  </a:cubicBezTo>
                  <a:cubicBezTo>
                    <a:pt x="118" y="310"/>
                    <a:pt x="118" y="310"/>
                    <a:pt x="118" y="310"/>
                  </a:cubicBezTo>
                  <a:cubicBezTo>
                    <a:pt x="120" y="310"/>
                    <a:pt x="120" y="310"/>
                    <a:pt x="120" y="310"/>
                  </a:cubicBezTo>
                  <a:cubicBezTo>
                    <a:pt x="131" y="310"/>
                    <a:pt x="131" y="310"/>
                    <a:pt x="131" y="310"/>
                  </a:cubicBezTo>
                  <a:cubicBezTo>
                    <a:pt x="134" y="310"/>
                    <a:pt x="134" y="310"/>
                    <a:pt x="134" y="310"/>
                  </a:cubicBezTo>
                  <a:cubicBezTo>
                    <a:pt x="134" y="287"/>
                    <a:pt x="134" y="287"/>
                    <a:pt x="134" y="287"/>
                  </a:cubicBezTo>
                  <a:cubicBezTo>
                    <a:pt x="134" y="274"/>
                    <a:pt x="144" y="264"/>
                    <a:pt x="156" y="264"/>
                  </a:cubicBezTo>
                  <a:cubicBezTo>
                    <a:pt x="215" y="264"/>
                    <a:pt x="215" y="264"/>
                    <a:pt x="215" y="264"/>
                  </a:cubicBezTo>
                  <a:cubicBezTo>
                    <a:pt x="227" y="264"/>
                    <a:pt x="237" y="274"/>
                    <a:pt x="237" y="287"/>
                  </a:cubicBezTo>
                  <a:cubicBezTo>
                    <a:pt x="237" y="310"/>
                    <a:pt x="237" y="310"/>
                    <a:pt x="237" y="310"/>
                  </a:cubicBezTo>
                  <a:cubicBezTo>
                    <a:pt x="241" y="310"/>
                    <a:pt x="241" y="310"/>
                    <a:pt x="241" y="310"/>
                  </a:cubicBezTo>
                  <a:cubicBezTo>
                    <a:pt x="250" y="310"/>
                    <a:pt x="250" y="310"/>
                    <a:pt x="250" y="310"/>
                  </a:cubicBezTo>
                  <a:cubicBezTo>
                    <a:pt x="255" y="310"/>
                    <a:pt x="255" y="310"/>
                    <a:pt x="255" y="310"/>
                  </a:cubicBezTo>
                  <a:cubicBezTo>
                    <a:pt x="255" y="287"/>
                    <a:pt x="255" y="287"/>
                    <a:pt x="255" y="287"/>
                  </a:cubicBezTo>
                  <a:cubicBezTo>
                    <a:pt x="255" y="274"/>
                    <a:pt x="265" y="264"/>
                    <a:pt x="278" y="264"/>
                  </a:cubicBezTo>
                  <a:cubicBezTo>
                    <a:pt x="336" y="264"/>
                    <a:pt x="336" y="264"/>
                    <a:pt x="336" y="264"/>
                  </a:cubicBezTo>
                  <a:cubicBezTo>
                    <a:pt x="348" y="264"/>
                    <a:pt x="358" y="274"/>
                    <a:pt x="358" y="287"/>
                  </a:cubicBezTo>
                  <a:cubicBezTo>
                    <a:pt x="358" y="310"/>
                    <a:pt x="358" y="310"/>
                    <a:pt x="358" y="310"/>
                  </a:cubicBezTo>
                  <a:cubicBezTo>
                    <a:pt x="362" y="310"/>
                    <a:pt x="362" y="310"/>
                    <a:pt x="362" y="310"/>
                  </a:cubicBezTo>
                  <a:cubicBezTo>
                    <a:pt x="371" y="310"/>
                    <a:pt x="371" y="310"/>
                    <a:pt x="371" y="310"/>
                  </a:cubicBezTo>
                  <a:cubicBezTo>
                    <a:pt x="376" y="310"/>
                    <a:pt x="376" y="310"/>
                    <a:pt x="376" y="310"/>
                  </a:cubicBezTo>
                  <a:cubicBezTo>
                    <a:pt x="376" y="323"/>
                    <a:pt x="376" y="323"/>
                    <a:pt x="376" y="323"/>
                  </a:cubicBezTo>
                  <a:cubicBezTo>
                    <a:pt x="371" y="323"/>
                    <a:pt x="371" y="323"/>
                    <a:pt x="371" y="323"/>
                  </a:cubicBezTo>
                  <a:cubicBezTo>
                    <a:pt x="362" y="323"/>
                    <a:pt x="362" y="323"/>
                    <a:pt x="362" y="323"/>
                  </a:cubicBezTo>
                  <a:cubicBezTo>
                    <a:pt x="358" y="323"/>
                    <a:pt x="358" y="323"/>
                    <a:pt x="358" y="323"/>
                  </a:cubicBezTo>
                  <a:cubicBezTo>
                    <a:pt x="358" y="355"/>
                    <a:pt x="358" y="355"/>
                    <a:pt x="358" y="355"/>
                  </a:cubicBezTo>
                  <a:cubicBezTo>
                    <a:pt x="255" y="355"/>
                    <a:pt x="255" y="355"/>
                    <a:pt x="255" y="355"/>
                  </a:cubicBezTo>
                  <a:cubicBezTo>
                    <a:pt x="255" y="323"/>
                    <a:pt x="255" y="323"/>
                    <a:pt x="255" y="323"/>
                  </a:cubicBezTo>
                  <a:cubicBezTo>
                    <a:pt x="250" y="323"/>
                    <a:pt x="250" y="323"/>
                    <a:pt x="250" y="323"/>
                  </a:cubicBezTo>
                  <a:cubicBezTo>
                    <a:pt x="241" y="323"/>
                    <a:pt x="241" y="323"/>
                    <a:pt x="241" y="323"/>
                  </a:cubicBezTo>
                  <a:cubicBezTo>
                    <a:pt x="237" y="323"/>
                    <a:pt x="237" y="323"/>
                    <a:pt x="237" y="323"/>
                  </a:cubicBezTo>
                  <a:cubicBezTo>
                    <a:pt x="237" y="355"/>
                    <a:pt x="237" y="355"/>
                    <a:pt x="237" y="355"/>
                  </a:cubicBezTo>
                  <a:cubicBezTo>
                    <a:pt x="134" y="355"/>
                    <a:pt x="134" y="355"/>
                    <a:pt x="134" y="355"/>
                  </a:cubicBezTo>
                  <a:cubicBezTo>
                    <a:pt x="134" y="323"/>
                    <a:pt x="134" y="323"/>
                    <a:pt x="134" y="323"/>
                  </a:cubicBezTo>
                  <a:cubicBezTo>
                    <a:pt x="131" y="323"/>
                    <a:pt x="131" y="323"/>
                    <a:pt x="131" y="323"/>
                  </a:cubicBezTo>
                  <a:cubicBezTo>
                    <a:pt x="120" y="323"/>
                    <a:pt x="120" y="323"/>
                    <a:pt x="120" y="323"/>
                  </a:cubicBezTo>
                  <a:cubicBezTo>
                    <a:pt x="118" y="323"/>
                    <a:pt x="118" y="323"/>
                    <a:pt x="118" y="323"/>
                  </a:cubicBezTo>
                  <a:cubicBezTo>
                    <a:pt x="118" y="355"/>
                    <a:pt x="118" y="355"/>
                    <a:pt x="118" y="355"/>
                  </a:cubicBezTo>
                  <a:cubicBezTo>
                    <a:pt x="14" y="355"/>
                    <a:pt x="14" y="355"/>
                    <a:pt x="14" y="355"/>
                  </a:cubicBezTo>
                  <a:cubicBezTo>
                    <a:pt x="14" y="323"/>
                    <a:pt x="14" y="323"/>
                    <a:pt x="14" y="323"/>
                  </a:cubicBezTo>
                  <a:cubicBezTo>
                    <a:pt x="0" y="323"/>
                    <a:pt x="0" y="323"/>
                    <a:pt x="0" y="323"/>
                  </a:cubicBezTo>
                  <a:cubicBezTo>
                    <a:pt x="0" y="310"/>
                    <a:pt x="0" y="310"/>
                    <a:pt x="0" y="310"/>
                  </a:cubicBezTo>
                  <a:cubicBezTo>
                    <a:pt x="14" y="310"/>
                    <a:pt x="14" y="310"/>
                    <a:pt x="14" y="310"/>
                  </a:cubicBezTo>
                  <a:cubicBezTo>
                    <a:pt x="14" y="287"/>
                    <a:pt x="14" y="287"/>
                    <a:pt x="14" y="287"/>
                  </a:cubicBezTo>
                  <a:cubicBezTo>
                    <a:pt x="14" y="274"/>
                    <a:pt x="24" y="264"/>
                    <a:pt x="37" y="264"/>
                  </a:cubicBezTo>
                  <a:close/>
                  <a:moveTo>
                    <a:pt x="307" y="220"/>
                  </a:moveTo>
                  <a:cubicBezTo>
                    <a:pt x="323" y="220"/>
                    <a:pt x="336" y="232"/>
                    <a:pt x="336" y="248"/>
                  </a:cubicBezTo>
                  <a:cubicBezTo>
                    <a:pt x="336" y="251"/>
                    <a:pt x="335" y="255"/>
                    <a:pt x="334" y="258"/>
                  </a:cubicBezTo>
                  <a:cubicBezTo>
                    <a:pt x="281" y="258"/>
                    <a:pt x="281" y="258"/>
                    <a:pt x="281" y="258"/>
                  </a:cubicBezTo>
                  <a:cubicBezTo>
                    <a:pt x="280" y="255"/>
                    <a:pt x="279" y="251"/>
                    <a:pt x="279" y="248"/>
                  </a:cubicBezTo>
                  <a:cubicBezTo>
                    <a:pt x="279" y="232"/>
                    <a:pt x="292" y="220"/>
                    <a:pt x="307" y="220"/>
                  </a:cubicBezTo>
                  <a:close/>
                  <a:moveTo>
                    <a:pt x="186" y="220"/>
                  </a:moveTo>
                  <a:cubicBezTo>
                    <a:pt x="202" y="220"/>
                    <a:pt x="215" y="232"/>
                    <a:pt x="215" y="248"/>
                  </a:cubicBezTo>
                  <a:cubicBezTo>
                    <a:pt x="215" y="251"/>
                    <a:pt x="214" y="255"/>
                    <a:pt x="213" y="258"/>
                  </a:cubicBezTo>
                  <a:cubicBezTo>
                    <a:pt x="160" y="258"/>
                    <a:pt x="160" y="258"/>
                    <a:pt x="160" y="258"/>
                  </a:cubicBezTo>
                  <a:cubicBezTo>
                    <a:pt x="159" y="255"/>
                    <a:pt x="158" y="251"/>
                    <a:pt x="158" y="248"/>
                  </a:cubicBezTo>
                  <a:cubicBezTo>
                    <a:pt x="158" y="232"/>
                    <a:pt x="171" y="220"/>
                    <a:pt x="186" y="220"/>
                  </a:cubicBezTo>
                  <a:close/>
                  <a:moveTo>
                    <a:pt x="67" y="220"/>
                  </a:moveTo>
                  <a:cubicBezTo>
                    <a:pt x="82" y="220"/>
                    <a:pt x="95" y="232"/>
                    <a:pt x="95" y="248"/>
                  </a:cubicBezTo>
                  <a:cubicBezTo>
                    <a:pt x="95" y="251"/>
                    <a:pt x="94" y="255"/>
                    <a:pt x="93" y="258"/>
                  </a:cubicBezTo>
                  <a:cubicBezTo>
                    <a:pt x="40" y="258"/>
                    <a:pt x="40" y="258"/>
                    <a:pt x="40" y="258"/>
                  </a:cubicBezTo>
                  <a:cubicBezTo>
                    <a:pt x="39" y="255"/>
                    <a:pt x="38" y="251"/>
                    <a:pt x="38" y="248"/>
                  </a:cubicBezTo>
                  <a:cubicBezTo>
                    <a:pt x="38" y="232"/>
                    <a:pt x="51" y="220"/>
                    <a:pt x="67" y="220"/>
                  </a:cubicBezTo>
                  <a:close/>
                  <a:moveTo>
                    <a:pt x="307" y="130"/>
                  </a:moveTo>
                  <a:cubicBezTo>
                    <a:pt x="307" y="147"/>
                    <a:pt x="307" y="147"/>
                    <a:pt x="307" y="147"/>
                  </a:cubicBezTo>
                  <a:cubicBezTo>
                    <a:pt x="293" y="147"/>
                    <a:pt x="293" y="147"/>
                    <a:pt x="293" y="147"/>
                  </a:cubicBezTo>
                  <a:cubicBezTo>
                    <a:pt x="308" y="201"/>
                    <a:pt x="308" y="201"/>
                    <a:pt x="308" y="201"/>
                  </a:cubicBezTo>
                  <a:cubicBezTo>
                    <a:pt x="289" y="201"/>
                    <a:pt x="289" y="201"/>
                    <a:pt x="289" y="201"/>
                  </a:cubicBezTo>
                  <a:cubicBezTo>
                    <a:pt x="273" y="147"/>
                    <a:pt x="273" y="147"/>
                    <a:pt x="273" y="147"/>
                  </a:cubicBezTo>
                  <a:cubicBezTo>
                    <a:pt x="216" y="147"/>
                    <a:pt x="216" y="147"/>
                    <a:pt x="216" y="147"/>
                  </a:cubicBezTo>
                  <a:cubicBezTo>
                    <a:pt x="201" y="201"/>
                    <a:pt x="201" y="201"/>
                    <a:pt x="201" y="201"/>
                  </a:cubicBezTo>
                  <a:cubicBezTo>
                    <a:pt x="181" y="201"/>
                    <a:pt x="181" y="201"/>
                    <a:pt x="181" y="201"/>
                  </a:cubicBezTo>
                  <a:cubicBezTo>
                    <a:pt x="197" y="147"/>
                    <a:pt x="197" y="147"/>
                    <a:pt x="197" y="147"/>
                  </a:cubicBezTo>
                  <a:cubicBezTo>
                    <a:pt x="181" y="147"/>
                    <a:pt x="181" y="147"/>
                    <a:pt x="181" y="147"/>
                  </a:cubicBezTo>
                  <a:cubicBezTo>
                    <a:pt x="181" y="130"/>
                    <a:pt x="181" y="130"/>
                    <a:pt x="181" y="130"/>
                  </a:cubicBezTo>
                  <a:cubicBezTo>
                    <a:pt x="307" y="130"/>
                    <a:pt x="307" y="130"/>
                    <a:pt x="307" y="130"/>
                  </a:cubicBezTo>
                  <a:close/>
                  <a:moveTo>
                    <a:pt x="180" y="16"/>
                  </a:moveTo>
                  <a:cubicBezTo>
                    <a:pt x="175" y="16"/>
                    <a:pt x="170" y="18"/>
                    <a:pt x="166" y="21"/>
                  </a:cubicBezTo>
                  <a:cubicBezTo>
                    <a:pt x="166" y="21"/>
                    <a:pt x="166" y="21"/>
                    <a:pt x="166" y="21"/>
                  </a:cubicBezTo>
                  <a:cubicBezTo>
                    <a:pt x="163" y="25"/>
                    <a:pt x="161" y="30"/>
                    <a:pt x="161" y="35"/>
                  </a:cubicBezTo>
                  <a:cubicBezTo>
                    <a:pt x="161" y="72"/>
                    <a:pt x="161" y="72"/>
                    <a:pt x="161" y="72"/>
                  </a:cubicBezTo>
                  <a:cubicBezTo>
                    <a:pt x="155" y="73"/>
                    <a:pt x="155" y="73"/>
                    <a:pt x="155" y="73"/>
                  </a:cubicBezTo>
                  <a:cubicBezTo>
                    <a:pt x="155" y="67"/>
                    <a:pt x="155" y="67"/>
                    <a:pt x="155" y="67"/>
                  </a:cubicBezTo>
                  <a:cubicBezTo>
                    <a:pt x="128" y="67"/>
                    <a:pt x="128" y="67"/>
                    <a:pt x="128" y="67"/>
                  </a:cubicBezTo>
                  <a:cubicBezTo>
                    <a:pt x="109" y="55"/>
                    <a:pt x="109" y="55"/>
                    <a:pt x="109" y="55"/>
                  </a:cubicBezTo>
                  <a:cubicBezTo>
                    <a:pt x="63" y="55"/>
                    <a:pt x="117" y="55"/>
                    <a:pt x="66" y="55"/>
                  </a:cubicBezTo>
                  <a:cubicBezTo>
                    <a:pt x="57" y="55"/>
                    <a:pt x="50" y="63"/>
                    <a:pt x="50" y="71"/>
                  </a:cubicBezTo>
                  <a:cubicBezTo>
                    <a:pt x="50" y="122"/>
                    <a:pt x="50" y="122"/>
                    <a:pt x="50" y="122"/>
                  </a:cubicBezTo>
                  <a:cubicBezTo>
                    <a:pt x="66" y="122"/>
                    <a:pt x="66" y="122"/>
                    <a:pt x="66" y="122"/>
                  </a:cubicBezTo>
                  <a:cubicBezTo>
                    <a:pt x="66" y="85"/>
                    <a:pt x="66" y="85"/>
                    <a:pt x="66" y="85"/>
                  </a:cubicBezTo>
                  <a:cubicBezTo>
                    <a:pt x="69" y="85"/>
                    <a:pt x="69" y="85"/>
                    <a:pt x="69" y="85"/>
                  </a:cubicBezTo>
                  <a:cubicBezTo>
                    <a:pt x="69" y="122"/>
                    <a:pt x="69" y="122"/>
                    <a:pt x="69" y="122"/>
                  </a:cubicBezTo>
                  <a:cubicBezTo>
                    <a:pt x="69" y="132"/>
                    <a:pt x="69" y="132"/>
                    <a:pt x="69" y="132"/>
                  </a:cubicBezTo>
                  <a:cubicBezTo>
                    <a:pt x="69" y="199"/>
                    <a:pt x="69" y="199"/>
                    <a:pt x="69" y="199"/>
                  </a:cubicBezTo>
                  <a:cubicBezTo>
                    <a:pt x="87" y="199"/>
                    <a:pt x="87" y="199"/>
                    <a:pt x="87" y="199"/>
                  </a:cubicBezTo>
                  <a:cubicBezTo>
                    <a:pt x="87" y="143"/>
                    <a:pt x="87" y="143"/>
                    <a:pt x="87" y="143"/>
                  </a:cubicBezTo>
                  <a:cubicBezTo>
                    <a:pt x="91" y="143"/>
                    <a:pt x="91" y="143"/>
                    <a:pt x="91" y="143"/>
                  </a:cubicBezTo>
                  <a:cubicBezTo>
                    <a:pt x="91" y="199"/>
                    <a:pt x="91" y="199"/>
                    <a:pt x="91" y="199"/>
                  </a:cubicBezTo>
                  <a:cubicBezTo>
                    <a:pt x="109" y="199"/>
                    <a:pt x="109" y="199"/>
                    <a:pt x="109" y="199"/>
                  </a:cubicBezTo>
                  <a:cubicBezTo>
                    <a:pt x="109" y="189"/>
                    <a:pt x="109" y="189"/>
                    <a:pt x="109" y="189"/>
                  </a:cubicBezTo>
                  <a:cubicBezTo>
                    <a:pt x="109" y="132"/>
                    <a:pt x="109" y="132"/>
                    <a:pt x="109" y="132"/>
                  </a:cubicBezTo>
                  <a:cubicBezTo>
                    <a:pt x="109" y="122"/>
                    <a:pt x="109" y="122"/>
                    <a:pt x="109" y="122"/>
                  </a:cubicBezTo>
                  <a:cubicBezTo>
                    <a:pt x="109" y="85"/>
                    <a:pt x="109" y="85"/>
                    <a:pt x="109" y="85"/>
                  </a:cubicBezTo>
                  <a:cubicBezTo>
                    <a:pt x="109" y="75"/>
                    <a:pt x="109" y="75"/>
                    <a:pt x="109" y="75"/>
                  </a:cubicBezTo>
                  <a:cubicBezTo>
                    <a:pt x="128" y="85"/>
                    <a:pt x="128" y="85"/>
                    <a:pt x="128" y="85"/>
                  </a:cubicBezTo>
                  <a:cubicBezTo>
                    <a:pt x="155" y="85"/>
                    <a:pt x="155" y="85"/>
                    <a:pt x="155" y="85"/>
                  </a:cubicBezTo>
                  <a:cubicBezTo>
                    <a:pt x="155" y="80"/>
                    <a:pt x="155" y="80"/>
                    <a:pt x="155" y="80"/>
                  </a:cubicBezTo>
                  <a:cubicBezTo>
                    <a:pt x="161" y="79"/>
                    <a:pt x="161" y="79"/>
                    <a:pt x="161" y="79"/>
                  </a:cubicBezTo>
                  <a:cubicBezTo>
                    <a:pt x="161" y="107"/>
                    <a:pt x="161" y="107"/>
                    <a:pt x="161" y="107"/>
                  </a:cubicBezTo>
                  <a:cubicBezTo>
                    <a:pt x="161" y="112"/>
                    <a:pt x="163" y="117"/>
                    <a:pt x="166" y="120"/>
                  </a:cubicBezTo>
                  <a:cubicBezTo>
                    <a:pt x="166" y="120"/>
                    <a:pt x="166" y="120"/>
                    <a:pt x="166" y="120"/>
                  </a:cubicBezTo>
                  <a:cubicBezTo>
                    <a:pt x="166" y="120"/>
                    <a:pt x="166" y="120"/>
                    <a:pt x="166" y="120"/>
                  </a:cubicBezTo>
                  <a:cubicBezTo>
                    <a:pt x="170" y="124"/>
                    <a:pt x="175" y="126"/>
                    <a:pt x="180" y="126"/>
                  </a:cubicBezTo>
                  <a:cubicBezTo>
                    <a:pt x="304" y="126"/>
                    <a:pt x="304" y="126"/>
                    <a:pt x="304" y="126"/>
                  </a:cubicBezTo>
                  <a:cubicBezTo>
                    <a:pt x="309" y="126"/>
                    <a:pt x="314" y="124"/>
                    <a:pt x="317" y="120"/>
                  </a:cubicBezTo>
                  <a:cubicBezTo>
                    <a:pt x="317" y="120"/>
                    <a:pt x="317" y="120"/>
                    <a:pt x="317" y="120"/>
                  </a:cubicBezTo>
                  <a:cubicBezTo>
                    <a:pt x="321" y="117"/>
                    <a:pt x="323" y="112"/>
                    <a:pt x="323" y="107"/>
                  </a:cubicBezTo>
                  <a:cubicBezTo>
                    <a:pt x="323" y="35"/>
                    <a:pt x="323" y="35"/>
                    <a:pt x="323" y="35"/>
                  </a:cubicBezTo>
                  <a:cubicBezTo>
                    <a:pt x="323" y="30"/>
                    <a:pt x="321" y="25"/>
                    <a:pt x="317" y="21"/>
                  </a:cubicBezTo>
                  <a:cubicBezTo>
                    <a:pt x="314" y="18"/>
                    <a:pt x="309" y="16"/>
                    <a:pt x="304" y="16"/>
                  </a:cubicBezTo>
                  <a:cubicBezTo>
                    <a:pt x="180" y="16"/>
                    <a:pt x="180" y="16"/>
                    <a:pt x="180" y="16"/>
                  </a:cubicBezTo>
                  <a:close/>
                  <a:moveTo>
                    <a:pt x="304" y="31"/>
                  </a:moveTo>
                  <a:cubicBezTo>
                    <a:pt x="305" y="31"/>
                    <a:pt x="306" y="31"/>
                    <a:pt x="307" y="32"/>
                  </a:cubicBezTo>
                  <a:cubicBezTo>
                    <a:pt x="307" y="33"/>
                    <a:pt x="308" y="34"/>
                    <a:pt x="308" y="35"/>
                  </a:cubicBezTo>
                  <a:cubicBezTo>
                    <a:pt x="308" y="107"/>
                    <a:pt x="308" y="107"/>
                    <a:pt x="308" y="107"/>
                  </a:cubicBezTo>
                  <a:cubicBezTo>
                    <a:pt x="308" y="108"/>
                    <a:pt x="307" y="109"/>
                    <a:pt x="307" y="109"/>
                  </a:cubicBezTo>
                  <a:cubicBezTo>
                    <a:pt x="307" y="110"/>
                    <a:pt x="307" y="110"/>
                    <a:pt x="307" y="110"/>
                  </a:cubicBezTo>
                  <a:cubicBezTo>
                    <a:pt x="306" y="110"/>
                    <a:pt x="305" y="111"/>
                    <a:pt x="304" y="111"/>
                  </a:cubicBezTo>
                  <a:cubicBezTo>
                    <a:pt x="180" y="111"/>
                    <a:pt x="180" y="111"/>
                    <a:pt x="180" y="111"/>
                  </a:cubicBezTo>
                  <a:cubicBezTo>
                    <a:pt x="179" y="111"/>
                    <a:pt x="178" y="110"/>
                    <a:pt x="177" y="110"/>
                  </a:cubicBezTo>
                  <a:cubicBezTo>
                    <a:pt x="177" y="109"/>
                    <a:pt x="177" y="109"/>
                    <a:pt x="177" y="109"/>
                  </a:cubicBezTo>
                  <a:cubicBezTo>
                    <a:pt x="176" y="109"/>
                    <a:pt x="176" y="108"/>
                    <a:pt x="176" y="107"/>
                  </a:cubicBezTo>
                  <a:cubicBezTo>
                    <a:pt x="176" y="76"/>
                    <a:pt x="176" y="76"/>
                    <a:pt x="176" y="76"/>
                  </a:cubicBezTo>
                  <a:cubicBezTo>
                    <a:pt x="238" y="63"/>
                    <a:pt x="238" y="63"/>
                    <a:pt x="238" y="63"/>
                  </a:cubicBezTo>
                  <a:cubicBezTo>
                    <a:pt x="237" y="62"/>
                    <a:pt x="237" y="62"/>
                    <a:pt x="237" y="62"/>
                  </a:cubicBezTo>
                  <a:cubicBezTo>
                    <a:pt x="176" y="70"/>
                    <a:pt x="176" y="70"/>
                    <a:pt x="176" y="70"/>
                  </a:cubicBezTo>
                  <a:cubicBezTo>
                    <a:pt x="176" y="35"/>
                    <a:pt x="176" y="35"/>
                    <a:pt x="176" y="35"/>
                  </a:cubicBezTo>
                  <a:cubicBezTo>
                    <a:pt x="176" y="34"/>
                    <a:pt x="176" y="33"/>
                    <a:pt x="177" y="32"/>
                  </a:cubicBezTo>
                  <a:cubicBezTo>
                    <a:pt x="177" y="32"/>
                    <a:pt x="177" y="32"/>
                    <a:pt x="177" y="32"/>
                  </a:cubicBezTo>
                  <a:cubicBezTo>
                    <a:pt x="178" y="31"/>
                    <a:pt x="179" y="31"/>
                    <a:pt x="180" y="31"/>
                  </a:cubicBezTo>
                  <a:lnTo>
                    <a:pt x="304" y="31"/>
                  </a:lnTo>
                  <a:close/>
                </a:path>
              </a:pathLst>
            </a:custGeom>
            <a:solidFill>
              <a:schemeClr val="bg1"/>
            </a:solidFill>
            <a:ln w="9525">
              <a:noFill/>
              <a:round/>
            </a:ln>
            <a:effectLst/>
          </p:spPr>
          <p:txBody>
            <a:bodyPr vert="horz" wrap="square" lIns="121860" tIns="60931" rIns="121860" bIns="60931" numCol="1" anchor="t" anchorCtr="0" compatLnSpc="1"/>
            <a:lstStyle/>
            <a:p>
              <a:endParaRPr lang="zh-CN" altLang="en-US" sz="32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grpSp>
        <p:nvGrpSpPr>
          <p:cNvPr id="43" name="组合 42"/>
          <p:cNvGrpSpPr/>
          <p:nvPr/>
        </p:nvGrpSpPr>
        <p:grpSpPr>
          <a:xfrm>
            <a:off x="6476641" y="4368647"/>
            <a:ext cx="4323883" cy="1444411"/>
            <a:chOff x="4651504" y="3063637"/>
            <a:chExt cx="3888432" cy="1298476"/>
          </a:xfrm>
        </p:grpSpPr>
        <p:sp>
          <p:nvSpPr>
            <p:cNvPr id="44" name="圆角矩形 43"/>
            <p:cNvSpPr/>
            <p:nvPr/>
          </p:nvSpPr>
          <p:spPr>
            <a:xfrm>
              <a:off x="4651504" y="3063637"/>
              <a:ext cx="3888432" cy="1298476"/>
            </a:xfrm>
            <a:prstGeom prst="roundRect">
              <a:avLst>
                <a:gd name="adj" fmla="val 833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cxnSp>
          <p:nvCxnSpPr>
            <p:cNvPr id="45" name="直接连接符 44"/>
            <p:cNvCxnSpPr/>
            <p:nvPr/>
          </p:nvCxnSpPr>
          <p:spPr>
            <a:xfrm>
              <a:off x="5829476" y="3236625"/>
              <a:ext cx="0" cy="952500"/>
            </a:xfrm>
            <a:prstGeom prst="line">
              <a:avLst/>
            </a:prstGeom>
            <a:ln w="63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46" name="Rectangle 13" descr="FD1DDF730CE4456e89755B07FE1653D0# #Rectangle 13"/>
            <p:cNvSpPr>
              <a:spLocks noChangeArrowheads="1"/>
            </p:cNvSpPr>
            <p:nvPr/>
          </p:nvSpPr>
          <p:spPr bwMode="auto">
            <a:xfrm>
              <a:off x="5978054" y="3306816"/>
              <a:ext cx="1892460" cy="34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defRPr/>
              </a:pPr>
              <a:r>
                <a:rPr lang="zh-CN" altLang="en-US" sz="18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altLang="zh-CN" sz="18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47" name="Rectangle 13" descr="FD1DDF730CE4456e89755B07FE1653D0# #Rectangle 13"/>
            <p:cNvSpPr>
              <a:spLocks noChangeArrowheads="1"/>
            </p:cNvSpPr>
            <p:nvPr/>
          </p:nvSpPr>
          <p:spPr bwMode="auto">
            <a:xfrm>
              <a:off x="5977897" y="3574475"/>
              <a:ext cx="2391677" cy="637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None/>
                <a:defRPr/>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Please replace text, click add relevant headline, modify the text content.</a:t>
              </a:r>
              <a:endParaRPr lang="en-US" altLang="zh-CN"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48" name="组合 47"/>
            <p:cNvGrpSpPr/>
            <p:nvPr/>
          </p:nvGrpSpPr>
          <p:grpSpPr>
            <a:xfrm>
              <a:off x="4785360" y="3277465"/>
              <a:ext cx="870820" cy="870820"/>
              <a:chOff x="4785360" y="3277465"/>
              <a:chExt cx="870820" cy="870820"/>
            </a:xfrm>
          </p:grpSpPr>
          <p:sp>
            <p:nvSpPr>
              <p:cNvPr id="49" name="椭圆 48"/>
              <p:cNvSpPr/>
              <p:nvPr/>
            </p:nvSpPr>
            <p:spPr>
              <a:xfrm>
                <a:off x="4785360" y="3277465"/>
                <a:ext cx="870820" cy="8708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pic>
            <p:nvPicPr>
              <p:cNvPr id="50" name="Picture 39"/>
              <p:cNvPicPr>
                <a:picLocks noChangeAspect="1"/>
              </p:cNvPicPr>
              <p:nvPr/>
            </p:nvPicPr>
            <p:blipFill>
              <a:blip r:embed="rId1" cstate="print"/>
              <a:stretch>
                <a:fillRect/>
              </a:stretch>
            </p:blipFill>
            <p:spPr>
              <a:xfrm>
                <a:off x="4996685" y="3438522"/>
                <a:ext cx="448170" cy="529655"/>
              </a:xfrm>
              <a:prstGeom prst="rect">
                <a:avLst/>
              </a:prstGeom>
              <a:ln>
                <a:noFill/>
              </a:ln>
            </p:spPr>
          </p:pic>
        </p:grpSp>
      </p:grpSp>
      <p:grpSp>
        <p:nvGrpSpPr>
          <p:cNvPr id="51" name="组合 50"/>
          <p:cNvGrpSpPr/>
          <p:nvPr/>
        </p:nvGrpSpPr>
        <p:grpSpPr>
          <a:xfrm>
            <a:off x="1539504" y="4384860"/>
            <a:ext cx="4323883" cy="1444411"/>
            <a:chOff x="549712" y="3075801"/>
            <a:chExt cx="3888432" cy="1298476"/>
          </a:xfrm>
        </p:grpSpPr>
        <p:sp>
          <p:nvSpPr>
            <p:cNvPr id="52" name="圆角矩形 51"/>
            <p:cNvSpPr/>
            <p:nvPr/>
          </p:nvSpPr>
          <p:spPr>
            <a:xfrm>
              <a:off x="549712" y="3075801"/>
              <a:ext cx="3888432" cy="1298476"/>
            </a:xfrm>
            <a:prstGeom prst="roundRect">
              <a:avLst>
                <a:gd name="adj" fmla="val 833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cxnSp>
          <p:nvCxnSpPr>
            <p:cNvPr id="53" name="直接连接符 52"/>
            <p:cNvCxnSpPr/>
            <p:nvPr/>
          </p:nvCxnSpPr>
          <p:spPr>
            <a:xfrm>
              <a:off x="1727684" y="3248789"/>
              <a:ext cx="0" cy="952500"/>
            </a:xfrm>
            <a:prstGeom prst="line">
              <a:avLst/>
            </a:prstGeom>
            <a:ln w="63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4" name="Rectangle 13" descr="FD1DDF730CE4456e89755B07FE1653D0# #Rectangle 13"/>
            <p:cNvSpPr>
              <a:spLocks noChangeArrowheads="1"/>
            </p:cNvSpPr>
            <p:nvPr/>
          </p:nvSpPr>
          <p:spPr bwMode="auto">
            <a:xfrm>
              <a:off x="1876262" y="3289867"/>
              <a:ext cx="1888463" cy="34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defRPr/>
              </a:pPr>
              <a:r>
                <a:rPr lang="zh-CN" altLang="en-US" sz="18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Add the title</a:t>
              </a:r>
              <a:endParaRPr lang="en-US" altLang="zh-CN" sz="18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55" name="Rectangle 13" descr="FD1DDF730CE4456e89755B07FE1653D0# #Rectangle 13"/>
            <p:cNvSpPr>
              <a:spLocks noChangeArrowheads="1"/>
            </p:cNvSpPr>
            <p:nvPr/>
          </p:nvSpPr>
          <p:spPr bwMode="auto">
            <a:xfrm>
              <a:off x="1876105" y="3586639"/>
              <a:ext cx="2391677" cy="637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None/>
                <a:defRPr/>
              </a:pPr>
              <a:r>
                <a:rPr lang="zh-CN" altLang="en-US"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Please replace text, click add relevant headline, modify the text content.</a:t>
              </a:r>
              <a:endParaRPr lang="en-US" altLang="zh-CN" sz="133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56" name="组合 55"/>
            <p:cNvGrpSpPr/>
            <p:nvPr/>
          </p:nvGrpSpPr>
          <p:grpSpPr>
            <a:xfrm>
              <a:off x="683568" y="3289629"/>
              <a:ext cx="870820" cy="870820"/>
              <a:chOff x="683568" y="3289629"/>
              <a:chExt cx="870820" cy="870820"/>
            </a:xfrm>
          </p:grpSpPr>
          <p:sp>
            <p:nvSpPr>
              <p:cNvPr id="57" name="椭圆 56"/>
              <p:cNvSpPr/>
              <p:nvPr/>
            </p:nvSpPr>
            <p:spPr>
              <a:xfrm>
                <a:off x="683568" y="3289629"/>
                <a:ext cx="870820" cy="8708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pic>
            <p:nvPicPr>
              <p:cNvPr id="58" name="Picture 43"/>
              <p:cNvPicPr>
                <a:picLocks noChangeAspect="1"/>
              </p:cNvPicPr>
              <p:nvPr/>
            </p:nvPicPr>
            <p:blipFill>
              <a:blip r:embed="rId2" cstate="print"/>
              <a:stretch>
                <a:fillRect/>
              </a:stretch>
            </p:blipFill>
            <p:spPr>
              <a:xfrm>
                <a:off x="927983" y="3463350"/>
                <a:ext cx="381990" cy="499050"/>
              </a:xfrm>
              <a:prstGeom prst="rect">
                <a:avLst/>
              </a:prstGeom>
              <a:ln>
                <a:noFill/>
              </a:ln>
            </p:spPr>
          </p:pic>
        </p:grpSp>
      </p:grpSp>
      <p:grpSp>
        <p:nvGrpSpPr>
          <p:cNvPr id="63" name="组合 62"/>
          <p:cNvGrpSpPr/>
          <p:nvPr/>
        </p:nvGrpSpPr>
        <p:grpSpPr>
          <a:xfrm>
            <a:off x="32385" y="386575"/>
            <a:ext cx="11956415" cy="0"/>
            <a:chOff x="1103" y="1195"/>
            <a:chExt cx="19076" cy="0"/>
          </a:xfrm>
        </p:grpSpPr>
        <p:cxnSp>
          <p:nvCxnSpPr>
            <p:cNvPr id="67" name="直接连接符 66"/>
            <p:cNvCxnSpPr/>
            <p:nvPr/>
          </p:nvCxnSpPr>
          <p:spPr>
            <a:xfrm flipH="1">
              <a:off x="13441"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1103" y="1195"/>
              <a:ext cx="6738" cy="0"/>
            </a:xfrm>
            <a:prstGeom prst="line">
              <a:avLst/>
            </a:prstGeom>
            <a:ln w="19050">
              <a:solidFill>
                <a:srgbClr val="828EF6"/>
              </a:solidFill>
              <a:prstDash val="sysDash"/>
            </a:ln>
          </p:spPr>
          <p:style>
            <a:lnRef idx="1">
              <a:schemeClr val="accent1"/>
            </a:lnRef>
            <a:fillRef idx="0">
              <a:schemeClr val="accent1"/>
            </a:fillRef>
            <a:effectRef idx="0">
              <a:schemeClr val="accent1"/>
            </a:effectRef>
            <a:fontRef idx="minor">
              <a:schemeClr val="tx1"/>
            </a:fontRef>
          </p:style>
        </p:cxnSp>
      </p:grpSp>
      <p:sp>
        <p:nvSpPr>
          <p:cNvPr id="40" name="文本框 18"/>
          <p:cNvSpPr/>
          <p:nvPr/>
        </p:nvSpPr>
        <p:spPr>
          <a:xfrm>
            <a:off x="4458690" y="175818"/>
            <a:ext cx="3138277" cy="460338"/>
          </a:xfrm>
          <a:prstGeom prst="rect">
            <a:avLst/>
          </a:prstGeom>
          <a:noFill/>
          <a:ln w="9525">
            <a:solidFill>
              <a:srgbClr val="828EF6"/>
            </a:solidFill>
          </a:ln>
        </p:spPr>
        <p:txBody>
          <a:bodyPr wrap="square" anchor="t">
            <a:spAutoFit/>
          </a:bodyPr>
          <a:lstStyle/>
          <a:p>
            <a:pPr algn="ctr" defTabSz="685800"/>
            <a:r>
              <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Click Add Title Text</a:t>
            </a:r>
            <a:endParaRPr lang="zh-CN" altLang="en-US" sz="2400"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fractur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randombar(horizontal)">
                                      <p:cBhvr>
                                        <p:cTn id="11" dur="500"/>
                                        <p:tgtEl>
                                          <p:spTgt spid="28"/>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randombar(horizontal)">
                                      <p:cBhvr>
                                        <p:cTn id="15" dur="500"/>
                                        <p:tgtEl>
                                          <p:spTgt spid="51"/>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randombar(horizontal)">
                                      <p:cBhvr>
                                        <p:cTn id="19" dur="500"/>
                                        <p:tgtEl>
                                          <p:spTgt spid="35"/>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randombar(horizontal)">
                                      <p:cBhvr>
                                        <p:cTn id="23" dur="500"/>
                                        <p:tgtEl>
                                          <p:spTgt spid="43"/>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randombar(horizontal)">
                                      <p:cBhvr>
                                        <p:cTn id="2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tags/tag1.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自定义 356">
      <a:dk1>
        <a:sysClr val="windowText" lastClr="000000"/>
      </a:dk1>
      <a:lt1>
        <a:sysClr val="window" lastClr="FFFFFF"/>
      </a:lt1>
      <a:dk2>
        <a:srgbClr val="44546A"/>
      </a:dk2>
      <a:lt2>
        <a:srgbClr val="E7E6E6"/>
      </a:lt2>
      <a:accent1>
        <a:srgbClr val="828EF6"/>
      </a:accent1>
      <a:accent2>
        <a:srgbClr val="344CC7"/>
      </a:accent2>
      <a:accent3>
        <a:srgbClr val="828EF6"/>
      </a:accent3>
      <a:accent4>
        <a:srgbClr val="828EF6"/>
      </a:accent4>
      <a:accent5>
        <a:srgbClr val="344CC7"/>
      </a:accent5>
      <a:accent6>
        <a:srgbClr val="828EF6"/>
      </a:accent6>
      <a:hlink>
        <a:srgbClr val="0563C1"/>
      </a:hlink>
      <a:folHlink>
        <a:srgbClr val="954F72"/>
      </a:folHlink>
    </a:clrScheme>
    <a:fontScheme name="Office">
      <a:majorFont>
        <a:latin typeface="Montserrat"/>
        <a:ea typeface=""/>
        <a:cs typeface=""/>
        <a:font script="Jpan" typeface="游ゴシック Light"/>
        <a:font script="Hang" typeface="맑은 고딕"/>
        <a:font script="Hans" typeface="Montserra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ontserrat"/>
        <a:ea typeface=""/>
        <a:cs typeface=""/>
        <a:font script="Jpan" typeface="游ゴシック"/>
        <a:font script="Hang" typeface="맑은 고딕"/>
        <a:font script="Hans" typeface="Montserrat"/>
        <a:font script="Hant" typeface="新細明體"/>
        <a:font script="Arab" typeface="Montserrat"/>
        <a:font script="Hebr" typeface="Montserra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ontserrat"/>
        <a:ea typeface=""/>
        <a:cs typeface=""/>
        <a:font script="Jpan" typeface="游ゴシック Light"/>
        <a:font script="Hang" typeface="맑은 고딕"/>
        <a:font script="Hans" typeface="Montserra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ontserrat"/>
        <a:ea typeface=""/>
        <a:cs typeface=""/>
        <a:font script="Jpan" typeface="游ゴシック"/>
        <a:font script="Hang" typeface="맑은 고딕"/>
        <a:font script="Hans" typeface="Montserrat"/>
        <a:font script="Hant" typeface="新細明體"/>
        <a:font script="Arab" typeface="Montserrat"/>
        <a:font script="Hebr" typeface="Montserra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ontserra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ontserrat"/>
        <a:ea typeface=""/>
        <a:cs typeface=""/>
        <a:font script="Jpan" typeface="ＭＳ Ｐゴシック"/>
        <a:font script="Hang" typeface="맑은 고딕"/>
        <a:font script="Hans" typeface="Montserrat"/>
        <a:font script="Hant" typeface="新細明體"/>
        <a:font script="Arab" typeface="Montserrat"/>
        <a:font script="Hebr" typeface="Montserra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7432</Words>
  <Application>WPS 演示</Application>
  <PresentationFormat>宽屏</PresentationFormat>
  <Paragraphs>438</Paragraphs>
  <Slides>25</Slides>
  <Notes>18</Notes>
  <HiddenSlides>0</HiddenSlides>
  <MMClips>1</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25</vt:i4>
      </vt:variant>
    </vt:vector>
  </HeadingPairs>
  <TitlesOfParts>
    <vt:vector size="47" baseType="lpstr">
      <vt:lpstr>Arial</vt:lpstr>
      <vt:lpstr>宋体</vt:lpstr>
      <vt:lpstr>Wingdings</vt:lpstr>
      <vt:lpstr>Montserrat</vt:lpstr>
      <vt:lpstr>Gill Sans</vt:lpstr>
      <vt:lpstr>Calibri</vt:lpstr>
      <vt:lpstr>FZHei-B01S</vt:lpstr>
      <vt:lpstr>微软雅黑</vt:lpstr>
      <vt:lpstr>Arial Unicode MS</vt:lpstr>
      <vt:lpstr>Arial</vt:lpstr>
      <vt:lpstr>Open Sans Light</vt:lpstr>
      <vt:lpstr>TanukiMagic</vt:lpstr>
      <vt:lpstr>Open Sans</vt:lpstr>
      <vt:lpstr>MS PGothic</vt:lpstr>
      <vt:lpstr>等线</vt:lpstr>
      <vt:lpstr>Roboto Regular</vt:lpstr>
      <vt:lpstr>U.S. 101</vt:lpstr>
      <vt:lpstr>Roboto</vt:lpstr>
      <vt:lpstr>Open Sans Light</vt:lpstr>
      <vt:lpstr>Yu Gothic UI Light</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瞐灵</cp:lastModifiedBy>
  <cp:revision>14</cp:revision>
  <dcterms:created xsi:type="dcterms:W3CDTF">2019-01-22T07:45:00Z</dcterms:created>
  <dcterms:modified xsi:type="dcterms:W3CDTF">2021-05-11T04:18:56Z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803E86B23F374A46B2190209B2EA45E6</vt:lpwstr>
  </property>
  <property fmtid="{D5CDD505-2E9C-101B-9397-08002B2CF9AE}" pid="3" name="KSOProductBuildVer">
    <vt:lpwstr>2052-11.1.0.10463</vt:lpwstr>
  </property>
</Properties>
</file>