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Montserrat"/>
      <p:regular r:id="rId45"/>
      <p:bold r:id="rId46"/>
      <p:italic r:id="rId47"/>
      <p:boldItalic r:id="rId48"/>
    </p:embeddedFont>
    <p:embeddedFont>
      <p:font typeface="Titillium Web"/>
      <p:regular r:id="rId49"/>
      <p:bold r:id="rId50"/>
      <p:italic r:id="rId51"/>
      <p:boldItalic r:id="rId52"/>
    </p:embeddedFont>
    <p:embeddedFont>
      <p:font typeface="Titillium Web Extra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EB44B9-4524-4C0D-8AF8-5427DF5A4584}">
  <a:tblStyle styleId="{65EB44B9-4524-4C0D-8AF8-5427DF5A4584}"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96F2201-81D1-4D0E-8F2B-302A704BEF2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TitilliumWeb-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TitilliumWeb-italic.fntdata"/><Relationship Id="rId50" Type="http://schemas.openxmlformats.org/officeDocument/2006/relationships/font" Target="fonts/TitilliumWeb-bold.fntdata"/><Relationship Id="rId53" Type="http://schemas.openxmlformats.org/officeDocument/2006/relationships/font" Target="fonts/TitilliumWebExtraLight-regular.fntdata"/><Relationship Id="rId52" Type="http://schemas.openxmlformats.org/officeDocument/2006/relationships/font" Target="fonts/TitilliumWeb-boldItalic.fntdata"/><Relationship Id="rId11" Type="http://schemas.openxmlformats.org/officeDocument/2006/relationships/slide" Target="slides/slide6.xml"/><Relationship Id="rId55" Type="http://schemas.openxmlformats.org/officeDocument/2006/relationships/font" Target="fonts/TitilliumWebExtraLight-italic.fntdata"/><Relationship Id="rId10" Type="http://schemas.openxmlformats.org/officeDocument/2006/relationships/slide" Target="slides/slide5.xml"/><Relationship Id="rId54" Type="http://schemas.openxmlformats.org/officeDocument/2006/relationships/font" Target="fonts/TitilliumWebExtraLight-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TitilliumWebExtra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e10566ab40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e10566ab4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e10566ab40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e10566ab4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e10566ab40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e10566ab4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e10566ab40_0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e10566ab4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e10566ab40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e10566ab4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e10566ab40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e10566ab4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e10566ab40_0_2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e10566ab4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e10566ab40_0_2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e10566ab4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e10566ab40_0_2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e10566ab40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e10566ab40_0_3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e10566ab40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803d90e96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803d90e9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3" name="Shape 2173"/>
        <p:cNvGrpSpPr/>
        <p:nvPr/>
      </p:nvGrpSpPr>
      <p:grpSpPr>
        <a:xfrm>
          <a:off x="0" y="0"/>
          <a:ext cx="0" cy="0"/>
          <a:chOff x="0" y="0"/>
          <a:chExt cx="0" cy="0"/>
        </a:xfrm>
      </p:grpSpPr>
      <p:sp>
        <p:nvSpPr>
          <p:cNvPr id="2174" name="Google Shape;2174;g134fb1cf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5" name="Google Shape;2175;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0" name="Shape 2180"/>
        <p:cNvGrpSpPr/>
        <p:nvPr/>
      </p:nvGrpSpPr>
      <p:grpSpPr>
        <a:xfrm>
          <a:off x="0" y="0"/>
          <a:ext cx="0" cy="0"/>
          <a:chOff x="0" y="0"/>
          <a:chExt cx="0" cy="0"/>
        </a:xfrm>
      </p:grpSpPr>
      <p:sp>
        <p:nvSpPr>
          <p:cNvPr id="2181" name="Google Shape;2181;g7098520f4f_4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2" name="Google Shape;2182;g7098520f4f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ppt/slides/slide25.xml"/><Relationship Id="rId4" Type="http://schemas.openxmlformats.org/officeDocument/2006/relationships/hyperlink" Target="http://www.slidescarnival.com/help-use-presentation-template" TargetMode="External"/><Relationship Id="rId5" Type="http://schemas.openxmlformats.org/officeDocument/2006/relationships/hyperlink" Target="http://www.slidescarnival.com/copyright-and-legal-inform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fontsquirrel.com/fonts/titilliu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11.jpg"/><Relationship Id="rId4" Type="http://schemas.openxmlformats.org/officeDocument/2006/relationships/image" Target="../media/image8.jpg"/><Relationship Id="rId5" Type="http://schemas.openxmlformats.org/officeDocument/2006/relationships/image" Target="../media/image10.jpg"/><Relationship Id="rId6" Type="http://schemas.openxmlformats.org/officeDocument/2006/relationships/image" Target="../media/image1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hyperlink" Target="https://www.slidescarnival.com/?utm_source=template"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YOUR PRESENTATION TITLE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24"/>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PICTURE IS WORTH A THOUSAND WORDS</a:t>
            </a:r>
            <a:endParaRPr/>
          </a:p>
        </p:txBody>
      </p:sp>
      <p:sp>
        <p:nvSpPr>
          <p:cNvPr id="858" name="Google Shape;858;p24"/>
          <p:cNvSpPr txBox="1"/>
          <p:nvPr>
            <p:ph idx="1" type="body"/>
          </p:nvPr>
        </p:nvSpPr>
        <p:spPr>
          <a:xfrm>
            <a:off x="452727" y="1709614"/>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60" name="Google Shape;860;p24"/>
          <p:cNvPicPr preferRelativeResize="0"/>
          <p:nvPr/>
        </p:nvPicPr>
        <p:blipFill rotWithShape="1">
          <a:blip r:embed="rId3">
            <a:alphaModFix/>
          </a:blip>
          <a:srcRect b="1652" l="33084" r="23188" t="10435"/>
          <a:stretch/>
        </p:blipFill>
        <p:spPr>
          <a:xfrm>
            <a:off x="5546725" y="544875"/>
            <a:ext cx="3039851" cy="404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4" name="Shape 864"/>
        <p:cNvGrpSpPr/>
        <p:nvPr/>
      </p:nvGrpSpPr>
      <p:grpSpPr>
        <a:xfrm>
          <a:off x="0" y="0"/>
          <a:ext cx="0" cy="0"/>
          <a:chOff x="0" y="0"/>
          <a:chExt cx="0" cy="0"/>
        </a:xfrm>
      </p:grpSpPr>
      <p:sp>
        <p:nvSpPr>
          <p:cNvPr id="865" name="Google Shape;865;p25"/>
          <p:cNvSpPr txBox="1"/>
          <p:nvPr>
            <p:ph idx="4294967295" type="title"/>
          </p:nvPr>
        </p:nvSpPr>
        <p:spPr>
          <a:xfrm>
            <a:off x="450740" y="3043632"/>
            <a:ext cx="3371400" cy="1656900"/>
          </a:xfrm>
          <a:prstGeom prst="rect">
            <a:avLst/>
          </a:prstGeom>
          <a:effectLst>
            <a:outerShdw blurRad="57150" rotWithShape="0" algn="bl" dir="5400000" dist="19050">
              <a:srgbClr val="000000">
                <a:alpha val="14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WANT BIG IMPACT?</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USE BIG IMAGE.</a:t>
            </a:r>
            <a:endParaRPr>
              <a:solidFill>
                <a:srgbClr val="FFFFFF"/>
              </a:solidFill>
              <a:latin typeface="Titillium Web"/>
              <a:ea typeface="Titillium Web"/>
              <a:cs typeface="Titillium Web"/>
              <a:sym typeface="Titillium Web"/>
            </a:endParaRPr>
          </a:p>
        </p:txBody>
      </p:sp>
      <p:sp>
        <p:nvSpPr>
          <p:cNvPr id="866" name="Google Shape;866;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26"/>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DIAGRAMS TO EXPLAIN YOUR IDEAS</a:t>
            </a:r>
            <a:endParaRPr/>
          </a:p>
        </p:txBody>
      </p:sp>
      <p:sp>
        <p:nvSpPr>
          <p:cNvPr id="872" name="Google Shape;872;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73" name="Google Shape;873;p26"/>
          <p:cNvSpPr/>
          <p:nvPr/>
        </p:nvSpPr>
        <p:spPr>
          <a:xfrm rot="-711057">
            <a:off x="6976677"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flipH="1" rot="711057">
            <a:off x="5435971"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flipH="1" rot="711057">
            <a:off x="2350760"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2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3000000" cy="3000000"/>
        </p:xfrm>
        <a:graphic>
          <a:graphicData uri="http://schemas.openxmlformats.org/drawingml/2006/table">
            <a:tbl>
              <a:tblPr>
                <a:noFill/>
                <a:tableStyleId>{65EB44B9-4524-4C0D-8AF8-5427DF5A4584}</a:tableStyleId>
              </a:tblPr>
              <a:tblGrid>
                <a:gridCol w="1801900"/>
                <a:gridCol w="1801900"/>
                <a:gridCol w="1801900"/>
                <a:gridCol w="1801900"/>
              </a:tblGrid>
              <a:tr h="539000">
                <a:tc>
                  <a:txBody>
                    <a:bodyPr/>
                    <a:lstStyle/>
                    <a:p>
                      <a:pPr indent="0" lvl="0" marL="0" rtl="0" algn="l">
                        <a:spcBef>
                          <a:spcPts val="0"/>
                        </a:spcBef>
                        <a:spcAft>
                          <a:spcPts val="0"/>
                        </a:spcAft>
                        <a:buNone/>
                      </a:pPr>
                      <a:r>
                        <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r>
              <a:tr h="539000">
                <a:tc>
                  <a:txBody>
                    <a:bodyPr/>
                    <a:lstStyle/>
                    <a:p>
                      <a:pPr indent="0" lvl="0" marL="0" rtl="0" algn="r">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r>
              <a:tr h="539000">
                <a:tc>
                  <a:txBody>
                    <a:bodyPr/>
                    <a:lstStyle/>
                    <a:p>
                      <a:pPr indent="0" lvl="0" marL="0" rtl="0" algn="r">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r>
              <a:tr h="539000">
                <a:tc>
                  <a:txBody>
                    <a:bodyPr/>
                    <a:lstStyle/>
                    <a:p>
                      <a:pPr indent="0" lvl="0" marL="0" rtl="0" algn="r">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r>
            </a:tbl>
          </a:graphicData>
        </a:graphic>
      </p:graphicFrame>
      <p:sp>
        <p:nvSpPr>
          <p:cNvPr id="908" name="Google Shape;908;p2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28"/>
          <p:cNvSpPr/>
          <p:nvPr/>
        </p:nvSpPr>
        <p:spPr>
          <a:xfrm>
            <a:off x="558400" y="1092206"/>
            <a:ext cx="8028146" cy="3824432"/>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MAPS</a:t>
            </a:r>
            <a:endParaRPr/>
          </a:p>
        </p:txBody>
      </p:sp>
      <p:sp>
        <p:nvSpPr>
          <p:cNvPr id="915" name="Google Shape;915;p28"/>
          <p:cNvSpPr/>
          <p:nvPr/>
        </p:nvSpPr>
        <p:spPr>
          <a:xfrm>
            <a:off x="1985850" y="1982900"/>
            <a:ext cx="747900" cy="202500"/>
          </a:xfrm>
          <a:prstGeom prst="wedgeRectCallout">
            <a:avLst>
              <a:gd fmla="val -21428" name="adj1"/>
              <a:gd fmla="val 84287" name="adj2"/>
            </a:avLst>
          </a:prstGeom>
          <a:solidFill>
            <a:srgbClr val="FFFFFF"/>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17" name="Google Shape;917;p28"/>
          <p:cNvSpPr/>
          <p:nvPr/>
        </p:nvSpPr>
        <p:spPr>
          <a:xfrm>
            <a:off x="1152150" y="232527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a:off x="2733750" y="4017400"/>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a:off x="3866025" y="209587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6668400" y="2593950"/>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a:off x="4504075" y="4216497"/>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8"/>
          <p:cNvSpPr/>
          <p:nvPr/>
        </p:nvSpPr>
        <p:spPr>
          <a:xfrm>
            <a:off x="7360750" y="424992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29"/>
          <p:cNvSpPr txBox="1"/>
          <p:nvPr>
            <p:ph idx="4294967295" type="ctrTitle"/>
          </p:nvPr>
        </p:nvSpPr>
        <p:spPr>
          <a:xfrm>
            <a:off x="701529" y="8975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600"/>
              <a:t>89,526,124</a:t>
            </a:r>
            <a:endParaRPr sz="9600"/>
          </a:p>
        </p:txBody>
      </p:sp>
      <p:sp>
        <p:nvSpPr>
          <p:cNvPr id="928" name="Google Shape;928;p29"/>
          <p:cNvSpPr txBox="1"/>
          <p:nvPr>
            <p:ph idx="4294967295" type="subTitle"/>
          </p:nvPr>
        </p:nvSpPr>
        <p:spPr>
          <a:xfrm>
            <a:off x="701529" y="2519524"/>
            <a:ext cx="77724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Whoa! That’s a big number, aren’t you proud?</a:t>
            </a:r>
            <a:endParaRPr/>
          </a:p>
        </p:txBody>
      </p:sp>
      <p:sp>
        <p:nvSpPr>
          <p:cNvPr id="929" name="Google Shape;929;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30"/>
          <p:cNvSpPr txBox="1"/>
          <p:nvPr>
            <p:ph idx="4294967295" type="ctrTitle"/>
          </p:nvPr>
        </p:nvSpPr>
        <p:spPr>
          <a:xfrm>
            <a:off x="709394" y="72420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89,526,124$</a:t>
            </a:r>
            <a:endParaRPr sz="4800"/>
          </a:p>
        </p:txBody>
      </p:sp>
      <p:sp>
        <p:nvSpPr>
          <p:cNvPr id="935" name="Google Shape;935;p30"/>
          <p:cNvSpPr txBox="1"/>
          <p:nvPr>
            <p:ph idx="4294967295" type="subTitle"/>
          </p:nvPr>
        </p:nvSpPr>
        <p:spPr>
          <a:xfrm>
            <a:off x="746271" y="135870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That’s a lot of money</a:t>
            </a:r>
            <a:endParaRPr sz="1800"/>
          </a:p>
        </p:txBody>
      </p:sp>
      <p:sp>
        <p:nvSpPr>
          <p:cNvPr id="936" name="Google Shape;936;p30"/>
          <p:cNvSpPr txBox="1"/>
          <p:nvPr>
            <p:ph idx="4294967295" type="ctrTitle"/>
          </p:nvPr>
        </p:nvSpPr>
        <p:spPr>
          <a:xfrm>
            <a:off x="709394" y="335310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100%</a:t>
            </a:r>
            <a:endParaRPr sz="4800"/>
          </a:p>
        </p:txBody>
      </p:sp>
      <p:sp>
        <p:nvSpPr>
          <p:cNvPr id="937" name="Google Shape;937;p30"/>
          <p:cNvSpPr txBox="1"/>
          <p:nvPr>
            <p:ph idx="4294967295" type="subTitle"/>
          </p:nvPr>
        </p:nvSpPr>
        <p:spPr>
          <a:xfrm>
            <a:off x="746271" y="398760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Total success!</a:t>
            </a:r>
            <a:endParaRPr sz="1800"/>
          </a:p>
        </p:txBody>
      </p:sp>
      <p:sp>
        <p:nvSpPr>
          <p:cNvPr id="938" name="Google Shape;938;p30"/>
          <p:cNvSpPr txBox="1"/>
          <p:nvPr>
            <p:ph idx="4294967295" type="ctrTitle"/>
          </p:nvPr>
        </p:nvSpPr>
        <p:spPr>
          <a:xfrm>
            <a:off x="709394" y="203865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185,244 users</a:t>
            </a:r>
            <a:endParaRPr sz="4800"/>
          </a:p>
        </p:txBody>
      </p:sp>
      <p:sp>
        <p:nvSpPr>
          <p:cNvPr id="939" name="Google Shape;939;p30"/>
          <p:cNvSpPr txBox="1"/>
          <p:nvPr>
            <p:ph idx="4294967295" type="subTitle"/>
          </p:nvPr>
        </p:nvSpPr>
        <p:spPr>
          <a:xfrm>
            <a:off x="746271" y="267315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And a lot of users</a:t>
            </a:r>
            <a:endParaRPr sz="1800"/>
          </a:p>
        </p:txBody>
      </p:sp>
      <p:sp>
        <p:nvSpPr>
          <p:cNvPr id="940" name="Google Shape;940;p3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31"/>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PROCESS IS EASY</a:t>
            </a:r>
            <a:endParaRPr/>
          </a:p>
        </p:txBody>
      </p:sp>
      <p:sp>
        <p:nvSpPr>
          <p:cNvPr id="946" name="Google Shape;946;p3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fmla="val 50000" name="adj"/>
              </a:avLst>
            </a:prstGeom>
            <a:solidFill>
              <a:srgbClr val="FFFFFF">
                <a:alpha val="534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fmla="val 50000" name="adj"/>
              </a:avLst>
            </a:prstGeom>
            <a:solidFill>
              <a:srgbClr val="FFFFFF">
                <a:alpha val="1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fmla="val 50000" name="adj"/>
              </a:avLst>
            </a:prstGeom>
            <a:solidFill>
              <a:srgbClr val="FFFFFF">
                <a:alpha val="3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3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REVIEW SOME CONCEPTS</a:t>
            </a:r>
            <a:endParaRPr/>
          </a:p>
        </p:txBody>
      </p:sp>
      <p:sp>
        <p:nvSpPr>
          <p:cNvPr id="961" name="Google Shape;961;p32"/>
          <p:cNvSpPr txBox="1"/>
          <p:nvPr>
            <p:ph idx="1" type="body"/>
          </p:nvPr>
        </p:nvSpPr>
        <p:spPr>
          <a:xfrm>
            <a:off x="739675" y="1235874"/>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p:nvPr>
            <p:ph idx="2" type="body"/>
          </p:nvPr>
        </p:nvSpPr>
        <p:spPr>
          <a:xfrm>
            <a:off x="3344038" y="1235874"/>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p:nvPr>
            <p:ph idx="3" type="body"/>
          </p:nvPr>
        </p:nvSpPr>
        <p:spPr>
          <a:xfrm>
            <a:off x="5948401" y="1235874"/>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
        <p:nvSpPr>
          <p:cNvPr id="964" name="Google Shape;964;p3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65" name="Google Shape;965;p32"/>
          <p:cNvSpPr txBox="1"/>
          <p:nvPr>
            <p:ph idx="1" type="body"/>
          </p:nvPr>
        </p:nvSpPr>
        <p:spPr>
          <a:xfrm>
            <a:off x="739675" y="2583880"/>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p:nvPr>
            <p:ph idx="2" type="body"/>
          </p:nvPr>
        </p:nvSpPr>
        <p:spPr>
          <a:xfrm>
            <a:off x="3344038" y="2583880"/>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p:nvPr>
            <p:ph idx="3" type="body"/>
          </p:nvPr>
        </p:nvSpPr>
        <p:spPr>
          <a:xfrm>
            <a:off x="5948401" y="2583880"/>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33"/>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You can insert graphs from Excel or Google Sheets</a:t>
            </a:r>
            <a:endParaRPr/>
          </a:p>
        </p:txBody>
      </p:sp>
      <p:sp>
        <p:nvSpPr>
          <p:cNvPr id="973" name="Google Shape;973;p3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74" name="Google Shape;974;p33"/>
          <p:cNvSpPr txBox="1"/>
          <p:nvPr/>
        </p:nvSpPr>
        <p:spPr>
          <a:xfrm>
            <a:off x="952500" y="763550"/>
            <a:ext cx="364500" cy="30303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4000</a:t>
            </a:r>
            <a:endParaRPr sz="1000">
              <a:solidFill>
                <a:schemeClr val="dk2"/>
              </a:solidFill>
              <a:latin typeface="Titillium Web"/>
              <a:ea typeface="Titillium Web"/>
              <a:cs typeface="Titillium Web"/>
              <a:sym typeface="Titillium Web"/>
            </a:endParaRPr>
          </a:p>
          <a:p>
            <a:pPr indent="0" lvl="0" marL="0" marR="0" rtl="0" algn="r">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3000</a:t>
            </a:r>
            <a:endParaRPr sz="1000">
              <a:solidFill>
                <a:schemeClr val="dk2"/>
              </a:solidFill>
              <a:latin typeface="Titillium Web"/>
              <a:ea typeface="Titillium Web"/>
              <a:cs typeface="Titillium Web"/>
              <a:sym typeface="Titillium Web"/>
            </a:endParaRPr>
          </a:p>
          <a:p>
            <a:pPr indent="0" lvl="0" marL="0" marR="0" rtl="0" algn="r">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2000</a:t>
            </a:r>
            <a:endParaRPr sz="1000">
              <a:solidFill>
                <a:schemeClr val="dk2"/>
              </a:solidFill>
              <a:latin typeface="Titillium Web"/>
              <a:ea typeface="Titillium Web"/>
              <a:cs typeface="Titillium Web"/>
              <a:sym typeface="Titillium Web"/>
            </a:endParaRPr>
          </a:p>
          <a:p>
            <a:pPr indent="0" lvl="0" marL="0" marR="0" rtl="0" algn="r">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1000</a:t>
            </a:r>
            <a:endParaRPr sz="1000">
              <a:solidFill>
                <a:schemeClr val="dk2"/>
              </a:solidFill>
              <a:latin typeface="Titillium Web"/>
              <a:ea typeface="Titillium Web"/>
              <a:cs typeface="Titillium Web"/>
              <a:sym typeface="Titillium Web"/>
            </a:endParaRPr>
          </a:p>
          <a:p>
            <a:pPr indent="0" lvl="0" marL="0" marR="0" rtl="0" algn="r">
              <a:lnSpc>
                <a:spcPct val="100000"/>
              </a:lnSpc>
              <a:spcBef>
                <a:spcPts val="4400"/>
              </a:spcBef>
              <a:spcAft>
                <a:spcPts val="4400"/>
              </a:spcAft>
              <a:buNone/>
            </a:pPr>
            <a:r>
              <a:rPr lang="en" sz="1000">
                <a:solidFill>
                  <a:schemeClr val="dk2"/>
                </a:solidFill>
                <a:latin typeface="Titillium Web"/>
                <a:ea typeface="Titillium Web"/>
                <a:cs typeface="Titillium Web"/>
                <a:sym typeface="Titillium Web"/>
              </a:rPr>
              <a:t>0</a:t>
            </a:r>
            <a:endParaRPr sz="1000">
              <a:solidFill>
                <a:schemeClr val="dk2"/>
              </a:solidFill>
              <a:latin typeface="Titillium Web"/>
              <a:ea typeface="Titillium Web"/>
              <a:cs typeface="Titillium Web"/>
              <a:sym typeface="Titillium Web"/>
            </a:endParaRPr>
          </a:p>
        </p:txBody>
      </p:sp>
      <p:sp>
        <p:nvSpPr>
          <p:cNvPr id="975" name="Google Shape;975;p33"/>
          <p:cNvSpPr/>
          <p:nvPr/>
        </p:nvSpPr>
        <p:spPr>
          <a:xfrm>
            <a:off x="1572782" y="2228537"/>
            <a:ext cx="233700" cy="1553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3"/>
          <p:cNvSpPr/>
          <p:nvPr/>
        </p:nvSpPr>
        <p:spPr>
          <a:xfrm>
            <a:off x="1887026" y="1834474"/>
            <a:ext cx="233700" cy="194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3"/>
          <p:cNvSpPr/>
          <p:nvPr/>
        </p:nvSpPr>
        <p:spPr>
          <a:xfrm>
            <a:off x="2201270" y="2341264"/>
            <a:ext cx="233700" cy="1441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3"/>
          <p:cNvSpPr/>
          <p:nvPr/>
        </p:nvSpPr>
        <p:spPr>
          <a:xfrm>
            <a:off x="3325786" y="2542327"/>
            <a:ext cx="233700" cy="1239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3"/>
          <p:cNvSpPr/>
          <p:nvPr/>
        </p:nvSpPr>
        <p:spPr>
          <a:xfrm>
            <a:off x="3640031" y="1943944"/>
            <a:ext cx="233700" cy="1838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3"/>
          <p:cNvSpPr/>
          <p:nvPr/>
        </p:nvSpPr>
        <p:spPr>
          <a:xfrm>
            <a:off x="3954275" y="1076625"/>
            <a:ext cx="233700" cy="2706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3"/>
          <p:cNvSpPr/>
          <p:nvPr/>
        </p:nvSpPr>
        <p:spPr>
          <a:xfrm>
            <a:off x="5078791" y="1987720"/>
            <a:ext cx="233700" cy="1794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3"/>
          <p:cNvSpPr/>
          <p:nvPr/>
        </p:nvSpPr>
        <p:spPr>
          <a:xfrm>
            <a:off x="5393035" y="922177"/>
            <a:ext cx="233700" cy="286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3"/>
          <p:cNvSpPr/>
          <p:nvPr/>
        </p:nvSpPr>
        <p:spPr>
          <a:xfrm>
            <a:off x="5707280" y="2170162"/>
            <a:ext cx="233700" cy="1611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3"/>
          <p:cNvSpPr/>
          <p:nvPr/>
        </p:nvSpPr>
        <p:spPr>
          <a:xfrm>
            <a:off x="6831796" y="2600701"/>
            <a:ext cx="233700" cy="118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3"/>
          <p:cNvSpPr/>
          <p:nvPr/>
        </p:nvSpPr>
        <p:spPr>
          <a:xfrm>
            <a:off x="7146040" y="1141220"/>
            <a:ext cx="233700" cy="264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3"/>
          <p:cNvSpPr/>
          <p:nvPr/>
        </p:nvSpPr>
        <p:spPr>
          <a:xfrm>
            <a:off x="7460284" y="1455010"/>
            <a:ext cx="233700" cy="2327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7" name="Google Shape;987;p33"/>
          <p:cNvCxnSpPr/>
          <p:nvPr/>
        </p:nvCxnSpPr>
        <p:spPr>
          <a:xfrm>
            <a:off x="952500" y="3782126"/>
            <a:ext cx="7239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INSTRUCTIONS FOR USE</a:t>
            </a:r>
            <a:endParaRPr/>
          </a:p>
        </p:txBody>
      </p:sp>
      <p:sp>
        <p:nvSpPr>
          <p:cNvPr id="785" name="Google Shape;785;p16"/>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solidFill>
                  <a:srgbClr val="FFFFFF"/>
                </a:solidFill>
              </a:rPr>
              <a:t>EDIT IN POWERPOINT®</a:t>
            </a:r>
            <a:endParaRPr sz="1400">
              <a:solidFill>
                <a:srgbClr val="FFFFFF"/>
              </a:solidFill>
            </a:endParaRPr>
          </a:p>
          <a:p>
            <a:pPr indent="0" lvl="0" marL="0" rtl="0" algn="l">
              <a:spcBef>
                <a:spcPts val="600"/>
              </a:spcBef>
              <a:spcAft>
                <a:spcPts val="0"/>
              </a:spcAft>
              <a:buNone/>
            </a:pPr>
            <a:r>
              <a:rPr lang="en" sz="1400">
                <a:solidFill>
                  <a:srgbClr val="FFFFFF"/>
                </a:solidFill>
              </a:rPr>
              <a:t>Click on the button under the presentation preview that says </a:t>
            </a:r>
            <a:r>
              <a:rPr b="1" lang="en" sz="1400">
                <a:solidFill>
                  <a:srgbClr val="FFFFFF"/>
                </a:solidFill>
              </a:rPr>
              <a:t>"Download as PowerPoint template"</a:t>
            </a:r>
            <a:r>
              <a:rPr lang="en" sz="1400">
                <a:solidFill>
                  <a:srgbClr val="FFFFFF"/>
                </a:solidFill>
              </a:rPr>
              <a:t>. You will get a .pptx file that you can edit in PowerPoint. </a:t>
            </a:r>
            <a:endParaRPr sz="1400">
              <a:solidFill>
                <a:srgbClr val="FFFFFF"/>
              </a:solidFill>
            </a:endParaRPr>
          </a:p>
          <a:p>
            <a:pPr indent="0" lvl="0" marL="0" rtl="0" algn="l">
              <a:spcBef>
                <a:spcPts val="600"/>
              </a:spcBef>
              <a:spcAft>
                <a:spcPts val="0"/>
              </a:spcAft>
              <a:buNone/>
            </a:pPr>
            <a:r>
              <a:rPr lang="en" sz="1400">
                <a:solidFill>
                  <a:srgbClr val="FFFFFF"/>
                </a:solidFill>
              </a:rPr>
              <a:t>Remember to download and install the fonts used in this presentation (you’ll find the links to the font files needed in the </a:t>
            </a:r>
            <a:r>
              <a:rPr lang="en" sz="1400" u="sng">
                <a:solidFill>
                  <a:srgbClr val="FFFFFF"/>
                </a:solidFill>
                <a:hlinkClick action="ppaction://hlinksldjump" r:id="rId3">
                  <a:extLst>
                    <a:ext uri="{A12FA001-AC4F-418D-AE19-62706E023703}">
                      <ahyp:hlinkClr val="tx"/>
                    </a:ext>
                  </a:extLst>
                </a:hlinkClick>
              </a:rPr>
              <a:t>Presentation design slide</a:t>
            </a:r>
            <a:r>
              <a:rPr lang="en" sz="1400">
                <a:solidFill>
                  <a:srgbClr val="FFFFFF"/>
                </a:solidFill>
              </a:rPr>
              <a:t>)</a:t>
            </a:r>
            <a:endParaRPr sz="1400">
              <a:solidFill>
                <a:srgbClr val="FFFFFF"/>
              </a:solidFill>
            </a:endParaRPr>
          </a:p>
          <a:p>
            <a:pPr indent="0" lvl="0" marL="0" rtl="0" algn="l">
              <a:spcBef>
                <a:spcPts val="600"/>
              </a:spcBef>
              <a:spcAft>
                <a:spcPts val="0"/>
              </a:spcAft>
              <a:buClr>
                <a:schemeClr val="dk1"/>
              </a:buClr>
              <a:buSzPts val="1100"/>
              <a:buFont typeface="Arial"/>
              <a:buNone/>
            </a:pPr>
            <a:r>
              <a:t/>
            </a:r>
            <a:endParaRPr b="1" sz="1400">
              <a:solidFill>
                <a:srgbClr val="FFFFFF"/>
              </a:solidFill>
            </a:endParaRPr>
          </a:p>
        </p:txBody>
      </p:sp>
      <p:sp>
        <p:nvSpPr>
          <p:cNvPr id="786" name="Google Shape;786;p16"/>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400">
                <a:solidFill>
                  <a:srgbClr val="FFFFFF"/>
                </a:solidFill>
              </a:rPr>
              <a:t>EDIT IN GOOGLE SLIDES</a:t>
            </a:r>
            <a:endParaRPr sz="1400">
              <a:solidFill>
                <a:srgbClr val="FFFFFF"/>
              </a:solidFill>
            </a:endParaRPr>
          </a:p>
          <a:p>
            <a:pPr indent="0" lvl="0" marL="0" rtl="0" algn="l">
              <a:spcBef>
                <a:spcPts val="600"/>
              </a:spcBef>
              <a:spcAft>
                <a:spcPts val="0"/>
              </a:spcAft>
              <a:buClr>
                <a:schemeClr val="dk1"/>
              </a:buClr>
              <a:buSzPts val="1100"/>
              <a:buFont typeface="Arial"/>
              <a:buNone/>
            </a:pPr>
            <a:r>
              <a:rPr lang="en" sz="1400">
                <a:solidFill>
                  <a:srgbClr val="FFFFFF"/>
                </a:solidFill>
              </a:rPr>
              <a:t>Click on the button under the presentation preview that says </a:t>
            </a:r>
            <a:r>
              <a:rPr b="1" lang="en" sz="1400">
                <a:solidFill>
                  <a:srgbClr val="FFFFFF"/>
                </a:solidFill>
              </a:rPr>
              <a:t>"Use as Google Slides Theme"</a:t>
            </a:r>
            <a:r>
              <a:rPr lang="en" sz="1400">
                <a:solidFill>
                  <a:srgbClr val="FFFFFF"/>
                </a:solidFill>
              </a:rPr>
              <a:t>.</a:t>
            </a:r>
            <a:endParaRPr sz="1400">
              <a:solidFill>
                <a:srgbClr val="FFFFFF"/>
              </a:solidFill>
            </a:endParaRPr>
          </a:p>
          <a:p>
            <a:pPr indent="0" lvl="0" marL="0" rtl="0" algn="l">
              <a:spcBef>
                <a:spcPts val="600"/>
              </a:spcBef>
              <a:spcAft>
                <a:spcPts val="0"/>
              </a:spcAft>
              <a:buClr>
                <a:schemeClr val="dk1"/>
              </a:buClr>
              <a:buSzPts val="1100"/>
              <a:buFont typeface="Arial"/>
              <a:buNone/>
            </a:pPr>
            <a:r>
              <a:rPr lang="en" sz="1400">
                <a:solidFill>
                  <a:srgbClr val="FFFFFF"/>
                </a:solidFill>
              </a:rPr>
              <a:t>You will get a copy of this document on your Google Drive and will be able to edit, add or delete slides.</a:t>
            </a:r>
            <a:endParaRPr sz="1400">
              <a:solidFill>
                <a:srgbClr val="FFFFFF"/>
              </a:solidFill>
            </a:endParaRPr>
          </a:p>
          <a:p>
            <a:pPr indent="0" lvl="0" marL="0" rtl="0" algn="l">
              <a:spcBef>
                <a:spcPts val="600"/>
              </a:spcBef>
              <a:spcAft>
                <a:spcPts val="0"/>
              </a:spcAft>
              <a:buClr>
                <a:schemeClr val="dk1"/>
              </a:buClr>
              <a:buSzPts val="1100"/>
              <a:buFont typeface="Arial"/>
              <a:buNone/>
            </a:pPr>
            <a:r>
              <a:rPr b="1" lang="en" sz="1400">
                <a:solidFill>
                  <a:srgbClr val="FFFFFF"/>
                </a:solidFill>
              </a:rPr>
              <a:t>You have to be signed in to your Google account.</a:t>
            </a:r>
            <a:endParaRPr sz="1400">
              <a:solidFill>
                <a:srgbClr val="FFFFFF"/>
              </a:solidFill>
            </a:endParaRPr>
          </a:p>
        </p:txBody>
      </p:sp>
      <p:sp>
        <p:nvSpPr>
          <p:cNvPr id="787" name="Google Shape;787;p16"/>
          <p:cNvSpPr txBox="1"/>
          <p:nvPr>
            <p:ph idx="2" type="body"/>
          </p:nvPr>
        </p:nvSpPr>
        <p:spPr>
          <a:xfrm>
            <a:off x="739675" y="3632521"/>
            <a:ext cx="7686000" cy="11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More info on how to use this template at </a:t>
            </a:r>
            <a:r>
              <a:rPr b="1" lang="en" sz="1000" u="sng">
                <a:solidFill>
                  <a:srgbClr val="FFFFFF"/>
                </a:solidFill>
                <a:hlinkClick r:id="rId4">
                  <a:extLst>
                    <a:ext uri="{A12FA001-AC4F-418D-AE19-62706E023703}">
                      <ahyp:hlinkClr val="tx"/>
                    </a:ext>
                  </a:extLst>
                </a:hlinkClick>
              </a:rPr>
              <a:t>www.slidescarnival.com/help-use-presentation-template</a:t>
            </a:r>
            <a:endParaRPr b="1" sz="1000">
              <a:solidFill>
                <a:srgbClr val="FFFFFF"/>
              </a:solidFill>
            </a:endParaRPr>
          </a:p>
          <a:p>
            <a:pPr indent="0" lvl="0" marL="0" rtl="0" algn="l">
              <a:spcBef>
                <a:spcPts val="0"/>
              </a:spcBef>
              <a:spcAft>
                <a:spcPts val="0"/>
              </a:spcAft>
              <a:buClr>
                <a:schemeClr val="dk1"/>
              </a:buClr>
              <a:buSzPts val="1100"/>
              <a:buFont typeface="Arial"/>
              <a:buNone/>
            </a:pPr>
            <a:r>
              <a:rPr lang="en" sz="1000">
                <a:solidFill>
                  <a:srgbClr val="FFFFFF"/>
                </a:solidFill>
              </a:rPr>
              <a:t>This template is free to use under </a:t>
            </a:r>
            <a:r>
              <a:rPr lang="en" sz="1000" u="sng">
                <a:solidFill>
                  <a:srgbClr val="FFFFFF"/>
                </a:solidFill>
                <a:hlinkClick r:id="rId5">
                  <a:extLst>
                    <a:ext uri="{A12FA001-AC4F-418D-AE19-62706E023703}">
                      <ahyp:hlinkClr val="tx"/>
                    </a:ext>
                  </a:extLst>
                </a:hlinkClick>
              </a:rPr>
              <a:t>Creative Commons Attribution license</a:t>
            </a:r>
            <a:r>
              <a:rPr lang="en" sz="1000">
                <a:solidFill>
                  <a:srgbClr val="FFFFFF"/>
                </a:solidFill>
              </a:rPr>
              <a:t>. You can keep the Credits slide or mention SlidesCarnival and other resources used in a slide footer.</a:t>
            </a:r>
            <a:endParaRPr sz="1000">
              <a:solidFill>
                <a:srgbClr val="FFFFFF"/>
              </a:solidFill>
            </a:endParaRPr>
          </a:p>
          <a:p>
            <a:pPr indent="0" lvl="0" marL="0" rtl="0" algn="l">
              <a:spcBef>
                <a:spcPts val="0"/>
              </a:spcBef>
              <a:spcAft>
                <a:spcPts val="0"/>
              </a:spcAft>
              <a:buClr>
                <a:schemeClr val="dk1"/>
              </a:buClr>
              <a:buSzPts val="1100"/>
              <a:buFont typeface="Arial"/>
              <a:buNone/>
            </a:pPr>
            <a:r>
              <a:t/>
            </a:r>
            <a:endParaRPr sz="1000">
              <a:solidFill>
                <a:srgbClr val="FFFFFF"/>
              </a:solidFill>
            </a:endParaRPr>
          </a:p>
          <a:p>
            <a:pPr indent="0" lvl="0" marL="0" rtl="0" algn="l">
              <a:spcBef>
                <a:spcPts val="0"/>
              </a:spcBef>
              <a:spcAft>
                <a:spcPts val="0"/>
              </a:spcAft>
              <a:buNone/>
            </a:pPr>
            <a:r>
              <a:t/>
            </a:r>
            <a:endParaRPr sz="1000">
              <a:solidFill>
                <a:srgbClr val="FFFFFF"/>
              </a:solidFill>
            </a:endParaRPr>
          </a:p>
        </p:txBody>
      </p:sp>
      <p:sp>
        <p:nvSpPr>
          <p:cNvPr id="788" name="Google Shape;788;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34"/>
          <p:cNvSpPr txBox="1"/>
          <p:nvPr>
            <p:ph idx="4294967295" type="body"/>
          </p:nvPr>
        </p:nvSpPr>
        <p:spPr>
          <a:xfrm>
            <a:off x="457200" y="631827"/>
            <a:ext cx="37032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indent="0" lvl="0" marL="0" rtl="0" algn="l">
              <a:spcBef>
                <a:spcPts val="600"/>
              </a:spcBef>
              <a:spcAft>
                <a:spcPts val="0"/>
              </a:spcAft>
              <a:buNone/>
            </a:pPr>
            <a:r>
              <a:rPr lang="en" sz="1800"/>
              <a:t>Show and explain your web, app or software projects using these gadget templates.</a:t>
            </a:r>
            <a:endParaRPr sz="1800"/>
          </a:p>
        </p:txBody>
      </p:sp>
      <p:sp>
        <p:nvSpPr>
          <p:cNvPr id="993" name="Google Shape;993;p3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994" name="Google Shape;994;p34"/>
          <p:cNvGrpSpPr/>
          <p:nvPr/>
        </p:nvGrpSpPr>
        <p:grpSpPr>
          <a:xfrm>
            <a:off x="5164450" y="373572"/>
            <a:ext cx="2119546" cy="4396359"/>
            <a:chOff x="2547150" y="238125"/>
            <a:chExt cx="2525675" cy="5238750"/>
          </a:xfrm>
        </p:grpSpPr>
        <p:sp>
          <p:nvSpPr>
            <p:cNvPr id="995" name="Google Shape;995;p34"/>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4"/>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4"/>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4"/>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99" name="Google Shape;999;p34"/>
          <p:cNvPicPr preferRelativeResize="0"/>
          <p:nvPr/>
        </p:nvPicPr>
        <p:blipFill rotWithShape="1">
          <a:blip r:embed="rId3">
            <a:alphaModFix/>
          </a:blip>
          <a:srcRect b="23786" l="0" r="0" t="0"/>
          <a:stretch/>
        </p:blipFill>
        <p:spPr>
          <a:xfrm>
            <a:off x="5211463" y="756087"/>
            <a:ext cx="2025525" cy="3631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3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05" name="Google Shape;1005;p35"/>
          <p:cNvSpPr txBox="1"/>
          <p:nvPr>
            <p:ph idx="4294967295" type="body"/>
          </p:nvPr>
        </p:nvSpPr>
        <p:spPr>
          <a:xfrm>
            <a:off x="457200" y="631827"/>
            <a:ext cx="37032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a:t>
            </a:r>
            <a:r>
              <a:rPr lang="en" sz="3000">
                <a:solidFill>
                  <a:schemeClr val="lt1"/>
                </a:solidFill>
                <a:latin typeface="Titillium Web ExtraLight"/>
                <a:ea typeface="Titillium Web ExtraLight"/>
                <a:cs typeface="Titillium Web ExtraLight"/>
                <a:sym typeface="Titillium Web ExtraLight"/>
              </a:rPr>
              <a:t> PROJECT</a:t>
            </a:r>
            <a:endParaRPr b="1"/>
          </a:p>
          <a:p>
            <a:pPr indent="0" lvl="0" marL="0" rtl="0" algn="l">
              <a:spcBef>
                <a:spcPts val="600"/>
              </a:spcBef>
              <a:spcAft>
                <a:spcPts val="0"/>
              </a:spcAft>
              <a:buNone/>
            </a:pPr>
            <a:r>
              <a:rPr lang="en" sz="1800"/>
              <a:t>Show and explain your web, app or software projects using these gadget templates.</a:t>
            </a:r>
            <a:endParaRPr sz="1800"/>
          </a:p>
        </p:txBody>
      </p:sp>
      <p:grpSp>
        <p:nvGrpSpPr>
          <p:cNvPr id="1006" name="Google Shape;1006;p35"/>
          <p:cNvGrpSpPr/>
          <p:nvPr/>
        </p:nvGrpSpPr>
        <p:grpSpPr>
          <a:xfrm>
            <a:off x="4935502" y="465959"/>
            <a:ext cx="2736410" cy="4222433"/>
            <a:chOff x="2112475" y="238125"/>
            <a:chExt cx="3395050" cy="5238750"/>
          </a:xfrm>
        </p:grpSpPr>
        <p:sp>
          <p:nvSpPr>
            <p:cNvPr id="1007" name="Google Shape;1007;p35"/>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5"/>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5"/>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1" name="Google Shape;1011;p35"/>
          <p:cNvPicPr preferRelativeResize="0"/>
          <p:nvPr/>
        </p:nvPicPr>
        <p:blipFill>
          <a:blip r:embed="rId3">
            <a:alphaModFix/>
          </a:blip>
          <a:stretch>
            <a:fillRect/>
          </a:stretch>
        </p:blipFill>
        <p:spPr>
          <a:xfrm>
            <a:off x="5004788" y="839688"/>
            <a:ext cx="2597800" cy="3463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3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17" name="Google Shape;1017;p36"/>
          <p:cNvSpPr txBox="1"/>
          <p:nvPr>
            <p:ph idx="4294967295" type="body"/>
          </p:nvPr>
        </p:nvSpPr>
        <p:spPr>
          <a:xfrm>
            <a:off x="457200" y="631825"/>
            <a:ext cx="23835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a:t>
            </a:r>
            <a:r>
              <a:rPr lang="en" sz="3000">
                <a:solidFill>
                  <a:schemeClr val="lt1"/>
                </a:solidFill>
                <a:latin typeface="Titillium Web ExtraLight"/>
                <a:ea typeface="Titillium Web ExtraLight"/>
                <a:cs typeface="Titillium Web ExtraLight"/>
                <a:sym typeface="Titillium Web ExtraLight"/>
              </a:rPr>
              <a:t> PROJECT</a:t>
            </a:r>
            <a:endParaRPr b="1"/>
          </a:p>
          <a:p>
            <a:pPr indent="0" lvl="0" marL="0" rtl="0" algn="l">
              <a:spcBef>
                <a:spcPts val="600"/>
              </a:spcBef>
              <a:spcAft>
                <a:spcPts val="0"/>
              </a:spcAft>
              <a:buNone/>
            </a:pPr>
            <a:r>
              <a:rPr lang="en" sz="1800"/>
              <a:t>Show and explain your web, app or software projects using these gadget templates.</a:t>
            </a:r>
            <a:endParaRPr sz="1800"/>
          </a:p>
        </p:txBody>
      </p:sp>
      <p:grpSp>
        <p:nvGrpSpPr>
          <p:cNvPr id="1018" name="Google Shape;1018;p36"/>
          <p:cNvGrpSpPr/>
          <p:nvPr/>
        </p:nvGrpSpPr>
        <p:grpSpPr>
          <a:xfrm>
            <a:off x="3160869" y="1241118"/>
            <a:ext cx="5601518" cy="3281862"/>
            <a:chOff x="1177450" y="241631"/>
            <a:chExt cx="6173152" cy="3616776"/>
          </a:xfrm>
        </p:grpSpPr>
        <p:sp>
          <p:nvSpPr>
            <p:cNvPr id="1019" name="Google Shape;1019;p36"/>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36"/>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36"/>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36"/>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1023" name="Google Shape;1023;p36"/>
          <p:cNvPicPr preferRelativeResize="0"/>
          <p:nvPr/>
        </p:nvPicPr>
        <p:blipFill rotWithShape="1">
          <a:blip r:embed="rId3">
            <a:alphaModFix/>
          </a:blip>
          <a:srcRect b="6620" l="0" r="0" t="0"/>
          <a:stretch/>
        </p:blipFill>
        <p:spPr>
          <a:xfrm>
            <a:off x="3786366" y="1422067"/>
            <a:ext cx="4354033" cy="2765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3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29" name="Google Shape;1029;p37"/>
          <p:cNvSpPr txBox="1"/>
          <p:nvPr>
            <p:ph type="title"/>
          </p:nvPr>
        </p:nvSpPr>
        <p:spPr>
          <a:xfrm>
            <a:off x="452724" y="796914"/>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THANKS!</a:t>
            </a:r>
            <a:endParaRPr sz="6000"/>
          </a:p>
        </p:txBody>
      </p:sp>
      <p:sp>
        <p:nvSpPr>
          <p:cNvPr id="1030" name="Google Shape;1030;p37"/>
          <p:cNvSpPr txBox="1"/>
          <p:nvPr>
            <p:ph idx="1" type="body"/>
          </p:nvPr>
        </p:nvSpPr>
        <p:spPr>
          <a:xfrm>
            <a:off x="452727" y="1967225"/>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Any questions?</a:t>
            </a:r>
            <a:endParaRPr b="1"/>
          </a:p>
          <a:p>
            <a:pPr indent="0" lvl="0" marL="0" rtl="0" algn="l">
              <a:spcBef>
                <a:spcPts val="600"/>
              </a:spcBef>
              <a:spcAft>
                <a:spcPts val="0"/>
              </a:spcAft>
              <a:buClr>
                <a:schemeClr val="dk1"/>
              </a:buClr>
              <a:buSzPts val="1100"/>
              <a:buFont typeface="Arial"/>
              <a:buNone/>
            </a:pPr>
            <a:r>
              <a:rPr lang="en"/>
              <a:t>You can find me at</a:t>
            </a:r>
            <a:endParaRPr/>
          </a:p>
          <a:p>
            <a:pPr indent="-381000" lvl="0" marL="457200" rtl="0" algn="l">
              <a:spcBef>
                <a:spcPts val="600"/>
              </a:spcBef>
              <a:spcAft>
                <a:spcPts val="0"/>
              </a:spcAft>
              <a:buSzPts val="2400"/>
              <a:buChar char="▫"/>
            </a:pPr>
            <a:r>
              <a:rPr lang="en"/>
              <a:t>@username</a:t>
            </a:r>
            <a:endParaRPr/>
          </a:p>
          <a:p>
            <a:pPr indent="-381000" lvl="0" marL="457200" rtl="0" algn="l">
              <a:spcBef>
                <a:spcPts val="0"/>
              </a:spcBef>
              <a:spcAft>
                <a:spcPts val="0"/>
              </a:spcAft>
              <a:buSzPts val="2400"/>
              <a:buChar char="▫"/>
            </a:pPr>
            <a:r>
              <a:rPr lang="en"/>
              <a:t>user@mail.me</a:t>
            </a:r>
            <a:endParaRPr/>
          </a:p>
        </p:txBody>
      </p:sp>
      <p:pic>
        <p:nvPicPr>
          <p:cNvPr id="1031" name="Google Shape;1031;p37"/>
          <p:cNvPicPr preferRelativeResize="0"/>
          <p:nvPr/>
        </p:nvPicPr>
        <p:blipFill rotWithShape="1">
          <a:blip r:embed="rId3">
            <a:alphaModFix/>
          </a:blip>
          <a:srcRect b="6947" l="29032" r="24357" t="-74"/>
          <a:stretch/>
        </p:blipFill>
        <p:spPr>
          <a:xfrm>
            <a:off x="5546725" y="544875"/>
            <a:ext cx="3039850" cy="4049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3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1037" name="Google Shape;1037;p38"/>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rgbClr val="6E86B6"/>
                </a:solidFill>
                <a:hlinkClick r:id="rId3">
                  <a:extLst>
                    <a:ext uri="{A12FA001-AC4F-418D-AE19-62706E023703}">
                      <ahyp:hlinkClr val="tx"/>
                    </a:ext>
                  </a:extLst>
                </a:hlinkClick>
              </a:rPr>
              <a:t>SlidesCarnival</a:t>
            </a:r>
            <a:endParaRPr sz="2400">
              <a:solidFill>
                <a:srgbClr val="6E86B6"/>
              </a:solidFill>
            </a:endParaRPr>
          </a:p>
          <a:p>
            <a:pPr indent="-381000" lvl="0" marL="457200" rtl="0" algn="l">
              <a:lnSpc>
                <a:spcPct val="115000"/>
              </a:lnSpc>
              <a:spcBef>
                <a:spcPts val="0"/>
              </a:spcBef>
              <a:spcAft>
                <a:spcPts val="0"/>
              </a:spcAft>
              <a:buSzPts val="2400"/>
              <a:buChar char="▫"/>
            </a:pPr>
            <a:r>
              <a:rPr lang="en" sz="2400"/>
              <a:t>Photographs by </a:t>
            </a:r>
            <a:r>
              <a:rPr lang="en" sz="2400" u="sng">
                <a:solidFill>
                  <a:srgbClr val="6E86B6"/>
                </a:solidFill>
                <a:hlinkClick r:id="rId4">
                  <a:extLst>
                    <a:ext uri="{A12FA001-AC4F-418D-AE19-62706E023703}">
                      <ahyp:hlinkClr val="tx"/>
                    </a:ext>
                  </a:extLst>
                </a:hlinkClick>
              </a:rPr>
              <a:t>Unsplash</a:t>
            </a:r>
            <a:endParaRPr sz="2400">
              <a:solidFill>
                <a:srgbClr val="6E86B6"/>
              </a:solidFill>
            </a:endParaRPr>
          </a:p>
        </p:txBody>
      </p:sp>
      <p:sp>
        <p:nvSpPr>
          <p:cNvPr id="1038" name="Google Shape;1038;p3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3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PRESENTATION DESIGN</a:t>
            </a:r>
            <a:endParaRPr/>
          </a:p>
        </p:txBody>
      </p:sp>
      <p:sp>
        <p:nvSpPr>
          <p:cNvPr id="1044" name="Google Shape;1044;p39"/>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presentation uses the following typographies and colors:</a:t>
            </a:r>
            <a:endParaRPr sz="1400"/>
          </a:p>
          <a:p>
            <a:pPr indent="-317500" lvl="0" marL="457200" rtl="0" algn="l">
              <a:lnSpc>
                <a:spcPct val="115000"/>
              </a:lnSpc>
              <a:spcBef>
                <a:spcPts val="0"/>
              </a:spcBef>
              <a:spcAft>
                <a:spcPts val="0"/>
              </a:spcAft>
              <a:buSzPts val="1400"/>
              <a:buChar char="▫"/>
            </a:pPr>
            <a:r>
              <a:rPr lang="en" sz="1400"/>
              <a:t>Titles: Titillium Web ExtraLight</a:t>
            </a:r>
            <a:endParaRPr sz="1400"/>
          </a:p>
          <a:p>
            <a:pPr indent="-317500" lvl="0" marL="457200" rtl="0" algn="l">
              <a:lnSpc>
                <a:spcPct val="115000"/>
              </a:lnSpc>
              <a:spcBef>
                <a:spcPts val="0"/>
              </a:spcBef>
              <a:spcAft>
                <a:spcPts val="0"/>
              </a:spcAft>
              <a:buSzPts val="1400"/>
              <a:buChar char="▫"/>
            </a:pPr>
            <a:r>
              <a:rPr lang="en" sz="1400"/>
              <a:t>Body copy: </a:t>
            </a:r>
            <a:r>
              <a:rPr lang="en" sz="1400"/>
              <a:t>Titillium Web</a:t>
            </a:r>
            <a:endParaRPr sz="1400"/>
          </a:p>
          <a:p>
            <a:pPr indent="0" lvl="0" marL="0" rtl="0" algn="l">
              <a:lnSpc>
                <a:spcPct val="115000"/>
              </a:lnSpc>
              <a:spcBef>
                <a:spcPts val="0"/>
              </a:spcBef>
              <a:spcAft>
                <a:spcPts val="0"/>
              </a:spcAft>
              <a:buNone/>
            </a:pPr>
            <a:r>
              <a:rPr lang="en" sz="1400"/>
              <a:t>You can download the fonts on this page:</a:t>
            </a:r>
            <a:endParaRPr sz="1400"/>
          </a:p>
          <a:p>
            <a:pPr indent="0" lvl="0" marL="0" rtl="0" algn="l">
              <a:lnSpc>
                <a:spcPct val="115000"/>
              </a:lnSpc>
              <a:spcBef>
                <a:spcPts val="0"/>
              </a:spcBef>
              <a:spcAft>
                <a:spcPts val="0"/>
              </a:spcAft>
              <a:buNone/>
            </a:pPr>
            <a:r>
              <a:rPr lang="en" sz="1400" u="sng">
                <a:solidFill>
                  <a:srgbClr val="6E86B6"/>
                </a:solidFill>
                <a:hlinkClick r:id="rId3">
                  <a:extLst>
                    <a:ext uri="{A12FA001-AC4F-418D-AE19-62706E023703}">
                      <ahyp:hlinkClr val="tx"/>
                    </a:ext>
                  </a:extLst>
                </a:hlinkClick>
              </a:rPr>
              <a:t>https://www.fontsquirrel.com/fonts/titillium</a:t>
            </a:r>
            <a:endParaRPr sz="1400">
              <a:solidFill>
                <a:srgbClr val="6E86B6"/>
              </a:solidFill>
            </a:endParaRPr>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Bluish gray </a:t>
            </a:r>
            <a:r>
              <a:rPr b="1" lang="en" sz="1400">
                <a:solidFill>
                  <a:srgbClr val="6E86B6"/>
                </a:solidFill>
              </a:rPr>
              <a:t>#6e86b6 </a:t>
            </a:r>
            <a:r>
              <a:rPr lang="en" sz="1400"/>
              <a:t>· Dark bluish gray </a:t>
            </a:r>
            <a:r>
              <a:rPr b="1" lang="en" sz="1400">
                <a:solidFill>
                  <a:srgbClr val="465573"/>
                </a:solidFill>
                <a:highlight>
                  <a:srgbClr val="FFFFFF"/>
                </a:highlight>
              </a:rPr>
              <a:t>#465573</a:t>
            </a:r>
            <a:endParaRPr b="1" sz="1400">
              <a:solidFill>
                <a:srgbClr val="465573"/>
              </a:solidFill>
              <a:highlight>
                <a:srgbClr val="FFFFFF"/>
              </a:highlight>
            </a:endParaRPr>
          </a:p>
        </p:txBody>
      </p:sp>
      <p:sp>
        <p:nvSpPr>
          <p:cNvPr id="1045" name="Google Shape;1045;p39"/>
          <p:cNvSpPr txBox="1"/>
          <p:nvPr/>
        </p:nvSpPr>
        <p:spPr>
          <a:xfrm>
            <a:off x="739675" y="3186025"/>
            <a:ext cx="76860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sz="1200">
              <a:solidFill>
                <a:srgbClr val="FFFF00"/>
              </a:solidFill>
              <a:latin typeface="Titillium Web"/>
              <a:ea typeface="Titillium Web"/>
              <a:cs typeface="Titillium Web"/>
              <a:sym typeface="Titillium Web"/>
            </a:endParaRPr>
          </a:p>
          <a:p>
            <a:pPr indent="0" lvl="0" marL="0" rtl="0" algn="l">
              <a:spcBef>
                <a:spcPts val="0"/>
              </a:spcBef>
              <a:spcAft>
                <a:spcPts val="0"/>
              </a:spcAft>
              <a:buNone/>
            </a:pPr>
            <a:r>
              <a:t/>
            </a:r>
            <a:endParaRPr sz="1200">
              <a:solidFill>
                <a:srgbClr val="FFFF00"/>
              </a:solidFill>
              <a:latin typeface="Titillium Web"/>
              <a:ea typeface="Titillium Web"/>
              <a:cs typeface="Titillium Web"/>
              <a:sym typeface="Titillium Web"/>
            </a:endParaRPr>
          </a:p>
        </p:txBody>
      </p:sp>
      <p:sp>
        <p:nvSpPr>
          <p:cNvPr id="1046" name="Google Shape;1046;p3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40"/>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RESOURCES</a:t>
            </a:r>
            <a:endParaRPr/>
          </a:p>
        </p:txBody>
      </p:sp>
      <p:sp>
        <p:nvSpPr>
          <p:cNvPr id="1052" name="Google Shape;1052;p40"/>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Business Plans, Marketing Plans, Project Proposals, Lessons, etc</a:t>
            </a:r>
            <a:endParaRPr/>
          </a:p>
        </p:txBody>
      </p:sp>
      <p:sp>
        <p:nvSpPr>
          <p:cNvPr id="1053" name="Google Shape;1053;p40"/>
          <p:cNvSpPr/>
          <p:nvPr/>
        </p:nvSpPr>
        <p:spPr>
          <a:xfrm>
            <a:off x="6898675" y="2121449"/>
            <a:ext cx="1604875" cy="2519775"/>
          </a:xfrm>
          <a:prstGeom prst="rect">
            <a:avLst/>
          </a:prstGeom>
        </p:spPr>
        <p:txBody>
          <a:bodyPr>
            <a:prstTxWarp prst="textPlain"/>
          </a:bodyPr>
          <a:lstStyle/>
          <a:p>
            <a:pPr lvl="0" algn="ctr"/>
            <a:r>
              <a:rPr b="1" i="0">
                <a:ln>
                  <a:noFill/>
                </a:ln>
                <a:solidFill>
                  <a:srgbClr val="6E86B6"/>
                </a:solidFill>
                <a:latin typeface="Titillium Web"/>
              </a:rPr>
              <a:t>2</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4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1059" name="Google Shape;1059;p4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60" name="Google Shape;1060;p41"/>
          <p:cNvSpPr/>
          <p:nvPr/>
        </p:nvSpPr>
        <p:spPr>
          <a:xfrm>
            <a:off x="7735208" y="2298750"/>
            <a:ext cx="82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DEC</a:t>
            </a:r>
            <a:endParaRPr sz="1000">
              <a:solidFill>
                <a:schemeClr val="lt1"/>
              </a:solidFill>
              <a:latin typeface="Titillium Web"/>
              <a:ea typeface="Titillium Web"/>
              <a:cs typeface="Titillium Web"/>
              <a:sym typeface="Titillium Web"/>
            </a:endParaRPr>
          </a:p>
        </p:txBody>
      </p:sp>
      <p:sp>
        <p:nvSpPr>
          <p:cNvPr id="1061" name="Google Shape;1061;p41"/>
          <p:cNvSpPr/>
          <p:nvPr/>
        </p:nvSpPr>
        <p:spPr>
          <a:xfrm>
            <a:off x="7075124" y="2298750"/>
            <a:ext cx="82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NOV</a:t>
            </a:r>
            <a:endParaRPr sz="1000">
              <a:solidFill>
                <a:schemeClr val="lt1"/>
              </a:solidFill>
              <a:latin typeface="Titillium Web"/>
              <a:ea typeface="Titillium Web"/>
              <a:cs typeface="Titillium Web"/>
              <a:sym typeface="Titillium Web"/>
            </a:endParaRPr>
          </a:p>
        </p:txBody>
      </p:sp>
      <p:sp>
        <p:nvSpPr>
          <p:cNvPr id="1062" name="Google Shape;1062;p41"/>
          <p:cNvSpPr/>
          <p:nvPr/>
        </p:nvSpPr>
        <p:spPr>
          <a:xfrm>
            <a:off x="6415040" y="2298750"/>
            <a:ext cx="82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OCT</a:t>
            </a:r>
            <a:endParaRPr sz="1000">
              <a:solidFill>
                <a:schemeClr val="lt1"/>
              </a:solidFill>
              <a:latin typeface="Titillium Web"/>
              <a:ea typeface="Titillium Web"/>
              <a:cs typeface="Titillium Web"/>
              <a:sym typeface="Titillium Web"/>
            </a:endParaRPr>
          </a:p>
        </p:txBody>
      </p:sp>
      <p:sp>
        <p:nvSpPr>
          <p:cNvPr id="1063" name="Google Shape;1063;p41"/>
          <p:cNvSpPr/>
          <p:nvPr/>
        </p:nvSpPr>
        <p:spPr>
          <a:xfrm>
            <a:off x="5754956" y="2298750"/>
            <a:ext cx="8229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SEP</a:t>
            </a:r>
            <a:endParaRPr sz="1000">
              <a:solidFill>
                <a:schemeClr val="lt1"/>
              </a:solidFill>
              <a:latin typeface="Titillium Web"/>
              <a:ea typeface="Titillium Web"/>
              <a:cs typeface="Titillium Web"/>
              <a:sym typeface="Titillium Web"/>
            </a:endParaRPr>
          </a:p>
        </p:txBody>
      </p:sp>
      <p:sp>
        <p:nvSpPr>
          <p:cNvPr id="1064" name="Google Shape;1064;p41"/>
          <p:cNvSpPr/>
          <p:nvPr/>
        </p:nvSpPr>
        <p:spPr>
          <a:xfrm>
            <a:off x="5094872" y="2298750"/>
            <a:ext cx="8229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AUG</a:t>
            </a:r>
            <a:endParaRPr sz="1000">
              <a:solidFill>
                <a:schemeClr val="lt1"/>
              </a:solidFill>
              <a:latin typeface="Titillium Web"/>
              <a:ea typeface="Titillium Web"/>
              <a:cs typeface="Titillium Web"/>
              <a:sym typeface="Titillium Web"/>
            </a:endParaRPr>
          </a:p>
        </p:txBody>
      </p:sp>
      <p:sp>
        <p:nvSpPr>
          <p:cNvPr id="1065" name="Google Shape;1065;p41"/>
          <p:cNvSpPr/>
          <p:nvPr/>
        </p:nvSpPr>
        <p:spPr>
          <a:xfrm>
            <a:off x="4434788" y="2298750"/>
            <a:ext cx="8229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JUL</a:t>
            </a:r>
            <a:endParaRPr sz="1000">
              <a:solidFill>
                <a:schemeClr val="lt1"/>
              </a:solidFill>
              <a:latin typeface="Titillium Web"/>
              <a:ea typeface="Titillium Web"/>
              <a:cs typeface="Titillium Web"/>
              <a:sym typeface="Titillium Web"/>
            </a:endParaRPr>
          </a:p>
        </p:txBody>
      </p:sp>
      <p:sp>
        <p:nvSpPr>
          <p:cNvPr id="1066" name="Google Shape;1066;p41"/>
          <p:cNvSpPr/>
          <p:nvPr/>
        </p:nvSpPr>
        <p:spPr>
          <a:xfrm>
            <a:off x="3774704" y="2298750"/>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JUN</a:t>
            </a:r>
            <a:endParaRPr sz="1000">
              <a:solidFill>
                <a:schemeClr val="lt1"/>
              </a:solidFill>
              <a:latin typeface="Titillium Web"/>
              <a:ea typeface="Titillium Web"/>
              <a:cs typeface="Titillium Web"/>
              <a:sym typeface="Titillium Web"/>
            </a:endParaRPr>
          </a:p>
        </p:txBody>
      </p:sp>
      <p:sp>
        <p:nvSpPr>
          <p:cNvPr id="1067" name="Google Shape;1067;p41"/>
          <p:cNvSpPr/>
          <p:nvPr/>
        </p:nvSpPr>
        <p:spPr>
          <a:xfrm>
            <a:off x="3114619" y="2298750"/>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MAY</a:t>
            </a:r>
            <a:endParaRPr sz="1000">
              <a:solidFill>
                <a:schemeClr val="lt1"/>
              </a:solidFill>
              <a:latin typeface="Titillium Web"/>
              <a:ea typeface="Titillium Web"/>
              <a:cs typeface="Titillium Web"/>
              <a:sym typeface="Titillium Web"/>
            </a:endParaRPr>
          </a:p>
        </p:txBody>
      </p:sp>
      <p:sp>
        <p:nvSpPr>
          <p:cNvPr id="1068" name="Google Shape;1068;p41"/>
          <p:cNvSpPr/>
          <p:nvPr/>
        </p:nvSpPr>
        <p:spPr>
          <a:xfrm>
            <a:off x="2454535" y="2298750"/>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APR</a:t>
            </a:r>
            <a:endParaRPr sz="1000">
              <a:solidFill>
                <a:schemeClr val="lt1"/>
              </a:solidFill>
              <a:latin typeface="Titillium Web"/>
              <a:ea typeface="Titillium Web"/>
              <a:cs typeface="Titillium Web"/>
              <a:sym typeface="Titillium Web"/>
            </a:endParaRPr>
          </a:p>
        </p:txBody>
      </p:sp>
      <p:sp>
        <p:nvSpPr>
          <p:cNvPr id="1069" name="Google Shape;1069;p41"/>
          <p:cNvSpPr/>
          <p:nvPr/>
        </p:nvSpPr>
        <p:spPr>
          <a:xfrm>
            <a:off x="1794451" y="2298750"/>
            <a:ext cx="822900" cy="393600"/>
          </a:xfrm>
          <a:prstGeom prst="homePlate">
            <a:avLst>
              <a:gd fmla="val 32030" name="adj"/>
            </a:avLst>
          </a:prstGeom>
          <a:solidFill>
            <a:schemeClr val="dk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MAR</a:t>
            </a:r>
            <a:endParaRPr sz="1000">
              <a:solidFill>
                <a:schemeClr val="lt1"/>
              </a:solidFill>
              <a:latin typeface="Titillium Web"/>
              <a:ea typeface="Titillium Web"/>
              <a:cs typeface="Titillium Web"/>
              <a:sym typeface="Titillium Web"/>
            </a:endParaRPr>
          </a:p>
        </p:txBody>
      </p:sp>
      <p:sp>
        <p:nvSpPr>
          <p:cNvPr id="1070" name="Google Shape;1070;p41"/>
          <p:cNvSpPr/>
          <p:nvPr/>
        </p:nvSpPr>
        <p:spPr>
          <a:xfrm>
            <a:off x="1134367" y="2298750"/>
            <a:ext cx="822900" cy="393600"/>
          </a:xfrm>
          <a:prstGeom prst="homePlate">
            <a:avLst>
              <a:gd fmla="val 32030" name="adj"/>
            </a:avLst>
          </a:prstGeom>
          <a:solidFill>
            <a:schemeClr val="dk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FEB</a:t>
            </a:r>
            <a:endParaRPr sz="1000">
              <a:solidFill>
                <a:schemeClr val="lt1"/>
              </a:solidFill>
              <a:latin typeface="Titillium Web"/>
              <a:ea typeface="Titillium Web"/>
              <a:cs typeface="Titillium Web"/>
              <a:sym typeface="Titillium Web"/>
            </a:endParaRPr>
          </a:p>
        </p:txBody>
      </p:sp>
      <p:sp>
        <p:nvSpPr>
          <p:cNvPr id="1071" name="Google Shape;1071;p41"/>
          <p:cNvSpPr/>
          <p:nvPr/>
        </p:nvSpPr>
        <p:spPr>
          <a:xfrm>
            <a:off x="474283" y="2298750"/>
            <a:ext cx="822900" cy="393600"/>
          </a:xfrm>
          <a:prstGeom prst="homePlate">
            <a:avLst>
              <a:gd fmla="val 32030" name="adj"/>
            </a:avLst>
          </a:prstGeom>
          <a:solidFill>
            <a:schemeClr val="dk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JAN</a:t>
            </a:r>
            <a:endParaRPr sz="1000">
              <a:solidFill>
                <a:schemeClr val="lt1"/>
              </a:solidFill>
              <a:latin typeface="Titillium Web"/>
              <a:ea typeface="Titillium Web"/>
              <a:cs typeface="Titillium Web"/>
              <a:sym typeface="Titillium Web"/>
            </a:endParaRPr>
          </a:p>
        </p:txBody>
      </p:sp>
      <p:sp>
        <p:nvSpPr>
          <p:cNvPr id="1072" name="Google Shape;1072;p41"/>
          <p:cNvSpPr/>
          <p:nvPr/>
        </p:nvSpPr>
        <p:spPr>
          <a:xfrm>
            <a:off x="0" y="2298750"/>
            <a:ext cx="637200" cy="393600"/>
          </a:xfrm>
          <a:prstGeom prst="homePlate">
            <a:avLst>
              <a:gd fmla="val 32030" name="adj"/>
            </a:avLst>
          </a:prstGeom>
          <a:solidFill>
            <a:schemeClr val="dk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1073" name="Google Shape;1073;p41"/>
          <p:cNvCxnSpPr/>
          <p:nvPr/>
        </p:nvCxnSpPr>
        <p:spPr>
          <a:xfrm rot="10800000">
            <a:off x="768923" y="1824731"/>
            <a:ext cx="0" cy="498600"/>
          </a:xfrm>
          <a:prstGeom prst="straightConnector1">
            <a:avLst/>
          </a:prstGeom>
          <a:noFill/>
          <a:ln cap="flat" cmpd="sng" w="9525">
            <a:solidFill>
              <a:schemeClr val="lt2"/>
            </a:solidFill>
            <a:prstDash val="solid"/>
            <a:round/>
            <a:headEnd len="med" w="med" type="oval"/>
            <a:tailEnd len="med" w="med" type="oval"/>
          </a:ln>
        </p:spPr>
      </p:cxnSp>
      <p:sp>
        <p:nvSpPr>
          <p:cNvPr id="1074" name="Google Shape;1074;p41"/>
          <p:cNvSpPr txBox="1"/>
          <p:nvPr/>
        </p:nvSpPr>
        <p:spPr>
          <a:xfrm>
            <a:off x="727900" y="12700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75" name="Google Shape;1075;p41"/>
          <p:cNvCxnSpPr/>
          <p:nvPr/>
        </p:nvCxnSpPr>
        <p:spPr>
          <a:xfrm rot="10800000">
            <a:off x="2090158" y="1824731"/>
            <a:ext cx="0" cy="498600"/>
          </a:xfrm>
          <a:prstGeom prst="straightConnector1">
            <a:avLst/>
          </a:prstGeom>
          <a:noFill/>
          <a:ln cap="flat" cmpd="sng" w="9525">
            <a:solidFill>
              <a:schemeClr val="lt2"/>
            </a:solidFill>
            <a:prstDash val="solid"/>
            <a:round/>
            <a:headEnd len="med" w="med" type="oval"/>
            <a:tailEnd len="med" w="med" type="oval"/>
          </a:ln>
        </p:spPr>
      </p:cxnSp>
      <p:sp>
        <p:nvSpPr>
          <p:cNvPr id="1076" name="Google Shape;1076;p41"/>
          <p:cNvSpPr txBox="1"/>
          <p:nvPr/>
        </p:nvSpPr>
        <p:spPr>
          <a:xfrm>
            <a:off x="2050642" y="12700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77" name="Google Shape;1077;p41"/>
          <p:cNvCxnSpPr/>
          <p:nvPr/>
        </p:nvCxnSpPr>
        <p:spPr>
          <a:xfrm rot="10800000">
            <a:off x="3411393" y="1824731"/>
            <a:ext cx="0" cy="498600"/>
          </a:xfrm>
          <a:prstGeom prst="straightConnector1">
            <a:avLst/>
          </a:prstGeom>
          <a:noFill/>
          <a:ln cap="flat" cmpd="sng" w="9525">
            <a:solidFill>
              <a:schemeClr val="lt2"/>
            </a:solidFill>
            <a:prstDash val="solid"/>
            <a:round/>
            <a:headEnd len="med" w="med" type="oval"/>
            <a:tailEnd len="med" w="med" type="oval"/>
          </a:ln>
        </p:spPr>
      </p:cxnSp>
      <p:sp>
        <p:nvSpPr>
          <p:cNvPr id="1078" name="Google Shape;1078;p41"/>
          <p:cNvSpPr txBox="1"/>
          <p:nvPr/>
        </p:nvSpPr>
        <p:spPr>
          <a:xfrm>
            <a:off x="3373384" y="12700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79" name="Google Shape;1079;p41"/>
          <p:cNvCxnSpPr/>
          <p:nvPr/>
        </p:nvCxnSpPr>
        <p:spPr>
          <a:xfrm rot="10800000">
            <a:off x="4732628" y="1824731"/>
            <a:ext cx="0" cy="498600"/>
          </a:xfrm>
          <a:prstGeom prst="straightConnector1">
            <a:avLst/>
          </a:prstGeom>
          <a:noFill/>
          <a:ln cap="flat" cmpd="sng" w="9525">
            <a:solidFill>
              <a:schemeClr val="lt2"/>
            </a:solidFill>
            <a:prstDash val="solid"/>
            <a:round/>
            <a:headEnd len="med" w="med" type="oval"/>
            <a:tailEnd len="med" w="med" type="oval"/>
          </a:ln>
        </p:spPr>
      </p:cxnSp>
      <p:sp>
        <p:nvSpPr>
          <p:cNvPr id="1080" name="Google Shape;1080;p41"/>
          <p:cNvSpPr txBox="1"/>
          <p:nvPr/>
        </p:nvSpPr>
        <p:spPr>
          <a:xfrm>
            <a:off x="4696126" y="12700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1" name="Google Shape;1081;p41"/>
          <p:cNvCxnSpPr/>
          <p:nvPr/>
        </p:nvCxnSpPr>
        <p:spPr>
          <a:xfrm rot="10800000">
            <a:off x="6053863" y="1824731"/>
            <a:ext cx="0" cy="498600"/>
          </a:xfrm>
          <a:prstGeom prst="straightConnector1">
            <a:avLst/>
          </a:prstGeom>
          <a:noFill/>
          <a:ln cap="flat" cmpd="sng" w="9525">
            <a:solidFill>
              <a:schemeClr val="lt2"/>
            </a:solidFill>
            <a:prstDash val="solid"/>
            <a:round/>
            <a:headEnd len="med" w="med" type="oval"/>
            <a:tailEnd len="med" w="med" type="oval"/>
          </a:ln>
        </p:spPr>
      </p:cxnSp>
      <p:sp>
        <p:nvSpPr>
          <p:cNvPr id="1082" name="Google Shape;1082;p41"/>
          <p:cNvSpPr txBox="1"/>
          <p:nvPr/>
        </p:nvSpPr>
        <p:spPr>
          <a:xfrm>
            <a:off x="6018868" y="12700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3" name="Google Shape;1083;p41"/>
          <p:cNvCxnSpPr/>
          <p:nvPr/>
        </p:nvCxnSpPr>
        <p:spPr>
          <a:xfrm rot="10800000">
            <a:off x="7375098" y="1824731"/>
            <a:ext cx="0" cy="498600"/>
          </a:xfrm>
          <a:prstGeom prst="straightConnector1">
            <a:avLst/>
          </a:prstGeom>
          <a:noFill/>
          <a:ln cap="flat" cmpd="sng" w="9525">
            <a:solidFill>
              <a:schemeClr val="lt2"/>
            </a:solidFill>
            <a:prstDash val="solid"/>
            <a:round/>
            <a:headEnd len="med" w="med" type="oval"/>
            <a:tailEnd len="med" w="med" type="oval"/>
          </a:ln>
        </p:spPr>
      </p:cxnSp>
      <p:sp>
        <p:nvSpPr>
          <p:cNvPr id="1084" name="Google Shape;1084;p41"/>
          <p:cNvSpPr txBox="1"/>
          <p:nvPr/>
        </p:nvSpPr>
        <p:spPr>
          <a:xfrm>
            <a:off x="7341610" y="12700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85" name="Google Shape;1085;p41"/>
          <p:cNvCxnSpPr/>
          <p:nvPr/>
        </p:nvCxnSpPr>
        <p:spPr>
          <a:xfrm rot="10800000">
            <a:off x="1439687" y="2667769"/>
            <a:ext cx="0" cy="498600"/>
          </a:xfrm>
          <a:prstGeom prst="straightConnector1">
            <a:avLst/>
          </a:prstGeom>
          <a:noFill/>
          <a:ln cap="flat" cmpd="sng" w="9525">
            <a:solidFill>
              <a:schemeClr val="lt2"/>
            </a:solidFill>
            <a:prstDash val="solid"/>
            <a:round/>
            <a:headEnd len="med" w="med" type="oval"/>
            <a:tailEnd len="med" w="med" type="oval"/>
          </a:ln>
        </p:spPr>
      </p:cxnSp>
      <p:sp>
        <p:nvSpPr>
          <p:cNvPr id="1086" name="Google Shape;1086;p41"/>
          <p:cNvSpPr txBox="1"/>
          <p:nvPr/>
        </p:nvSpPr>
        <p:spPr>
          <a:xfrm>
            <a:off x="1369548" y="31909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7" name="Google Shape;1087;p41"/>
          <p:cNvCxnSpPr/>
          <p:nvPr/>
        </p:nvCxnSpPr>
        <p:spPr>
          <a:xfrm rot="10800000">
            <a:off x="2760922" y="2667769"/>
            <a:ext cx="0" cy="498600"/>
          </a:xfrm>
          <a:prstGeom prst="straightConnector1">
            <a:avLst/>
          </a:prstGeom>
          <a:noFill/>
          <a:ln cap="flat" cmpd="sng" w="9525">
            <a:solidFill>
              <a:schemeClr val="lt2"/>
            </a:solidFill>
            <a:prstDash val="solid"/>
            <a:round/>
            <a:headEnd len="med" w="med" type="oval"/>
            <a:tailEnd len="med" w="med" type="oval"/>
          </a:ln>
        </p:spPr>
      </p:cxnSp>
      <p:sp>
        <p:nvSpPr>
          <p:cNvPr id="1088" name="Google Shape;1088;p41"/>
          <p:cNvSpPr txBox="1"/>
          <p:nvPr/>
        </p:nvSpPr>
        <p:spPr>
          <a:xfrm>
            <a:off x="2699944" y="31909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9" name="Google Shape;1089;p41"/>
          <p:cNvCxnSpPr/>
          <p:nvPr/>
        </p:nvCxnSpPr>
        <p:spPr>
          <a:xfrm rot="10800000">
            <a:off x="4082157" y="2667769"/>
            <a:ext cx="0" cy="498600"/>
          </a:xfrm>
          <a:prstGeom prst="straightConnector1">
            <a:avLst/>
          </a:prstGeom>
          <a:noFill/>
          <a:ln cap="flat" cmpd="sng" w="9525">
            <a:solidFill>
              <a:schemeClr val="lt2"/>
            </a:solidFill>
            <a:prstDash val="solid"/>
            <a:round/>
            <a:headEnd len="med" w="med" type="oval"/>
            <a:tailEnd len="med" w="med" type="oval"/>
          </a:ln>
        </p:spPr>
      </p:cxnSp>
      <p:sp>
        <p:nvSpPr>
          <p:cNvPr id="1090" name="Google Shape;1090;p41"/>
          <p:cNvSpPr txBox="1"/>
          <p:nvPr/>
        </p:nvSpPr>
        <p:spPr>
          <a:xfrm>
            <a:off x="4030339" y="31909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91" name="Google Shape;1091;p41"/>
          <p:cNvCxnSpPr/>
          <p:nvPr/>
        </p:nvCxnSpPr>
        <p:spPr>
          <a:xfrm rot="10800000">
            <a:off x="5403392" y="2667769"/>
            <a:ext cx="0" cy="498600"/>
          </a:xfrm>
          <a:prstGeom prst="straightConnector1">
            <a:avLst/>
          </a:prstGeom>
          <a:noFill/>
          <a:ln cap="flat" cmpd="sng" w="9525">
            <a:solidFill>
              <a:schemeClr val="lt2"/>
            </a:solidFill>
            <a:prstDash val="solid"/>
            <a:round/>
            <a:headEnd len="med" w="med" type="oval"/>
            <a:tailEnd len="med" w="med" type="oval"/>
          </a:ln>
        </p:spPr>
      </p:cxnSp>
      <p:sp>
        <p:nvSpPr>
          <p:cNvPr id="1092" name="Google Shape;1092;p41"/>
          <p:cNvSpPr txBox="1"/>
          <p:nvPr/>
        </p:nvSpPr>
        <p:spPr>
          <a:xfrm>
            <a:off x="5360735" y="31909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93" name="Google Shape;1093;p41"/>
          <p:cNvCxnSpPr/>
          <p:nvPr/>
        </p:nvCxnSpPr>
        <p:spPr>
          <a:xfrm rot="10800000">
            <a:off x="6724627" y="2667769"/>
            <a:ext cx="0" cy="498600"/>
          </a:xfrm>
          <a:prstGeom prst="straightConnector1">
            <a:avLst/>
          </a:prstGeom>
          <a:noFill/>
          <a:ln cap="flat" cmpd="sng" w="9525">
            <a:solidFill>
              <a:schemeClr val="lt2"/>
            </a:solidFill>
            <a:prstDash val="solid"/>
            <a:round/>
            <a:headEnd len="med" w="med" type="oval"/>
            <a:tailEnd len="med" w="med" type="oval"/>
          </a:ln>
        </p:spPr>
      </p:cxnSp>
      <p:sp>
        <p:nvSpPr>
          <p:cNvPr id="1094" name="Google Shape;1094;p41"/>
          <p:cNvSpPr txBox="1"/>
          <p:nvPr/>
        </p:nvSpPr>
        <p:spPr>
          <a:xfrm>
            <a:off x="6691131" y="31909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95" name="Google Shape;1095;p41"/>
          <p:cNvCxnSpPr/>
          <p:nvPr/>
        </p:nvCxnSpPr>
        <p:spPr>
          <a:xfrm rot="10800000">
            <a:off x="8045862" y="2667769"/>
            <a:ext cx="0" cy="498600"/>
          </a:xfrm>
          <a:prstGeom prst="straightConnector1">
            <a:avLst/>
          </a:prstGeom>
          <a:noFill/>
          <a:ln cap="flat" cmpd="sng" w="9525">
            <a:solidFill>
              <a:schemeClr val="lt2"/>
            </a:solidFill>
            <a:prstDash val="solid"/>
            <a:round/>
            <a:headEnd len="med" w="med" type="oval"/>
            <a:tailEnd len="med" w="med" type="oval"/>
          </a:ln>
        </p:spPr>
      </p:cxnSp>
      <p:sp>
        <p:nvSpPr>
          <p:cNvPr id="1096" name="Google Shape;1096;p41"/>
          <p:cNvSpPr txBox="1"/>
          <p:nvPr/>
        </p:nvSpPr>
        <p:spPr>
          <a:xfrm>
            <a:off x="8008073" y="3190950"/>
            <a:ext cx="1034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4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102" name="Google Shape;1102;p4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03" name="Google Shape;1103;p42"/>
          <p:cNvSpPr/>
          <p:nvPr/>
        </p:nvSpPr>
        <p:spPr>
          <a:xfrm>
            <a:off x="0" y="21424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42"/>
          <p:cNvSpPr/>
          <p:nvPr/>
        </p:nvSpPr>
        <p:spPr>
          <a:xfrm>
            <a:off x="0" y="21424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05" name="Google Shape;1105;p42"/>
          <p:cNvGrpSpPr/>
          <p:nvPr/>
        </p:nvGrpSpPr>
        <p:grpSpPr>
          <a:xfrm>
            <a:off x="1786339" y="1474801"/>
            <a:ext cx="473400" cy="473400"/>
            <a:chOff x="1786339" y="1703401"/>
            <a:chExt cx="473400" cy="473400"/>
          </a:xfrm>
        </p:grpSpPr>
        <p:sp>
          <p:nvSpPr>
            <p:cNvPr id="1106" name="Google Shape;1106;p42"/>
            <p:cNvSpPr/>
            <p:nvPr/>
          </p:nvSpPr>
          <p:spPr>
            <a:xfrm rot="8100000">
              <a:off x="1855667" y="1772729"/>
              <a:ext cx="334744" cy="334744"/>
            </a:xfrm>
            <a:prstGeom prst="teardrop">
              <a:avLst>
                <a:gd fmla="val 10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Titillium Web"/>
                <a:ea typeface="Titillium Web"/>
                <a:cs typeface="Titillium Web"/>
                <a:sym typeface="Titillium Web"/>
              </a:endParaRPr>
            </a:p>
          </p:txBody>
        </p:sp>
        <p:sp>
          <p:nvSpPr>
            <p:cNvPr id="1107" name="Google Shape;1107;p42"/>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Titillium Web"/>
                  <a:ea typeface="Titillium Web"/>
                  <a:cs typeface="Titillium Web"/>
                  <a:sym typeface="Titillium Web"/>
                </a:rPr>
                <a:t>1</a:t>
              </a:r>
              <a:endParaRPr sz="600">
                <a:solidFill>
                  <a:schemeClr val="dk1"/>
                </a:solidFill>
                <a:latin typeface="Titillium Web"/>
                <a:ea typeface="Titillium Web"/>
                <a:cs typeface="Titillium Web"/>
                <a:sym typeface="Titillium Web"/>
              </a:endParaRPr>
            </a:p>
          </p:txBody>
        </p:sp>
      </p:grpSp>
      <p:grpSp>
        <p:nvGrpSpPr>
          <p:cNvPr id="1108" name="Google Shape;1108;p42"/>
          <p:cNvGrpSpPr/>
          <p:nvPr/>
        </p:nvGrpSpPr>
        <p:grpSpPr>
          <a:xfrm>
            <a:off x="3814414" y="1474801"/>
            <a:ext cx="473400" cy="473400"/>
            <a:chOff x="3814414" y="1703401"/>
            <a:chExt cx="473400" cy="473400"/>
          </a:xfrm>
        </p:grpSpPr>
        <p:sp>
          <p:nvSpPr>
            <p:cNvPr id="1109" name="Google Shape;1109;p42"/>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Titillium Web"/>
                <a:ea typeface="Titillium Web"/>
                <a:cs typeface="Titillium Web"/>
                <a:sym typeface="Titillium Web"/>
              </a:endParaRPr>
            </a:p>
          </p:txBody>
        </p:sp>
        <p:sp>
          <p:nvSpPr>
            <p:cNvPr id="1110" name="Google Shape;1110;p42"/>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Titillium Web"/>
                  <a:ea typeface="Titillium Web"/>
                  <a:cs typeface="Titillium Web"/>
                  <a:sym typeface="Titillium Web"/>
                </a:rPr>
                <a:t>3</a:t>
              </a:r>
              <a:endParaRPr sz="600">
                <a:solidFill>
                  <a:schemeClr val="dk1"/>
                </a:solidFill>
                <a:latin typeface="Titillium Web"/>
                <a:ea typeface="Titillium Web"/>
                <a:cs typeface="Titillium Web"/>
                <a:sym typeface="Titillium Web"/>
              </a:endParaRPr>
            </a:p>
          </p:txBody>
        </p:sp>
      </p:grpSp>
      <p:grpSp>
        <p:nvGrpSpPr>
          <p:cNvPr id="1111" name="Google Shape;1111;p42"/>
          <p:cNvGrpSpPr/>
          <p:nvPr/>
        </p:nvGrpSpPr>
        <p:grpSpPr>
          <a:xfrm>
            <a:off x="5842489" y="1474801"/>
            <a:ext cx="473400" cy="473400"/>
            <a:chOff x="5842489" y="1703401"/>
            <a:chExt cx="473400" cy="473400"/>
          </a:xfrm>
        </p:grpSpPr>
        <p:sp>
          <p:nvSpPr>
            <p:cNvPr id="1112" name="Google Shape;1112;p42"/>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Titillium Web"/>
                <a:ea typeface="Titillium Web"/>
                <a:cs typeface="Titillium Web"/>
                <a:sym typeface="Titillium Web"/>
              </a:endParaRPr>
            </a:p>
          </p:txBody>
        </p:sp>
        <p:sp>
          <p:nvSpPr>
            <p:cNvPr id="1113" name="Google Shape;1113;p42"/>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Titillium Web"/>
                  <a:ea typeface="Titillium Web"/>
                  <a:cs typeface="Titillium Web"/>
                  <a:sym typeface="Titillium Web"/>
                </a:rPr>
                <a:t>5</a:t>
              </a:r>
              <a:endParaRPr sz="600">
                <a:solidFill>
                  <a:schemeClr val="dk1"/>
                </a:solidFill>
                <a:latin typeface="Titillium Web"/>
                <a:ea typeface="Titillium Web"/>
                <a:cs typeface="Titillium Web"/>
                <a:sym typeface="Titillium Web"/>
              </a:endParaRPr>
            </a:p>
          </p:txBody>
        </p:sp>
      </p:grpSp>
      <p:grpSp>
        <p:nvGrpSpPr>
          <p:cNvPr id="1114" name="Google Shape;1114;p42"/>
          <p:cNvGrpSpPr/>
          <p:nvPr/>
        </p:nvGrpSpPr>
        <p:grpSpPr>
          <a:xfrm>
            <a:off x="6880814" y="3347700"/>
            <a:ext cx="473400" cy="473400"/>
            <a:chOff x="6880814" y="3576300"/>
            <a:chExt cx="473400" cy="473400"/>
          </a:xfrm>
        </p:grpSpPr>
        <p:sp>
          <p:nvSpPr>
            <p:cNvPr id="1115" name="Google Shape;1115;p42"/>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Titillium Web"/>
                <a:ea typeface="Titillium Web"/>
                <a:cs typeface="Titillium Web"/>
                <a:sym typeface="Titillium Web"/>
              </a:endParaRPr>
            </a:p>
          </p:txBody>
        </p:sp>
        <p:sp>
          <p:nvSpPr>
            <p:cNvPr id="1116" name="Google Shape;1116;p42"/>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Titillium Web"/>
                  <a:ea typeface="Titillium Web"/>
                  <a:cs typeface="Titillium Web"/>
                  <a:sym typeface="Titillium Web"/>
                </a:rPr>
                <a:t>6</a:t>
              </a:r>
              <a:endParaRPr sz="600">
                <a:solidFill>
                  <a:schemeClr val="dk1"/>
                </a:solidFill>
                <a:latin typeface="Titillium Web"/>
                <a:ea typeface="Titillium Web"/>
                <a:cs typeface="Titillium Web"/>
                <a:sym typeface="Titillium Web"/>
              </a:endParaRPr>
            </a:p>
          </p:txBody>
        </p:sp>
      </p:grpSp>
      <p:grpSp>
        <p:nvGrpSpPr>
          <p:cNvPr id="1117" name="Google Shape;1117;p42"/>
          <p:cNvGrpSpPr/>
          <p:nvPr/>
        </p:nvGrpSpPr>
        <p:grpSpPr>
          <a:xfrm>
            <a:off x="4852739" y="3347700"/>
            <a:ext cx="473400" cy="473400"/>
            <a:chOff x="4852739" y="3576300"/>
            <a:chExt cx="473400" cy="473400"/>
          </a:xfrm>
        </p:grpSpPr>
        <p:sp>
          <p:nvSpPr>
            <p:cNvPr id="1118" name="Google Shape;1118;p42"/>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Titillium Web"/>
                <a:ea typeface="Titillium Web"/>
                <a:cs typeface="Titillium Web"/>
                <a:sym typeface="Titillium Web"/>
              </a:endParaRPr>
            </a:p>
          </p:txBody>
        </p:sp>
        <p:sp>
          <p:nvSpPr>
            <p:cNvPr id="1119" name="Google Shape;1119;p42"/>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Titillium Web"/>
                  <a:ea typeface="Titillium Web"/>
                  <a:cs typeface="Titillium Web"/>
                  <a:sym typeface="Titillium Web"/>
                </a:rPr>
                <a:t>4</a:t>
              </a:r>
              <a:endParaRPr sz="600">
                <a:solidFill>
                  <a:schemeClr val="dk1"/>
                </a:solidFill>
                <a:latin typeface="Titillium Web"/>
                <a:ea typeface="Titillium Web"/>
                <a:cs typeface="Titillium Web"/>
                <a:sym typeface="Titillium Web"/>
              </a:endParaRPr>
            </a:p>
          </p:txBody>
        </p:sp>
      </p:grpSp>
      <p:grpSp>
        <p:nvGrpSpPr>
          <p:cNvPr id="1120" name="Google Shape;1120;p42"/>
          <p:cNvGrpSpPr/>
          <p:nvPr/>
        </p:nvGrpSpPr>
        <p:grpSpPr>
          <a:xfrm>
            <a:off x="2824664" y="3347700"/>
            <a:ext cx="473400" cy="473400"/>
            <a:chOff x="2824664" y="3576300"/>
            <a:chExt cx="473400" cy="473400"/>
          </a:xfrm>
        </p:grpSpPr>
        <p:sp>
          <p:nvSpPr>
            <p:cNvPr id="1121" name="Google Shape;1121;p42"/>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Titillium Web"/>
                <a:ea typeface="Titillium Web"/>
                <a:cs typeface="Titillium Web"/>
                <a:sym typeface="Titillium Web"/>
              </a:endParaRPr>
            </a:p>
          </p:txBody>
        </p:sp>
        <p:sp>
          <p:nvSpPr>
            <p:cNvPr id="1122" name="Google Shape;1122;p42"/>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Titillium Web"/>
                  <a:ea typeface="Titillium Web"/>
                  <a:cs typeface="Titillium Web"/>
                  <a:sym typeface="Titillium Web"/>
                </a:rPr>
                <a:t>2</a:t>
              </a:r>
              <a:endParaRPr sz="600">
                <a:solidFill>
                  <a:schemeClr val="dk1"/>
                </a:solidFill>
                <a:latin typeface="Titillium Web"/>
                <a:ea typeface="Titillium Web"/>
                <a:cs typeface="Titillium Web"/>
                <a:sym typeface="Titillium Web"/>
              </a:endParaRPr>
            </a:p>
          </p:txBody>
        </p:sp>
      </p:grpSp>
      <p:sp>
        <p:nvSpPr>
          <p:cNvPr id="1123" name="Google Shape;1123;p42"/>
          <p:cNvSpPr txBox="1"/>
          <p:nvPr/>
        </p:nvSpPr>
        <p:spPr>
          <a:xfrm>
            <a:off x="1379850" y="9275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
        <p:nvSpPr>
          <p:cNvPr id="1124" name="Google Shape;1124;p42"/>
          <p:cNvSpPr txBox="1"/>
          <p:nvPr/>
        </p:nvSpPr>
        <p:spPr>
          <a:xfrm>
            <a:off x="3377205" y="9275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sp>
        <p:nvSpPr>
          <p:cNvPr id="1125" name="Google Shape;1125;p42"/>
          <p:cNvSpPr txBox="1"/>
          <p:nvPr/>
        </p:nvSpPr>
        <p:spPr>
          <a:xfrm>
            <a:off x="5436010" y="9275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sp>
        <p:nvSpPr>
          <p:cNvPr id="1126" name="Google Shape;1126;p42"/>
          <p:cNvSpPr txBox="1"/>
          <p:nvPr/>
        </p:nvSpPr>
        <p:spPr>
          <a:xfrm>
            <a:off x="2418175" y="38350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
        <p:nvSpPr>
          <p:cNvPr id="1127" name="Google Shape;1127;p42"/>
          <p:cNvSpPr txBox="1"/>
          <p:nvPr/>
        </p:nvSpPr>
        <p:spPr>
          <a:xfrm>
            <a:off x="4446255" y="38350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sp>
        <p:nvSpPr>
          <p:cNvPr id="1128" name="Google Shape;1128;p42"/>
          <p:cNvSpPr txBox="1"/>
          <p:nvPr/>
        </p:nvSpPr>
        <p:spPr>
          <a:xfrm>
            <a:off x="6474335" y="38350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43"/>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GANTT CHART</a:t>
            </a:r>
            <a:endParaRPr/>
          </a:p>
        </p:txBody>
      </p:sp>
      <p:sp>
        <p:nvSpPr>
          <p:cNvPr id="1134" name="Google Shape;1134;p4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1135" name="Google Shape;1135;p43"/>
          <p:cNvGraphicFramePr/>
          <p:nvPr/>
        </p:nvGraphicFramePr>
        <p:xfrm>
          <a:off x="829325" y="1354231"/>
          <a:ext cx="3000000" cy="3000000"/>
        </p:xfrm>
        <a:graphic>
          <a:graphicData uri="http://schemas.openxmlformats.org/drawingml/2006/table">
            <a:tbl>
              <a:tblPr>
                <a:noFill/>
                <a:tableStyleId>{65EB44B9-4524-4C0D-8AF8-5427DF5A4584}</a:tableStyleId>
              </a:tblPr>
              <a:tblGrid>
                <a:gridCol w="1288400"/>
                <a:gridCol w="442400"/>
                <a:gridCol w="442400"/>
                <a:gridCol w="442400"/>
                <a:gridCol w="442400"/>
                <a:gridCol w="442400"/>
                <a:gridCol w="442400"/>
                <a:gridCol w="442400"/>
                <a:gridCol w="442400"/>
                <a:gridCol w="442400"/>
                <a:gridCol w="442400"/>
                <a:gridCol w="442400"/>
                <a:gridCol w="442400"/>
                <a:gridCol w="442400"/>
                <a:gridCol w="442400"/>
              </a:tblGrid>
              <a:tr h="270425">
                <a:tc>
                  <a:txBody>
                    <a:bodyPr/>
                    <a:lstStyle/>
                    <a:p>
                      <a:pPr indent="0" lvl="0" marL="0" rtl="0" algn="l">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7">
                  <a:txBody>
                    <a:bodyPr/>
                    <a:lstStyle/>
                    <a:p>
                      <a:pPr indent="0" lvl="0" marL="0" rtl="0" algn="ctr">
                        <a:spcBef>
                          <a:spcPts val="0"/>
                        </a:spcBef>
                        <a:spcAft>
                          <a:spcPts val="0"/>
                        </a:spcAft>
                        <a:buNone/>
                      </a:pPr>
                      <a:r>
                        <a:rPr b="1" lang="en" sz="800">
                          <a:solidFill>
                            <a:schemeClr val="lt1"/>
                          </a:solidFill>
                          <a:latin typeface="Titillium Web"/>
                          <a:ea typeface="Titillium Web"/>
                          <a:cs typeface="Titillium Web"/>
                          <a:sym typeface="Titillium Web"/>
                        </a:rPr>
                        <a:t>Week 1</a:t>
                      </a:r>
                      <a:endParaRPr b="1"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hMerge="1"/>
                <a:tc hMerge="1"/>
                <a:tc hMerge="1"/>
                <a:tc hMerge="1"/>
                <a:tc hMerge="1"/>
                <a:tc hMerge="1"/>
                <a:tc gridSpan="7">
                  <a:txBody>
                    <a:bodyPr/>
                    <a:lstStyle/>
                    <a:p>
                      <a:pPr indent="0" lvl="0" marL="0" rtl="0" algn="ctr">
                        <a:spcBef>
                          <a:spcPts val="0"/>
                        </a:spcBef>
                        <a:spcAft>
                          <a:spcPts val="0"/>
                        </a:spcAft>
                        <a:buNone/>
                      </a:pPr>
                      <a:r>
                        <a:rPr b="1" lang="en" sz="800">
                          <a:solidFill>
                            <a:schemeClr val="lt1"/>
                          </a:solidFill>
                          <a:latin typeface="Titillium Web"/>
                          <a:ea typeface="Titillium Web"/>
                          <a:cs typeface="Titillium Web"/>
                          <a:sym typeface="Titillium Web"/>
                        </a:rPr>
                        <a:t>Week 2</a:t>
                      </a:r>
                      <a:endParaRPr b="1"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hMerge="1"/>
                <a:tc hMerge="1"/>
                <a:tc hMerge="1"/>
                <a:tc hMerge="1"/>
                <a:tc hMerge="1"/>
                <a:tc hMerge="1"/>
              </a:tr>
              <a:tr h="270425">
                <a:tc>
                  <a:txBody>
                    <a:bodyPr/>
                    <a:lstStyle/>
                    <a:p>
                      <a:pPr indent="0" lvl="0" marL="0" rtl="0" algn="l">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1</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2</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3</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4</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5</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6</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7</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8</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9</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10</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11</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12</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13</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14</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r>
              <a:tr h="270425">
                <a:tc>
                  <a:txBody>
                    <a:bodyPr/>
                    <a:lstStyle/>
                    <a:p>
                      <a:pPr indent="0" lvl="0" marL="0" rtl="0" algn="r">
                        <a:spcBef>
                          <a:spcPts val="0"/>
                        </a:spcBef>
                        <a:spcAft>
                          <a:spcPts val="0"/>
                        </a:spcAft>
                        <a:buNone/>
                      </a:pPr>
                      <a:r>
                        <a:rPr lang="en" sz="800">
                          <a:solidFill>
                            <a:schemeClr val="lt1"/>
                          </a:solidFill>
                          <a:latin typeface="Titillium Web"/>
                          <a:ea typeface="Titillium Web"/>
                          <a:cs typeface="Titillium Web"/>
                          <a:sym typeface="Titillium Web"/>
                        </a:rPr>
                        <a:t>Task 1</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r>
              <a:tr h="270425">
                <a:tc>
                  <a:txBody>
                    <a:bodyPr/>
                    <a:lstStyle/>
                    <a:p>
                      <a:pPr indent="0" lvl="0" marL="0" rtl="0" algn="r">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2</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r>
              <a:tr h="270425">
                <a:tc>
                  <a:txBody>
                    <a:bodyPr/>
                    <a:lstStyle/>
                    <a:p>
                      <a:pPr indent="0" lvl="0" marL="0" rtl="0" algn="r">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3</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70425">
                <a:tc>
                  <a:txBody>
                    <a:bodyPr/>
                    <a:lstStyle/>
                    <a:p>
                      <a:pPr indent="0" lvl="0" marL="0" rtl="0" algn="r">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4</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l">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l">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l">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r>
              <a:tr h="270425">
                <a:tc>
                  <a:txBody>
                    <a:bodyPr/>
                    <a:lstStyle/>
                    <a:p>
                      <a:pPr indent="0" lvl="0" marL="0" rtl="0" algn="r">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5</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70425">
                <a:tc>
                  <a:txBody>
                    <a:bodyPr/>
                    <a:lstStyle/>
                    <a:p>
                      <a:pPr indent="0" lvl="0" marL="0" rtl="0" algn="r">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6</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l">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l">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l">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41C">
                        <a:alpha val="18460"/>
                      </a:srgbClr>
                    </a:solidFill>
                  </a:tcPr>
                </a:tc>
              </a:tr>
              <a:tr h="270425">
                <a:tc>
                  <a:txBody>
                    <a:bodyPr/>
                    <a:lstStyle/>
                    <a:p>
                      <a:pPr indent="0" lvl="0" marL="0" rtl="0" algn="r">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7</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r>
              <a:tr h="270425">
                <a:tc>
                  <a:txBody>
                    <a:bodyPr/>
                    <a:lstStyle/>
                    <a:p>
                      <a:pPr indent="0" lvl="0" marL="0" rtl="0" algn="r">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8</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7"/>
          <p:cNvSpPr txBox="1"/>
          <p:nvPr>
            <p:ph type="title"/>
          </p:nvPr>
        </p:nvSpPr>
        <p:spPr>
          <a:xfrm>
            <a:off x="368660" y="683838"/>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200"/>
              <a:t>HELLO!</a:t>
            </a:r>
            <a:endParaRPr sz="9200"/>
          </a:p>
        </p:txBody>
      </p:sp>
      <p:sp>
        <p:nvSpPr>
          <p:cNvPr id="794" name="Google Shape;794;p17"/>
          <p:cNvSpPr txBox="1"/>
          <p:nvPr>
            <p:ph idx="1" type="body"/>
          </p:nvPr>
        </p:nvSpPr>
        <p:spPr>
          <a:xfrm>
            <a:off x="452727" y="1967225"/>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I am Jayden Smith</a:t>
            </a:r>
            <a:endParaRPr b="1"/>
          </a:p>
          <a:p>
            <a:pPr indent="0" lvl="0" marL="0" rtl="0" algn="l">
              <a:spcBef>
                <a:spcPts val="600"/>
              </a:spcBef>
              <a:spcAft>
                <a:spcPts val="0"/>
              </a:spcAft>
              <a:buClr>
                <a:schemeClr val="dk1"/>
              </a:buClr>
              <a:buSzPts val="1100"/>
              <a:buFont typeface="Arial"/>
              <a:buNone/>
            </a:pPr>
            <a:r>
              <a:rPr lang="en"/>
              <a:t>I am here because I love to give presentations. </a:t>
            </a:r>
            <a:endParaRPr/>
          </a:p>
          <a:p>
            <a:pPr indent="0" lvl="0" marL="0" rtl="0" algn="l">
              <a:spcBef>
                <a:spcPts val="600"/>
              </a:spcBef>
              <a:spcAft>
                <a:spcPts val="0"/>
              </a:spcAft>
              <a:buClr>
                <a:schemeClr val="dk1"/>
              </a:buClr>
              <a:buSzPts val="1100"/>
              <a:buFont typeface="Arial"/>
              <a:buNone/>
            </a:pPr>
            <a:r>
              <a:rPr lang="en"/>
              <a:t>You can find me at @username</a:t>
            </a:r>
            <a:endParaRPr b="1"/>
          </a:p>
        </p:txBody>
      </p:sp>
      <p:pic>
        <p:nvPicPr>
          <p:cNvPr id="795" name="Google Shape;795;p17"/>
          <p:cNvPicPr preferRelativeResize="0"/>
          <p:nvPr/>
        </p:nvPicPr>
        <p:blipFill rotWithShape="1">
          <a:blip r:embed="rId3">
            <a:alphaModFix/>
          </a:blip>
          <a:srcRect b="0" l="36052" r="13839" t="0"/>
          <a:stretch/>
        </p:blipFill>
        <p:spPr>
          <a:xfrm>
            <a:off x="5546725" y="544875"/>
            <a:ext cx="3039850" cy="4049375"/>
          </a:xfrm>
          <a:prstGeom prst="rect">
            <a:avLst/>
          </a:prstGeom>
          <a:noFill/>
          <a:ln>
            <a:noFill/>
          </a:ln>
        </p:spPr>
      </p:pic>
      <p:sp>
        <p:nvSpPr>
          <p:cNvPr id="796" name="Google Shape;796;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44"/>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SWOT ANALYSIS</a:t>
            </a:r>
            <a:endParaRPr/>
          </a:p>
        </p:txBody>
      </p:sp>
      <p:sp>
        <p:nvSpPr>
          <p:cNvPr id="1141" name="Google Shape;1141;p4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42" name="Google Shape;1142;p44"/>
          <p:cNvSpPr/>
          <p:nvPr/>
        </p:nvSpPr>
        <p:spPr>
          <a:xfrm>
            <a:off x="560375" y="1360925"/>
            <a:ext cx="3931800" cy="1410300"/>
          </a:xfrm>
          <a:prstGeom prst="rect">
            <a:avLst/>
          </a:prstGeom>
          <a:solidFill>
            <a:srgbClr val="00041C">
              <a:alpha val="18460"/>
            </a:srgbClr>
          </a:solidFill>
          <a:ln>
            <a:noFill/>
          </a:ln>
        </p:spPr>
        <p:txBody>
          <a:bodyPr anchorCtr="0" anchor="t" bIns="91425" lIns="91425" spcFirstLastPara="1" rIns="1371600" wrap="square" tIns="91425">
            <a:noAutofit/>
          </a:bodyPr>
          <a:lstStyle/>
          <a:p>
            <a:pPr indent="0" lvl="0" marL="0" rtl="0" algn="l">
              <a:spcBef>
                <a:spcPts val="0"/>
              </a:spcBef>
              <a:spcAft>
                <a:spcPts val="0"/>
              </a:spcAft>
              <a:buNone/>
            </a:pPr>
            <a:r>
              <a:rPr b="1" lang="en">
                <a:solidFill>
                  <a:schemeClr val="lt1"/>
                </a:solidFill>
                <a:latin typeface="Titillium Web"/>
                <a:ea typeface="Titillium Web"/>
                <a:cs typeface="Titillium Web"/>
                <a:sym typeface="Titillium Web"/>
              </a:rPr>
              <a:t>STRENGTHS</a:t>
            </a:r>
            <a:endParaRPr b="1">
              <a:solidFill>
                <a:schemeClr val="lt1"/>
              </a:solidFill>
              <a:latin typeface="Titillium Web"/>
              <a:ea typeface="Titillium Web"/>
              <a:cs typeface="Titillium Web"/>
              <a:sym typeface="Titillium Web"/>
            </a:endParaRPr>
          </a:p>
          <a:p>
            <a:pPr indent="0" lvl="0" marL="0" rtl="0" algn="l">
              <a:spcBef>
                <a:spcPts val="600"/>
              </a:spcBef>
              <a:spcAft>
                <a:spcPts val="600"/>
              </a:spcAft>
              <a:buNone/>
            </a:pPr>
            <a:r>
              <a:rPr lang="en">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p:txBody>
      </p:sp>
      <p:sp>
        <p:nvSpPr>
          <p:cNvPr id="1143" name="Google Shape;1143;p44"/>
          <p:cNvSpPr/>
          <p:nvPr/>
        </p:nvSpPr>
        <p:spPr>
          <a:xfrm>
            <a:off x="4654806" y="1360925"/>
            <a:ext cx="3931800" cy="1410300"/>
          </a:xfrm>
          <a:prstGeom prst="rect">
            <a:avLst/>
          </a:prstGeom>
          <a:solidFill>
            <a:srgbClr val="00041C">
              <a:alpha val="18460"/>
            </a:srgbClr>
          </a:solidFill>
          <a:ln>
            <a:noFill/>
          </a:ln>
        </p:spPr>
        <p:txBody>
          <a:bodyPr anchorCtr="0" anchor="t"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b="1" lang="en">
                <a:solidFill>
                  <a:schemeClr val="lt1"/>
                </a:solidFill>
                <a:latin typeface="Titillium Web"/>
                <a:ea typeface="Titillium Web"/>
                <a:cs typeface="Titillium Web"/>
                <a:sym typeface="Titillium Web"/>
              </a:rPr>
              <a:t>WEAKNESSES</a:t>
            </a:r>
            <a:endParaRPr b="1">
              <a:solidFill>
                <a:schemeClr val="lt1"/>
              </a:solidFill>
              <a:latin typeface="Titillium Web"/>
              <a:ea typeface="Titillium Web"/>
              <a:cs typeface="Titillium Web"/>
              <a:sym typeface="Titillium Web"/>
            </a:endParaRPr>
          </a:p>
          <a:p>
            <a:pPr indent="0" lvl="0" marL="0" rtl="0" algn="r">
              <a:spcBef>
                <a:spcPts val="600"/>
              </a:spcBef>
              <a:spcAft>
                <a:spcPts val="600"/>
              </a:spcAft>
              <a:buNone/>
            </a:pPr>
            <a:r>
              <a:rPr lang="en">
                <a:solidFill>
                  <a:schemeClr val="lt1"/>
                </a:solidFill>
                <a:latin typeface="Titillium Web"/>
                <a:ea typeface="Titillium Web"/>
                <a:cs typeface="Titillium Web"/>
                <a:sym typeface="Titillium Web"/>
              </a:rPr>
              <a:t>Yellow is the color of gold, butter and ripe lemons</a:t>
            </a:r>
            <a:endParaRPr>
              <a:solidFill>
                <a:schemeClr val="lt1"/>
              </a:solidFill>
              <a:latin typeface="Titillium Web"/>
              <a:ea typeface="Titillium Web"/>
              <a:cs typeface="Titillium Web"/>
              <a:sym typeface="Titillium Web"/>
            </a:endParaRPr>
          </a:p>
        </p:txBody>
      </p:sp>
      <p:sp>
        <p:nvSpPr>
          <p:cNvPr id="1144" name="Google Shape;1144;p44"/>
          <p:cNvSpPr/>
          <p:nvPr/>
        </p:nvSpPr>
        <p:spPr>
          <a:xfrm>
            <a:off x="560375" y="2925974"/>
            <a:ext cx="3931800" cy="1410300"/>
          </a:xfrm>
          <a:prstGeom prst="rect">
            <a:avLst/>
          </a:prstGeom>
          <a:solidFill>
            <a:srgbClr val="00041C">
              <a:alpha val="18460"/>
            </a:srgbClr>
          </a:solidFill>
          <a:ln>
            <a:noFill/>
          </a:ln>
        </p:spPr>
        <p:txBody>
          <a:bodyPr anchorCtr="0" anchor="b" bIns="91425" lIns="91425" spcFirstLastPara="1" rIns="1371600"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lt1"/>
              </a:solidFill>
              <a:latin typeface="Titillium Web"/>
              <a:ea typeface="Titillium Web"/>
              <a:cs typeface="Titillium Web"/>
              <a:sym typeface="Titillium Web"/>
            </a:endParaRPr>
          </a:p>
          <a:p>
            <a:pPr indent="0" lvl="0" marL="0" rtl="0" algn="l">
              <a:spcBef>
                <a:spcPts val="60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Black is the color of ebony and of outer space</a:t>
            </a:r>
            <a:endParaRPr>
              <a:solidFill>
                <a:schemeClr val="lt1"/>
              </a:solidFill>
              <a:latin typeface="Titillium Web"/>
              <a:ea typeface="Titillium Web"/>
              <a:cs typeface="Titillium Web"/>
              <a:sym typeface="Titillium Web"/>
            </a:endParaRPr>
          </a:p>
          <a:p>
            <a:pPr indent="0" lvl="0" marL="0" rtl="0" algn="l">
              <a:spcBef>
                <a:spcPts val="600"/>
              </a:spcBef>
              <a:spcAft>
                <a:spcPts val="600"/>
              </a:spcAft>
              <a:buClr>
                <a:schemeClr val="dk1"/>
              </a:buClr>
              <a:buSzPts val="1100"/>
              <a:buFont typeface="Arial"/>
              <a:buNone/>
            </a:pPr>
            <a:r>
              <a:rPr b="1" lang="en">
                <a:solidFill>
                  <a:schemeClr val="lt1"/>
                </a:solidFill>
                <a:latin typeface="Titillium Web"/>
                <a:ea typeface="Titillium Web"/>
                <a:cs typeface="Titillium Web"/>
                <a:sym typeface="Titillium Web"/>
              </a:rPr>
              <a:t>OPPORTUNITIES</a:t>
            </a:r>
            <a:endParaRPr>
              <a:solidFill>
                <a:schemeClr val="lt1"/>
              </a:solidFill>
              <a:latin typeface="Titillium Web"/>
              <a:ea typeface="Titillium Web"/>
              <a:cs typeface="Titillium Web"/>
              <a:sym typeface="Titillium Web"/>
            </a:endParaRPr>
          </a:p>
        </p:txBody>
      </p:sp>
      <p:sp>
        <p:nvSpPr>
          <p:cNvPr id="1145" name="Google Shape;1145;p44"/>
          <p:cNvSpPr/>
          <p:nvPr/>
        </p:nvSpPr>
        <p:spPr>
          <a:xfrm>
            <a:off x="4654806" y="2925974"/>
            <a:ext cx="3931800" cy="1410300"/>
          </a:xfrm>
          <a:prstGeom prst="rect">
            <a:avLst/>
          </a:prstGeom>
          <a:solidFill>
            <a:srgbClr val="00041C">
              <a:alpha val="18460"/>
            </a:srgbClr>
          </a:solidFill>
          <a:ln>
            <a:noFill/>
          </a:ln>
        </p:spPr>
        <p:txBody>
          <a:bodyPr anchorCtr="0" anchor="b"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White is the color of milk and fresh snow</a:t>
            </a:r>
            <a:endParaRPr>
              <a:solidFill>
                <a:schemeClr val="lt1"/>
              </a:solidFill>
              <a:latin typeface="Titillium Web"/>
              <a:ea typeface="Titillium Web"/>
              <a:cs typeface="Titillium Web"/>
              <a:sym typeface="Titillium Web"/>
            </a:endParaRPr>
          </a:p>
          <a:p>
            <a:pPr indent="0" lvl="0" marL="0" rtl="0" algn="r">
              <a:spcBef>
                <a:spcPts val="600"/>
              </a:spcBef>
              <a:spcAft>
                <a:spcPts val="600"/>
              </a:spcAft>
              <a:buNone/>
            </a:pPr>
            <a:r>
              <a:rPr b="1" lang="en">
                <a:solidFill>
                  <a:schemeClr val="lt1"/>
                </a:solidFill>
                <a:latin typeface="Titillium Web"/>
                <a:ea typeface="Titillium Web"/>
                <a:cs typeface="Titillium Web"/>
                <a:sym typeface="Titillium Web"/>
              </a:rPr>
              <a:t>THREATS</a:t>
            </a:r>
            <a:endParaRPr>
              <a:solidFill>
                <a:schemeClr val="lt1"/>
              </a:solidFill>
              <a:latin typeface="Titillium Web"/>
              <a:ea typeface="Titillium Web"/>
              <a:cs typeface="Titillium Web"/>
              <a:sym typeface="Titillium Web"/>
            </a:endParaRPr>
          </a:p>
        </p:txBody>
      </p:sp>
      <p:sp>
        <p:nvSpPr>
          <p:cNvPr id="1146" name="Google Shape;1146;p44"/>
          <p:cNvSpPr/>
          <p:nvPr/>
        </p:nvSpPr>
        <p:spPr>
          <a:xfrm>
            <a:off x="3363513" y="1694662"/>
            <a:ext cx="2259300" cy="2151000"/>
          </a:xfrm>
          <a:prstGeom prst="pie">
            <a:avLst>
              <a:gd fmla="val 10788866"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4"/>
          <p:cNvSpPr/>
          <p:nvPr/>
        </p:nvSpPr>
        <p:spPr>
          <a:xfrm rot="5400000">
            <a:off x="3580599" y="1640512"/>
            <a:ext cx="2151000" cy="2259300"/>
          </a:xfrm>
          <a:prstGeom prst="pie">
            <a:avLst>
              <a:gd fmla="val 10788866"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4"/>
          <p:cNvSpPr/>
          <p:nvPr/>
        </p:nvSpPr>
        <p:spPr>
          <a:xfrm rot="10800000">
            <a:off x="3526449" y="1851155"/>
            <a:ext cx="2259300" cy="2151000"/>
          </a:xfrm>
          <a:prstGeom prst="pie">
            <a:avLst>
              <a:gd fmla="val 1078886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4"/>
          <p:cNvSpPr/>
          <p:nvPr/>
        </p:nvSpPr>
        <p:spPr>
          <a:xfrm rot="-5400000">
            <a:off x="3417663" y="1797005"/>
            <a:ext cx="2151000" cy="2259300"/>
          </a:xfrm>
          <a:prstGeom prst="pie">
            <a:avLst>
              <a:gd fmla="val 10788866" name="adj1"/>
              <a:gd fmla="val 1620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4"/>
          <p:cNvSpPr/>
          <p:nvPr/>
        </p:nvSpPr>
        <p:spPr>
          <a:xfrm>
            <a:off x="3926515" y="2143385"/>
            <a:ext cx="271333" cy="386959"/>
          </a:xfrm>
          <a:prstGeom prst="rect">
            <a:avLst/>
          </a:prstGeom>
        </p:spPr>
        <p:txBody>
          <a:bodyPr>
            <a:prstTxWarp prst="textPlain"/>
          </a:bodyPr>
          <a:lstStyle/>
          <a:p>
            <a:pPr lvl="0" algn="ctr"/>
            <a:r>
              <a:rPr b="1" i="0">
                <a:ln>
                  <a:noFill/>
                </a:ln>
                <a:solidFill>
                  <a:schemeClr val="lt1"/>
                </a:solidFill>
                <a:latin typeface="Titillium Web"/>
              </a:rPr>
              <a:t>S</a:t>
            </a:r>
          </a:p>
        </p:txBody>
      </p:sp>
      <p:sp>
        <p:nvSpPr>
          <p:cNvPr id="1151" name="Google Shape;1151;p44"/>
          <p:cNvSpPr/>
          <p:nvPr/>
        </p:nvSpPr>
        <p:spPr>
          <a:xfrm>
            <a:off x="4875853" y="2150255"/>
            <a:ext cx="514956" cy="373767"/>
          </a:xfrm>
          <a:prstGeom prst="rect">
            <a:avLst/>
          </a:prstGeom>
        </p:spPr>
        <p:txBody>
          <a:bodyPr>
            <a:prstTxWarp prst="textPlain"/>
          </a:bodyPr>
          <a:lstStyle/>
          <a:p>
            <a:pPr lvl="0" algn="ctr"/>
            <a:r>
              <a:rPr b="1" i="0">
                <a:ln>
                  <a:noFill/>
                </a:ln>
                <a:solidFill>
                  <a:schemeClr val="lt1"/>
                </a:solidFill>
                <a:latin typeface="Titillium Web"/>
              </a:rPr>
              <a:t>W</a:t>
            </a:r>
          </a:p>
        </p:txBody>
      </p:sp>
      <p:sp>
        <p:nvSpPr>
          <p:cNvPr id="1152" name="Google Shape;1152;p44"/>
          <p:cNvSpPr/>
          <p:nvPr/>
        </p:nvSpPr>
        <p:spPr>
          <a:xfrm>
            <a:off x="3894185" y="3128048"/>
            <a:ext cx="325600" cy="386959"/>
          </a:xfrm>
          <a:prstGeom prst="rect">
            <a:avLst/>
          </a:prstGeom>
        </p:spPr>
        <p:txBody>
          <a:bodyPr>
            <a:prstTxWarp prst="textPlain"/>
          </a:bodyPr>
          <a:lstStyle/>
          <a:p>
            <a:pPr lvl="0" algn="ctr"/>
            <a:r>
              <a:rPr b="1" i="0">
                <a:ln>
                  <a:noFill/>
                </a:ln>
                <a:solidFill>
                  <a:schemeClr val="lt1"/>
                </a:solidFill>
                <a:latin typeface="Titillium Web"/>
              </a:rPr>
              <a:t>O</a:t>
            </a:r>
          </a:p>
        </p:txBody>
      </p:sp>
      <p:sp>
        <p:nvSpPr>
          <p:cNvPr id="1153" name="Google Shape;1153;p44"/>
          <p:cNvSpPr/>
          <p:nvPr/>
        </p:nvSpPr>
        <p:spPr>
          <a:xfrm>
            <a:off x="4982655" y="3134918"/>
            <a:ext cx="288653" cy="373767"/>
          </a:xfrm>
          <a:prstGeom prst="rect">
            <a:avLst/>
          </a:prstGeom>
        </p:spPr>
        <p:txBody>
          <a:bodyPr>
            <a:prstTxWarp prst="textPlain"/>
          </a:bodyPr>
          <a:lstStyle/>
          <a:p>
            <a:pPr lvl="0" algn="ctr"/>
            <a:r>
              <a:rPr b="1" i="0">
                <a:ln>
                  <a:noFill/>
                </a:ln>
                <a:solidFill>
                  <a:schemeClr val="lt1"/>
                </a:solidFill>
                <a:latin typeface="Titillium Web"/>
              </a:rPr>
              <a:t>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45"/>
          <p:cNvSpPr txBox="1"/>
          <p:nvPr>
            <p:ph idx="4294967295" type="title"/>
          </p:nvPr>
        </p:nvSpPr>
        <p:spPr>
          <a:xfrm>
            <a:off x="547050" y="0"/>
            <a:ext cx="8334600" cy="53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BUSINESS MODEL CANVAS</a:t>
            </a:r>
            <a:endParaRPr sz="1200"/>
          </a:p>
        </p:txBody>
      </p:sp>
      <p:sp>
        <p:nvSpPr>
          <p:cNvPr id="1159" name="Google Shape;1159;p4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60" name="Google Shape;1160;p45"/>
          <p:cNvSpPr txBox="1"/>
          <p:nvPr/>
        </p:nvSpPr>
        <p:spPr>
          <a:xfrm>
            <a:off x="2157030" y="535925"/>
            <a:ext cx="1609800" cy="1465800"/>
          </a:xfrm>
          <a:prstGeom prst="rect">
            <a:avLst/>
          </a:prstGeom>
          <a:solidFill>
            <a:srgbClr val="00041C">
              <a:alpha val="18460"/>
            </a:srgbClr>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lt1"/>
                </a:solidFill>
                <a:latin typeface="Titillium Web"/>
                <a:ea typeface="Titillium Web"/>
                <a:cs typeface="Titillium Web"/>
                <a:sym typeface="Titillium Web"/>
              </a:rPr>
              <a:t>Key Activities</a:t>
            </a:r>
            <a:endParaRPr b="1" sz="900">
              <a:solidFill>
                <a:schemeClr val="lt1"/>
              </a:solidFill>
              <a:latin typeface="Titillium Web"/>
              <a:ea typeface="Titillium Web"/>
              <a:cs typeface="Titillium Web"/>
              <a:sym typeface="Titillium Web"/>
            </a:endParaRPr>
          </a:p>
          <a:p>
            <a:pPr indent="0" lvl="0" marL="0" rtl="0" algn="l">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b="1" sz="800">
              <a:solidFill>
                <a:schemeClr val="lt1"/>
              </a:solidFill>
              <a:latin typeface="Titillium Web"/>
              <a:ea typeface="Titillium Web"/>
              <a:cs typeface="Titillium Web"/>
              <a:sym typeface="Titillium Web"/>
            </a:endParaRPr>
          </a:p>
        </p:txBody>
      </p:sp>
      <p:sp>
        <p:nvSpPr>
          <p:cNvPr id="1161" name="Google Shape;1161;p45"/>
          <p:cNvSpPr txBox="1"/>
          <p:nvPr/>
        </p:nvSpPr>
        <p:spPr>
          <a:xfrm>
            <a:off x="2157030" y="2001826"/>
            <a:ext cx="1609800" cy="1465800"/>
          </a:xfrm>
          <a:prstGeom prst="rect">
            <a:avLst/>
          </a:prstGeom>
          <a:solidFill>
            <a:srgbClr val="00041C">
              <a:alpha val="18460"/>
            </a:srgbClr>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lt1"/>
                </a:solidFill>
                <a:latin typeface="Titillium Web"/>
                <a:ea typeface="Titillium Web"/>
                <a:cs typeface="Titillium Web"/>
                <a:sym typeface="Titillium Web"/>
              </a:rPr>
              <a:t>Key Resources</a:t>
            </a:r>
            <a:endParaRPr b="1" sz="900">
              <a:solidFill>
                <a:schemeClr val="lt1"/>
              </a:solidFill>
              <a:latin typeface="Titillium Web"/>
              <a:ea typeface="Titillium Web"/>
              <a:cs typeface="Titillium Web"/>
              <a:sym typeface="Titillium Web"/>
            </a:endParaRPr>
          </a:p>
          <a:p>
            <a:pPr indent="0" lvl="0" marL="0" rtl="0" algn="l">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b="1" sz="900">
              <a:solidFill>
                <a:schemeClr val="lt1"/>
              </a:solidFill>
              <a:latin typeface="Titillium Web"/>
              <a:ea typeface="Titillium Web"/>
              <a:cs typeface="Titillium Web"/>
              <a:sym typeface="Titillium Web"/>
            </a:endParaRPr>
          </a:p>
        </p:txBody>
      </p:sp>
      <p:sp>
        <p:nvSpPr>
          <p:cNvPr id="1162" name="Google Shape;1162;p45"/>
          <p:cNvSpPr txBox="1"/>
          <p:nvPr/>
        </p:nvSpPr>
        <p:spPr>
          <a:xfrm>
            <a:off x="3767010" y="535925"/>
            <a:ext cx="1609800" cy="2931600"/>
          </a:xfrm>
          <a:prstGeom prst="rect">
            <a:avLst/>
          </a:prstGeom>
          <a:solidFill>
            <a:srgbClr val="00041C">
              <a:alpha val="18460"/>
            </a:srgbClr>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lt1"/>
                </a:solidFill>
                <a:latin typeface="Titillium Web"/>
                <a:ea typeface="Titillium Web"/>
                <a:cs typeface="Titillium Web"/>
                <a:sym typeface="Titillium Web"/>
              </a:rPr>
              <a:t>Value Propositions</a:t>
            </a:r>
            <a:endParaRPr b="1" sz="900">
              <a:solidFill>
                <a:schemeClr val="lt1"/>
              </a:solidFill>
              <a:latin typeface="Titillium Web"/>
              <a:ea typeface="Titillium Web"/>
              <a:cs typeface="Titillium Web"/>
              <a:sym typeface="Titillium Web"/>
            </a:endParaRPr>
          </a:p>
          <a:p>
            <a:pPr indent="0" lvl="0" marL="0" rtl="0" algn="l">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b="1" sz="900">
              <a:solidFill>
                <a:schemeClr val="lt1"/>
              </a:solidFill>
              <a:latin typeface="Titillium Web"/>
              <a:ea typeface="Titillium Web"/>
              <a:cs typeface="Titillium Web"/>
              <a:sym typeface="Titillium Web"/>
            </a:endParaRPr>
          </a:p>
        </p:txBody>
      </p:sp>
      <p:sp>
        <p:nvSpPr>
          <p:cNvPr id="1163" name="Google Shape;1163;p45"/>
          <p:cNvSpPr txBox="1"/>
          <p:nvPr/>
        </p:nvSpPr>
        <p:spPr>
          <a:xfrm>
            <a:off x="5376990" y="535925"/>
            <a:ext cx="1609800" cy="1465800"/>
          </a:xfrm>
          <a:prstGeom prst="rect">
            <a:avLst/>
          </a:prstGeom>
          <a:solidFill>
            <a:srgbClr val="00041C">
              <a:alpha val="18460"/>
            </a:srgbClr>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lt1"/>
                </a:solidFill>
                <a:latin typeface="Titillium Web"/>
                <a:ea typeface="Titillium Web"/>
                <a:cs typeface="Titillium Web"/>
                <a:sym typeface="Titillium Web"/>
              </a:rPr>
              <a:t>Customer Relationships</a:t>
            </a:r>
            <a:endParaRPr b="1" sz="900">
              <a:solidFill>
                <a:schemeClr val="lt1"/>
              </a:solidFill>
              <a:latin typeface="Titillium Web"/>
              <a:ea typeface="Titillium Web"/>
              <a:cs typeface="Titillium Web"/>
              <a:sym typeface="Titillium Web"/>
            </a:endParaRPr>
          </a:p>
          <a:p>
            <a:pPr indent="0" lvl="0" marL="0" rtl="0" algn="l">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b="1" sz="900">
              <a:solidFill>
                <a:schemeClr val="lt1"/>
              </a:solidFill>
              <a:latin typeface="Titillium Web"/>
              <a:ea typeface="Titillium Web"/>
              <a:cs typeface="Titillium Web"/>
              <a:sym typeface="Titillium Web"/>
            </a:endParaRPr>
          </a:p>
        </p:txBody>
      </p:sp>
      <p:sp>
        <p:nvSpPr>
          <p:cNvPr id="1164" name="Google Shape;1164;p45"/>
          <p:cNvSpPr txBox="1"/>
          <p:nvPr/>
        </p:nvSpPr>
        <p:spPr>
          <a:xfrm>
            <a:off x="5376990" y="2001826"/>
            <a:ext cx="1609800" cy="1465800"/>
          </a:xfrm>
          <a:prstGeom prst="rect">
            <a:avLst/>
          </a:prstGeom>
          <a:solidFill>
            <a:srgbClr val="00041C">
              <a:alpha val="18460"/>
            </a:srgbClr>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lt1"/>
                </a:solidFill>
                <a:latin typeface="Titillium Web"/>
                <a:ea typeface="Titillium Web"/>
                <a:cs typeface="Titillium Web"/>
                <a:sym typeface="Titillium Web"/>
              </a:rPr>
              <a:t>Channels</a:t>
            </a:r>
            <a:endParaRPr b="1" sz="900">
              <a:solidFill>
                <a:schemeClr val="lt1"/>
              </a:solidFill>
              <a:latin typeface="Titillium Web"/>
              <a:ea typeface="Titillium Web"/>
              <a:cs typeface="Titillium Web"/>
              <a:sym typeface="Titillium Web"/>
            </a:endParaRPr>
          </a:p>
          <a:p>
            <a:pPr indent="0" lvl="0" marL="0" rtl="0" algn="l">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b="1" sz="900">
              <a:solidFill>
                <a:schemeClr val="lt1"/>
              </a:solidFill>
              <a:latin typeface="Titillium Web"/>
              <a:ea typeface="Titillium Web"/>
              <a:cs typeface="Titillium Web"/>
              <a:sym typeface="Titillium Web"/>
            </a:endParaRPr>
          </a:p>
        </p:txBody>
      </p:sp>
      <p:sp>
        <p:nvSpPr>
          <p:cNvPr id="1165" name="Google Shape;1165;p45"/>
          <p:cNvSpPr txBox="1"/>
          <p:nvPr/>
        </p:nvSpPr>
        <p:spPr>
          <a:xfrm>
            <a:off x="6986970" y="535925"/>
            <a:ext cx="1609800" cy="2931600"/>
          </a:xfrm>
          <a:prstGeom prst="rect">
            <a:avLst/>
          </a:prstGeom>
          <a:solidFill>
            <a:srgbClr val="00041C">
              <a:alpha val="18460"/>
            </a:srgbClr>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lt1"/>
                </a:solidFill>
                <a:latin typeface="Titillium Web"/>
                <a:ea typeface="Titillium Web"/>
                <a:cs typeface="Titillium Web"/>
                <a:sym typeface="Titillium Web"/>
              </a:rPr>
              <a:t>Customer Segments</a:t>
            </a:r>
            <a:endParaRPr b="1" sz="900">
              <a:solidFill>
                <a:schemeClr val="lt1"/>
              </a:solidFill>
              <a:latin typeface="Titillium Web"/>
              <a:ea typeface="Titillium Web"/>
              <a:cs typeface="Titillium Web"/>
              <a:sym typeface="Titillium Web"/>
            </a:endParaRPr>
          </a:p>
          <a:p>
            <a:pPr indent="0" lvl="0" marL="0" rtl="0" algn="l">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b="1" sz="900">
              <a:solidFill>
                <a:schemeClr val="lt1"/>
              </a:solidFill>
              <a:latin typeface="Titillium Web"/>
              <a:ea typeface="Titillium Web"/>
              <a:cs typeface="Titillium Web"/>
              <a:sym typeface="Titillium Web"/>
            </a:endParaRPr>
          </a:p>
        </p:txBody>
      </p:sp>
      <p:sp>
        <p:nvSpPr>
          <p:cNvPr id="1166" name="Google Shape;1166;p45"/>
          <p:cNvSpPr txBox="1"/>
          <p:nvPr/>
        </p:nvSpPr>
        <p:spPr>
          <a:xfrm>
            <a:off x="547050" y="535925"/>
            <a:ext cx="1609800" cy="2931600"/>
          </a:xfrm>
          <a:prstGeom prst="rect">
            <a:avLst/>
          </a:prstGeom>
          <a:solidFill>
            <a:srgbClr val="00041C">
              <a:alpha val="18460"/>
            </a:srgbClr>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lt1"/>
                </a:solidFill>
                <a:latin typeface="Titillium Web"/>
                <a:ea typeface="Titillium Web"/>
                <a:cs typeface="Titillium Web"/>
                <a:sym typeface="Titillium Web"/>
              </a:rPr>
              <a:t>Key Partners</a:t>
            </a:r>
            <a:endParaRPr b="1" sz="900">
              <a:solidFill>
                <a:schemeClr val="lt1"/>
              </a:solidFill>
              <a:latin typeface="Titillium Web"/>
              <a:ea typeface="Titillium Web"/>
              <a:cs typeface="Titillium Web"/>
              <a:sym typeface="Titillium Web"/>
            </a:endParaRPr>
          </a:p>
          <a:p>
            <a:pPr indent="0" lvl="0" marL="0" rtl="0" algn="l">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b="1" sz="800">
              <a:solidFill>
                <a:schemeClr val="lt1"/>
              </a:solidFill>
              <a:latin typeface="Titillium Web"/>
              <a:ea typeface="Titillium Web"/>
              <a:cs typeface="Titillium Web"/>
              <a:sym typeface="Titillium Web"/>
            </a:endParaRPr>
          </a:p>
        </p:txBody>
      </p:sp>
      <p:sp>
        <p:nvSpPr>
          <p:cNvPr id="1167" name="Google Shape;1167;p45"/>
          <p:cNvSpPr txBox="1"/>
          <p:nvPr/>
        </p:nvSpPr>
        <p:spPr>
          <a:xfrm>
            <a:off x="547050" y="3467726"/>
            <a:ext cx="4025100" cy="1135500"/>
          </a:xfrm>
          <a:prstGeom prst="rect">
            <a:avLst/>
          </a:prstGeom>
          <a:solidFill>
            <a:srgbClr val="00041C">
              <a:alpha val="18460"/>
            </a:srgbClr>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lt1"/>
                </a:solidFill>
                <a:latin typeface="Titillium Web"/>
                <a:ea typeface="Titillium Web"/>
                <a:cs typeface="Titillium Web"/>
                <a:sym typeface="Titillium Web"/>
              </a:rPr>
              <a:t>Cost Structure</a:t>
            </a:r>
            <a:endParaRPr b="1" sz="900">
              <a:solidFill>
                <a:schemeClr val="lt1"/>
              </a:solidFill>
              <a:latin typeface="Titillium Web"/>
              <a:ea typeface="Titillium Web"/>
              <a:cs typeface="Titillium Web"/>
              <a:sym typeface="Titillium Web"/>
            </a:endParaRPr>
          </a:p>
          <a:p>
            <a:pPr indent="0" lvl="0" marL="0" rtl="0" algn="l">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b="1" sz="900">
              <a:solidFill>
                <a:schemeClr val="lt1"/>
              </a:solidFill>
              <a:latin typeface="Titillium Web"/>
              <a:ea typeface="Titillium Web"/>
              <a:cs typeface="Titillium Web"/>
              <a:sym typeface="Titillium Web"/>
            </a:endParaRPr>
          </a:p>
        </p:txBody>
      </p:sp>
      <p:sp>
        <p:nvSpPr>
          <p:cNvPr id="1168" name="Google Shape;1168;p45"/>
          <p:cNvSpPr txBox="1"/>
          <p:nvPr/>
        </p:nvSpPr>
        <p:spPr>
          <a:xfrm>
            <a:off x="4572000" y="3467726"/>
            <a:ext cx="4025100" cy="1135500"/>
          </a:xfrm>
          <a:prstGeom prst="rect">
            <a:avLst/>
          </a:prstGeom>
          <a:solidFill>
            <a:srgbClr val="00041C">
              <a:alpha val="18460"/>
            </a:srgbClr>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lt1"/>
                </a:solidFill>
                <a:latin typeface="Titillium Web"/>
                <a:ea typeface="Titillium Web"/>
                <a:cs typeface="Titillium Web"/>
                <a:sym typeface="Titillium Web"/>
              </a:rPr>
              <a:t>Revenue Streams</a:t>
            </a:r>
            <a:endParaRPr b="1" sz="900">
              <a:solidFill>
                <a:schemeClr val="lt1"/>
              </a:solidFill>
              <a:latin typeface="Titillium Web"/>
              <a:ea typeface="Titillium Web"/>
              <a:cs typeface="Titillium Web"/>
              <a:sym typeface="Titillium Web"/>
            </a:endParaRPr>
          </a:p>
          <a:p>
            <a:pPr indent="0" lvl="0" marL="0" rtl="0" algn="l">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b="1" sz="900">
              <a:solidFill>
                <a:schemeClr val="lt1"/>
              </a:solidFill>
              <a:latin typeface="Titillium Web"/>
              <a:ea typeface="Titillium Web"/>
              <a:cs typeface="Titillium Web"/>
              <a:sym typeface="Titillium Web"/>
            </a:endParaRPr>
          </a:p>
        </p:txBody>
      </p:sp>
      <p:sp>
        <p:nvSpPr>
          <p:cNvPr id="1169" name="Google Shape;1169;p45"/>
          <p:cNvSpPr/>
          <p:nvPr/>
        </p:nvSpPr>
        <p:spPr>
          <a:xfrm>
            <a:off x="4298732" y="3537624"/>
            <a:ext cx="202125" cy="197754"/>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5"/>
          <p:cNvSpPr/>
          <p:nvPr/>
        </p:nvSpPr>
        <p:spPr>
          <a:xfrm>
            <a:off x="6714279" y="606042"/>
            <a:ext cx="201544" cy="178039"/>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5"/>
          <p:cNvSpPr/>
          <p:nvPr/>
        </p:nvSpPr>
        <p:spPr>
          <a:xfrm>
            <a:off x="1891906" y="606037"/>
            <a:ext cx="193887" cy="190801"/>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5"/>
          <p:cNvSpPr/>
          <p:nvPr/>
        </p:nvSpPr>
        <p:spPr>
          <a:xfrm>
            <a:off x="8341360" y="605970"/>
            <a:ext cx="184451" cy="191373"/>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3" name="Google Shape;1173;p45"/>
          <p:cNvGrpSpPr/>
          <p:nvPr/>
        </p:nvGrpSpPr>
        <p:grpSpPr>
          <a:xfrm>
            <a:off x="8313281" y="3537392"/>
            <a:ext cx="212735" cy="151944"/>
            <a:chOff x="4604550" y="3714775"/>
            <a:chExt cx="439625" cy="319075"/>
          </a:xfrm>
        </p:grpSpPr>
        <p:sp>
          <p:nvSpPr>
            <p:cNvPr id="1174" name="Google Shape;1174;p45"/>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5"/>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6" name="Google Shape;1176;p45"/>
          <p:cNvGrpSpPr/>
          <p:nvPr/>
        </p:nvGrpSpPr>
        <p:grpSpPr>
          <a:xfrm>
            <a:off x="5129714" y="605648"/>
            <a:ext cx="176212" cy="220957"/>
            <a:chOff x="1959600" y="4980625"/>
            <a:chExt cx="364150" cy="464000"/>
          </a:xfrm>
        </p:grpSpPr>
        <p:sp>
          <p:nvSpPr>
            <p:cNvPr id="1177" name="Google Shape;1177;p45"/>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5"/>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5"/>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5"/>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5"/>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5"/>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5"/>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4" name="Google Shape;1184;p45"/>
          <p:cNvGrpSpPr/>
          <p:nvPr/>
        </p:nvGrpSpPr>
        <p:grpSpPr>
          <a:xfrm>
            <a:off x="6655457" y="2071407"/>
            <a:ext cx="260471" cy="245886"/>
            <a:chOff x="5233525" y="4954450"/>
            <a:chExt cx="538275" cy="516350"/>
          </a:xfrm>
        </p:grpSpPr>
        <p:sp>
          <p:nvSpPr>
            <p:cNvPr id="1185" name="Google Shape;1185;p45"/>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5"/>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5"/>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5"/>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5"/>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5"/>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5"/>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5"/>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5"/>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5"/>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5"/>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6" name="Google Shape;1196;p45"/>
          <p:cNvGrpSpPr/>
          <p:nvPr/>
        </p:nvGrpSpPr>
        <p:grpSpPr>
          <a:xfrm>
            <a:off x="3438524" y="2071409"/>
            <a:ext cx="265189" cy="237195"/>
            <a:chOff x="4556450" y="4963575"/>
            <a:chExt cx="548025" cy="498100"/>
          </a:xfrm>
        </p:grpSpPr>
        <p:sp>
          <p:nvSpPr>
            <p:cNvPr id="1197" name="Google Shape;1197;p45"/>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5"/>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5"/>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5"/>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5"/>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2" name="Google Shape;1202;p45"/>
          <p:cNvSpPr/>
          <p:nvPr/>
        </p:nvSpPr>
        <p:spPr>
          <a:xfrm>
            <a:off x="3483162" y="606042"/>
            <a:ext cx="212698" cy="209426"/>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4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FUNNEL</a:t>
            </a:r>
            <a:endParaRPr/>
          </a:p>
        </p:txBody>
      </p:sp>
      <p:sp>
        <p:nvSpPr>
          <p:cNvPr id="1208" name="Google Shape;1208;p4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209" name="Google Shape;1209;p46"/>
          <p:cNvGrpSpPr/>
          <p:nvPr/>
        </p:nvGrpSpPr>
        <p:grpSpPr>
          <a:xfrm>
            <a:off x="855301" y="1344249"/>
            <a:ext cx="3224589" cy="2898968"/>
            <a:chOff x="3778727" y="4460423"/>
            <a:chExt cx="720160" cy="647438"/>
          </a:xfrm>
        </p:grpSpPr>
        <p:sp>
          <p:nvSpPr>
            <p:cNvPr id="1210" name="Google Shape;1210;p46"/>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Titillium Web"/>
                  <a:ea typeface="Titillium Web"/>
                  <a:cs typeface="Titillium Web"/>
                  <a:sym typeface="Titillium Web"/>
                </a:rPr>
                <a:t>PURCHASE</a:t>
              </a:r>
              <a:endParaRPr b="1" i="0" sz="1200" u="none" cap="none" strike="noStrike">
                <a:solidFill>
                  <a:schemeClr val="lt1"/>
                </a:solidFill>
                <a:latin typeface="Titillium Web"/>
                <a:ea typeface="Titillium Web"/>
                <a:cs typeface="Titillium Web"/>
                <a:sym typeface="Titillium Web"/>
              </a:endParaRPr>
            </a:p>
          </p:txBody>
        </p:sp>
        <p:sp>
          <p:nvSpPr>
            <p:cNvPr id="1211" name="Google Shape;1211;p46"/>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Titillium Web"/>
                  <a:ea typeface="Titillium Web"/>
                  <a:cs typeface="Titillium Web"/>
                  <a:sym typeface="Titillium Web"/>
                </a:rPr>
                <a:t>LOYALTY</a:t>
              </a:r>
              <a:endParaRPr b="1" i="0" sz="1200" u="none" cap="none" strike="noStrike">
                <a:solidFill>
                  <a:schemeClr val="lt1"/>
                </a:solidFill>
                <a:latin typeface="Titillium Web"/>
                <a:ea typeface="Titillium Web"/>
                <a:cs typeface="Titillium Web"/>
                <a:sym typeface="Titillium Web"/>
              </a:endParaRPr>
            </a:p>
          </p:txBody>
        </p:sp>
        <p:sp>
          <p:nvSpPr>
            <p:cNvPr id="1212" name="Google Shape;1212;p46"/>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Titillium Web"/>
                  <a:ea typeface="Titillium Web"/>
                  <a:cs typeface="Titillium Web"/>
                  <a:sym typeface="Titillium Web"/>
                </a:rPr>
                <a:t>AWARENESS</a:t>
              </a:r>
              <a:endParaRPr b="1" i="0" sz="1200" u="none" cap="none" strike="noStrike">
                <a:solidFill>
                  <a:schemeClr val="lt1"/>
                </a:solidFill>
                <a:latin typeface="Titillium Web"/>
                <a:ea typeface="Titillium Web"/>
                <a:cs typeface="Titillium Web"/>
                <a:sym typeface="Titillium Web"/>
              </a:endParaRPr>
            </a:p>
          </p:txBody>
        </p:sp>
        <p:sp>
          <p:nvSpPr>
            <p:cNvPr id="1213" name="Google Shape;1213;p46"/>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Titillium Web"/>
                  <a:ea typeface="Titillium Web"/>
                  <a:cs typeface="Titillium Web"/>
                  <a:sym typeface="Titillium Web"/>
                </a:rPr>
                <a:t>EVALUATION</a:t>
              </a:r>
              <a:endParaRPr b="1" i="0" sz="1200" u="none" cap="none" strike="noStrike">
                <a:solidFill>
                  <a:schemeClr val="lt1"/>
                </a:solidFill>
                <a:latin typeface="Titillium Web"/>
                <a:ea typeface="Titillium Web"/>
                <a:cs typeface="Titillium Web"/>
                <a:sym typeface="Titillium Web"/>
              </a:endParaRPr>
            </a:p>
          </p:txBody>
        </p:sp>
        <p:sp>
          <p:nvSpPr>
            <p:cNvPr id="1214" name="Google Shape;1214;p46"/>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Titillium Web"/>
                  <a:ea typeface="Titillium Web"/>
                  <a:cs typeface="Titillium Web"/>
                  <a:sym typeface="Titillium Web"/>
                </a:rPr>
                <a:t>DISCOVERY</a:t>
              </a:r>
              <a:endParaRPr b="1" i="0" sz="1200" u="none" cap="none" strike="noStrike">
                <a:solidFill>
                  <a:schemeClr val="lt1"/>
                </a:solidFill>
                <a:latin typeface="Titillium Web"/>
                <a:ea typeface="Titillium Web"/>
                <a:cs typeface="Titillium Web"/>
                <a:sym typeface="Titillium Web"/>
              </a:endParaRPr>
            </a:p>
          </p:txBody>
        </p:sp>
        <p:sp>
          <p:nvSpPr>
            <p:cNvPr id="1215" name="Google Shape;1215;p46"/>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Titillium Web"/>
                  <a:ea typeface="Titillium Web"/>
                  <a:cs typeface="Titillium Web"/>
                  <a:sym typeface="Titillium Web"/>
                </a:rPr>
                <a:t>INTENT</a:t>
              </a:r>
              <a:endParaRPr b="1" i="0" sz="1200" u="none" cap="none" strike="noStrike">
                <a:solidFill>
                  <a:schemeClr val="lt1"/>
                </a:solidFill>
                <a:latin typeface="Titillium Web"/>
                <a:ea typeface="Titillium Web"/>
                <a:cs typeface="Titillium Web"/>
                <a:sym typeface="Titillium Web"/>
              </a:endParaRPr>
            </a:p>
          </p:txBody>
        </p:sp>
        <p:sp>
          <p:nvSpPr>
            <p:cNvPr id="1216" name="Google Shape;1216;p46"/>
            <p:cNvSpPr/>
            <p:nvPr/>
          </p:nvSpPr>
          <p:spPr>
            <a:xfrm>
              <a:off x="3778727" y="4460423"/>
              <a:ext cx="719100" cy="79200"/>
            </a:xfrm>
            <a:prstGeom prst="ellipse">
              <a:avLst/>
            </a:prstGeom>
            <a:solidFill>
              <a:srgbClr val="00041C">
                <a:alpha val="1846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lt1"/>
                </a:solidFill>
                <a:latin typeface="Titillium Web"/>
                <a:ea typeface="Titillium Web"/>
                <a:cs typeface="Titillium Web"/>
                <a:sym typeface="Titillium Web"/>
              </a:endParaRPr>
            </a:p>
          </p:txBody>
        </p:sp>
      </p:grpSp>
      <p:cxnSp>
        <p:nvCxnSpPr>
          <p:cNvPr id="1217" name="Google Shape;1217;p46"/>
          <p:cNvCxnSpPr/>
          <p:nvPr/>
        </p:nvCxnSpPr>
        <p:spPr>
          <a:xfrm>
            <a:off x="4008429" y="1824236"/>
            <a:ext cx="944400" cy="0"/>
          </a:xfrm>
          <a:prstGeom prst="straightConnector1">
            <a:avLst/>
          </a:prstGeom>
          <a:noFill/>
          <a:ln cap="flat" cmpd="sng" w="9525">
            <a:solidFill>
              <a:schemeClr val="dk1"/>
            </a:solidFill>
            <a:prstDash val="solid"/>
            <a:round/>
            <a:headEnd len="med" w="med" type="oval"/>
            <a:tailEnd len="med" w="med" type="oval"/>
          </a:ln>
        </p:spPr>
      </p:cxnSp>
      <p:sp>
        <p:nvSpPr>
          <p:cNvPr id="1218" name="Google Shape;1218;p46"/>
          <p:cNvSpPr txBox="1"/>
          <p:nvPr/>
        </p:nvSpPr>
        <p:spPr>
          <a:xfrm>
            <a:off x="5008009" y="1670478"/>
            <a:ext cx="2490300" cy="30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19" name="Google Shape;1219;p46"/>
          <p:cNvCxnSpPr/>
          <p:nvPr/>
        </p:nvCxnSpPr>
        <p:spPr>
          <a:xfrm>
            <a:off x="3869306" y="2254655"/>
            <a:ext cx="1083600" cy="0"/>
          </a:xfrm>
          <a:prstGeom prst="straightConnector1">
            <a:avLst/>
          </a:prstGeom>
          <a:noFill/>
          <a:ln cap="flat" cmpd="sng" w="9525">
            <a:solidFill>
              <a:schemeClr val="accent2"/>
            </a:solidFill>
            <a:prstDash val="solid"/>
            <a:round/>
            <a:headEnd len="med" w="med" type="oval"/>
            <a:tailEnd len="med" w="med" type="oval"/>
          </a:ln>
        </p:spPr>
      </p:cxnSp>
      <p:sp>
        <p:nvSpPr>
          <p:cNvPr id="1220" name="Google Shape;1220;p46"/>
          <p:cNvSpPr txBox="1"/>
          <p:nvPr/>
        </p:nvSpPr>
        <p:spPr>
          <a:xfrm>
            <a:off x="5008009" y="2100888"/>
            <a:ext cx="2490300" cy="30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1" name="Google Shape;1221;p46"/>
          <p:cNvCxnSpPr/>
          <p:nvPr/>
        </p:nvCxnSpPr>
        <p:spPr>
          <a:xfrm>
            <a:off x="3671602" y="2685074"/>
            <a:ext cx="1281300" cy="0"/>
          </a:xfrm>
          <a:prstGeom prst="straightConnector1">
            <a:avLst/>
          </a:prstGeom>
          <a:noFill/>
          <a:ln cap="flat" cmpd="sng" w="9525">
            <a:solidFill>
              <a:schemeClr val="accent3"/>
            </a:solidFill>
            <a:prstDash val="solid"/>
            <a:round/>
            <a:headEnd len="med" w="med" type="oval"/>
            <a:tailEnd len="med" w="med" type="oval"/>
          </a:ln>
        </p:spPr>
      </p:cxnSp>
      <p:sp>
        <p:nvSpPr>
          <p:cNvPr id="1222" name="Google Shape;1222;p46"/>
          <p:cNvSpPr txBox="1"/>
          <p:nvPr/>
        </p:nvSpPr>
        <p:spPr>
          <a:xfrm>
            <a:off x="5008009" y="2531298"/>
            <a:ext cx="2490300" cy="30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3" name="Google Shape;1223;p46"/>
          <p:cNvCxnSpPr/>
          <p:nvPr/>
        </p:nvCxnSpPr>
        <p:spPr>
          <a:xfrm>
            <a:off x="3503188" y="3115471"/>
            <a:ext cx="1449600" cy="0"/>
          </a:xfrm>
          <a:prstGeom prst="straightConnector1">
            <a:avLst/>
          </a:prstGeom>
          <a:noFill/>
          <a:ln cap="flat" cmpd="sng" w="9525">
            <a:solidFill>
              <a:schemeClr val="accent4"/>
            </a:solidFill>
            <a:prstDash val="solid"/>
            <a:round/>
            <a:headEnd len="med" w="med" type="oval"/>
            <a:tailEnd len="med" w="med" type="oval"/>
          </a:ln>
        </p:spPr>
      </p:cxnSp>
      <p:sp>
        <p:nvSpPr>
          <p:cNvPr id="1224" name="Google Shape;1224;p46"/>
          <p:cNvSpPr txBox="1"/>
          <p:nvPr/>
        </p:nvSpPr>
        <p:spPr>
          <a:xfrm>
            <a:off x="5008009" y="2961709"/>
            <a:ext cx="2490300" cy="30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5" name="Google Shape;1225;p46"/>
          <p:cNvCxnSpPr/>
          <p:nvPr/>
        </p:nvCxnSpPr>
        <p:spPr>
          <a:xfrm>
            <a:off x="3320118" y="3545890"/>
            <a:ext cx="1632900" cy="0"/>
          </a:xfrm>
          <a:prstGeom prst="straightConnector1">
            <a:avLst/>
          </a:prstGeom>
          <a:noFill/>
          <a:ln cap="flat" cmpd="sng" w="9525">
            <a:solidFill>
              <a:schemeClr val="accent5"/>
            </a:solidFill>
            <a:prstDash val="solid"/>
            <a:round/>
            <a:headEnd len="med" w="med" type="oval"/>
            <a:tailEnd len="med" w="med" type="oval"/>
          </a:ln>
        </p:spPr>
      </p:cxnSp>
      <p:sp>
        <p:nvSpPr>
          <p:cNvPr id="1226" name="Google Shape;1226;p46"/>
          <p:cNvSpPr txBox="1"/>
          <p:nvPr/>
        </p:nvSpPr>
        <p:spPr>
          <a:xfrm>
            <a:off x="5008009" y="3392119"/>
            <a:ext cx="2490300" cy="30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7" name="Google Shape;1227;p46"/>
          <p:cNvCxnSpPr/>
          <p:nvPr/>
        </p:nvCxnSpPr>
        <p:spPr>
          <a:xfrm>
            <a:off x="3129742" y="3976287"/>
            <a:ext cx="1815600" cy="0"/>
          </a:xfrm>
          <a:prstGeom prst="straightConnector1">
            <a:avLst/>
          </a:prstGeom>
          <a:noFill/>
          <a:ln cap="flat" cmpd="sng" w="9525">
            <a:solidFill>
              <a:schemeClr val="accent6"/>
            </a:solidFill>
            <a:prstDash val="solid"/>
            <a:round/>
            <a:headEnd len="med" w="med" type="oval"/>
            <a:tailEnd len="med" w="med" type="oval"/>
          </a:ln>
        </p:spPr>
      </p:cxnSp>
      <p:sp>
        <p:nvSpPr>
          <p:cNvPr id="1228" name="Google Shape;1228;p46"/>
          <p:cNvSpPr txBox="1"/>
          <p:nvPr/>
        </p:nvSpPr>
        <p:spPr>
          <a:xfrm>
            <a:off x="5008009" y="3822529"/>
            <a:ext cx="2490300" cy="30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4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 PRESENTATION</a:t>
            </a:r>
            <a:endParaRPr/>
          </a:p>
        </p:txBody>
      </p:sp>
      <p:sp>
        <p:nvSpPr>
          <p:cNvPr id="1234" name="Google Shape;1234;p4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235" name="Google Shape;1235;p47"/>
          <p:cNvPicPr preferRelativeResize="0"/>
          <p:nvPr/>
        </p:nvPicPr>
        <p:blipFill rotWithShape="1">
          <a:blip r:embed="rId3">
            <a:alphaModFix/>
          </a:blip>
          <a:srcRect b="9812" l="19633" r="0" t="9820"/>
          <a:stretch/>
        </p:blipFill>
        <p:spPr>
          <a:xfrm>
            <a:off x="855300" y="1358961"/>
            <a:ext cx="1489200" cy="1489200"/>
          </a:xfrm>
          <a:prstGeom prst="ellipse">
            <a:avLst/>
          </a:prstGeom>
          <a:noFill/>
          <a:ln>
            <a:noFill/>
          </a:ln>
        </p:spPr>
      </p:pic>
      <p:sp>
        <p:nvSpPr>
          <p:cNvPr id="1236" name="Google Shape;1236;p47"/>
          <p:cNvSpPr txBox="1"/>
          <p:nvPr/>
        </p:nvSpPr>
        <p:spPr>
          <a:xfrm>
            <a:off x="860325" y="2977986"/>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lt1"/>
                </a:solidFill>
                <a:latin typeface="Titillium Web"/>
                <a:ea typeface="Titillium Web"/>
                <a:cs typeface="Titillium Web"/>
                <a:sym typeface="Titillium Web"/>
              </a:rPr>
              <a:t>Imani Jackson</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indent="0" lvl="0" marL="0" rtl="0" algn="ctr">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indent="0" lvl="0" marL="0" rtl="0" algn="ctr">
              <a:spcBef>
                <a:spcPts val="400"/>
              </a:spcBef>
              <a:spcAft>
                <a:spcPts val="400"/>
              </a:spcAft>
              <a:buNone/>
            </a:pPr>
            <a:r>
              <a:t/>
            </a:r>
            <a:endParaRPr>
              <a:solidFill>
                <a:schemeClr val="lt1"/>
              </a:solidFill>
              <a:latin typeface="Titillium Web"/>
              <a:ea typeface="Titillium Web"/>
              <a:cs typeface="Titillium Web"/>
              <a:sym typeface="Titillium Web"/>
            </a:endParaRPr>
          </a:p>
        </p:txBody>
      </p:sp>
      <p:pic>
        <p:nvPicPr>
          <p:cNvPr id="1237" name="Google Shape;1237;p47"/>
          <p:cNvPicPr preferRelativeResize="0"/>
          <p:nvPr/>
        </p:nvPicPr>
        <p:blipFill rotWithShape="1">
          <a:blip r:embed="rId4">
            <a:alphaModFix/>
          </a:blip>
          <a:srcRect b="0" l="0" r="0" t="0"/>
          <a:stretch/>
        </p:blipFill>
        <p:spPr>
          <a:xfrm>
            <a:off x="2835025" y="1358961"/>
            <a:ext cx="1489200" cy="1489200"/>
          </a:xfrm>
          <a:prstGeom prst="ellipse">
            <a:avLst/>
          </a:prstGeom>
          <a:noFill/>
          <a:ln>
            <a:noFill/>
          </a:ln>
        </p:spPr>
      </p:pic>
      <p:sp>
        <p:nvSpPr>
          <p:cNvPr id="1238" name="Google Shape;1238;p47"/>
          <p:cNvSpPr txBox="1"/>
          <p:nvPr/>
        </p:nvSpPr>
        <p:spPr>
          <a:xfrm>
            <a:off x="2840050" y="2977986"/>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lt1"/>
                </a:solidFill>
                <a:latin typeface="Titillium Web"/>
                <a:ea typeface="Titillium Web"/>
                <a:cs typeface="Titillium Web"/>
                <a:sym typeface="Titillium Web"/>
              </a:rPr>
              <a:t>Marcos Galán</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indent="0" lvl="0" marL="0" rtl="0" algn="ctr">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indent="0" lvl="0" marL="0" rtl="0" algn="ctr">
              <a:spcBef>
                <a:spcPts val="400"/>
              </a:spcBef>
              <a:spcAft>
                <a:spcPts val="400"/>
              </a:spcAft>
              <a:buNone/>
            </a:pPr>
            <a:r>
              <a:t/>
            </a:r>
            <a:endParaRPr>
              <a:solidFill>
                <a:schemeClr val="lt1"/>
              </a:solidFill>
              <a:latin typeface="Titillium Web"/>
              <a:ea typeface="Titillium Web"/>
              <a:cs typeface="Titillium Web"/>
              <a:sym typeface="Titillium Web"/>
            </a:endParaRPr>
          </a:p>
        </p:txBody>
      </p:sp>
      <p:pic>
        <p:nvPicPr>
          <p:cNvPr id="1239" name="Google Shape;1239;p47"/>
          <p:cNvPicPr preferRelativeResize="0"/>
          <p:nvPr/>
        </p:nvPicPr>
        <p:blipFill rotWithShape="1">
          <a:blip r:embed="rId5">
            <a:alphaModFix/>
          </a:blip>
          <a:srcRect b="24940" l="47271" r="0" t="22330"/>
          <a:stretch/>
        </p:blipFill>
        <p:spPr>
          <a:xfrm>
            <a:off x="4814750" y="1358961"/>
            <a:ext cx="1489200" cy="1489200"/>
          </a:xfrm>
          <a:prstGeom prst="ellipse">
            <a:avLst/>
          </a:prstGeom>
          <a:noFill/>
          <a:ln>
            <a:noFill/>
          </a:ln>
        </p:spPr>
      </p:pic>
      <p:sp>
        <p:nvSpPr>
          <p:cNvPr id="1240" name="Google Shape;1240;p47"/>
          <p:cNvSpPr txBox="1"/>
          <p:nvPr/>
        </p:nvSpPr>
        <p:spPr>
          <a:xfrm>
            <a:off x="4819775" y="2977986"/>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lt1"/>
                </a:solidFill>
                <a:latin typeface="Titillium Web"/>
                <a:ea typeface="Titillium Web"/>
                <a:cs typeface="Titillium Web"/>
                <a:sym typeface="Titillium Web"/>
              </a:rPr>
              <a:t>Ixchel Valdía</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indent="0" lvl="0" marL="0" rtl="0" algn="ctr">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indent="0" lvl="0" marL="0" rtl="0" algn="ctr">
              <a:spcBef>
                <a:spcPts val="400"/>
              </a:spcBef>
              <a:spcAft>
                <a:spcPts val="400"/>
              </a:spcAft>
              <a:buNone/>
            </a:pPr>
            <a:r>
              <a:t/>
            </a:r>
            <a:endParaRPr>
              <a:solidFill>
                <a:schemeClr val="lt1"/>
              </a:solidFill>
              <a:latin typeface="Titillium Web"/>
              <a:ea typeface="Titillium Web"/>
              <a:cs typeface="Titillium Web"/>
              <a:sym typeface="Titillium Web"/>
            </a:endParaRPr>
          </a:p>
        </p:txBody>
      </p:sp>
      <p:pic>
        <p:nvPicPr>
          <p:cNvPr id="1241" name="Google Shape;1241;p47"/>
          <p:cNvPicPr preferRelativeResize="0"/>
          <p:nvPr/>
        </p:nvPicPr>
        <p:blipFill rotWithShape="1">
          <a:blip r:embed="rId6">
            <a:alphaModFix/>
          </a:blip>
          <a:srcRect b="29406" l="0" r="0" t="3926"/>
          <a:stretch/>
        </p:blipFill>
        <p:spPr>
          <a:xfrm>
            <a:off x="6794475" y="1358961"/>
            <a:ext cx="1489200" cy="1489200"/>
          </a:xfrm>
          <a:prstGeom prst="ellipse">
            <a:avLst/>
          </a:prstGeom>
          <a:noFill/>
          <a:ln>
            <a:noFill/>
          </a:ln>
        </p:spPr>
      </p:pic>
      <p:sp>
        <p:nvSpPr>
          <p:cNvPr id="1242" name="Google Shape;1242;p47"/>
          <p:cNvSpPr txBox="1"/>
          <p:nvPr/>
        </p:nvSpPr>
        <p:spPr>
          <a:xfrm>
            <a:off x="6799500" y="2977986"/>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lt1"/>
                </a:solidFill>
                <a:latin typeface="Titillium Web"/>
                <a:ea typeface="Titillium Web"/>
                <a:cs typeface="Titillium Web"/>
                <a:sym typeface="Titillium Web"/>
              </a:rPr>
              <a:t>Nils Årud</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indent="0" lvl="0" marL="0" rtl="0" algn="ctr">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indent="0" lvl="0" marL="0" rtl="0" algn="ctr">
              <a:spcBef>
                <a:spcPts val="400"/>
              </a:spcBef>
              <a:spcAft>
                <a:spcPts val="400"/>
              </a:spcAft>
              <a:buNone/>
            </a:pPr>
            <a:r>
              <a:t/>
            </a:r>
            <a:endParaRPr>
              <a:solidFill>
                <a:schemeClr val="lt1"/>
              </a:solidFill>
              <a:latin typeface="Titillium Web"/>
              <a:ea typeface="Titillium Web"/>
              <a:cs typeface="Titillium Web"/>
              <a:sym typeface="Titillium Web"/>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48"/>
          <p:cNvSpPr txBox="1"/>
          <p:nvPr>
            <p:ph idx="4294967295" type="title"/>
          </p:nvPr>
        </p:nvSpPr>
        <p:spPr>
          <a:xfrm>
            <a:off x="467100" y="0"/>
            <a:ext cx="8209800" cy="54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COMPETITOR MATRIX</a:t>
            </a:r>
            <a:endParaRPr sz="1200"/>
          </a:p>
        </p:txBody>
      </p:sp>
      <p:sp>
        <p:nvSpPr>
          <p:cNvPr id="1248" name="Google Shape;1248;p48"/>
          <p:cNvSpPr/>
          <p:nvPr/>
        </p:nvSpPr>
        <p:spPr>
          <a:xfrm>
            <a:off x="546839" y="533932"/>
            <a:ext cx="8050200" cy="4082100"/>
          </a:xfrm>
          <a:prstGeom prst="rect">
            <a:avLst/>
          </a:prstGeom>
          <a:solidFill>
            <a:srgbClr val="00041C">
              <a:alpha val="1846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1250" name="Google Shape;1250;p48"/>
          <p:cNvCxnSpPr/>
          <p:nvPr/>
        </p:nvCxnSpPr>
        <p:spPr>
          <a:xfrm>
            <a:off x="4572000" y="533932"/>
            <a:ext cx="0" cy="4082100"/>
          </a:xfrm>
          <a:prstGeom prst="straightConnector1">
            <a:avLst/>
          </a:prstGeom>
          <a:noFill/>
          <a:ln cap="flat" cmpd="sng" w="19050">
            <a:solidFill>
              <a:schemeClr val="lt1"/>
            </a:solidFill>
            <a:prstDash val="solid"/>
            <a:round/>
            <a:headEnd len="sm" w="sm" type="triangle"/>
            <a:tailEnd len="sm" w="sm" type="triangle"/>
          </a:ln>
        </p:spPr>
      </p:cxnSp>
      <p:cxnSp>
        <p:nvCxnSpPr>
          <p:cNvPr id="1251" name="Google Shape;1251;p48"/>
          <p:cNvCxnSpPr/>
          <p:nvPr/>
        </p:nvCxnSpPr>
        <p:spPr>
          <a:xfrm>
            <a:off x="546839" y="2575034"/>
            <a:ext cx="8050200" cy="0"/>
          </a:xfrm>
          <a:prstGeom prst="straightConnector1">
            <a:avLst/>
          </a:prstGeom>
          <a:noFill/>
          <a:ln cap="flat" cmpd="sng" w="19050">
            <a:solidFill>
              <a:schemeClr val="lt1"/>
            </a:solidFill>
            <a:prstDash val="solid"/>
            <a:round/>
            <a:headEnd len="sm" w="sm" type="triangle"/>
            <a:tailEnd len="sm" w="sm" type="triangle"/>
          </a:ln>
        </p:spPr>
      </p:cxnSp>
      <p:sp>
        <p:nvSpPr>
          <p:cNvPr id="1252" name="Google Shape;1252;p48"/>
          <p:cNvSpPr txBox="1"/>
          <p:nvPr/>
        </p:nvSpPr>
        <p:spPr>
          <a:xfrm rot="-5400000">
            <a:off x="-158100" y="2493996"/>
            <a:ext cx="1247700" cy="162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1</a:t>
            </a:r>
            <a:endParaRPr sz="800">
              <a:solidFill>
                <a:schemeClr val="dk2"/>
              </a:solidFill>
              <a:latin typeface="Titillium Web"/>
              <a:ea typeface="Titillium Web"/>
              <a:cs typeface="Titillium Web"/>
              <a:sym typeface="Titillium Web"/>
            </a:endParaRPr>
          </a:p>
        </p:txBody>
      </p:sp>
      <p:sp>
        <p:nvSpPr>
          <p:cNvPr id="1253" name="Google Shape;1253;p48"/>
          <p:cNvSpPr txBox="1"/>
          <p:nvPr/>
        </p:nvSpPr>
        <p:spPr>
          <a:xfrm rot="5400000">
            <a:off x="8054450" y="2494037"/>
            <a:ext cx="1247700" cy="162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1</a:t>
            </a:r>
            <a:endParaRPr sz="800">
              <a:solidFill>
                <a:schemeClr val="dk2"/>
              </a:solidFill>
              <a:latin typeface="Titillium Web"/>
              <a:ea typeface="Titillium Web"/>
              <a:cs typeface="Titillium Web"/>
              <a:sym typeface="Titillium Web"/>
            </a:endParaRPr>
          </a:p>
        </p:txBody>
      </p:sp>
      <p:sp>
        <p:nvSpPr>
          <p:cNvPr id="1254" name="Google Shape;1254;p48"/>
          <p:cNvSpPr txBox="1"/>
          <p:nvPr/>
        </p:nvSpPr>
        <p:spPr>
          <a:xfrm>
            <a:off x="3941319" y="4616100"/>
            <a:ext cx="1261200" cy="160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2</a:t>
            </a:r>
            <a:endParaRPr sz="800">
              <a:solidFill>
                <a:schemeClr val="dk2"/>
              </a:solidFill>
              <a:latin typeface="Titillium Web"/>
              <a:ea typeface="Titillium Web"/>
              <a:cs typeface="Titillium Web"/>
              <a:sym typeface="Titillium Web"/>
            </a:endParaRPr>
          </a:p>
        </p:txBody>
      </p:sp>
      <p:sp>
        <p:nvSpPr>
          <p:cNvPr id="1255" name="Google Shape;1255;p48"/>
          <p:cNvSpPr txBox="1"/>
          <p:nvPr/>
        </p:nvSpPr>
        <p:spPr>
          <a:xfrm>
            <a:off x="3941270" y="373600"/>
            <a:ext cx="1261200" cy="160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2</a:t>
            </a:r>
            <a:endParaRPr sz="800">
              <a:solidFill>
                <a:schemeClr val="dk2"/>
              </a:solidFill>
              <a:latin typeface="Titillium Web"/>
              <a:ea typeface="Titillium Web"/>
              <a:cs typeface="Titillium Web"/>
              <a:sym typeface="Titillium Web"/>
            </a:endParaRPr>
          </a:p>
        </p:txBody>
      </p:sp>
      <p:sp>
        <p:nvSpPr>
          <p:cNvPr id="1256" name="Google Shape;1256;p48"/>
          <p:cNvSpPr/>
          <p:nvPr/>
        </p:nvSpPr>
        <p:spPr>
          <a:xfrm>
            <a:off x="6965387" y="882263"/>
            <a:ext cx="980700" cy="9702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Titillium Web"/>
                <a:ea typeface="Titillium Web"/>
                <a:cs typeface="Titillium Web"/>
                <a:sym typeface="Titillium Web"/>
              </a:rPr>
              <a:t>Our company</a:t>
            </a:r>
            <a:endParaRPr sz="800">
              <a:solidFill>
                <a:schemeClr val="dk1"/>
              </a:solidFill>
              <a:latin typeface="Titillium Web"/>
              <a:ea typeface="Titillium Web"/>
              <a:cs typeface="Titillium Web"/>
              <a:sym typeface="Titillium Web"/>
            </a:endParaRPr>
          </a:p>
        </p:txBody>
      </p:sp>
      <p:sp>
        <p:nvSpPr>
          <p:cNvPr id="1257" name="Google Shape;1257;p48"/>
          <p:cNvSpPr/>
          <p:nvPr/>
        </p:nvSpPr>
        <p:spPr>
          <a:xfrm>
            <a:off x="3158428" y="1337013"/>
            <a:ext cx="858900" cy="849900"/>
          </a:xfrm>
          <a:prstGeom prst="ellipse">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58" name="Google Shape;1258;p48"/>
          <p:cNvSpPr/>
          <p:nvPr/>
        </p:nvSpPr>
        <p:spPr>
          <a:xfrm>
            <a:off x="1444825" y="3447922"/>
            <a:ext cx="716400" cy="708300"/>
          </a:xfrm>
          <a:prstGeom prst="ellipse">
            <a:avLst/>
          </a:prstGeom>
          <a:solidFill>
            <a:schemeClr val="accent2"/>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rPr>
              <a:t>Competitor</a:t>
            </a:r>
            <a:endParaRPr sz="800">
              <a:solidFill>
                <a:schemeClr val="lt1"/>
              </a:solidFill>
            </a:endParaRPr>
          </a:p>
        </p:txBody>
      </p:sp>
      <p:sp>
        <p:nvSpPr>
          <p:cNvPr id="1259" name="Google Shape;1259;p48"/>
          <p:cNvSpPr/>
          <p:nvPr/>
        </p:nvSpPr>
        <p:spPr>
          <a:xfrm>
            <a:off x="5606433" y="2940095"/>
            <a:ext cx="716400" cy="708300"/>
          </a:xfrm>
          <a:prstGeom prst="ellipse">
            <a:avLst/>
          </a:prstGeom>
          <a:solidFill>
            <a:schemeClr val="accent4"/>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0" name="Google Shape;1260;p48"/>
          <p:cNvSpPr/>
          <p:nvPr/>
        </p:nvSpPr>
        <p:spPr>
          <a:xfrm>
            <a:off x="6489711" y="3377364"/>
            <a:ext cx="858900" cy="849900"/>
          </a:xfrm>
          <a:prstGeom prst="ellipse">
            <a:avLst/>
          </a:prstGeom>
          <a:solidFill>
            <a:schemeClr val="accent5"/>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1" name="Google Shape;1261;p48"/>
          <p:cNvSpPr/>
          <p:nvPr/>
        </p:nvSpPr>
        <p:spPr>
          <a:xfrm>
            <a:off x="4765027" y="628520"/>
            <a:ext cx="716400" cy="708300"/>
          </a:xfrm>
          <a:prstGeom prst="ellipse">
            <a:avLst/>
          </a:prstGeom>
          <a:solidFill>
            <a:schemeClr val="accen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2" name="Google Shape;1262;p48"/>
          <p:cNvSpPr/>
          <p:nvPr/>
        </p:nvSpPr>
        <p:spPr>
          <a:xfrm>
            <a:off x="1181393" y="999836"/>
            <a:ext cx="458100" cy="453000"/>
          </a:xfrm>
          <a:prstGeom prst="ellipse">
            <a:avLst/>
          </a:prstGeom>
          <a:solidFill>
            <a:schemeClr val="accent6"/>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4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WEEKLY PLANNER</a:t>
            </a:r>
            <a:endParaRPr/>
          </a:p>
        </p:txBody>
      </p:sp>
      <p:sp>
        <p:nvSpPr>
          <p:cNvPr id="1268" name="Google Shape;1268;p4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1269" name="Google Shape;1269;p49"/>
          <p:cNvGraphicFramePr/>
          <p:nvPr/>
        </p:nvGraphicFramePr>
        <p:xfrm>
          <a:off x="823425" y="1354650"/>
          <a:ext cx="3000000" cy="3000000"/>
        </p:xfrm>
        <a:graphic>
          <a:graphicData uri="http://schemas.openxmlformats.org/drawingml/2006/table">
            <a:tbl>
              <a:tblPr>
                <a:noFill/>
                <a:tableStyleId>{096F2201-81D1-4D0E-8F2B-302A704BEF2D}</a:tableStyleId>
              </a:tblPr>
              <a:tblGrid>
                <a:gridCol w="831625"/>
                <a:gridCol w="953175"/>
                <a:gridCol w="953175"/>
                <a:gridCol w="953175"/>
                <a:gridCol w="953175"/>
                <a:gridCol w="953175"/>
                <a:gridCol w="953175"/>
                <a:gridCol w="953175"/>
              </a:tblGrid>
              <a:tr h="287775">
                <a:tc>
                  <a:txBody>
                    <a:bodyPr/>
                    <a:lstStyle/>
                    <a:p>
                      <a:pPr indent="0" lvl="0" marL="0" rtl="0" algn="r">
                        <a:spcBef>
                          <a:spcPts val="0"/>
                        </a:spcBef>
                        <a:spcAft>
                          <a:spcPts val="0"/>
                        </a:spcAft>
                        <a:buNone/>
                      </a:pPr>
                      <a:r>
                        <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700">
                          <a:solidFill>
                            <a:schemeClr val="lt1"/>
                          </a:solidFill>
                          <a:latin typeface="Titillium Web"/>
                          <a:ea typeface="Titillium Web"/>
                          <a:cs typeface="Titillium Web"/>
                          <a:sym typeface="Titillium Web"/>
                        </a:rPr>
                        <a:t>SUNDAY</a:t>
                      </a:r>
                      <a:endParaRPr sz="7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700">
                          <a:solidFill>
                            <a:schemeClr val="lt1"/>
                          </a:solidFill>
                          <a:latin typeface="Titillium Web"/>
                          <a:ea typeface="Titillium Web"/>
                          <a:cs typeface="Titillium Web"/>
                          <a:sym typeface="Titillium Web"/>
                        </a:rPr>
                        <a:t>MONDAY</a:t>
                      </a:r>
                      <a:endParaRPr sz="7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700">
                          <a:solidFill>
                            <a:schemeClr val="lt1"/>
                          </a:solidFill>
                          <a:latin typeface="Titillium Web"/>
                          <a:ea typeface="Titillium Web"/>
                          <a:cs typeface="Titillium Web"/>
                          <a:sym typeface="Titillium Web"/>
                        </a:rPr>
                        <a:t>TUESDAY</a:t>
                      </a:r>
                      <a:endParaRPr sz="7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700">
                          <a:solidFill>
                            <a:schemeClr val="lt1"/>
                          </a:solidFill>
                          <a:latin typeface="Titillium Web"/>
                          <a:ea typeface="Titillium Web"/>
                          <a:cs typeface="Titillium Web"/>
                          <a:sym typeface="Titillium Web"/>
                        </a:rPr>
                        <a:t>WEDNESDAY</a:t>
                      </a:r>
                      <a:endParaRPr sz="7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700">
                          <a:solidFill>
                            <a:schemeClr val="lt1"/>
                          </a:solidFill>
                          <a:latin typeface="Titillium Web"/>
                          <a:ea typeface="Titillium Web"/>
                          <a:cs typeface="Titillium Web"/>
                          <a:sym typeface="Titillium Web"/>
                        </a:rPr>
                        <a:t>THURSDAY</a:t>
                      </a:r>
                      <a:endParaRPr sz="7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700">
                          <a:solidFill>
                            <a:schemeClr val="lt1"/>
                          </a:solidFill>
                          <a:latin typeface="Titillium Web"/>
                          <a:ea typeface="Titillium Web"/>
                          <a:cs typeface="Titillium Web"/>
                          <a:sym typeface="Titillium Web"/>
                        </a:rPr>
                        <a:t>FRIDAY</a:t>
                      </a:r>
                      <a:endParaRPr sz="7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700">
                          <a:solidFill>
                            <a:schemeClr val="lt1"/>
                          </a:solidFill>
                          <a:latin typeface="Titillium Web"/>
                          <a:ea typeface="Titillium Web"/>
                          <a:cs typeface="Titillium Web"/>
                          <a:sym typeface="Titillium Web"/>
                        </a:rPr>
                        <a:t>SATURDAY</a:t>
                      </a:r>
                      <a:endParaRPr sz="7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r>
              <a:tr h="289575">
                <a:tc>
                  <a:txBody>
                    <a:bodyPr/>
                    <a:lstStyle/>
                    <a:p>
                      <a:pPr indent="0" lvl="0" marL="0" rtl="0" algn="r">
                        <a:spcBef>
                          <a:spcPts val="0"/>
                        </a:spcBef>
                        <a:spcAft>
                          <a:spcPts val="0"/>
                        </a:spcAft>
                        <a:buNone/>
                      </a:pPr>
                      <a:r>
                        <a:rPr lang="en" sz="800">
                          <a:solidFill>
                            <a:schemeClr val="lt1"/>
                          </a:solidFill>
                          <a:latin typeface="Titillium Web"/>
                          <a:ea typeface="Titillium Web"/>
                          <a:cs typeface="Titillium Web"/>
                          <a:sym typeface="Titillium Web"/>
                        </a:rPr>
                        <a:t>9:00 - 9:45</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89575">
                <a:tc>
                  <a:txBody>
                    <a:bodyPr/>
                    <a:lstStyle/>
                    <a:p>
                      <a:pPr indent="0" lvl="0" marL="0" rtl="0" algn="r">
                        <a:spcBef>
                          <a:spcPts val="0"/>
                        </a:spcBef>
                        <a:spcAft>
                          <a:spcPts val="0"/>
                        </a:spcAft>
                        <a:buNone/>
                      </a:pPr>
                      <a:r>
                        <a:rPr lang="en" sz="800">
                          <a:solidFill>
                            <a:schemeClr val="lt1"/>
                          </a:solidFill>
                          <a:latin typeface="Titillium Web"/>
                          <a:ea typeface="Titillium Web"/>
                          <a:cs typeface="Titillium Web"/>
                          <a:sym typeface="Titillium Web"/>
                        </a:rPr>
                        <a:t>10:00 - 10:45</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89575">
                <a:tc>
                  <a:txBody>
                    <a:bodyPr/>
                    <a:lstStyle/>
                    <a:p>
                      <a:pPr indent="0" lvl="0" marL="0" rtl="0" algn="r">
                        <a:spcBef>
                          <a:spcPts val="0"/>
                        </a:spcBef>
                        <a:spcAft>
                          <a:spcPts val="0"/>
                        </a:spcAft>
                        <a:buNone/>
                      </a:pPr>
                      <a:r>
                        <a:rPr lang="en" sz="800">
                          <a:solidFill>
                            <a:schemeClr val="lt1"/>
                          </a:solidFill>
                          <a:latin typeface="Titillium Web"/>
                          <a:ea typeface="Titillium Web"/>
                          <a:cs typeface="Titillium Web"/>
                          <a:sym typeface="Titillium Web"/>
                        </a:rPr>
                        <a:t>11:00 - 11:45</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89575">
                <a:tc>
                  <a:txBody>
                    <a:bodyPr/>
                    <a:lstStyle/>
                    <a:p>
                      <a:pPr indent="0" lvl="0" marL="0" rtl="0" algn="r">
                        <a:spcBef>
                          <a:spcPts val="0"/>
                        </a:spcBef>
                        <a:spcAft>
                          <a:spcPts val="0"/>
                        </a:spcAft>
                        <a:buNone/>
                      </a:pPr>
                      <a:r>
                        <a:rPr lang="en" sz="800">
                          <a:solidFill>
                            <a:schemeClr val="lt1"/>
                          </a:solidFill>
                          <a:latin typeface="Titillium Web"/>
                          <a:ea typeface="Titillium Web"/>
                          <a:cs typeface="Titillium Web"/>
                          <a:sym typeface="Titillium Web"/>
                        </a:rPr>
                        <a:t>12:00 - 13:15</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0041C">
                        <a:alpha val="18460"/>
                      </a:srgbClr>
                    </a:solidFill>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0041C">
                        <a:alpha val="18460"/>
                      </a:srgbClr>
                    </a:solidFill>
                  </a:tcPr>
                </a:tc>
              </a:tr>
              <a:tr h="289575">
                <a:tc>
                  <a:txBody>
                    <a:bodyPr/>
                    <a:lstStyle/>
                    <a:p>
                      <a:pPr indent="0" lvl="0" marL="0" rtl="0" algn="r">
                        <a:spcBef>
                          <a:spcPts val="0"/>
                        </a:spcBef>
                        <a:spcAft>
                          <a:spcPts val="0"/>
                        </a:spcAft>
                        <a:buNone/>
                      </a:pPr>
                      <a:r>
                        <a:rPr lang="en" sz="800">
                          <a:solidFill>
                            <a:schemeClr val="lt1"/>
                          </a:solidFill>
                          <a:latin typeface="Titillium Web"/>
                          <a:ea typeface="Titillium Web"/>
                          <a:cs typeface="Titillium Web"/>
                          <a:sym typeface="Titillium Web"/>
                        </a:rPr>
                        <a:t>13:30 - 14:15</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89575">
                <a:tc>
                  <a:txBody>
                    <a:bodyPr/>
                    <a:lstStyle/>
                    <a:p>
                      <a:pPr indent="0" lvl="0" marL="0" rtl="0" algn="r">
                        <a:spcBef>
                          <a:spcPts val="0"/>
                        </a:spcBef>
                        <a:spcAft>
                          <a:spcPts val="0"/>
                        </a:spcAft>
                        <a:buNone/>
                      </a:pPr>
                      <a:r>
                        <a:rPr lang="en" sz="800">
                          <a:solidFill>
                            <a:schemeClr val="lt1"/>
                          </a:solidFill>
                          <a:latin typeface="Titillium Web"/>
                          <a:ea typeface="Titillium Web"/>
                          <a:cs typeface="Titillium Web"/>
                          <a:sym typeface="Titillium Web"/>
                        </a:rPr>
                        <a:t>14:30 - 15:15</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89575">
                <a:tc>
                  <a:txBody>
                    <a:bodyPr/>
                    <a:lstStyle/>
                    <a:p>
                      <a:pPr indent="0" lvl="0" marL="0" rtl="0" algn="r">
                        <a:spcBef>
                          <a:spcPts val="0"/>
                        </a:spcBef>
                        <a:spcAft>
                          <a:spcPts val="0"/>
                        </a:spcAft>
                        <a:buNone/>
                      </a:pPr>
                      <a:r>
                        <a:rPr lang="en" sz="800">
                          <a:solidFill>
                            <a:schemeClr val="lt1"/>
                          </a:solidFill>
                          <a:latin typeface="Titillium Web"/>
                          <a:ea typeface="Titillium Web"/>
                          <a:cs typeface="Titillium Web"/>
                          <a:sym typeface="Titillium Web"/>
                        </a:rPr>
                        <a:t>15:30 - 16:15</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E86B6"/>
        </a:solidFill>
      </p:bgPr>
    </p:bg>
    <p:spTree>
      <p:nvGrpSpPr>
        <p:cNvPr id="1273" name="Shape 1273"/>
        <p:cNvGrpSpPr/>
        <p:nvPr/>
      </p:nvGrpSpPr>
      <p:grpSpPr>
        <a:xfrm>
          <a:off x="0" y="0"/>
          <a:ext cx="0" cy="0"/>
          <a:chOff x="0" y="0"/>
          <a:chExt cx="0" cy="0"/>
        </a:xfrm>
      </p:grpSpPr>
      <p:sp>
        <p:nvSpPr>
          <p:cNvPr id="1274" name="Google Shape;1274;p50"/>
          <p:cNvSpPr txBox="1"/>
          <p:nvPr/>
        </p:nvSpPr>
        <p:spPr>
          <a:xfrm>
            <a:off x="6248575" y="312075"/>
            <a:ext cx="2592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indent="-292100" lvl="0" marL="457200" rtl="0" algn="l">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indent="-292100" lvl="0" marL="457200" rtl="0" algn="l">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1275" name="Google Shape;1275;p50"/>
          <p:cNvGrpSpPr/>
          <p:nvPr/>
        </p:nvGrpSpPr>
        <p:grpSpPr>
          <a:xfrm>
            <a:off x="348747" y="333019"/>
            <a:ext cx="342903" cy="447293"/>
            <a:chOff x="590250" y="244200"/>
            <a:chExt cx="407975" cy="532175"/>
          </a:xfrm>
        </p:grpSpPr>
        <p:sp>
          <p:nvSpPr>
            <p:cNvPr id="1276" name="Google Shape;1276;p5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0" name="Google Shape;1290;p50"/>
          <p:cNvGrpSpPr/>
          <p:nvPr/>
        </p:nvGrpSpPr>
        <p:grpSpPr>
          <a:xfrm>
            <a:off x="901439" y="399041"/>
            <a:ext cx="372594" cy="310144"/>
            <a:chOff x="1247825" y="322750"/>
            <a:chExt cx="443300" cy="369000"/>
          </a:xfrm>
        </p:grpSpPr>
        <p:sp>
          <p:nvSpPr>
            <p:cNvPr id="1291" name="Google Shape;1291;p50"/>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0"/>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0"/>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0"/>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0"/>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6" name="Google Shape;1296;p50"/>
          <p:cNvGrpSpPr/>
          <p:nvPr/>
        </p:nvGrpSpPr>
        <p:grpSpPr>
          <a:xfrm>
            <a:off x="1474618" y="397507"/>
            <a:ext cx="356204" cy="313212"/>
            <a:chOff x="1929775" y="320925"/>
            <a:chExt cx="423800" cy="372650"/>
          </a:xfrm>
        </p:grpSpPr>
        <p:sp>
          <p:nvSpPr>
            <p:cNvPr id="1297" name="Google Shape;1297;p50"/>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0"/>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0"/>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0"/>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0"/>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2" name="Google Shape;1302;p50"/>
          <p:cNvSpPr/>
          <p:nvPr/>
        </p:nvSpPr>
        <p:spPr>
          <a:xfrm>
            <a:off x="2071920" y="386254"/>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0"/>
          <p:cNvSpPr/>
          <p:nvPr/>
        </p:nvSpPr>
        <p:spPr>
          <a:xfrm>
            <a:off x="2656888" y="387284"/>
            <a:ext cx="251793" cy="33367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4" name="Google Shape;1304;p50"/>
          <p:cNvGrpSpPr/>
          <p:nvPr/>
        </p:nvGrpSpPr>
        <p:grpSpPr>
          <a:xfrm>
            <a:off x="3744262" y="362185"/>
            <a:ext cx="336767" cy="383835"/>
            <a:chOff x="4630125" y="278900"/>
            <a:chExt cx="400675" cy="456675"/>
          </a:xfrm>
        </p:grpSpPr>
        <p:sp>
          <p:nvSpPr>
            <p:cNvPr id="1305" name="Google Shape;1305;p50"/>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0"/>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0"/>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0"/>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9" name="Google Shape;1309;p50"/>
          <p:cNvSpPr/>
          <p:nvPr/>
        </p:nvSpPr>
        <p:spPr>
          <a:xfrm>
            <a:off x="4284851" y="385750"/>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0" name="Google Shape;1310;p50"/>
          <p:cNvGrpSpPr/>
          <p:nvPr/>
        </p:nvGrpSpPr>
        <p:grpSpPr>
          <a:xfrm>
            <a:off x="353874" y="908741"/>
            <a:ext cx="342882" cy="418128"/>
            <a:chOff x="596350" y="929175"/>
            <a:chExt cx="407950" cy="497475"/>
          </a:xfrm>
        </p:grpSpPr>
        <p:sp>
          <p:nvSpPr>
            <p:cNvPr id="1311" name="Google Shape;1311;p50"/>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0"/>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0"/>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0"/>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0"/>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0"/>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0"/>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8" name="Google Shape;1318;p50"/>
          <p:cNvGrpSpPr/>
          <p:nvPr/>
        </p:nvGrpSpPr>
        <p:grpSpPr>
          <a:xfrm>
            <a:off x="1478190" y="969656"/>
            <a:ext cx="349060" cy="298882"/>
            <a:chOff x="1934025" y="1001650"/>
            <a:chExt cx="415300" cy="355600"/>
          </a:xfrm>
        </p:grpSpPr>
        <p:sp>
          <p:nvSpPr>
            <p:cNvPr id="1319" name="Google Shape;1319;p50"/>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0"/>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0"/>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0"/>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3" name="Google Shape;1323;p50"/>
          <p:cNvSpPr/>
          <p:nvPr/>
        </p:nvSpPr>
        <p:spPr>
          <a:xfrm>
            <a:off x="2042249" y="944598"/>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0"/>
          <p:cNvSpPr/>
          <p:nvPr/>
        </p:nvSpPr>
        <p:spPr>
          <a:xfrm>
            <a:off x="2607759" y="961997"/>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0"/>
          <p:cNvSpPr/>
          <p:nvPr/>
        </p:nvSpPr>
        <p:spPr>
          <a:xfrm>
            <a:off x="3177871" y="964561"/>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0"/>
          <p:cNvSpPr/>
          <p:nvPr/>
        </p:nvSpPr>
        <p:spPr>
          <a:xfrm>
            <a:off x="3754139" y="967629"/>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7" name="Google Shape;1327;p50"/>
          <p:cNvGrpSpPr/>
          <p:nvPr/>
        </p:nvGrpSpPr>
        <p:grpSpPr>
          <a:xfrm>
            <a:off x="4302585" y="947131"/>
            <a:ext cx="350068" cy="350573"/>
            <a:chOff x="5294400" y="974850"/>
            <a:chExt cx="416500" cy="417100"/>
          </a:xfrm>
        </p:grpSpPr>
        <p:sp>
          <p:nvSpPr>
            <p:cNvPr id="1328" name="Google Shape;1328;p50"/>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0"/>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0" name="Google Shape;1330;p50"/>
          <p:cNvGrpSpPr/>
          <p:nvPr/>
        </p:nvGrpSpPr>
        <p:grpSpPr>
          <a:xfrm>
            <a:off x="4825607" y="907732"/>
            <a:ext cx="433992" cy="422729"/>
            <a:chOff x="5916675" y="927975"/>
            <a:chExt cx="516350" cy="502950"/>
          </a:xfrm>
        </p:grpSpPr>
        <p:sp>
          <p:nvSpPr>
            <p:cNvPr id="1331" name="Google Shape;1331;p5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50"/>
          <p:cNvGrpSpPr/>
          <p:nvPr/>
        </p:nvGrpSpPr>
        <p:grpSpPr>
          <a:xfrm>
            <a:off x="327251" y="1557145"/>
            <a:ext cx="391001" cy="264085"/>
            <a:chOff x="564675" y="1700625"/>
            <a:chExt cx="465200" cy="314200"/>
          </a:xfrm>
        </p:grpSpPr>
        <p:sp>
          <p:nvSpPr>
            <p:cNvPr id="1334" name="Google Shape;1334;p50"/>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0"/>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0"/>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7" name="Google Shape;1337;p50"/>
          <p:cNvGrpSpPr/>
          <p:nvPr/>
        </p:nvGrpSpPr>
        <p:grpSpPr>
          <a:xfrm>
            <a:off x="892235" y="1492657"/>
            <a:ext cx="391001" cy="382827"/>
            <a:chOff x="1236875" y="1623900"/>
            <a:chExt cx="465200" cy="455475"/>
          </a:xfrm>
        </p:grpSpPr>
        <p:sp>
          <p:nvSpPr>
            <p:cNvPr id="1338" name="Google Shape;1338;p50"/>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0"/>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0"/>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0"/>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0"/>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0"/>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0"/>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5" name="Google Shape;1345;p50"/>
          <p:cNvGrpSpPr/>
          <p:nvPr/>
        </p:nvGrpSpPr>
        <p:grpSpPr>
          <a:xfrm>
            <a:off x="1469490" y="1500852"/>
            <a:ext cx="366458" cy="366437"/>
            <a:chOff x="1923675" y="1633650"/>
            <a:chExt cx="436000" cy="435975"/>
          </a:xfrm>
        </p:grpSpPr>
        <p:sp>
          <p:nvSpPr>
            <p:cNvPr id="1346" name="Google Shape;1346;p5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2" name="Google Shape;1352;p50"/>
          <p:cNvGrpSpPr/>
          <p:nvPr/>
        </p:nvGrpSpPr>
        <p:grpSpPr>
          <a:xfrm>
            <a:off x="2032941" y="1499318"/>
            <a:ext cx="369505" cy="369505"/>
            <a:chOff x="2594050" y="1631825"/>
            <a:chExt cx="439625" cy="439625"/>
          </a:xfrm>
        </p:grpSpPr>
        <p:sp>
          <p:nvSpPr>
            <p:cNvPr id="1353" name="Google Shape;1353;p5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0"/>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7" name="Google Shape;1357;p50"/>
          <p:cNvSpPr/>
          <p:nvPr/>
        </p:nvSpPr>
        <p:spPr>
          <a:xfrm>
            <a:off x="2614399" y="15157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8" name="Google Shape;1358;p50"/>
          <p:cNvGrpSpPr/>
          <p:nvPr/>
        </p:nvGrpSpPr>
        <p:grpSpPr>
          <a:xfrm>
            <a:off x="3197706" y="1471687"/>
            <a:ext cx="299911" cy="424768"/>
            <a:chOff x="3979850" y="1598950"/>
            <a:chExt cx="356825" cy="505375"/>
          </a:xfrm>
        </p:grpSpPr>
        <p:sp>
          <p:nvSpPr>
            <p:cNvPr id="1359" name="Google Shape;1359;p50"/>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0"/>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1" name="Google Shape;1361;p50"/>
          <p:cNvGrpSpPr/>
          <p:nvPr/>
        </p:nvGrpSpPr>
        <p:grpSpPr>
          <a:xfrm>
            <a:off x="3715096" y="1562776"/>
            <a:ext cx="395098" cy="242589"/>
            <a:chOff x="4595425" y="1707325"/>
            <a:chExt cx="470075" cy="288625"/>
          </a:xfrm>
        </p:grpSpPr>
        <p:sp>
          <p:nvSpPr>
            <p:cNvPr id="1362" name="Google Shape;1362;p50"/>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0"/>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0"/>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0"/>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0"/>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7" name="Google Shape;1367;p50"/>
          <p:cNvGrpSpPr/>
          <p:nvPr/>
        </p:nvGrpSpPr>
        <p:grpSpPr>
          <a:xfrm>
            <a:off x="4299013" y="1503416"/>
            <a:ext cx="357234" cy="361310"/>
            <a:chOff x="5290150" y="1636700"/>
            <a:chExt cx="425025" cy="429875"/>
          </a:xfrm>
        </p:grpSpPr>
        <p:sp>
          <p:nvSpPr>
            <p:cNvPr id="1368" name="Google Shape;1368;p50"/>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0"/>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0" name="Google Shape;1370;p50"/>
          <p:cNvGrpSpPr/>
          <p:nvPr/>
        </p:nvGrpSpPr>
        <p:grpSpPr>
          <a:xfrm>
            <a:off x="4862967" y="1492657"/>
            <a:ext cx="359272" cy="376691"/>
            <a:chOff x="5961125" y="1623900"/>
            <a:chExt cx="427450" cy="448175"/>
          </a:xfrm>
        </p:grpSpPr>
        <p:sp>
          <p:nvSpPr>
            <p:cNvPr id="1371" name="Google Shape;1371;p50"/>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0"/>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0"/>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0"/>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0"/>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0"/>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0"/>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8" name="Google Shape;1378;p50"/>
          <p:cNvGrpSpPr/>
          <p:nvPr/>
        </p:nvGrpSpPr>
        <p:grpSpPr>
          <a:xfrm>
            <a:off x="5415659" y="1502386"/>
            <a:ext cx="383835" cy="363369"/>
            <a:chOff x="6618700" y="1635475"/>
            <a:chExt cx="456675" cy="432325"/>
          </a:xfrm>
        </p:grpSpPr>
        <p:sp>
          <p:nvSpPr>
            <p:cNvPr id="1379" name="Google Shape;1379;p50"/>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0"/>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0"/>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0"/>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0"/>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4" name="Google Shape;1384;p50"/>
          <p:cNvGrpSpPr/>
          <p:nvPr/>
        </p:nvGrpSpPr>
        <p:grpSpPr>
          <a:xfrm>
            <a:off x="370747" y="2085798"/>
            <a:ext cx="304009" cy="326513"/>
            <a:chOff x="616425" y="2329600"/>
            <a:chExt cx="361700" cy="388475"/>
          </a:xfrm>
        </p:grpSpPr>
        <p:sp>
          <p:nvSpPr>
            <p:cNvPr id="1385" name="Google Shape;1385;p50"/>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0"/>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0"/>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0"/>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0"/>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0"/>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0"/>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0"/>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50"/>
          <p:cNvGrpSpPr/>
          <p:nvPr/>
        </p:nvGrpSpPr>
        <p:grpSpPr>
          <a:xfrm>
            <a:off x="927557" y="2088866"/>
            <a:ext cx="320378" cy="320378"/>
            <a:chOff x="1278900" y="2333250"/>
            <a:chExt cx="381175" cy="381175"/>
          </a:xfrm>
        </p:grpSpPr>
        <p:sp>
          <p:nvSpPr>
            <p:cNvPr id="1394" name="Google Shape;1394;p50"/>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0"/>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0"/>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0"/>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8" name="Google Shape;1398;p50"/>
          <p:cNvGrpSpPr/>
          <p:nvPr/>
        </p:nvGrpSpPr>
        <p:grpSpPr>
          <a:xfrm>
            <a:off x="1492520" y="2088866"/>
            <a:ext cx="320399" cy="320378"/>
            <a:chOff x="1951075" y="2333250"/>
            <a:chExt cx="381200" cy="381175"/>
          </a:xfrm>
        </p:grpSpPr>
        <p:sp>
          <p:nvSpPr>
            <p:cNvPr id="1399" name="Google Shape;1399;p50"/>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0"/>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0"/>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0"/>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3" name="Google Shape;1403;p50"/>
          <p:cNvGrpSpPr/>
          <p:nvPr/>
        </p:nvGrpSpPr>
        <p:grpSpPr>
          <a:xfrm>
            <a:off x="2057504" y="2088866"/>
            <a:ext cx="320378" cy="320378"/>
            <a:chOff x="2623275" y="2333250"/>
            <a:chExt cx="381175" cy="381175"/>
          </a:xfrm>
        </p:grpSpPr>
        <p:sp>
          <p:nvSpPr>
            <p:cNvPr id="1404" name="Google Shape;1404;p50"/>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0"/>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0"/>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0"/>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8" name="Google Shape;1408;p50"/>
          <p:cNvGrpSpPr/>
          <p:nvPr/>
        </p:nvGrpSpPr>
        <p:grpSpPr>
          <a:xfrm>
            <a:off x="2697209" y="2033603"/>
            <a:ext cx="170937" cy="426827"/>
            <a:chOff x="3384375" y="2267500"/>
            <a:chExt cx="203375" cy="507825"/>
          </a:xfrm>
        </p:grpSpPr>
        <p:sp>
          <p:nvSpPr>
            <p:cNvPr id="1409" name="Google Shape;1409;p50"/>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0"/>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50"/>
          <p:cNvGrpSpPr/>
          <p:nvPr/>
        </p:nvGrpSpPr>
        <p:grpSpPr>
          <a:xfrm>
            <a:off x="3842516" y="2087836"/>
            <a:ext cx="140237" cy="318339"/>
            <a:chOff x="4747025" y="2332025"/>
            <a:chExt cx="166850" cy="378750"/>
          </a:xfrm>
        </p:grpSpPr>
        <p:sp>
          <p:nvSpPr>
            <p:cNvPr id="1412" name="Google Shape;1412;p50"/>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0"/>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50"/>
          <p:cNvGrpSpPr/>
          <p:nvPr/>
        </p:nvGrpSpPr>
        <p:grpSpPr>
          <a:xfrm>
            <a:off x="3274990" y="2035641"/>
            <a:ext cx="145343" cy="422729"/>
            <a:chOff x="4071800" y="2269925"/>
            <a:chExt cx="172925" cy="502950"/>
          </a:xfrm>
        </p:grpSpPr>
        <p:sp>
          <p:nvSpPr>
            <p:cNvPr id="1415" name="Google Shape;1415;p50"/>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0"/>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7" name="Google Shape;1417;p50"/>
          <p:cNvSpPr/>
          <p:nvPr/>
        </p:nvSpPr>
        <p:spPr>
          <a:xfrm>
            <a:off x="4317611" y="2080241"/>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8" name="Google Shape;1418;p50"/>
          <p:cNvGrpSpPr/>
          <p:nvPr/>
        </p:nvGrpSpPr>
        <p:grpSpPr>
          <a:xfrm>
            <a:off x="4872696" y="2086302"/>
            <a:ext cx="345971" cy="325505"/>
            <a:chOff x="5972700" y="2330200"/>
            <a:chExt cx="411625" cy="387275"/>
          </a:xfrm>
        </p:grpSpPr>
        <p:sp>
          <p:nvSpPr>
            <p:cNvPr id="1419" name="Google Shape;1419;p5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1" name="Google Shape;1421;p50"/>
          <p:cNvGrpSpPr/>
          <p:nvPr/>
        </p:nvGrpSpPr>
        <p:grpSpPr>
          <a:xfrm>
            <a:off x="467993" y="2614431"/>
            <a:ext cx="109538" cy="399195"/>
            <a:chOff x="732125" y="2958550"/>
            <a:chExt cx="130325" cy="474950"/>
          </a:xfrm>
        </p:grpSpPr>
        <p:sp>
          <p:nvSpPr>
            <p:cNvPr id="1422" name="Google Shape;1422;p50"/>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0"/>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0"/>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0"/>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0"/>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0"/>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0"/>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0"/>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0" name="Google Shape;1430;p50"/>
          <p:cNvSpPr/>
          <p:nvPr/>
        </p:nvSpPr>
        <p:spPr>
          <a:xfrm>
            <a:off x="1484913" y="2598660"/>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0"/>
          <p:cNvSpPr/>
          <p:nvPr/>
        </p:nvSpPr>
        <p:spPr>
          <a:xfrm>
            <a:off x="963405" y="2598660"/>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2" name="Google Shape;1432;p50"/>
          <p:cNvGrpSpPr/>
          <p:nvPr/>
        </p:nvGrpSpPr>
        <p:grpSpPr>
          <a:xfrm>
            <a:off x="2023737" y="2627227"/>
            <a:ext cx="387933" cy="367467"/>
            <a:chOff x="2583100" y="2973775"/>
            <a:chExt cx="461550" cy="437200"/>
          </a:xfrm>
        </p:grpSpPr>
        <p:sp>
          <p:nvSpPr>
            <p:cNvPr id="1433" name="Google Shape;1433;p50"/>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0"/>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5" name="Google Shape;1435;p50"/>
          <p:cNvSpPr/>
          <p:nvPr/>
        </p:nvSpPr>
        <p:spPr>
          <a:xfrm>
            <a:off x="3734681" y="2636022"/>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6" name="Google Shape;1436;p50"/>
          <p:cNvGrpSpPr/>
          <p:nvPr/>
        </p:nvGrpSpPr>
        <p:grpSpPr>
          <a:xfrm>
            <a:off x="4263186" y="2655384"/>
            <a:ext cx="435022" cy="323445"/>
            <a:chOff x="5247525" y="3007275"/>
            <a:chExt cx="517575" cy="384825"/>
          </a:xfrm>
        </p:grpSpPr>
        <p:sp>
          <p:nvSpPr>
            <p:cNvPr id="1437" name="Google Shape;1437;p5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9" name="Google Shape;1439;p50"/>
          <p:cNvGrpSpPr/>
          <p:nvPr/>
        </p:nvGrpSpPr>
        <p:grpSpPr>
          <a:xfrm>
            <a:off x="3174172" y="2636956"/>
            <a:ext cx="342882" cy="350068"/>
            <a:chOff x="3951850" y="2985350"/>
            <a:chExt cx="407950" cy="416500"/>
          </a:xfrm>
        </p:grpSpPr>
        <p:sp>
          <p:nvSpPr>
            <p:cNvPr id="1440" name="Google Shape;1440;p5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50"/>
          <p:cNvGrpSpPr/>
          <p:nvPr/>
        </p:nvGrpSpPr>
        <p:grpSpPr>
          <a:xfrm>
            <a:off x="330844" y="3226504"/>
            <a:ext cx="397136" cy="305017"/>
            <a:chOff x="568950" y="3686775"/>
            <a:chExt cx="472500" cy="362900"/>
          </a:xfrm>
        </p:grpSpPr>
        <p:sp>
          <p:nvSpPr>
            <p:cNvPr id="1445" name="Google Shape;1445;p50"/>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0"/>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0"/>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8" name="Google Shape;1448;p50"/>
          <p:cNvSpPr/>
          <p:nvPr/>
        </p:nvSpPr>
        <p:spPr>
          <a:xfrm>
            <a:off x="4907686" y="2619652"/>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9" name="Google Shape;1449;p50"/>
          <p:cNvGrpSpPr/>
          <p:nvPr/>
        </p:nvGrpSpPr>
        <p:grpSpPr>
          <a:xfrm>
            <a:off x="898896" y="3252097"/>
            <a:ext cx="377700" cy="253852"/>
            <a:chOff x="1244800" y="3717225"/>
            <a:chExt cx="449375" cy="302025"/>
          </a:xfrm>
        </p:grpSpPr>
        <p:sp>
          <p:nvSpPr>
            <p:cNvPr id="1450" name="Google Shape;1450;p50"/>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0"/>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0"/>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0"/>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0"/>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0"/>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50"/>
          <p:cNvGrpSpPr/>
          <p:nvPr/>
        </p:nvGrpSpPr>
        <p:grpSpPr>
          <a:xfrm>
            <a:off x="1468986" y="3232639"/>
            <a:ext cx="367467" cy="287115"/>
            <a:chOff x="1923075" y="3694075"/>
            <a:chExt cx="437200" cy="341600"/>
          </a:xfrm>
        </p:grpSpPr>
        <p:sp>
          <p:nvSpPr>
            <p:cNvPr id="1457" name="Google Shape;1457;p50"/>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0"/>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0"/>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0"/>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0"/>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0"/>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0"/>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0"/>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0"/>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6" name="Google Shape;1466;p50"/>
          <p:cNvGrpSpPr/>
          <p:nvPr/>
        </p:nvGrpSpPr>
        <p:grpSpPr>
          <a:xfrm>
            <a:off x="2037542" y="3228038"/>
            <a:ext cx="360301" cy="295814"/>
            <a:chOff x="2599525" y="3688600"/>
            <a:chExt cx="428675" cy="351950"/>
          </a:xfrm>
        </p:grpSpPr>
        <p:sp>
          <p:nvSpPr>
            <p:cNvPr id="1467" name="Google Shape;1467;p50"/>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0"/>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0"/>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0" name="Google Shape;1470;p50"/>
          <p:cNvGrpSpPr/>
          <p:nvPr/>
        </p:nvGrpSpPr>
        <p:grpSpPr>
          <a:xfrm>
            <a:off x="2619925" y="3207571"/>
            <a:ext cx="333700" cy="329077"/>
            <a:chOff x="3292425" y="3664250"/>
            <a:chExt cx="397025" cy="391525"/>
          </a:xfrm>
        </p:grpSpPr>
        <p:sp>
          <p:nvSpPr>
            <p:cNvPr id="1471" name="Google Shape;1471;p50"/>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0"/>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0"/>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50"/>
          <p:cNvGrpSpPr/>
          <p:nvPr/>
        </p:nvGrpSpPr>
        <p:grpSpPr>
          <a:xfrm>
            <a:off x="3157782" y="3250038"/>
            <a:ext cx="369526" cy="268183"/>
            <a:chOff x="3932350" y="3714775"/>
            <a:chExt cx="439650" cy="319075"/>
          </a:xfrm>
        </p:grpSpPr>
        <p:sp>
          <p:nvSpPr>
            <p:cNvPr id="1475" name="Google Shape;1475;p50"/>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0"/>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0"/>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0"/>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0"/>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0" name="Google Shape;1480;p50"/>
          <p:cNvGrpSpPr/>
          <p:nvPr/>
        </p:nvGrpSpPr>
        <p:grpSpPr>
          <a:xfrm>
            <a:off x="3722766" y="3250038"/>
            <a:ext cx="369505" cy="268183"/>
            <a:chOff x="4604550" y="3714775"/>
            <a:chExt cx="439625" cy="319075"/>
          </a:xfrm>
        </p:grpSpPr>
        <p:sp>
          <p:nvSpPr>
            <p:cNvPr id="1481" name="Google Shape;1481;p50"/>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0"/>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50"/>
          <p:cNvGrpSpPr/>
          <p:nvPr/>
        </p:nvGrpSpPr>
        <p:grpSpPr>
          <a:xfrm>
            <a:off x="4301051" y="3222406"/>
            <a:ext cx="353136" cy="313738"/>
            <a:chOff x="5292575" y="3681900"/>
            <a:chExt cx="420150" cy="373275"/>
          </a:xfrm>
        </p:grpSpPr>
        <p:sp>
          <p:nvSpPr>
            <p:cNvPr id="1484" name="Google Shape;1484;p50"/>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0"/>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0"/>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0"/>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0"/>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0"/>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0"/>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50"/>
          <p:cNvGrpSpPr/>
          <p:nvPr/>
        </p:nvGrpSpPr>
        <p:grpSpPr>
          <a:xfrm>
            <a:off x="4846073" y="3182482"/>
            <a:ext cx="393060" cy="393060"/>
            <a:chOff x="5941025" y="3634400"/>
            <a:chExt cx="467650" cy="467650"/>
          </a:xfrm>
        </p:grpSpPr>
        <p:sp>
          <p:nvSpPr>
            <p:cNvPr id="1492" name="Google Shape;1492;p5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8" name="Google Shape;1498;p50"/>
          <p:cNvGrpSpPr/>
          <p:nvPr/>
        </p:nvGrpSpPr>
        <p:grpSpPr>
          <a:xfrm>
            <a:off x="5436146" y="3207571"/>
            <a:ext cx="342882" cy="342903"/>
            <a:chOff x="6643075" y="3664250"/>
            <a:chExt cx="407950" cy="407975"/>
          </a:xfrm>
        </p:grpSpPr>
        <p:sp>
          <p:nvSpPr>
            <p:cNvPr id="1499" name="Google Shape;1499;p50"/>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0"/>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50"/>
          <p:cNvGrpSpPr/>
          <p:nvPr/>
        </p:nvGrpSpPr>
        <p:grpSpPr>
          <a:xfrm>
            <a:off x="336980" y="3758225"/>
            <a:ext cx="371564" cy="371543"/>
            <a:chOff x="576250" y="4319400"/>
            <a:chExt cx="442075" cy="442050"/>
          </a:xfrm>
        </p:grpSpPr>
        <p:sp>
          <p:nvSpPr>
            <p:cNvPr id="1502" name="Google Shape;1502;p50"/>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0"/>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0"/>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0"/>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6" name="Google Shape;1506;p50"/>
          <p:cNvSpPr/>
          <p:nvPr/>
        </p:nvSpPr>
        <p:spPr>
          <a:xfrm>
            <a:off x="886643" y="383052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0"/>
          <p:cNvSpPr/>
          <p:nvPr/>
        </p:nvSpPr>
        <p:spPr>
          <a:xfrm>
            <a:off x="3177366" y="3773703"/>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0"/>
          <p:cNvSpPr/>
          <p:nvPr/>
        </p:nvSpPr>
        <p:spPr>
          <a:xfrm>
            <a:off x="2612361" y="3795199"/>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0"/>
          <p:cNvSpPr/>
          <p:nvPr/>
        </p:nvSpPr>
        <p:spPr>
          <a:xfrm>
            <a:off x="3740838" y="377216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0" name="Google Shape;1510;p50"/>
          <p:cNvGrpSpPr/>
          <p:nvPr/>
        </p:nvGrpSpPr>
        <p:grpSpPr>
          <a:xfrm>
            <a:off x="4280585" y="3777157"/>
            <a:ext cx="394068" cy="325505"/>
            <a:chOff x="5268225" y="4341925"/>
            <a:chExt cx="468850" cy="387275"/>
          </a:xfrm>
        </p:grpSpPr>
        <p:sp>
          <p:nvSpPr>
            <p:cNvPr id="1511" name="Google Shape;1511;p50"/>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0"/>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0"/>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0"/>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0"/>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0"/>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0"/>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0"/>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9" name="Google Shape;1519;p50"/>
          <p:cNvGrpSpPr/>
          <p:nvPr/>
        </p:nvGrpSpPr>
        <p:grpSpPr>
          <a:xfrm>
            <a:off x="4865531" y="3766924"/>
            <a:ext cx="354145" cy="354145"/>
            <a:chOff x="5964175" y="4329750"/>
            <a:chExt cx="421350" cy="421350"/>
          </a:xfrm>
        </p:grpSpPr>
        <p:sp>
          <p:nvSpPr>
            <p:cNvPr id="1520" name="Google Shape;1520;p50"/>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0"/>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50"/>
          <p:cNvGrpSpPr/>
          <p:nvPr/>
        </p:nvGrpSpPr>
        <p:grpSpPr>
          <a:xfrm>
            <a:off x="901439" y="4331908"/>
            <a:ext cx="372594" cy="360301"/>
            <a:chOff x="1247825" y="5001950"/>
            <a:chExt cx="443300" cy="428675"/>
          </a:xfrm>
        </p:grpSpPr>
        <p:sp>
          <p:nvSpPr>
            <p:cNvPr id="1523" name="Google Shape;1523;p50"/>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0"/>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0"/>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0"/>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0"/>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0"/>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9" name="Google Shape;1529;p50"/>
          <p:cNvGrpSpPr/>
          <p:nvPr/>
        </p:nvGrpSpPr>
        <p:grpSpPr>
          <a:xfrm>
            <a:off x="1499685" y="4313985"/>
            <a:ext cx="306068" cy="389992"/>
            <a:chOff x="1959600" y="4980625"/>
            <a:chExt cx="364150" cy="464000"/>
          </a:xfrm>
        </p:grpSpPr>
        <p:sp>
          <p:nvSpPr>
            <p:cNvPr id="1530" name="Google Shape;1530;p50"/>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0"/>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0"/>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0"/>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0"/>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0"/>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0"/>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7" name="Google Shape;1537;p50"/>
          <p:cNvGrpSpPr/>
          <p:nvPr/>
        </p:nvGrpSpPr>
        <p:grpSpPr>
          <a:xfrm>
            <a:off x="2042165" y="4328840"/>
            <a:ext cx="351077" cy="360806"/>
            <a:chOff x="2605025" y="4998300"/>
            <a:chExt cx="417700" cy="429275"/>
          </a:xfrm>
        </p:grpSpPr>
        <p:sp>
          <p:nvSpPr>
            <p:cNvPr id="1538" name="Google Shape;1538;p50"/>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0"/>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0"/>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1" name="Google Shape;1541;p50"/>
          <p:cNvGrpSpPr/>
          <p:nvPr/>
        </p:nvGrpSpPr>
        <p:grpSpPr>
          <a:xfrm>
            <a:off x="2572857" y="4331908"/>
            <a:ext cx="419662" cy="349543"/>
            <a:chOff x="3236425" y="5001950"/>
            <a:chExt cx="499300" cy="415875"/>
          </a:xfrm>
        </p:grpSpPr>
        <p:sp>
          <p:nvSpPr>
            <p:cNvPr id="1542" name="Google Shape;1542;p50"/>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0"/>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0"/>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0"/>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0"/>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0"/>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8" name="Google Shape;1548;p50"/>
          <p:cNvGrpSpPr/>
          <p:nvPr/>
        </p:nvGrpSpPr>
        <p:grpSpPr>
          <a:xfrm>
            <a:off x="3187977" y="4313985"/>
            <a:ext cx="319369" cy="380263"/>
            <a:chOff x="3968275" y="4980625"/>
            <a:chExt cx="379975" cy="452425"/>
          </a:xfrm>
        </p:grpSpPr>
        <p:sp>
          <p:nvSpPr>
            <p:cNvPr id="1549" name="Google Shape;1549;p50"/>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0"/>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0"/>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50"/>
          <p:cNvGrpSpPr/>
          <p:nvPr/>
        </p:nvGrpSpPr>
        <p:grpSpPr>
          <a:xfrm>
            <a:off x="4843510" y="4398938"/>
            <a:ext cx="404323" cy="220085"/>
            <a:chOff x="5937975" y="5081700"/>
            <a:chExt cx="481050" cy="261850"/>
          </a:xfrm>
        </p:grpSpPr>
        <p:sp>
          <p:nvSpPr>
            <p:cNvPr id="1553" name="Google Shape;1553;p50"/>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0"/>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0"/>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6" name="Google Shape;1556;p50"/>
          <p:cNvGrpSpPr/>
          <p:nvPr/>
        </p:nvGrpSpPr>
        <p:grpSpPr>
          <a:xfrm>
            <a:off x="5461718" y="4356472"/>
            <a:ext cx="290183" cy="333678"/>
            <a:chOff x="6673500" y="5031175"/>
            <a:chExt cx="345250" cy="397000"/>
          </a:xfrm>
        </p:grpSpPr>
        <p:sp>
          <p:nvSpPr>
            <p:cNvPr id="1557" name="Google Shape;1557;p50"/>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0"/>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0"/>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0"/>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0"/>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2" name="Google Shape;1562;p50"/>
          <p:cNvGrpSpPr/>
          <p:nvPr/>
        </p:nvGrpSpPr>
        <p:grpSpPr>
          <a:xfrm>
            <a:off x="3153705" y="381117"/>
            <a:ext cx="387933" cy="345971"/>
            <a:chOff x="3927500" y="301425"/>
            <a:chExt cx="461550" cy="411625"/>
          </a:xfrm>
        </p:grpSpPr>
        <p:sp>
          <p:nvSpPr>
            <p:cNvPr id="1563" name="Google Shape;1563;p50"/>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0"/>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0"/>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0"/>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0"/>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0"/>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0"/>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0"/>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0"/>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0"/>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0"/>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0"/>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0"/>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0"/>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0"/>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0"/>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0"/>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0"/>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0"/>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0"/>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0"/>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0"/>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0"/>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0"/>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0"/>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0"/>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0"/>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0" name="Google Shape;1590;p50"/>
          <p:cNvGrpSpPr/>
          <p:nvPr/>
        </p:nvGrpSpPr>
        <p:grpSpPr>
          <a:xfrm>
            <a:off x="5441252" y="387778"/>
            <a:ext cx="332670" cy="332670"/>
            <a:chOff x="6649150" y="309350"/>
            <a:chExt cx="395800" cy="395800"/>
          </a:xfrm>
        </p:grpSpPr>
        <p:sp>
          <p:nvSpPr>
            <p:cNvPr id="1591" name="Google Shape;1591;p50"/>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0"/>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0"/>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0"/>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0"/>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0"/>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0"/>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0"/>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0"/>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0"/>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0"/>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0"/>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0"/>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0"/>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0"/>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0"/>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0"/>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0"/>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0"/>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0"/>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0"/>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0"/>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0"/>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50"/>
          <p:cNvGrpSpPr/>
          <p:nvPr/>
        </p:nvGrpSpPr>
        <p:grpSpPr>
          <a:xfrm>
            <a:off x="4873705" y="395448"/>
            <a:ext cx="337797" cy="319873"/>
            <a:chOff x="5973900" y="318475"/>
            <a:chExt cx="401900" cy="380575"/>
          </a:xfrm>
        </p:grpSpPr>
        <p:sp>
          <p:nvSpPr>
            <p:cNvPr id="1615" name="Google Shape;1615;p50"/>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0"/>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0"/>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0"/>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0"/>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0"/>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0"/>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0"/>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0"/>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0"/>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0"/>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0"/>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0"/>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0"/>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9" name="Google Shape;1629;p50"/>
          <p:cNvGrpSpPr/>
          <p:nvPr/>
        </p:nvGrpSpPr>
        <p:grpSpPr>
          <a:xfrm>
            <a:off x="918858" y="908741"/>
            <a:ext cx="342882" cy="418128"/>
            <a:chOff x="1268550" y="929175"/>
            <a:chExt cx="407950" cy="497475"/>
          </a:xfrm>
        </p:grpSpPr>
        <p:sp>
          <p:nvSpPr>
            <p:cNvPr id="1630" name="Google Shape;1630;p50"/>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0"/>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0"/>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3" name="Google Shape;1633;p50"/>
          <p:cNvGrpSpPr/>
          <p:nvPr/>
        </p:nvGrpSpPr>
        <p:grpSpPr>
          <a:xfrm>
            <a:off x="5404922" y="924605"/>
            <a:ext cx="405331" cy="388962"/>
            <a:chOff x="6605925" y="948050"/>
            <a:chExt cx="482250" cy="462775"/>
          </a:xfrm>
        </p:grpSpPr>
        <p:sp>
          <p:nvSpPr>
            <p:cNvPr id="1634" name="Google Shape;1634;p50"/>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0"/>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0"/>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0"/>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0"/>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0"/>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0" name="Google Shape;1640;p50"/>
          <p:cNvGrpSpPr/>
          <p:nvPr/>
        </p:nvGrpSpPr>
        <p:grpSpPr>
          <a:xfrm>
            <a:off x="5499604" y="2076574"/>
            <a:ext cx="215966" cy="342399"/>
            <a:chOff x="6718575" y="2318625"/>
            <a:chExt cx="256950" cy="407375"/>
          </a:xfrm>
        </p:grpSpPr>
        <p:sp>
          <p:nvSpPr>
            <p:cNvPr id="1641" name="Google Shape;1641;p5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9" name="Google Shape;1649;p50"/>
          <p:cNvGrpSpPr/>
          <p:nvPr/>
        </p:nvGrpSpPr>
        <p:grpSpPr>
          <a:xfrm>
            <a:off x="2600993" y="2703482"/>
            <a:ext cx="363369" cy="221115"/>
            <a:chOff x="3269900" y="3064500"/>
            <a:chExt cx="432325" cy="263075"/>
          </a:xfrm>
        </p:grpSpPr>
        <p:sp>
          <p:nvSpPr>
            <p:cNvPr id="1650" name="Google Shape;1650;p50"/>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0"/>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0"/>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3" name="Google Shape;1653;p50"/>
          <p:cNvGrpSpPr/>
          <p:nvPr/>
        </p:nvGrpSpPr>
        <p:grpSpPr>
          <a:xfrm>
            <a:off x="5475019" y="2635926"/>
            <a:ext cx="265115" cy="372594"/>
            <a:chOff x="6689325" y="2984125"/>
            <a:chExt cx="315425" cy="443300"/>
          </a:xfrm>
        </p:grpSpPr>
        <p:sp>
          <p:nvSpPr>
            <p:cNvPr id="1654" name="Google Shape;1654;p50"/>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0"/>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0"/>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0"/>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0"/>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9" name="Google Shape;1659;p50"/>
          <p:cNvGrpSpPr/>
          <p:nvPr/>
        </p:nvGrpSpPr>
        <p:grpSpPr>
          <a:xfrm>
            <a:off x="1523745" y="3730594"/>
            <a:ext cx="256416" cy="414535"/>
            <a:chOff x="1988225" y="4286525"/>
            <a:chExt cx="305075" cy="493200"/>
          </a:xfrm>
        </p:grpSpPr>
        <p:sp>
          <p:nvSpPr>
            <p:cNvPr id="1660" name="Google Shape;1660;p50"/>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0"/>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0"/>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0"/>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0"/>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0"/>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0"/>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7" name="Google Shape;1667;p50"/>
          <p:cNvGrpSpPr/>
          <p:nvPr/>
        </p:nvGrpSpPr>
        <p:grpSpPr>
          <a:xfrm>
            <a:off x="2067737" y="3759759"/>
            <a:ext cx="309640" cy="392030"/>
            <a:chOff x="2635450" y="4321225"/>
            <a:chExt cx="368400" cy="466425"/>
          </a:xfrm>
        </p:grpSpPr>
        <p:sp>
          <p:nvSpPr>
            <p:cNvPr id="1668" name="Google Shape;1668;p50"/>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0"/>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0"/>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0"/>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0"/>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0"/>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4" name="Google Shape;1674;p50"/>
          <p:cNvGrpSpPr/>
          <p:nvPr/>
        </p:nvGrpSpPr>
        <p:grpSpPr>
          <a:xfrm>
            <a:off x="5436146" y="3750030"/>
            <a:ext cx="342882" cy="383835"/>
            <a:chOff x="6643075" y="4309650"/>
            <a:chExt cx="407950" cy="456675"/>
          </a:xfrm>
        </p:grpSpPr>
        <p:sp>
          <p:nvSpPr>
            <p:cNvPr id="1675" name="Google Shape;1675;p50"/>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0"/>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0"/>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0"/>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0"/>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0"/>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0"/>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0"/>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0"/>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4" name="Google Shape;1684;p50"/>
          <p:cNvGrpSpPr/>
          <p:nvPr/>
        </p:nvGrpSpPr>
        <p:grpSpPr>
          <a:xfrm>
            <a:off x="4251419" y="4291984"/>
            <a:ext cx="452420" cy="433992"/>
            <a:chOff x="5233525" y="4954450"/>
            <a:chExt cx="538275" cy="516350"/>
          </a:xfrm>
        </p:grpSpPr>
        <p:sp>
          <p:nvSpPr>
            <p:cNvPr id="1685" name="Google Shape;1685;p50"/>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0"/>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0"/>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0"/>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0"/>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0"/>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0"/>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0"/>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0"/>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0"/>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0"/>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6" name="Google Shape;1696;p50"/>
          <p:cNvGrpSpPr/>
          <p:nvPr/>
        </p:nvGrpSpPr>
        <p:grpSpPr>
          <a:xfrm>
            <a:off x="3682338" y="4299654"/>
            <a:ext cx="460615" cy="418653"/>
            <a:chOff x="4556450" y="4963575"/>
            <a:chExt cx="548025" cy="498100"/>
          </a:xfrm>
        </p:grpSpPr>
        <p:sp>
          <p:nvSpPr>
            <p:cNvPr id="1697" name="Google Shape;1697;p50"/>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0"/>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0"/>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0"/>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0"/>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2" name="Google Shape;1702;p50"/>
          <p:cNvGrpSpPr/>
          <p:nvPr/>
        </p:nvGrpSpPr>
        <p:grpSpPr>
          <a:xfrm>
            <a:off x="299620" y="4390239"/>
            <a:ext cx="445255" cy="246182"/>
            <a:chOff x="531800" y="5071350"/>
            <a:chExt cx="529750" cy="292900"/>
          </a:xfrm>
        </p:grpSpPr>
        <p:sp>
          <p:nvSpPr>
            <p:cNvPr id="1703" name="Google Shape;1703;p50"/>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0"/>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0"/>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0"/>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0"/>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0"/>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0"/>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0" name="Google Shape;1710;p50"/>
          <p:cNvGrpSpPr/>
          <p:nvPr/>
        </p:nvGrpSpPr>
        <p:grpSpPr>
          <a:xfrm>
            <a:off x="7243894" y="1955800"/>
            <a:ext cx="433992" cy="422729"/>
            <a:chOff x="5916675" y="927975"/>
            <a:chExt cx="516350" cy="502950"/>
          </a:xfrm>
        </p:grpSpPr>
        <p:sp>
          <p:nvSpPr>
            <p:cNvPr id="1711" name="Google Shape;1711;p5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3" name="Google Shape;1713;p50"/>
          <p:cNvGrpSpPr/>
          <p:nvPr/>
        </p:nvGrpSpPr>
        <p:grpSpPr>
          <a:xfrm>
            <a:off x="6359914" y="2661702"/>
            <a:ext cx="1079481" cy="1051467"/>
            <a:chOff x="5916675" y="927975"/>
            <a:chExt cx="516350" cy="502950"/>
          </a:xfrm>
        </p:grpSpPr>
        <p:sp>
          <p:nvSpPr>
            <p:cNvPr id="1714" name="Google Shape;1714;p5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6" name="Google Shape;1716;p50"/>
          <p:cNvGrpSpPr/>
          <p:nvPr/>
        </p:nvGrpSpPr>
        <p:grpSpPr>
          <a:xfrm>
            <a:off x="6360057" y="1955800"/>
            <a:ext cx="433992" cy="422729"/>
            <a:chOff x="5916675" y="927975"/>
            <a:chExt cx="516350" cy="502950"/>
          </a:xfrm>
        </p:grpSpPr>
        <p:sp>
          <p:nvSpPr>
            <p:cNvPr id="1717" name="Google Shape;1717;p5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9" name="Google Shape;1719;p50"/>
          <p:cNvSpPr/>
          <p:nvPr/>
        </p:nvSpPr>
        <p:spPr>
          <a:xfrm>
            <a:off x="7436055" y="21921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0"/>
          <p:cNvSpPr/>
          <p:nvPr/>
        </p:nvSpPr>
        <p:spPr>
          <a:xfrm>
            <a:off x="6552218" y="21921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0"/>
          <p:cNvSpPr/>
          <p:nvPr/>
        </p:nvSpPr>
        <p:spPr>
          <a:xfrm>
            <a:off x="6837753" y="3249715"/>
            <a:ext cx="1000561" cy="565194"/>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00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26" name="Shape 1726"/>
        <p:cNvGrpSpPr/>
        <p:nvPr/>
      </p:nvGrpSpPr>
      <p:grpSpPr>
        <a:xfrm>
          <a:off x="0" y="0"/>
          <a:ext cx="0" cy="0"/>
          <a:chOff x="0" y="0"/>
          <a:chExt cx="0" cy="0"/>
        </a:xfrm>
      </p:grpSpPr>
      <p:grpSp>
        <p:nvGrpSpPr>
          <p:cNvPr id="1727" name="Google Shape;1727;p51"/>
          <p:cNvGrpSpPr/>
          <p:nvPr/>
        </p:nvGrpSpPr>
        <p:grpSpPr>
          <a:xfrm>
            <a:off x="3058888" y="1550127"/>
            <a:ext cx="445718" cy="445753"/>
            <a:chOff x="3706812" y="1035050"/>
            <a:chExt cx="4792662" cy="4787899"/>
          </a:xfrm>
        </p:grpSpPr>
        <p:sp>
          <p:nvSpPr>
            <p:cNvPr id="1728" name="Google Shape;1728;p51"/>
            <p:cNvSpPr/>
            <p:nvPr/>
          </p:nvSpPr>
          <p:spPr>
            <a:xfrm>
              <a:off x="5913437" y="4054475"/>
              <a:ext cx="2273299" cy="1746250"/>
            </a:xfrm>
            <a:custGeom>
              <a:rect b="b" l="l" r="r" t="t"/>
              <a:pathLst>
                <a:path extrusionOk="0" h="397" w="517">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29" name="Google Shape;1729;p51"/>
            <p:cNvSpPr/>
            <p:nvPr/>
          </p:nvSpPr>
          <p:spPr>
            <a:xfrm>
              <a:off x="4137025" y="4141787"/>
              <a:ext cx="2019301" cy="1681162"/>
            </a:xfrm>
            <a:custGeom>
              <a:rect b="b" l="l" r="r" t="t"/>
              <a:pathLst>
                <a:path extrusionOk="0" h="382" w="459">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30" name="Google Shape;1730;p51"/>
            <p:cNvSpPr/>
            <p:nvPr/>
          </p:nvSpPr>
          <p:spPr>
            <a:xfrm>
              <a:off x="4014787" y="1057275"/>
              <a:ext cx="2276475" cy="1747837"/>
            </a:xfrm>
            <a:custGeom>
              <a:rect b="b" l="l" r="r" t="t"/>
              <a:pathLst>
                <a:path extrusionOk="0" h="397" w="518">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31" name="Google Shape;1731;p51"/>
            <p:cNvSpPr/>
            <p:nvPr/>
          </p:nvSpPr>
          <p:spPr>
            <a:xfrm>
              <a:off x="3706812" y="2355850"/>
              <a:ext cx="1323975" cy="2309812"/>
            </a:xfrm>
            <a:custGeom>
              <a:rect b="b" l="l" r="r" t="t"/>
              <a:pathLst>
                <a:path extrusionOk="0" h="525" w="301">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32" name="Google Shape;1732;p51"/>
            <p:cNvSpPr/>
            <p:nvPr/>
          </p:nvSpPr>
          <p:spPr>
            <a:xfrm>
              <a:off x="7170737" y="2192337"/>
              <a:ext cx="1328737" cy="2314575"/>
            </a:xfrm>
            <a:custGeom>
              <a:rect b="b" l="l" r="r" t="t"/>
              <a:pathLst>
                <a:path extrusionOk="0" h="526" w="302">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33" name="Google Shape;1733;p51"/>
            <p:cNvSpPr/>
            <p:nvPr/>
          </p:nvSpPr>
          <p:spPr>
            <a:xfrm>
              <a:off x="6045200" y="1035050"/>
              <a:ext cx="2019301" cy="1685925"/>
            </a:xfrm>
            <a:custGeom>
              <a:rect b="b" l="l" r="r" t="t"/>
              <a:pathLst>
                <a:path extrusionOk="0" h="383" w="459">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734" name="Google Shape;1734;p51"/>
          <p:cNvGrpSpPr/>
          <p:nvPr/>
        </p:nvGrpSpPr>
        <p:grpSpPr>
          <a:xfrm>
            <a:off x="1779393" y="1550157"/>
            <a:ext cx="443331" cy="445437"/>
            <a:chOff x="1400175" y="1220787"/>
            <a:chExt cx="4473575" cy="4476750"/>
          </a:xfrm>
        </p:grpSpPr>
        <p:sp>
          <p:nvSpPr>
            <p:cNvPr id="1735" name="Google Shape;1735;p51"/>
            <p:cNvSpPr/>
            <p:nvPr/>
          </p:nvSpPr>
          <p:spPr>
            <a:xfrm>
              <a:off x="1400175" y="3135312"/>
              <a:ext cx="2132011" cy="2562226"/>
            </a:xfrm>
            <a:custGeom>
              <a:rect b="b" l="l" r="r" t="t"/>
              <a:pathLst>
                <a:path extrusionOk="0" h="574" w="478">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36" name="Google Shape;1736;p51"/>
            <p:cNvSpPr/>
            <p:nvPr/>
          </p:nvSpPr>
          <p:spPr>
            <a:xfrm>
              <a:off x="3314700" y="3563937"/>
              <a:ext cx="2559050" cy="2133600"/>
            </a:xfrm>
            <a:custGeom>
              <a:rect b="b" l="l" r="r" t="t"/>
              <a:pathLst>
                <a:path extrusionOk="0" h="478" w="574">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37" name="Google Shape;1737;p51"/>
            <p:cNvSpPr/>
            <p:nvPr/>
          </p:nvSpPr>
          <p:spPr>
            <a:xfrm>
              <a:off x="3741737" y="1223962"/>
              <a:ext cx="2132011" cy="2559050"/>
            </a:xfrm>
            <a:custGeom>
              <a:rect b="b" l="l" r="r" t="t"/>
              <a:pathLst>
                <a:path extrusionOk="0" h="573" w="478">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38" name="Google Shape;1738;p51"/>
            <p:cNvSpPr/>
            <p:nvPr/>
          </p:nvSpPr>
          <p:spPr>
            <a:xfrm>
              <a:off x="1400175" y="1220787"/>
              <a:ext cx="2560637" cy="2133600"/>
            </a:xfrm>
            <a:custGeom>
              <a:rect b="b" l="l" r="r" t="t"/>
              <a:pathLst>
                <a:path extrusionOk="0" h="478" w="574">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739" name="Google Shape;1739;p51"/>
          <p:cNvGrpSpPr/>
          <p:nvPr/>
        </p:nvGrpSpPr>
        <p:grpSpPr>
          <a:xfrm>
            <a:off x="1138046" y="1550171"/>
            <a:ext cx="446045" cy="445465"/>
            <a:chOff x="1649412" y="927100"/>
            <a:chExt cx="5011737" cy="5016500"/>
          </a:xfrm>
        </p:grpSpPr>
        <p:sp>
          <p:nvSpPr>
            <p:cNvPr id="1740" name="Google Shape;1740;p51"/>
            <p:cNvSpPr/>
            <p:nvPr/>
          </p:nvSpPr>
          <p:spPr>
            <a:xfrm>
              <a:off x="2008187" y="4025900"/>
              <a:ext cx="4252913" cy="1917700"/>
            </a:xfrm>
            <a:custGeom>
              <a:rect b="b" l="l" r="r" t="t"/>
              <a:pathLst>
                <a:path extrusionOk="0" h="450" w="999">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41" name="Google Shape;1741;p51"/>
            <p:cNvSpPr/>
            <p:nvPr/>
          </p:nvSpPr>
          <p:spPr>
            <a:xfrm>
              <a:off x="4271962" y="931862"/>
              <a:ext cx="2389187" cy="3724276"/>
            </a:xfrm>
            <a:custGeom>
              <a:rect b="b" l="l" r="r" t="t"/>
              <a:pathLst>
                <a:path extrusionOk="0" h="874" w="561">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42" name="Google Shape;1742;p51"/>
            <p:cNvSpPr/>
            <p:nvPr/>
          </p:nvSpPr>
          <p:spPr>
            <a:xfrm>
              <a:off x="1649412" y="927100"/>
              <a:ext cx="2870200" cy="3652836"/>
            </a:xfrm>
            <a:custGeom>
              <a:rect b="b" l="l" r="r" t="t"/>
              <a:pathLst>
                <a:path extrusionOk="0" h="857" w="674">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743" name="Google Shape;1743;p51"/>
          <p:cNvGrpSpPr/>
          <p:nvPr/>
        </p:nvGrpSpPr>
        <p:grpSpPr>
          <a:xfrm>
            <a:off x="2418397" y="1550424"/>
            <a:ext cx="444870" cy="445286"/>
            <a:chOff x="1301750" y="920750"/>
            <a:chExt cx="5095875" cy="5100637"/>
          </a:xfrm>
        </p:grpSpPr>
        <p:sp>
          <p:nvSpPr>
            <p:cNvPr id="1744" name="Google Shape;1744;p51"/>
            <p:cNvSpPr/>
            <p:nvPr/>
          </p:nvSpPr>
          <p:spPr>
            <a:xfrm>
              <a:off x="1301750" y="2546350"/>
              <a:ext cx="1801812" cy="2917825"/>
            </a:xfrm>
            <a:custGeom>
              <a:rect b="b" l="l" r="r" t="t"/>
              <a:pathLst>
                <a:path extrusionOk="0" h="655" w="405">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45" name="Google Shape;1745;p51"/>
            <p:cNvSpPr/>
            <p:nvPr/>
          </p:nvSpPr>
          <p:spPr>
            <a:xfrm>
              <a:off x="2387600" y="4403725"/>
              <a:ext cx="2865436" cy="1617662"/>
            </a:xfrm>
            <a:custGeom>
              <a:rect b="b" l="l" r="r" t="t"/>
              <a:pathLst>
                <a:path extrusionOk="0" h="363" w="644">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46" name="Google Shape;1746;p51"/>
            <p:cNvSpPr/>
            <p:nvPr/>
          </p:nvSpPr>
          <p:spPr>
            <a:xfrm>
              <a:off x="4546600" y="2790825"/>
              <a:ext cx="1851025" cy="2717800"/>
            </a:xfrm>
            <a:custGeom>
              <a:rect b="b" l="l" r="r" t="t"/>
              <a:pathLst>
                <a:path extrusionOk="0" h="610" w="416">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47" name="Google Shape;1747;p51"/>
            <p:cNvSpPr/>
            <p:nvPr/>
          </p:nvSpPr>
          <p:spPr>
            <a:xfrm>
              <a:off x="3962400" y="925512"/>
              <a:ext cx="2297112" cy="2333625"/>
            </a:xfrm>
            <a:custGeom>
              <a:rect b="b" l="l" r="r" t="t"/>
              <a:pathLst>
                <a:path extrusionOk="0" h="524" w="516">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48" name="Google Shape;1748;p51"/>
            <p:cNvSpPr/>
            <p:nvPr/>
          </p:nvSpPr>
          <p:spPr>
            <a:xfrm>
              <a:off x="1466850" y="920750"/>
              <a:ext cx="2759074" cy="2097087"/>
            </a:xfrm>
            <a:custGeom>
              <a:rect b="b" l="l" r="r" t="t"/>
              <a:pathLst>
                <a:path extrusionOk="0" h="471" w="62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749" name="Google Shape;1749;p51"/>
          <p:cNvGrpSpPr/>
          <p:nvPr/>
        </p:nvGrpSpPr>
        <p:grpSpPr>
          <a:xfrm>
            <a:off x="4341570" y="1550333"/>
            <a:ext cx="445621" cy="445591"/>
            <a:chOff x="5732756" y="2682276"/>
            <a:chExt cx="719905" cy="719856"/>
          </a:xfrm>
        </p:grpSpPr>
        <p:sp>
          <p:nvSpPr>
            <p:cNvPr id="1750" name="Google Shape;1750;p51"/>
            <p:cNvSpPr/>
            <p:nvPr/>
          </p:nvSpPr>
          <p:spPr>
            <a:xfrm>
              <a:off x="5732756" y="2682276"/>
              <a:ext cx="400276" cy="538927"/>
            </a:xfrm>
            <a:custGeom>
              <a:rect b="b" l="l" r="r" t="t"/>
              <a:pathLst>
                <a:path extrusionOk="0" h="902" w="67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51" name="Google Shape;1751;p51"/>
            <p:cNvSpPr/>
            <p:nvPr/>
          </p:nvSpPr>
          <p:spPr>
            <a:xfrm>
              <a:off x="6094186" y="2682276"/>
              <a:ext cx="358476" cy="531209"/>
            </a:xfrm>
            <a:custGeom>
              <a:rect b="b" l="l" r="r" t="t"/>
              <a:pathLst>
                <a:path extrusionOk="0" h="889" w="60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52" name="Google Shape;1752;p51"/>
            <p:cNvSpPr/>
            <p:nvPr/>
          </p:nvSpPr>
          <p:spPr>
            <a:xfrm>
              <a:off x="5787732" y="3124950"/>
              <a:ext cx="616090" cy="277182"/>
            </a:xfrm>
            <a:custGeom>
              <a:rect b="b" l="l" r="r" t="t"/>
              <a:pathLst>
                <a:path extrusionOk="0" h="464" w="1031">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753" name="Google Shape;1753;p51"/>
          <p:cNvGrpSpPr/>
          <p:nvPr/>
        </p:nvGrpSpPr>
        <p:grpSpPr>
          <a:xfrm>
            <a:off x="4982887" y="1550327"/>
            <a:ext cx="445627" cy="445604"/>
            <a:chOff x="6768809" y="2682265"/>
            <a:chExt cx="719915" cy="719877"/>
          </a:xfrm>
        </p:grpSpPr>
        <p:sp>
          <p:nvSpPr>
            <p:cNvPr id="1754" name="Google Shape;1754;p51"/>
            <p:cNvSpPr/>
            <p:nvPr/>
          </p:nvSpPr>
          <p:spPr>
            <a:xfrm>
              <a:off x="6768809" y="2682954"/>
              <a:ext cx="400157" cy="358101"/>
            </a:xfrm>
            <a:custGeom>
              <a:rect b="b" l="l" r="r" t="t"/>
              <a:pathLst>
                <a:path extrusionOk="0" h="571" w="638">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55" name="Google Shape;1755;p51"/>
            <p:cNvSpPr/>
            <p:nvPr/>
          </p:nvSpPr>
          <p:spPr>
            <a:xfrm>
              <a:off x="6768809" y="3002032"/>
              <a:ext cx="358808" cy="400111"/>
            </a:xfrm>
            <a:custGeom>
              <a:rect b="b" l="l" r="r" t="t"/>
              <a:pathLst>
                <a:path extrusionOk="0" h="638" w="572">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56" name="Google Shape;1756;p51"/>
            <p:cNvSpPr/>
            <p:nvPr/>
          </p:nvSpPr>
          <p:spPr>
            <a:xfrm>
              <a:off x="7129915" y="2682265"/>
              <a:ext cx="358808" cy="400111"/>
            </a:xfrm>
            <a:custGeom>
              <a:rect b="b" l="l" r="r" t="t"/>
              <a:pathLst>
                <a:path extrusionOk="0" h="638" w="572">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57" name="Google Shape;1757;p51"/>
            <p:cNvSpPr/>
            <p:nvPr/>
          </p:nvSpPr>
          <p:spPr>
            <a:xfrm>
              <a:off x="7088567" y="3043581"/>
              <a:ext cx="400157" cy="358561"/>
            </a:xfrm>
            <a:custGeom>
              <a:rect b="b" l="l" r="r" t="t"/>
              <a:pathLst>
                <a:path extrusionOk="0" h="572" w="638">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758" name="Google Shape;1758;p51"/>
          <p:cNvGrpSpPr/>
          <p:nvPr/>
        </p:nvGrpSpPr>
        <p:grpSpPr>
          <a:xfrm>
            <a:off x="5624209" y="1550356"/>
            <a:ext cx="445753" cy="445545"/>
            <a:chOff x="7804870" y="2682313"/>
            <a:chExt cx="720118" cy="719782"/>
          </a:xfrm>
        </p:grpSpPr>
        <p:sp>
          <p:nvSpPr>
            <p:cNvPr id="1759" name="Google Shape;1759;p51"/>
            <p:cNvSpPr/>
            <p:nvPr/>
          </p:nvSpPr>
          <p:spPr>
            <a:xfrm>
              <a:off x="7804870" y="2922841"/>
              <a:ext cx="256443" cy="407568"/>
            </a:xfrm>
            <a:custGeom>
              <a:rect b="b" l="l" r="r" t="t"/>
              <a:pathLst>
                <a:path extrusionOk="0" h="598" w="376">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60" name="Google Shape;1760;p51"/>
            <p:cNvSpPr/>
            <p:nvPr/>
          </p:nvSpPr>
          <p:spPr>
            <a:xfrm>
              <a:off x="7823833" y="2682313"/>
              <a:ext cx="377215" cy="304549"/>
            </a:xfrm>
            <a:custGeom>
              <a:rect b="b" l="l" r="r" t="t"/>
              <a:pathLst>
                <a:path extrusionOk="0" h="447" w="553">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61" name="Google Shape;1761;p51"/>
            <p:cNvSpPr/>
            <p:nvPr/>
          </p:nvSpPr>
          <p:spPr>
            <a:xfrm>
              <a:off x="8277575" y="2932985"/>
              <a:ext cx="247414" cy="390661"/>
            </a:xfrm>
            <a:custGeom>
              <a:rect b="b" l="l" r="r" t="t"/>
              <a:pathLst>
                <a:path extrusionOk="0" h="573" w="363">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62" name="Google Shape;1762;p51"/>
            <p:cNvSpPr/>
            <p:nvPr/>
          </p:nvSpPr>
          <p:spPr>
            <a:xfrm>
              <a:off x="8166284" y="2682313"/>
              <a:ext cx="336357" cy="315595"/>
            </a:xfrm>
            <a:custGeom>
              <a:rect b="b" l="l" r="r" t="t"/>
              <a:pathLst>
                <a:path extrusionOk="0" h="463" w="493">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63" name="Google Shape;1763;p51"/>
            <p:cNvSpPr/>
            <p:nvPr/>
          </p:nvSpPr>
          <p:spPr>
            <a:xfrm>
              <a:off x="7965147" y="3183207"/>
              <a:ext cx="408594" cy="218887"/>
            </a:xfrm>
            <a:custGeom>
              <a:rect b="b" l="l" r="r" t="t"/>
              <a:pathLst>
                <a:path extrusionOk="0" h="321" w="599">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764" name="Google Shape;1764;p51"/>
          <p:cNvGrpSpPr/>
          <p:nvPr/>
        </p:nvGrpSpPr>
        <p:grpSpPr>
          <a:xfrm>
            <a:off x="6265657" y="1550125"/>
            <a:ext cx="446293" cy="446006"/>
            <a:chOff x="8841135" y="2681940"/>
            <a:chExt cx="720990" cy="720527"/>
          </a:xfrm>
        </p:grpSpPr>
        <p:sp>
          <p:nvSpPr>
            <p:cNvPr id="1765" name="Google Shape;1765;p51"/>
            <p:cNvSpPr/>
            <p:nvPr/>
          </p:nvSpPr>
          <p:spPr>
            <a:xfrm>
              <a:off x="8841135" y="2874744"/>
              <a:ext cx="210627" cy="348807"/>
            </a:xfrm>
            <a:custGeom>
              <a:rect b="b" l="l" r="r" t="t"/>
              <a:pathLst>
                <a:path extrusionOk="0" h="516" w="312">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66" name="Google Shape;1766;p51"/>
            <p:cNvSpPr/>
            <p:nvPr/>
          </p:nvSpPr>
          <p:spPr>
            <a:xfrm>
              <a:off x="8899694" y="3138374"/>
              <a:ext cx="304599" cy="264093"/>
            </a:xfrm>
            <a:custGeom>
              <a:rect b="b" l="l" r="r" t="t"/>
              <a:pathLst>
                <a:path extrusionOk="0" h="391" w="451">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67" name="Google Shape;1767;p51"/>
            <p:cNvSpPr/>
            <p:nvPr/>
          </p:nvSpPr>
          <p:spPr>
            <a:xfrm>
              <a:off x="8889742" y="2681940"/>
              <a:ext cx="344871" cy="273814"/>
            </a:xfrm>
            <a:custGeom>
              <a:rect b="b" l="l" r="r" t="t"/>
              <a:pathLst>
                <a:path extrusionOk="0" h="405" w="511">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68" name="Google Shape;1768;p51"/>
            <p:cNvSpPr/>
            <p:nvPr/>
          </p:nvSpPr>
          <p:spPr>
            <a:xfrm>
              <a:off x="9198969" y="2681940"/>
              <a:ext cx="304599" cy="264325"/>
            </a:xfrm>
            <a:custGeom>
              <a:rect b="b" l="l" r="r" t="t"/>
              <a:pathLst>
                <a:path extrusionOk="0" h="391" w="451">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69" name="Google Shape;1769;p51"/>
            <p:cNvSpPr/>
            <p:nvPr/>
          </p:nvSpPr>
          <p:spPr>
            <a:xfrm>
              <a:off x="9351499" y="2861088"/>
              <a:ext cx="210627" cy="348807"/>
            </a:xfrm>
            <a:custGeom>
              <a:rect b="b" l="l" r="r" t="t"/>
              <a:pathLst>
                <a:path extrusionOk="0" h="516" w="312">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70" name="Google Shape;1770;p51"/>
            <p:cNvSpPr/>
            <p:nvPr/>
          </p:nvSpPr>
          <p:spPr>
            <a:xfrm>
              <a:off x="9168648" y="3128885"/>
              <a:ext cx="344871" cy="273120"/>
            </a:xfrm>
            <a:custGeom>
              <a:rect b="b" l="l" r="r" t="t"/>
              <a:pathLst>
                <a:path extrusionOk="0" h="404" w="511">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771" name="Google Shape;1771;p51"/>
          <p:cNvGrpSpPr/>
          <p:nvPr/>
        </p:nvGrpSpPr>
        <p:grpSpPr>
          <a:xfrm>
            <a:off x="3699655" y="1550057"/>
            <a:ext cx="445260" cy="445260"/>
            <a:chOff x="4103687" y="1439862"/>
            <a:chExt cx="3986212" cy="3986211"/>
          </a:xfrm>
        </p:grpSpPr>
        <p:sp>
          <p:nvSpPr>
            <p:cNvPr id="1772" name="Google Shape;1772;p51"/>
            <p:cNvSpPr/>
            <p:nvPr/>
          </p:nvSpPr>
          <p:spPr>
            <a:xfrm>
              <a:off x="4103687" y="1439862"/>
              <a:ext cx="2254250" cy="3986211"/>
            </a:xfrm>
            <a:custGeom>
              <a:rect b="b" l="l" r="r" t="t"/>
              <a:pathLst>
                <a:path extrusionOk="0" h="887" w="502">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73" name="Google Shape;1773;p51"/>
            <p:cNvSpPr/>
            <p:nvPr/>
          </p:nvSpPr>
          <p:spPr>
            <a:xfrm>
              <a:off x="5837237" y="1439862"/>
              <a:ext cx="2252662" cy="3986211"/>
            </a:xfrm>
            <a:custGeom>
              <a:rect b="b" l="l" r="r" t="t"/>
              <a:pathLst>
                <a:path extrusionOk="0" h="887" w="502">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774" name="Google Shape;1774;p51"/>
          <p:cNvGrpSpPr/>
          <p:nvPr/>
        </p:nvGrpSpPr>
        <p:grpSpPr>
          <a:xfrm>
            <a:off x="6907645" y="1550361"/>
            <a:ext cx="445803" cy="445535"/>
            <a:chOff x="9878272" y="2682320"/>
            <a:chExt cx="720199" cy="719767"/>
          </a:xfrm>
        </p:grpSpPr>
        <p:sp>
          <p:nvSpPr>
            <p:cNvPr id="1775" name="Google Shape;1775;p51"/>
            <p:cNvSpPr/>
            <p:nvPr/>
          </p:nvSpPr>
          <p:spPr>
            <a:xfrm>
              <a:off x="10056560" y="2963533"/>
              <a:ext cx="541911" cy="438554"/>
            </a:xfrm>
            <a:custGeom>
              <a:rect b="b" l="l" r="r" t="t"/>
              <a:pathLst>
                <a:path extrusionOk="0" h="697" w="861">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76" name="Google Shape;1776;p51"/>
            <p:cNvSpPr/>
            <p:nvPr/>
          </p:nvSpPr>
          <p:spPr>
            <a:xfrm>
              <a:off x="9878272" y="2791266"/>
              <a:ext cx="459066" cy="594405"/>
            </a:xfrm>
            <a:custGeom>
              <a:rect b="b" l="l" r="r" t="t"/>
              <a:pathLst>
                <a:path extrusionOk="0" h="945" w="729">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77" name="Google Shape;1777;p51"/>
            <p:cNvSpPr/>
            <p:nvPr/>
          </p:nvSpPr>
          <p:spPr>
            <a:xfrm>
              <a:off x="9994853" y="2682320"/>
              <a:ext cx="583546" cy="500170"/>
            </a:xfrm>
            <a:custGeom>
              <a:rect b="b" l="l" r="r" t="t"/>
              <a:pathLst>
                <a:path extrusionOk="0" h="795" w="927">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778" name="Google Shape;1778;p51"/>
          <p:cNvGrpSpPr/>
          <p:nvPr/>
        </p:nvGrpSpPr>
        <p:grpSpPr>
          <a:xfrm>
            <a:off x="7549143" y="1550278"/>
            <a:ext cx="445700" cy="445701"/>
            <a:chOff x="10914618" y="2682187"/>
            <a:chExt cx="720033" cy="720033"/>
          </a:xfrm>
        </p:grpSpPr>
        <p:sp>
          <p:nvSpPr>
            <p:cNvPr id="1779" name="Google Shape;1779;p51"/>
            <p:cNvSpPr/>
            <p:nvPr/>
          </p:nvSpPr>
          <p:spPr>
            <a:xfrm>
              <a:off x="11401733" y="2955582"/>
              <a:ext cx="229448" cy="412406"/>
            </a:xfrm>
            <a:custGeom>
              <a:rect b="b" l="l" r="r" t="t"/>
              <a:pathLst>
                <a:path extrusionOk="0" h="602" w="335">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80" name="Google Shape;1780;p51"/>
            <p:cNvSpPr/>
            <p:nvPr/>
          </p:nvSpPr>
          <p:spPr>
            <a:xfrm>
              <a:off x="10914618" y="3012482"/>
              <a:ext cx="370771" cy="315723"/>
            </a:xfrm>
            <a:custGeom>
              <a:rect b="b" l="l" r="r" t="t"/>
              <a:pathLst>
                <a:path extrusionOk="0" h="461" w="542">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81" name="Google Shape;1781;p51"/>
            <p:cNvSpPr/>
            <p:nvPr/>
          </p:nvSpPr>
          <p:spPr>
            <a:xfrm>
              <a:off x="11136202" y="2682187"/>
              <a:ext cx="343016" cy="292593"/>
            </a:xfrm>
            <a:custGeom>
              <a:rect b="b" l="l" r="r" t="t"/>
              <a:pathLst>
                <a:path extrusionOk="0" h="427" w="501">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82" name="Google Shape;1782;p51"/>
            <p:cNvSpPr/>
            <p:nvPr/>
          </p:nvSpPr>
          <p:spPr>
            <a:xfrm>
              <a:off x="10917856" y="2716419"/>
              <a:ext cx="230142" cy="411712"/>
            </a:xfrm>
            <a:custGeom>
              <a:rect b="b" l="l" r="r" t="t"/>
              <a:pathLst>
                <a:path extrusionOk="0" h="601" w="336">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83" name="Google Shape;1783;p51"/>
            <p:cNvSpPr/>
            <p:nvPr/>
          </p:nvSpPr>
          <p:spPr>
            <a:xfrm>
              <a:off x="11069819" y="3108934"/>
              <a:ext cx="343016" cy="293287"/>
            </a:xfrm>
            <a:custGeom>
              <a:rect b="b" l="l" r="r" t="t"/>
              <a:pathLst>
                <a:path extrusionOk="0" h="428" w="501">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84" name="Google Shape;1784;p51"/>
            <p:cNvSpPr/>
            <p:nvPr/>
          </p:nvSpPr>
          <p:spPr>
            <a:xfrm>
              <a:off x="11263647" y="2756203"/>
              <a:ext cx="371003" cy="315723"/>
            </a:xfrm>
            <a:custGeom>
              <a:rect b="b" l="l" r="r" t="t"/>
              <a:pathLst>
                <a:path extrusionOk="0" h="461" w="542">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785" name="Google Shape;1785;p51"/>
          <p:cNvGrpSpPr/>
          <p:nvPr/>
        </p:nvGrpSpPr>
        <p:grpSpPr>
          <a:xfrm>
            <a:off x="1772664" y="843057"/>
            <a:ext cx="361521" cy="445816"/>
            <a:chOff x="1582665" y="1011072"/>
            <a:chExt cx="584040" cy="720220"/>
          </a:xfrm>
        </p:grpSpPr>
        <p:sp>
          <p:nvSpPr>
            <p:cNvPr id="1786" name="Google Shape;1786;p51"/>
            <p:cNvSpPr/>
            <p:nvPr/>
          </p:nvSpPr>
          <p:spPr>
            <a:xfrm>
              <a:off x="1638485" y="1571653"/>
              <a:ext cx="449564" cy="159640"/>
            </a:xfrm>
            <a:custGeom>
              <a:rect b="b" l="l" r="r" t="t"/>
              <a:pathLst>
                <a:path extrusionOk="0" h="273" w="767">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87" name="Google Shape;1787;p51"/>
            <p:cNvSpPr/>
            <p:nvPr/>
          </p:nvSpPr>
          <p:spPr>
            <a:xfrm>
              <a:off x="1590507" y="1435245"/>
              <a:ext cx="515072" cy="136407"/>
            </a:xfrm>
            <a:custGeom>
              <a:rect b="b" l="l" r="r" t="t"/>
              <a:pathLst>
                <a:path extrusionOk="0" h="233" w="879">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88" name="Google Shape;1788;p51"/>
            <p:cNvSpPr/>
            <p:nvPr/>
          </p:nvSpPr>
          <p:spPr>
            <a:xfrm>
              <a:off x="1582665" y="1299068"/>
              <a:ext cx="576890" cy="136177"/>
            </a:xfrm>
            <a:custGeom>
              <a:rect b="b" l="l" r="r" t="t"/>
              <a:pathLst>
                <a:path extrusionOk="0" h="233" w="984">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89" name="Google Shape;1789;p51"/>
            <p:cNvSpPr/>
            <p:nvPr/>
          </p:nvSpPr>
          <p:spPr>
            <a:xfrm>
              <a:off x="1665934" y="1011072"/>
              <a:ext cx="484393" cy="151589"/>
            </a:xfrm>
            <a:custGeom>
              <a:rect b="b" l="l" r="r" t="t"/>
              <a:pathLst>
                <a:path extrusionOk="0" h="259" w="826">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90" name="Google Shape;1790;p51"/>
            <p:cNvSpPr/>
            <p:nvPr/>
          </p:nvSpPr>
          <p:spPr>
            <a:xfrm>
              <a:off x="1639639" y="1162661"/>
              <a:ext cx="527066" cy="136407"/>
            </a:xfrm>
            <a:custGeom>
              <a:rect b="b" l="l" r="r" t="t"/>
              <a:pathLst>
                <a:path extrusionOk="0" h="233" w="899">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791" name="Google Shape;1791;p51"/>
          <p:cNvGrpSpPr/>
          <p:nvPr/>
        </p:nvGrpSpPr>
        <p:grpSpPr>
          <a:xfrm>
            <a:off x="2374048" y="843078"/>
            <a:ext cx="379481" cy="445796"/>
            <a:chOff x="2554206" y="1011105"/>
            <a:chExt cx="613055" cy="720187"/>
          </a:xfrm>
        </p:grpSpPr>
        <p:sp>
          <p:nvSpPr>
            <p:cNvPr id="1792" name="Google Shape;1792;p51"/>
            <p:cNvSpPr/>
            <p:nvPr/>
          </p:nvSpPr>
          <p:spPr>
            <a:xfrm flipH="1">
              <a:off x="2721847" y="1011105"/>
              <a:ext cx="445414" cy="388012"/>
            </a:xfrm>
            <a:custGeom>
              <a:rect b="b" l="l" r="r" t="t"/>
              <a:pathLst>
                <a:path extrusionOk="0" h="771" w="885">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93" name="Google Shape;1793;p51"/>
            <p:cNvSpPr/>
            <p:nvPr/>
          </p:nvSpPr>
          <p:spPr>
            <a:xfrm flipH="1">
              <a:off x="2554206" y="1072424"/>
              <a:ext cx="329184" cy="568718"/>
            </a:xfrm>
            <a:custGeom>
              <a:rect b="b" l="l" r="r" t="t"/>
              <a:pathLst>
                <a:path extrusionOk="0" h="1130" w="654">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94" name="Google Shape;1794;p51"/>
            <p:cNvSpPr/>
            <p:nvPr/>
          </p:nvSpPr>
          <p:spPr>
            <a:xfrm flipH="1">
              <a:off x="2750903" y="1372925"/>
              <a:ext cx="354381" cy="358367"/>
            </a:xfrm>
            <a:custGeom>
              <a:rect b="b" l="l" r="r" t="t"/>
              <a:pathLst>
                <a:path extrusionOk="0" h="712" w="704">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795" name="Google Shape;1795;p51"/>
          <p:cNvGrpSpPr/>
          <p:nvPr/>
        </p:nvGrpSpPr>
        <p:grpSpPr>
          <a:xfrm>
            <a:off x="6922223" y="797418"/>
            <a:ext cx="460705" cy="491455"/>
            <a:chOff x="9901824" y="937343"/>
            <a:chExt cx="744273" cy="793950"/>
          </a:xfrm>
        </p:grpSpPr>
        <p:grpSp>
          <p:nvGrpSpPr>
            <p:cNvPr id="1796" name="Google Shape;1796;p51"/>
            <p:cNvGrpSpPr/>
            <p:nvPr/>
          </p:nvGrpSpPr>
          <p:grpSpPr>
            <a:xfrm>
              <a:off x="9901824" y="937343"/>
              <a:ext cx="744273" cy="793950"/>
              <a:chOff x="9901824" y="937343"/>
              <a:chExt cx="744273" cy="793950"/>
            </a:xfrm>
          </p:grpSpPr>
          <p:sp>
            <p:nvSpPr>
              <p:cNvPr id="1797" name="Google Shape;1797;p51"/>
              <p:cNvSpPr/>
              <p:nvPr/>
            </p:nvSpPr>
            <p:spPr>
              <a:xfrm>
                <a:off x="10463799" y="1043794"/>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98" name="Google Shape;1798;p51"/>
              <p:cNvSpPr/>
              <p:nvPr/>
            </p:nvSpPr>
            <p:spPr>
              <a:xfrm>
                <a:off x="10546077" y="1303491"/>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99" name="Google Shape;1799;p51"/>
              <p:cNvSpPr/>
              <p:nvPr/>
            </p:nvSpPr>
            <p:spPr>
              <a:xfrm>
                <a:off x="10463799" y="1499539"/>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00" name="Google Shape;1800;p51"/>
              <p:cNvSpPr/>
              <p:nvPr/>
            </p:nvSpPr>
            <p:spPr>
              <a:xfrm>
                <a:off x="10008275" y="1500204"/>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01" name="Google Shape;1801;p51"/>
              <p:cNvSpPr/>
              <p:nvPr/>
            </p:nvSpPr>
            <p:spPr>
              <a:xfrm>
                <a:off x="9901824" y="1303934"/>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02" name="Google Shape;1802;p51"/>
              <p:cNvSpPr/>
              <p:nvPr/>
            </p:nvSpPr>
            <p:spPr>
              <a:xfrm>
                <a:off x="10008275" y="1044237"/>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03" name="Google Shape;1803;p51"/>
              <p:cNvSpPr/>
              <p:nvPr/>
            </p:nvSpPr>
            <p:spPr>
              <a:xfrm>
                <a:off x="10267751" y="937343"/>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04" name="Google Shape;1804;p51"/>
              <p:cNvSpPr/>
              <p:nvPr/>
            </p:nvSpPr>
            <p:spPr>
              <a:xfrm>
                <a:off x="10183698" y="1629498"/>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05" name="Google Shape;1805;p51"/>
              <p:cNvSpPr/>
              <p:nvPr/>
            </p:nvSpPr>
            <p:spPr>
              <a:xfrm>
                <a:off x="10188356" y="1667865"/>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06" name="Google Shape;1806;p51"/>
              <p:cNvSpPr/>
              <p:nvPr/>
            </p:nvSpPr>
            <p:spPr>
              <a:xfrm>
                <a:off x="10212751" y="1705567"/>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1807" name="Google Shape;1807;p51"/>
            <p:cNvSpPr/>
            <p:nvPr/>
          </p:nvSpPr>
          <p:spPr>
            <a:xfrm>
              <a:off x="10047751" y="1220548"/>
              <a:ext cx="217117" cy="205362"/>
            </a:xfrm>
            <a:custGeom>
              <a:rect b="b" l="l" r="r" t="t"/>
              <a:pathLst>
                <a:path extrusionOk="0" h="359" w="38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08" name="Google Shape;1808;p51"/>
            <p:cNvSpPr/>
            <p:nvPr/>
          </p:nvSpPr>
          <p:spPr>
            <a:xfrm>
              <a:off x="10063053" y="1080830"/>
              <a:ext cx="205806" cy="250604"/>
            </a:xfrm>
            <a:custGeom>
              <a:rect b="b" l="l" r="r" t="t"/>
              <a:pathLst>
                <a:path extrusionOk="0" h="438" w="36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09" name="Google Shape;1809;p51"/>
            <p:cNvSpPr/>
            <p:nvPr/>
          </p:nvSpPr>
          <p:spPr>
            <a:xfrm>
              <a:off x="10276400" y="1080830"/>
              <a:ext cx="208024" cy="250604"/>
            </a:xfrm>
            <a:custGeom>
              <a:rect b="b" l="l" r="r" t="t"/>
              <a:pathLst>
                <a:path extrusionOk="0" h="438" w="364">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10" name="Google Shape;1810;p51"/>
            <p:cNvSpPr/>
            <p:nvPr/>
          </p:nvSpPr>
          <p:spPr>
            <a:xfrm>
              <a:off x="10280392" y="1218773"/>
              <a:ext cx="219334" cy="208689"/>
            </a:xfrm>
            <a:custGeom>
              <a:rect b="b" l="l" r="r" t="t"/>
              <a:pathLst>
                <a:path extrusionOk="0" h="365" w="384">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11" name="Google Shape;1811;p51"/>
            <p:cNvSpPr/>
            <p:nvPr/>
          </p:nvSpPr>
          <p:spPr>
            <a:xfrm>
              <a:off x="10116279" y="1345184"/>
              <a:ext cx="152580" cy="267681"/>
            </a:xfrm>
            <a:custGeom>
              <a:rect b="b" l="l" r="r" t="t"/>
              <a:pathLst>
                <a:path extrusionOk="0" h="468" w="267">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12" name="Google Shape;1812;p51"/>
            <p:cNvSpPr/>
            <p:nvPr/>
          </p:nvSpPr>
          <p:spPr>
            <a:xfrm>
              <a:off x="10276400" y="1345184"/>
              <a:ext cx="154798" cy="267681"/>
            </a:xfrm>
            <a:custGeom>
              <a:rect b="b" l="l" r="r" t="t"/>
              <a:pathLst>
                <a:path extrusionOk="0" h="468" w="271">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813" name="Google Shape;1813;p51"/>
          <p:cNvGrpSpPr/>
          <p:nvPr/>
        </p:nvGrpSpPr>
        <p:grpSpPr>
          <a:xfrm>
            <a:off x="2993392" y="843244"/>
            <a:ext cx="369868" cy="445629"/>
            <a:chOff x="3554761" y="1011374"/>
            <a:chExt cx="597525" cy="719918"/>
          </a:xfrm>
        </p:grpSpPr>
        <p:sp>
          <p:nvSpPr>
            <p:cNvPr id="1814" name="Google Shape;1814;p51"/>
            <p:cNvSpPr/>
            <p:nvPr/>
          </p:nvSpPr>
          <p:spPr>
            <a:xfrm>
              <a:off x="3615879" y="1376596"/>
              <a:ext cx="441685" cy="354696"/>
            </a:xfrm>
            <a:custGeom>
              <a:rect b="b" l="l" r="r" t="t"/>
              <a:pathLst>
                <a:path extrusionOk="0" h="638" w="797">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15" name="Google Shape;1815;p51"/>
            <p:cNvSpPr/>
            <p:nvPr/>
          </p:nvSpPr>
          <p:spPr>
            <a:xfrm>
              <a:off x="3554761" y="1164199"/>
              <a:ext cx="288366" cy="430478"/>
            </a:xfrm>
            <a:custGeom>
              <a:rect b="b" l="l" r="r" t="t"/>
              <a:pathLst>
                <a:path extrusionOk="0" h="774" w="52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16" name="Google Shape;1816;p51"/>
            <p:cNvSpPr/>
            <p:nvPr/>
          </p:nvSpPr>
          <p:spPr>
            <a:xfrm>
              <a:off x="3860350" y="1126940"/>
              <a:ext cx="291937" cy="427110"/>
            </a:xfrm>
            <a:custGeom>
              <a:rect b="b" l="l" r="r" t="t"/>
              <a:pathLst>
                <a:path extrusionOk="0" h="768" w="527">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17" name="Google Shape;1817;p51"/>
            <p:cNvSpPr/>
            <p:nvPr/>
          </p:nvSpPr>
          <p:spPr>
            <a:xfrm>
              <a:off x="3644023" y="1011374"/>
              <a:ext cx="449665" cy="347961"/>
            </a:xfrm>
            <a:custGeom>
              <a:rect b="b" l="l" r="r" t="t"/>
              <a:pathLst>
                <a:path extrusionOk="0" h="626" w="811">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818" name="Google Shape;1818;p51"/>
          <p:cNvGrpSpPr/>
          <p:nvPr/>
        </p:nvGrpSpPr>
        <p:grpSpPr>
          <a:xfrm>
            <a:off x="3603122" y="843032"/>
            <a:ext cx="370755" cy="445841"/>
            <a:chOff x="4539787" y="1011032"/>
            <a:chExt cx="598958" cy="720261"/>
          </a:xfrm>
        </p:grpSpPr>
        <p:sp>
          <p:nvSpPr>
            <p:cNvPr id="1819" name="Google Shape;1819;p51"/>
            <p:cNvSpPr/>
            <p:nvPr/>
          </p:nvSpPr>
          <p:spPr>
            <a:xfrm>
              <a:off x="4849480" y="1011032"/>
              <a:ext cx="289264" cy="340491"/>
            </a:xfrm>
            <a:custGeom>
              <a:rect b="b" l="l" r="r" t="t"/>
              <a:pathLst>
                <a:path extrusionOk="0" h="610" w="518">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20" name="Google Shape;1820;p51"/>
            <p:cNvSpPr/>
            <p:nvPr/>
          </p:nvSpPr>
          <p:spPr>
            <a:xfrm>
              <a:off x="4599335" y="1012768"/>
              <a:ext cx="277094" cy="339188"/>
            </a:xfrm>
            <a:custGeom>
              <a:rect b="b" l="l" r="r" t="t"/>
              <a:pathLst>
                <a:path extrusionOk="0" h="608" w="496">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21" name="Google Shape;1821;p51"/>
            <p:cNvSpPr/>
            <p:nvPr/>
          </p:nvSpPr>
          <p:spPr>
            <a:xfrm>
              <a:off x="4539787" y="1276220"/>
              <a:ext cx="295350" cy="349606"/>
            </a:xfrm>
            <a:custGeom>
              <a:rect b="b" l="l" r="r" t="t"/>
              <a:pathLst>
                <a:path extrusionOk="0" h="627" w="529">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22" name="Google Shape;1822;p51"/>
            <p:cNvSpPr/>
            <p:nvPr/>
          </p:nvSpPr>
          <p:spPr>
            <a:xfrm>
              <a:off x="4854479" y="1272314"/>
              <a:ext cx="277529" cy="353078"/>
            </a:xfrm>
            <a:custGeom>
              <a:rect b="b" l="l" r="r" t="t"/>
              <a:pathLst>
                <a:path extrusionOk="0" h="633" w="497">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23" name="Google Shape;1823;p51"/>
            <p:cNvSpPr/>
            <p:nvPr/>
          </p:nvSpPr>
          <p:spPr>
            <a:xfrm>
              <a:off x="4661491" y="1370403"/>
              <a:ext cx="388584" cy="360890"/>
            </a:xfrm>
            <a:custGeom>
              <a:rect b="b" l="l" r="r" t="t"/>
              <a:pathLst>
                <a:path extrusionOk="0" h="647" w="696">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824" name="Google Shape;1824;p51"/>
          <p:cNvGrpSpPr/>
          <p:nvPr/>
        </p:nvGrpSpPr>
        <p:grpSpPr>
          <a:xfrm>
            <a:off x="4213740" y="843140"/>
            <a:ext cx="366917" cy="445733"/>
            <a:chOff x="5526246" y="1011207"/>
            <a:chExt cx="592758" cy="720086"/>
          </a:xfrm>
        </p:grpSpPr>
        <p:sp>
          <p:nvSpPr>
            <p:cNvPr id="1825" name="Google Shape;1825;p51"/>
            <p:cNvSpPr/>
            <p:nvPr/>
          </p:nvSpPr>
          <p:spPr>
            <a:xfrm>
              <a:off x="5632379" y="1011207"/>
              <a:ext cx="311420" cy="340347"/>
            </a:xfrm>
            <a:custGeom>
              <a:rect b="b" l="l" r="r" t="t"/>
              <a:pathLst>
                <a:path extrusionOk="0" h="567" w="518">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26" name="Google Shape;1826;p51"/>
            <p:cNvSpPr/>
            <p:nvPr/>
          </p:nvSpPr>
          <p:spPr>
            <a:xfrm>
              <a:off x="5835019" y="1041711"/>
              <a:ext cx="283984" cy="330260"/>
            </a:xfrm>
            <a:custGeom>
              <a:rect b="b" l="l" r="r" t="t"/>
              <a:pathLst>
                <a:path extrusionOk="0" h="550" w="473">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27" name="Google Shape;1827;p51"/>
            <p:cNvSpPr/>
            <p:nvPr/>
          </p:nvSpPr>
          <p:spPr>
            <a:xfrm>
              <a:off x="5837907" y="1326815"/>
              <a:ext cx="260158" cy="268291"/>
            </a:xfrm>
            <a:custGeom>
              <a:rect b="b" l="l" r="r" t="t"/>
              <a:pathLst>
                <a:path extrusionOk="0" h="447" w="433">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28" name="Google Shape;1828;p51"/>
            <p:cNvSpPr/>
            <p:nvPr/>
          </p:nvSpPr>
          <p:spPr>
            <a:xfrm>
              <a:off x="5725035" y="1379176"/>
              <a:ext cx="304441" cy="352116"/>
            </a:xfrm>
            <a:custGeom>
              <a:rect b="b" l="l" r="r" t="t"/>
              <a:pathLst>
                <a:path extrusionOk="0" h="587" w="50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29" name="Google Shape;1829;p51"/>
            <p:cNvSpPr/>
            <p:nvPr/>
          </p:nvSpPr>
          <p:spPr>
            <a:xfrm>
              <a:off x="5526246" y="1358760"/>
              <a:ext cx="289521" cy="285105"/>
            </a:xfrm>
            <a:custGeom>
              <a:rect b="b" l="l" r="r" t="t"/>
              <a:pathLst>
                <a:path extrusionOk="0" h="475" w="482">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30" name="Google Shape;1830;p51"/>
            <p:cNvSpPr/>
            <p:nvPr/>
          </p:nvSpPr>
          <p:spPr>
            <a:xfrm>
              <a:off x="5530337" y="1130580"/>
              <a:ext cx="282300" cy="276217"/>
            </a:xfrm>
            <a:custGeom>
              <a:rect b="b" l="l" r="r" t="t"/>
              <a:pathLst>
                <a:path extrusionOk="0" h="460" w="47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831" name="Google Shape;1831;p51"/>
          <p:cNvGrpSpPr/>
          <p:nvPr/>
        </p:nvGrpSpPr>
        <p:grpSpPr>
          <a:xfrm>
            <a:off x="1168508" y="843134"/>
            <a:ext cx="364294" cy="445740"/>
            <a:chOff x="606645" y="1011196"/>
            <a:chExt cx="588520" cy="720096"/>
          </a:xfrm>
        </p:grpSpPr>
        <p:sp>
          <p:nvSpPr>
            <p:cNvPr id="1832" name="Google Shape;1832;p51"/>
            <p:cNvSpPr/>
            <p:nvPr/>
          </p:nvSpPr>
          <p:spPr>
            <a:xfrm>
              <a:off x="659316" y="1517469"/>
              <a:ext cx="456722" cy="213824"/>
            </a:xfrm>
            <a:custGeom>
              <a:rect b="b" l="l" r="r" t="t"/>
              <a:pathLst>
                <a:path extrusionOk="0" h="358" w="763">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33" name="Google Shape;1833;p51"/>
            <p:cNvSpPr/>
            <p:nvPr/>
          </p:nvSpPr>
          <p:spPr>
            <a:xfrm>
              <a:off x="606645" y="1354464"/>
              <a:ext cx="561583" cy="154615"/>
            </a:xfrm>
            <a:custGeom>
              <a:rect b="b" l="l" r="r" t="t"/>
              <a:pathLst>
                <a:path extrusionOk="0" h="259" w="938">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34" name="Google Shape;1834;p51"/>
            <p:cNvSpPr/>
            <p:nvPr/>
          </p:nvSpPr>
          <p:spPr>
            <a:xfrm>
              <a:off x="661721" y="1191460"/>
              <a:ext cx="533444" cy="154135"/>
            </a:xfrm>
            <a:custGeom>
              <a:rect b="b" l="l" r="r" t="t"/>
              <a:pathLst>
                <a:path extrusionOk="0" h="258" w="891">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35" name="Google Shape;1835;p51"/>
            <p:cNvSpPr/>
            <p:nvPr/>
          </p:nvSpPr>
          <p:spPr>
            <a:xfrm>
              <a:off x="683367" y="1011196"/>
              <a:ext cx="497368" cy="171394"/>
            </a:xfrm>
            <a:custGeom>
              <a:rect b="b" l="l" r="r" t="t"/>
              <a:pathLst>
                <a:path extrusionOk="0" h="287" w="831">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836" name="Google Shape;1836;p51"/>
          <p:cNvGrpSpPr/>
          <p:nvPr/>
        </p:nvGrpSpPr>
        <p:grpSpPr>
          <a:xfrm>
            <a:off x="7622791" y="843111"/>
            <a:ext cx="298405" cy="445762"/>
            <a:chOff x="11033597" y="1011159"/>
            <a:chExt cx="482075" cy="720133"/>
          </a:xfrm>
        </p:grpSpPr>
        <p:sp>
          <p:nvSpPr>
            <p:cNvPr id="1837" name="Google Shape;1837;p51"/>
            <p:cNvSpPr/>
            <p:nvPr/>
          </p:nvSpPr>
          <p:spPr>
            <a:xfrm>
              <a:off x="11033597" y="1414369"/>
              <a:ext cx="482075" cy="151349"/>
            </a:xfrm>
            <a:custGeom>
              <a:rect b="b" l="l" r="r" t="t"/>
              <a:pathLst>
                <a:path extrusionOk="0" h="227" w="724">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838" name="Google Shape;1838;p51"/>
            <p:cNvSpPr/>
            <p:nvPr/>
          </p:nvSpPr>
          <p:spPr>
            <a:xfrm>
              <a:off x="11142821" y="1011159"/>
              <a:ext cx="263627" cy="229006"/>
            </a:xfrm>
            <a:custGeom>
              <a:rect b="b" l="l" r="r" t="t"/>
              <a:pathLst>
                <a:path extrusionOk="0" h="343" w="396">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839" name="Google Shape;1839;p51"/>
            <p:cNvSpPr/>
            <p:nvPr/>
          </p:nvSpPr>
          <p:spPr>
            <a:xfrm>
              <a:off x="11052228" y="1576445"/>
              <a:ext cx="444813" cy="154847"/>
            </a:xfrm>
            <a:custGeom>
              <a:rect b="b" l="l" r="r" t="t"/>
              <a:pathLst>
                <a:path extrusionOk="0" h="232" w="668">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840" name="Google Shape;1840;p51"/>
            <p:cNvSpPr/>
            <p:nvPr/>
          </p:nvSpPr>
          <p:spPr>
            <a:xfrm>
              <a:off x="11051762" y="1251592"/>
              <a:ext cx="446676" cy="151349"/>
            </a:xfrm>
            <a:custGeom>
              <a:rect b="b" l="l" r="r" t="t"/>
              <a:pathLst>
                <a:path extrusionOk="0" h="227" w="671">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841" name="Google Shape;1841;p51"/>
          <p:cNvGrpSpPr/>
          <p:nvPr/>
        </p:nvGrpSpPr>
        <p:grpSpPr>
          <a:xfrm>
            <a:off x="6221656" y="797418"/>
            <a:ext cx="460705" cy="491455"/>
            <a:chOff x="8770051" y="937343"/>
            <a:chExt cx="744273" cy="793950"/>
          </a:xfrm>
        </p:grpSpPr>
        <p:sp>
          <p:nvSpPr>
            <p:cNvPr id="1842" name="Google Shape;1842;p51"/>
            <p:cNvSpPr/>
            <p:nvPr/>
          </p:nvSpPr>
          <p:spPr>
            <a:xfrm>
              <a:off x="8968558" y="1402926"/>
              <a:ext cx="348361" cy="98539"/>
            </a:xfrm>
            <a:custGeom>
              <a:rect b="b" l="l" r="r" t="t"/>
              <a:pathLst>
                <a:path extrusionOk="0" h="492696" w="1741804">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3" name="Google Shape;1843;p51"/>
            <p:cNvSpPr/>
            <p:nvPr/>
          </p:nvSpPr>
          <p:spPr>
            <a:xfrm>
              <a:off x="8960465" y="1079360"/>
              <a:ext cx="362496" cy="102351"/>
            </a:xfrm>
            <a:custGeom>
              <a:rect b="b" l="l" r="r" t="t"/>
              <a:pathLst>
                <a:path extrusionOk="0" h="511754" w="181248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4" name="Google Shape;1844;p51"/>
            <p:cNvSpPr/>
            <p:nvPr/>
          </p:nvSpPr>
          <p:spPr>
            <a:xfrm>
              <a:off x="8930121" y="1189758"/>
              <a:ext cx="422643" cy="98539"/>
            </a:xfrm>
            <a:custGeom>
              <a:rect b="b" l="l" r="r" t="t"/>
              <a:pathLst>
                <a:path extrusionOk="0" h="492696" w="2113216">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5" name="Google Shape;1845;p51"/>
            <p:cNvSpPr/>
            <p:nvPr/>
          </p:nvSpPr>
          <p:spPr>
            <a:xfrm>
              <a:off x="8930847" y="1296342"/>
              <a:ext cx="421894" cy="98539"/>
            </a:xfrm>
            <a:custGeom>
              <a:rect b="b" l="l" r="r" t="t"/>
              <a:pathLst>
                <a:path extrusionOk="0" h="492696" w="2109469">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6" name="Google Shape;1846;p51"/>
            <p:cNvSpPr/>
            <p:nvPr/>
          </p:nvSpPr>
          <p:spPr>
            <a:xfrm>
              <a:off x="9031006" y="1509510"/>
              <a:ext cx="223837" cy="102349"/>
            </a:xfrm>
            <a:custGeom>
              <a:rect b="b" l="l" r="r" t="t"/>
              <a:pathLst>
                <a:path extrusionOk="0" h="511746" w="1119187">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847" name="Google Shape;1847;p51"/>
            <p:cNvGrpSpPr/>
            <p:nvPr/>
          </p:nvGrpSpPr>
          <p:grpSpPr>
            <a:xfrm>
              <a:off x="8770051" y="937343"/>
              <a:ext cx="744273" cy="793950"/>
              <a:chOff x="6565437" y="1588001"/>
              <a:chExt cx="744273" cy="793950"/>
            </a:xfrm>
          </p:grpSpPr>
          <p:sp>
            <p:nvSpPr>
              <p:cNvPr id="1848" name="Google Shape;1848;p51"/>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49" name="Google Shape;1849;p51"/>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50" name="Google Shape;1850;p51"/>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51" name="Google Shape;1851;p51"/>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52" name="Google Shape;1852;p51"/>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53" name="Google Shape;1853;p51"/>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54" name="Google Shape;1854;p51"/>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55" name="Google Shape;1855;p51"/>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56" name="Google Shape;1856;p51"/>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57" name="Google Shape;1857;p51"/>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858" name="Google Shape;1858;p51"/>
          <p:cNvGrpSpPr/>
          <p:nvPr/>
        </p:nvGrpSpPr>
        <p:grpSpPr>
          <a:xfrm>
            <a:off x="4820520" y="797418"/>
            <a:ext cx="460705" cy="491455"/>
            <a:chOff x="6506504" y="937343"/>
            <a:chExt cx="744273" cy="793950"/>
          </a:xfrm>
        </p:grpSpPr>
        <p:sp>
          <p:nvSpPr>
            <p:cNvPr id="1859" name="Google Shape;1859;p51"/>
            <p:cNvSpPr/>
            <p:nvPr/>
          </p:nvSpPr>
          <p:spPr>
            <a:xfrm>
              <a:off x="6666683" y="1079385"/>
              <a:ext cx="422268" cy="171940"/>
            </a:xfrm>
            <a:custGeom>
              <a:rect b="b" l="l" r="r" t="t"/>
              <a:pathLst>
                <a:path extrusionOk="0" h="859701" w="2085276">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0" name="Google Shape;1860;p51"/>
            <p:cNvSpPr/>
            <p:nvPr/>
          </p:nvSpPr>
          <p:spPr>
            <a:xfrm>
              <a:off x="6664423" y="1259933"/>
              <a:ext cx="427985" cy="171450"/>
            </a:xfrm>
            <a:custGeom>
              <a:rect b="b" l="l" r="r" t="t"/>
              <a:pathLst>
                <a:path extrusionOk="0" h="857250" w="2113506">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1" name="Google Shape;1861;p51"/>
            <p:cNvSpPr/>
            <p:nvPr/>
          </p:nvSpPr>
          <p:spPr>
            <a:xfrm>
              <a:off x="6727642" y="1439988"/>
              <a:ext cx="303068" cy="171348"/>
            </a:xfrm>
            <a:custGeom>
              <a:rect b="b" l="l" r="r" t="t"/>
              <a:pathLst>
                <a:path extrusionOk="0" h="856741" w="1496631">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862" name="Google Shape;1862;p51"/>
            <p:cNvGrpSpPr/>
            <p:nvPr/>
          </p:nvGrpSpPr>
          <p:grpSpPr>
            <a:xfrm>
              <a:off x="6506504" y="937343"/>
              <a:ext cx="744273" cy="793950"/>
              <a:chOff x="6565437" y="1588001"/>
              <a:chExt cx="744273" cy="793950"/>
            </a:xfrm>
          </p:grpSpPr>
          <p:sp>
            <p:nvSpPr>
              <p:cNvPr id="1863" name="Google Shape;1863;p51"/>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64" name="Google Shape;1864;p51"/>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65" name="Google Shape;1865;p51"/>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66" name="Google Shape;1866;p51"/>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67" name="Google Shape;1867;p51"/>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68" name="Google Shape;1868;p51"/>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69" name="Google Shape;1869;p51"/>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70" name="Google Shape;1870;p51"/>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71" name="Google Shape;1871;p51"/>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72" name="Google Shape;1872;p51"/>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873" name="Google Shape;1873;p51"/>
          <p:cNvGrpSpPr/>
          <p:nvPr/>
        </p:nvGrpSpPr>
        <p:grpSpPr>
          <a:xfrm>
            <a:off x="5521088" y="797418"/>
            <a:ext cx="460705" cy="491455"/>
            <a:chOff x="7638277" y="937343"/>
            <a:chExt cx="744273" cy="793950"/>
          </a:xfrm>
        </p:grpSpPr>
        <p:sp>
          <p:nvSpPr>
            <p:cNvPr id="1874" name="Google Shape;1874;p51"/>
            <p:cNvSpPr/>
            <p:nvPr/>
          </p:nvSpPr>
          <p:spPr>
            <a:xfrm>
              <a:off x="8012931" y="1079385"/>
              <a:ext cx="217151" cy="253479"/>
            </a:xfrm>
            <a:custGeom>
              <a:rect b="b" l="l" r="r" t="t"/>
              <a:pathLst>
                <a:path extrusionOk="0" h="1267396" w="1085755">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5" name="Google Shape;1875;p51"/>
            <p:cNvSpPr/>
            <p:nvPr/>
          </p:nvSpPr>
          <p:spPr>
            <a:xfrm>
              <a:off x="7789628" y="1079436"/>
              <a:ext cx="214318" cy="253428"/>
            </a:xfrm>
            <a:custGeom>
              <a:rect b="b" l="l" r="r" t="t"/>
              <a:pathLst>
                <a:path extrusionOk="0" h="1267142" w="1071591">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6" name="Google Shape;1876;p51"/>
            <p:cNvSpPr/>
            <p:nvPr/>
          </p:nvSpPr>
          <p:spPr>
            <a:xfrm>
              <a:off x="8012931" y="1341261"/>
              <a:ext cx="202133" cy="270446"/>
            </a:xfrm>
            <a:custGeom>
              <a:rect b="b" l="l" r="r" t="t"/>
              <a:pathLst>
                <a:path extrusionOk="0" h="1352232" w="1010666">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7" name="Google Shape;1877;p51"/>
            <p:cNvSpPr/>
            <p:nvPr/>
          </p:nvSpPr>
          <p:spPr>
            <a:xfrm>
              <a:off x="7804733" y="1341261"/>
              <a:ext cx="199288" cy="270439"/>
            </a:xfrm>
            <a:custGeom>
              <a:rect b="b" l="l" r="r" t="t"/>
              <a:pathLst>
                <a:path extrusionOk="0" h="1352197" w="996442">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878" name="Google Shape;1878;p51"/>
            <p:cNvGrpSpPr/>
            <p:nvPr/>
          </p:nvGrpSpPr>
          <p:grpSpPr>
            <a:xfrm>
              <a:off x="7638277" y="937343"/>
              <a:ext cx="744273" cy="793950"/>
              <a:chOff x="6565437" y="1588001"/>
              <a:chExt cx="744273" cy="793950"/>
            </a:xfrm>
          </p:grpSpPr>
          <p:sp>
            <p:nvSpPr>
              <p:cNvPr id="1879" name="Google Shape;1879;p51"/>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80" name="Google Shape;1880;p51"/>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81" name="Google Shape;1881;p51"/>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82" name="Google Shape;1882;p51"/>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83" name="Google Shape;1883;p51"/>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84" name="Google Shape;1884;p51"/>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85" name="Google Shape;1885;p51"/>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86" name="Google Shape;1886;p51"/>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87" name="Google Shape;1887;p51"/>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88" name="Google Shape;1888;p51"/>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889" name="Google Shape;1889;p51"/>
          <p:cNvGrpSpPr/>
          <p:nvPr/>
        </p:nvGrpSpPr>
        <p:grpSpPr>
          <a:xfrm>
            <a:off x="3061198" y="2986973"/>
            <a:ext cx="445779" cy="400764"/>
            <a:chOff x="3778727" y="4460423"/>
            <a:chExt cx="720160" cy="647438"/>
          </a:xfrm>
        </p:grpSpPr>
        <p:sp>
          <p:nvSpPr>
            <p:cNvPr id="1890" name="Google Shape;1890;p51"/>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91" name="Google Shape;1891;p51"/>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92" name="Google Shape;1892;p51"/>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93" name="Google Shape;1893;p51"/>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94" name="Google Shape;1894;p51"/>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95" name="Google Shape;1895;p51"/>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96" name="Google Shape;1896;p51"/>
            <p:cNvSpPr/>
            <p:nvPr/>
          </p:nvSpPr>
          <p:spPr>
            <a:xfrm>
              <a:off x="3778727" y="4460423"/>
              <a:ext cx="719100" cy="792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897" name="Google Shape;1897;p51"/>
          <p:cNvGrpSpPr/>
          <p:nvPr/>
        </p:nvGrpSpPr>
        <p:grpSpPr>
          <a:xfrm>
            <a:off x="1138083" y="2972048"/>
            <a:ext cx="445680" cy="430613"/>
            <a:chOff x="557494" y="4436312"/>
            <a:chExt cx="720000" cy="695660"/>
          </a:xfrm>
        </p:grpSpPr>
        <p:sp>
          <p:nvSpPr>
            <p:cNvPr id="1898" name="Google Shape;1898;p51"/>
            <p:cNvSpPr/>
            <p:nvPr/>
          </p:nvSpPr>
          <p:spPr>
            <a:xfrm>
              <a:off x="557494" y="4436312"/>
              <a:ext cx="720000" cy="1446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99" name="Google Shape;1899;p51"/>
            <p:cNvSpPr/>
            <p:nvPr/>
          </p:nvSpPr>
          <p:spPr>
            <a:xfrm>
              <a:off x="651816" y="4730082"/>
              <a:ext cx="533789" cy="218575"/>
            </a:xfrm>
            <a:custGeom>
              <a:rect b="b" l="l" r="r" t="t"/>
              <a:pathLst>
                <a:path extrusionOk="0" h="325" w="791">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00" name="Google Shape;1900;p51"/>
            <p:cNvSpPr/>
            <p:nvPr/>
          </p:nvSpPr>
          <p:spPr>
            <a:xfrm>
              <a:off x="564298" y="4539996"/>
              <a:ext cx="709060" cy="225815"/>
            </a:xfrm>
            <a:custGeom>
              <a:rect b="b" l="l" r="r" t="t"/>
              <a:pathLst>
                <a:path extrusionOk="0" h="336" w="1051">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01" name="Google Shape;1901;p51"/>
            <p:cNvSpPr/>
            <p:nvPr/>
          </p:nvSpPr>
          <p:spPr>
            <a:xfrm>
              <a:off x="739569" y="4921102"/>
              <a:ext cx="357815" cy="210870"/>
            </a:xfrm>
            <a:custGeom>
              <a:rect b="b" l="l" r="r" t="t"/>
              <a:pathLst>
                <a:path extrusionOk="0" h="314" w="53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902" name="Google Shape;1902;p51"/>
          <p:cNvGrpSpPr/>
          <p:nvPr/>
        </p:nvGrpSpPr>
        <p:grpSpPr>
          <a:xfrm>
            <a:off x="4343305" y="2964459"/>
            <a:ext cx="445833" cy="445792"/>
            <a:chOff x="5926265" y="4424051"/>
            <a:chExt cx="720246" cy="720181"/>
          </a:xfrm>
        </p:grpSpPr>
        <p:sp>
          <p:nvSpPr>
            <p:cNvPr id="1903" name="Google Shape;1903;p51"/>
            <p:cNvSpPr/>
            <p:nvPr/>
          </p:nvSpPr>
          <p:spPr>
            <a:xfrm>
              <a:off x="5926265" y="4424051"/>
              <a:ext cx="355650" cy="355620"/>
            </a:xfrm>
            <a:custGeom>
              <a:rect b="b" l="l" r="r" t="t"/>
              <a:pathLst>
                <a:path extrusionOk="0" h="671" w="671">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04" name="Google Shape;1904;p51"/>
            <p:cNvSpPr/>
            <p:nvPr/>
          </p:nvSpPr>
          <p:spPr>
            <a:xfrm>
              <a:off x="5926265" y="4788612"/>
              <a:ext cx="355650" cy="355620"/>
            </a:xfrm>
            <a:custGeom>
              <a:rect b="b" l="l" r="r" t="t"/>
              <a:pathLst>
                <a:path extrusionOk="0" h="671" w="671">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05" name="Google Shape;1905;p51"/>
            <p:cNvSpPr/>
            <p:nvPr/>
          </p:nvSpPr>
          <p:spPr>
            <a:xfrm>
              <a:off x="6290862" y="4788612"/>
              <a:ext cx="355650" cy="355620"/>
            </a:xfrm>
            <a:custGeom>
              <a:rect b="b" l="l" r="r" t="t"/>
              <a:pathLst>
                <a:path extrusionOk="0" h="671" w="671">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06" name="Google Shape;1906;p51"/>
            <p:cNvSpPr/>
            <p:nvPr/>
          </p:nvSpPr>
          <p:spPr>
            <a:xfrm>
              <a:off x="6290862" y="4424051"/>
              <a:ext cx="355650" cy="355620"/>
            </a:xfrm>
            <a:custGeom>
              <a:rect b="b" l="l" r="r" t="t"/>
              <a:pathLst>
                <a:path extrusionOk="0" h="671" w="671">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907" name="Google Shape;1907;p51"/>
          <p:cNvGrpSpPr/>
          <p:nvPr/>
        </p:nvGrpSpPr>
        <p:grpSpPr>
          <a:xfrm>
            <a:off x="1779066" y="2984013"/>
            <a:ext cx="445680" cy="406684"/>
            <a:chOff x="1631150" y="4455641"/>
            <a:chExt cx="720000" cy="657002"/>
          </a:xfrm>
        </p:grpSpPr>
        <p:sp>
          <p:nvSpPr>
            <p:cNvPr id="1908" name="Google Shape;1908;p51"/>
            <p:cNvSpPr/>
            <p:nvPr/>
          </p:nvSpPr>
          <p:spPr>
            <a:xfrm>
              <a:off x="1631150" y="4455641"/>
              <a:ext cx="720000" cy="1077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09" name="Google Shape;1909;p51"/>
            <p:cNvSpPr/>
            <p:nvPr/>
          </p:nvSpPr>
          <p:spPr>
            <a:xfrm>
              <a:off x="1846141" y="4957304"/>
              <a:ext cx="293050" cy="155339"/>
            </a:xfrm>
            <a:custGeom>
              <a:rect b="b" l="l" r="r" t="t"/>
              <a:pathLst>
                <a:path extrusionOk="0" h="245" w="462">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10" name="Google Shape;1910;p51"/>
            <p:cNvSpPr/>
            <p:nvPr/>
          </p:nvSpPr>
          <p:spPr>
            <a:xfrm>
              <a:off x="1776241" y="4814286"/>
              <a:ext cx="431967" cy="161500"/>
            </a:xfrm>
            <a:custGeom>
              <a:rect b="b" l="l" r="r" t="t"/>
              <a:pathLst>
                <a:path extrusionOk="0" h="255" w="681">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11" name="Google Shape;1911;p51"/>
            <p:cNvSpPr/>
            <p:nvPr/>
          </p:nvSpPr>
          <p:spPr>
            <a:xfrm>
              <a:off x="1639308" y="4531550"/>
              <a:ext cx="706054" cy="169201"/>
            </a:xfrm>
            <a:custGeom>
              <a:rect b="b" l="l" r="r" t="t"/>
              <a:pathLst>
                <a:path extrusionOk="0" h="267" w="1113">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12" name="Google Shape;1912;p51"/>
            <p:cNvSpPr/>
            <p:nvPr/>
          </p:nvSpPr>
          <p:spPr>
            <a:xfrm>
              <a:off x="1708546" y="4674128"/>
              <a:ext cx="567578" cy="164141"/>
            </a:xfrm>
            <a:custGeom>
              <a:rect b="b" l="l" r="r" t="t"/>
              <a:pathLst>
                <a:path extrusionOk="0" h="259" w="895">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913" name="Google Shape;1913;p51"/>
          <p:cNvGrpSpPr/>
          <p:nvPr/>
        </p:nvGrpSpPr>
        <p:grpSpPr>
          <a:xfrm>
            <a:off x="2420095" y="2983429"/>
            <a:ext cx="445680" cy="407853"/>
            <a:chOff x="2704878" y="4454697"/>
            <a:chExt cx="720000" cy="658889"/>
          </a:xfrm>
        </p:grpSpPr>
        <p:sp>
          <p:nvSpPr>
            <p:cNvPr id="1914" name="Google Shape;1914;p51"/>
            <p:cNvSpPr/>
            <p:nvPr/>
          </p:nvSpPr>
          <p:spPr>
            <a:xfrm>
              <a:off x="2704878" y="4454697"/>
              <a:ext cx="720000" cy="864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15" name="Google Shape;1915;p51"/>
            <p:cNvSpPr/>
            <p:nvPr/>
          </p:nvSpPr>
          <p:spPr>
            <a:xfrm>
              <a:off x="2824150" y="4749732"/>
              <a:ext cx="484183" cy="135418"/>
            </a:xfrm>
            <a:custGeom>
              <a:rect b="b" l="l" r="r" t="t"/>
              <a:pathLst>
                <a:path extrusionOk="0" h="205" w="735">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16" name="Google Shape;1916;p51"/>
            <p:cNvSpPr/>
            <p:nvPr/>
          </p:nvSpPr>
          <p:spPr>
            <a:xfrm>
              <a:off x="2939432" y="4986160"/>
              <a:ext cx="253620" cy="127427"/>
            </a:xfrm>
            <a:custGeom>
              <a:rect b="b" l="l" r="r" t="t"/>
              <a:pathLst>
                <a:path extrusionOk="0" h="193" w="385">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17" name="Google Shape;1917;p51"/>
            <p:cNvSpPr/>
            <p:nvPr/>
          </p:nvSpPr>
          <p:spPr>
            <a:xfrm>
              <a:off x="2882012" y="4868057"/>
              <a:ext cx="368237" cy="131423"/>
            </a:xfrm>
            <a:custGeom>
              <a:rect b="b" l="l" r="r" t="t"/>
              <a:pathLst>
                <a:path extrusionOk="0" h="199" w="559">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18" name="Google Shape;1918;p51"/>
            <p:cNvSpPr/>
            <p:nvPr/>
          </p:nvSpPr>
          <p:spPr>
            <a:xfrm>
              <a:off x="2710863" y="4516635"/>
              <a:ext cx="710756" cy="140081"/>
            </a:xfrm>
            <a:custGeom>
              <a:rect b="b" l="l" r="r" t="t"/>
              <a:pathLst>
                <a:path extrusionOk="0" h="212" w="1079">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19" name="Google Shape;1919;p51"/>
            <p:cNvSpPr/>
            <p:nvPr/>
          </p:nvSpPr>
          <p:spPr>
            <a:xfrm>
              <a:off x="2768061" y="4634293"/>
              <a:ext cx="596361" cy="136528"/>
            </a:xfrm>
            <a:custGeom>
              <a:rect b="b" l="l" r="r" t="t"/>
              <a:pathLst>
                <a:path extrusionOk="0" h="207" w="905">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920" name="Google Shape;1920;p51"/>
          <p:cNvGrpSpPr/>
          <p:nvPr/>
        </p:nvGrpSpPr>
        <p:grpSpPr>
          <a:xfrm>
            <a:off x="3702366" y="2985387"/>
            <a:ext cx="445549" cy="403935"/>
            <a:chOff x="4852681" y="4457861"/>
            <a:chExt cx="719788" cy="652561"/>
          </a:xfrm>
        </p:grpSpPr>
        <p:sp>
          <p:nvSpPr>
            <p:cNvPr id="1921" name="Google Shape;1921;p51"/>
            <p:cNvSpPr/>
            <p:nvPr/>
          </p:nvSpPr>
          <p:spPr>
            <a:xfrm>
              <a:off x="5209000" y="4739226"/>
              <a:ext cx="363469" cy="371197"/>
            </a:xfrm>
            <a:custGeom>
              <a:rect b="b" l="l" r="r" t="t"/>
              <a:pathLst>
                <a:path extrusionOk="0" h="641" w="629">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22" name="Google Shape;1922;p51"/>
            <p:cNvSpPr/>
            <p:nvPr/>
          </p:nvSpPr>
          <p:spPr>
            <a:xfrm>
              <a:off x="4852681" y="4739226"/>
              <a:ext cx="363265" cy="371197"/>
            </a:xfrm>
            <a:custGeom>
              <a:rect b="b" l="l" r="r" t="t"/>
              <a:pathLst>
                <a:path extrusionOk="0" h="641" w="629">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23" name="Google Shape;1923;p51"/>
            <p:cNvSpPr/>
            <p:nvPr/>
          </p:nvSpPr>
          <p:spPr>
            <a:xfrm>
              <a:off x="5044529" y="4457861"/>
              <a:ext cx="336092" cy="363011"/>
            </a:xfrm>
            <a:custGeom>
              <a:rect b="b" l="l" r="r" t="t"/>
              <a:pathLst>
                <a:path extrusionOk="0" h="627" w="582">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924" name="Google Shape;1924;p51"/>
          <p:cNvGrpSpPr/>
          <p:nvPr/>
        </p:nvGrpSpPr>
        <p:grpSpPr>
          <a:xfrm>
            <a:off x="4984527" y="2975824"/>
            <a:ext cx="445818" cy="423063"/>
            <a:chOff x="7000306" y="4442411"/>
            <a:chExt cx="720224" cy="683463"/>
          </a:xfrm>
        </p:grpSpPr>
        <p:sp>
          <p:nvSpPr>
            <p:cNvPr id="1925" name="Google Shape;1925;p51"/>
            <p:cNvSpPr/>
            <p:nvPr/>
          </p:nvSpPr>
          <p:spPr>
            <a:xfrm>
              <a:off x="7360523" y="4580400"/>
              <a:ext cx="360007" cy="280995"/>
            </a:xfrm>
            <a:custGeom>
              <a:rect b="b" l="l" r="r" t="t"/>
              <a:pathLst>
                <a:path extrusionOk="0" h="548" w="701">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26" name="Google Shape;1926;p51"/>
            <p:cNvSpPr/>
            <p:nvPr/>
          </p:nvSpPr>
          <p:spPr>
            <a:xfrm>
              <a:off x="7359894" y="4796791"/>
              <a:ext cx="281006" cy="329083"/>
            </a:xfrm>
            <a:custGeom>
              <a:rect b="b" l="l" r="r" t="t"/>
              <a:pathLst>
                <a:path extrusionOk="0" h="642" w="547">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27" name="Google Shape;1927;p51"/>
            <p:cNvSpPr/>
            <p:nvPr/>
          </p:nvSpPr>
          <p:spPr>
            <a:xfrm>
              <a:off x="7079935" y="4796791"/>
              <a:ext cx="281006" cy="329083"/>
            </a:xfrm>
            <a:custGeom>
              <a:rect b="b" l="l" r="r" t="t"/>
              <a:pathLst>
                <a:path extrusionOk="0" h="642" w="547">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28" name="Google Shape;1928;p51"/>
            <p:cNvSpPr/>
            <p:nvPr/>
          </p:nvSpPr>
          <p:spPr>
            <a:xfrm>
              <a:off x="7000306" y="4580400"/>
              <a:ext cx="360216" cy="280995"/>
            </a:xfrm>
            <a:custGeom>
              <a:rect b="b" l="l" r="r" t="t"/>
              <a:pathLst>
                <a:path extrusionOk="0" h="548" w="701">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29" name="Google Shape;1929;p51"/>
            <p:cNvSpPr/>
            <p:nvPr/>
          </p:nvSpPr>
          <p:spPr>
            <a:xfrm>
              <a:off x="7228925" y="4442411"/>
              <a:ext cx="262985" cy="354379"/>
            </a:xfrm>
            <a:custGeom>
              <a:rect b="b" l="l" r="r" t="t"/>
              <a:pathLst>
                <a:path extrusionOk="0" h="691" w="512">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930" name="Google Shape;1930;p51"/>
          <p:cNvGrpSpPr/>
          <p:nvPr/>
        </p:nvGrpSpPr>
        <p:grpSpPr>
          <a:xfrm>
            <a:off x="5625735" y="2973621"/>
            <a:ext cx="445779" cy="427468"/>
            <a:chOff x="8074325" y="4438852"/>
            <a:chExt cx="720160" cy="690579"/>
          </a:xfrm>
        </p:grpSpPr>
        <p:sp>
          <p:nvSpPr>
            <p:cNvPr id="1931" name="Google Shape;1931;p51"/>
            <p:cNvSpPr/>
            <p:nvPr/>
          </p:nvSpPr>
          <p:spPr>
            <a:xfrm>
              <a:off x="8177523" y="4784253"/>
              <a:ext cx="257327" cy="345178"/>
            </a:xfrm>
            <a:custGeom>
              <a:rect b="b" l="l" r="r" t="t"/>
              <a:pathLst>
                <a:path extrusionOk="0" h="539" w="402">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32" name="Google Shape;1932;p51"/>
            <p:cNvSpPr/>
            <p:nvPr/>
          </p:nvSpPr>
          <p:spPr>
            <a:xfrm>
              <a:off x="8434850" y="4438852"/>
              <a:ext cx="257327" cy="345401"/>
            </a:xfrm>
            <a:custGeom>
              <a:rect b="b" l="l" r="r" t="t"/>
              <a:pathLst>
                <a:path extrusionOk="0" h="539" w="402">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33" name="Google Shape;1933;p51"/>
            <p:cNvSpPr/>
            <p:nvPr/>
          </p:nvSpPr>
          <p:spPr>
            <a:xfrm>
              <a:off x="8434850" y="4663708"/>
              <a:ext cx="359635" cy="240202"/>
            </a:xfrm>
            <a:custGeom>
              <a:rect b="b" l="l" r="r" t="t"/>
              <a:pathLst>
                <a:path extrusionOk="0" h="375" w="562">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34" name="Google Shape;1934;p51"/>
            <p:cNvSpPr/>
            <p:nvPr/>
          </p:nvSpPr>
          <p:spPr>
            <a:xfrm>
              <a:off x="8434850" y="4784253"/>
              <a:ext cx="257327" cy="345178"/>
            </a:xfrm>
            <a:custGeom>
              <a:rect b="b" l="l" r="r" t="t"/>
              <a:pathLst>
                <a:path extrusionOk="0" h="539" w="402">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35" name="Google Shape;1935;p51"/>
            <p:cNvSpPr/>
            <p:nvPr/>
          </p:nvSpPr>
          <p:spPr>
            <a:xfrm>
              <a:off x="8074325" y="4663708"/>
              <a:ext cx="360524" cy="240202"/>
            </a:xfrm>
            <a:custGeom>
              <a:rect b="b" l="l" r="r" t="t"/>
              <a:pathLst>
                <a:path extrusionOk="0" h="375" w="563">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36" name="Google Shape;1936;p51"/>
            <p:cNvSpPr/>
            <p:nvPr/>
          </p:nvSpPr>
          <p:spPr>
            <a:xfrm>
              <a:off x="8177523" y="4438852"/>
              <a:ext cx="257327" cy="345401"/>
            </a:xfrm>
            <a:custGeom>
              <a:rect b="b" l="l" r="r" t="t"/>
              <a:pathLst>
                <a:path extrusionOk="0" h="539" w="402">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937" name="Google Shape;1937;p51"/>
          <p:cNvGrpSpPr/>
          <p:nvPr/>
        </p:nvGrpSpPr>
        <p:grpSpPr>
          <a:xfrm>
            <a:off x="6908080" y="2987570"/>
            <a:ext cx="445629" cy="399565"/>
            <a:chOff x="9878975" y="4425243"/>
            <a:chExt cx="719918" cy="645502"/>
          </a:xfrm>
        </p:grpSpPr>
        <p:sp>
          <p:nvSpPr>
            <p:cNvPr id="1938" name="Google Shape;1938;p51"/>
            <p:cNvSpPr/>
            <p:nvPr/>
          </p:nvSpPr>
          <p:spPr>
            <a:xfrm>
              <a:off x="10225338" y="4708710"/>
              <a:ext cx="373555" cy="362034"/>
            </a:xfrm>
            <a:custGeom>
              <a:rect b="b" l="l" r="r" t="t"/>
              <a:pathLst>
                <a:path extrusionOk="0" h="614" w="635">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39" name="Google Shape;1939;p51"/>
            <p:cNvSpPr/>
            <p:nvPr/>
          </p:nvSpPr>
          <p:spPr>
            <a:xfrm>
              <a:off x="10067759" y="4425243"/>
              <a:ext cx="361073" cy="361365"/>
            </a:xfrm>
            <a:custGeom>
              <a:rect b="b" l="l" r="r" t="t"/>
              <a:pathLst>
                <a:path extrusionOk="0" h="613" w="614">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40" name="Google Shape;1940;p51"/>
            <p:cNvSpPr/>
            <p:nvPr/>
          </p:nvSpPr>
          <p:spPr>
            <a:xfrm>
              <a:off x="9878975" y="4708710"/>
              <a:ext cx="359959" cy="362034"/>
            </a:xfrm>
            <a:custGeom>
              <a:rect b="b" l="l" r="r" t="t"/>
              <a:pathLst>
                <a:path extrusionOk="0" h="614" w="612">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941" name="Google Shape;1941;p51"/>
          <p:cNvGrpSpPr/>
          <p:nvPr/>
        </p:nvGrpSpPr>
        <p:grpSpPr>
          <a:xfrm>
            <a:off x="7549097" y="2976371"/>
            <a:ext cx="445785" cy="421964"/>
            <a:chOff x="10914544" y="4407150"/>
            <a:chExt cx="720170" cy="681687"/>
          </a:xfrm>
        </p:grpSpPr>
        <p:sp>
          <p:nvSpPr>
            <p:cNvPr id="1942" name="Google Shape;1942;p51"/>
            <p:cNvSpPr/>
            <p:nvPr/>
          </p:nvSpPr>
          <p:spPr>
            <a:xfrm>
              <a:off x="10914544" y="4407150"/>
              <a:ext cx="349099" cy="392923"/>
            </a:xfrm>
            <a:custGeom>
              <a:rect b="b" l="l" r="r" t="t"/>
              <a:pathLst>
                <a:path extrusionOk="0" h="712" w="632">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43" name="Google Shape;1943;p51"/>
            <p:cNvSpPr/>
            <p:nvPr/>
          </p:nvSpPr>
          <p:spPr>
            <a:xfrm>
              <a:off x="10933187" y="4759296"/>
              <a:ext cx="393264" cy="329541"/>
            </a:xfrm>
            <a:custGeom>
              <a:rect b="b" l="l" r="r" t="t"/>
              <a:pathLst>
                <a:path extrusionOk="0" h="597" w="712">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44" name="Google Shape;1944;p51"/>
            <p:cNvSpPr/>
            <p:nvPr/>
          </p:nvSpPr>
          <p:spPr>
            <a:xfrm>
              <a:off x="11285615" y="4696357"/>
              <a:ext cx="330458" cy="392479"/>
            </a:xfrm>
            <a:custGeom>
              <a:rect b="b" l="l" r="r" t="t"/>
              <a:pathLst>
                <a:path extrusionOk="0" h="711" w="598">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45" name="Google Shape;1945;p51"/>
            <p:cNvSpPr/>
            <p:nvPr/>
          </p:nvSpPr>
          <p:spPr>
            <a:xfrm>
              <a:off x="11222808" y="4407150"/>
              <a:ext cx="411906" cy="329541"/>
            </a:xfrm>
            <a:custGeom>
              <a:rect b="b" l="l" r="r" t="t"/>
              <a:pathLst>
                <a:path extrusionOk="0" h="597" w="746">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946" name="Google Shape;1946;p51"/>
          <p:cNvGrpSpPr/>
          <p:nvPr/>
        </p:nvGrpSpPr>
        <p:grpSpPr>
          <a:xfrm>
            <a:off x="6266887" y="2984485"/>
            <a:ext cx="445805" cy="405735"/>
            <a:chOff x="8843122" y="4420259"/>
            <a:chExt cx="720202" cy="655469"/>
          </a:xfrm>
        </p:grpSpPr>
        <p:sp>
          <p:nvSpPr>
            <p:cNvPr id="1947" name="Google Shape;1947;p51"/>
            <p:cNvSpPr/>
            <p:nvPr/>
          </p:nvSpPr>
          <p:spPr>
            <a:xfrm>
              <a:off x="8843122" y="4664371"/>
              <a:ext cx="351295" cy="411356"/>
            </a:xfrm>
            <a:custGeom>
              <a:rect b="b" l="l" r="r" t="t"/>
              <a:pathLst>
                <a:path extrusionOk="0" h="618" w="53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48" name="Google Shape;1948;p51"/>
            <p:cNvSpPr/>
            <p:nvPr/>
          </p:nvSpPr>
          <p:spPr>
            <a:xfrm>
              <a:off x="9232824" y="4664371"/>
              <a:ext cx="330500" cy="411356"/>
            </a:xfrm>
            <a:custGeom>
              <a:rect b="b" l="l" r="r" t="t"/>
              <a:pathLst>
                <a:path extrusionOk="0" h="618" w="499">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49" name="Google Shape;1949;p51"/>
            <p:cNvSpPr/>
            <p:nvPr/>
          </p:nvSpPr>
          <p:spPr>
            <a:xfrm>
              <a:off x="9108305" y="4859367"/>
              <a:ext cx="210630" cy="182470"/>
            </a:xfrm>
            <a:custGeom>
              <a:rect b="b" l="l" r="r" t="t"/>
              <a:pathLst>
                <a:path extrusionOk="0" h="274" w="318">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50" name="Google Shape;1950;p51"/>
            <p:cNvSpPr/>
            <p:nvPr/>
          </p:nvSpPr>
          <p:spPr>
            <a:xfrm>
              <a:off x="8990881" y="4420259"/>
              <a:ext cx="445234" cy="224220"/>
            </a:xfrm>
            <a:custGeom>
              <a:rect b="b" l="l" r="r" t="t"/>
              <a:pathLst>
                <a:path extrusionOk="0" h="337" w="672">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51" name="Google Shape;1951;p51"/>
            <p:cNvSpPr/>
            <p:nvPr/>
          </p:nvSpPr>
          <p:spPr>
            <a:xfrm>
              <a:off x="8988924" y="4625814"/>
              <a:ext cx="207939" cy="207766"/>
            </a:xfrm>
            <a:custGeom>
              <a:rect b="b" l="l" r="r" t="t"/>
              <a:pathLst>
                <a:path extrusionOk="0" h="312" w="314">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52" name="Google Shape;1952;p51"/>
            <p:cNvSpPr/>
            <p:nvPr/>
          </p:nvSpPr>
          <p:spPr>
            <a:xfrm>
              <a:off x="9232824" y="4627288"/>
              <a:ext cx="203291" cy="203591"/>
            </a:xfrm>
            <a:custGeom>
              <a:rect b="b" l="l" r="r" t="t"/>
              <a:pathLst>
                <a:path extrusionOk="0" h="306" w="307">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953" name="Google Shape;1953;p51"/>
          <p:cNvGrpSpPr/>
          <p:nvPr/>
        </p:nvGrpSpPr>
        <p:grpSpPr>
          <a:xfrm>
            <a:off x="3069757" y="2283047"/>
            <a:ext cx="445812" cy="394518"/>
            <a:chOff x="1510757" y="3225422"/>
            <a:chExt cx="720214" cy="637347"/>
          </a:xfrm>
        </p:grpSpPr>
        <p:sp>
          <p:nvSpPr>
            <p:cNvPr id="1954" name="Google Shape;1954;p51"/>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55" name="Google Shape;1955;p51"/>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56" name="Google Shape;1956;p51"/>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57" name="Google Shape;1957;p51"/>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58" name="Google Shape;1958;p51"/>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59" name="Google Shape;1959;p51"/>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60" name="Google Shape;1960;p51"/>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961" name="Google Shape;1961;p51"/>
          <p:cNvGrpSpPr/>
          <p:nvPr/>
        </p:nvGrpSpPr>
        <p:grpSpPr>
          <a:xfrm>
            <a:off x="3761148" y="2300567"/>
            <a:ext cx="445767" cy="359478"/>
            <a:chOff x="2595501" y="3253725"/>
            <a:chExt cx="720141" cy="580739"/>
          </a:xfrm>
        </p:grpSpPr>
        <p:sp>
          <p:nvSpPr>
            <p:cNvPr id="1962" name="Google Shape;1962;p51"/>
            <p:cNvSpPr/>
            <p:nvPr/>
          </p:nvSpPr>
          <p:spPr>
            <a:xfrm>
              <a:off x="2595501" y="3269807"/>
              <a:ext cx="416349" cy="273171"/>
            </a:xfrm>
            <a:custGeom>
              <a:rect b="b" l="l" r="r" t="t"/>
              <a:pathLst>
                <a:path extrusionOk="0" h="472" w="722">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63" name="Google Shape;1963;p51"/>
            <p:cNvSpPr/>
            <p:nvPr/>
          </p:nvSpPr>
          <p:spPr>
            <a:xfrm>
              <a:off x="2903528" y="3560177"/>
              <a:ext cx="374670" cy="273617"/>
            </a:xfrm>
            <a:custGeom>
              <a:rect b="b" l="l" r="r" t="t"/>
              <a:pathLst>
                <a:path extrusionOk="0" h="473" w="65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64" name="Google Shape;1964;p51"/>
            <p:cNvSpPr/>
            <p:nvPr/>
          </p:nvSpPr>
          <p:spPr>
            <a:xfrm>
              <a:off x="2635397" y="3497189"/>
              <a:ext cx="313600" cy="337276"/>
            </a:xfrm>
            <a:custGeom>
              <a:rect b="b" l="l" r="r" t="t"/>
              <a:pathLst>
                <a:path extrusionOk="0" h="583" w="544">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65" name="Google Shape;1965;p51"/>
            <p:cNvSpPr/>
            <p:nvPr/>
          </p:nvSpPr>
          <p:spPr>
            <a:xfrm>
              <a:off x="2966382" y="3253725"/>
              <a:ext cx="349261" cy="352241"/>
            </a:xfrm>
            <a:custGeom>
              <a:rect b="b" l="l" r="r" t="t"/>
              <a:pathLst>
                <a:path extrusionOk="0" h="609" w="606">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966" name="Google Shape;1966;p51"/>
          <p:cNvGrpSpPr/>
          <p:nvPr/>
        </p:nvGrpSpPr>
        <p:grpSpPr>
          <a:xfrm>
            <a:off x="5143819" y="2257535"/>
            <a:ext cx="443879" cy="445541"/>
            <a:chOff x="4764809" y="3184208"/>
            <a:chExt cx="717090" cy="719775"/>
          </a:xfrm>
        </p:grpSpPr>
        <p:sp>
          <p:nvSpPr>
            <p:cNvPr id="1967" name="Google Shape;1967;p51"/>
            <p:cNvSpPr/>
            <p:nvPr/>
          </p:nvSpPr>
          <p:spPr>
            <a:xfrm>
              <a:off x="5143387" y="3232375"/>
              <a:ext cx="338512" cy="556553"/>
            </a:xfrm>
            <a:custGeom>
              <a:rect b="b" l="l" r="r" t="t"/>
              <a:pathLst>
                <a:path extrusionOk="0" h="847" w="517">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68" name="Google Shape;1968;p51"/>
            <p:cNvSpPr/>
            <p:nvPr/>
          </p:nvSpPr>
          <p:spPr>
            <a:xfrm>
              <a:off x="4783248" y="3418197"/>
              <a:ext cx="616697" cy="485785"/>
            </a:xfrm>
            <a:custGeom>
              <a:rect b="b" l="l" r="r" t="t"/>
              <a:pathLst>
                <a:path extrusionOk="0" h="739" w="942">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69" name="Google Shape;1969;p51"/>
            <p:cNvSpPr/>
            <p:nvPr/>
          </p:nvSpPr>
          <p:spPr>
            <a:xfrm>
              <a:off x="4764809" y="3184208"/>
              <a:ext cx="585965" cy="520485"/>
            </a:xfrm>
            <a:custGeom>
              <a:rect b="b" l="l" r="r" t="t"/>
              <a:pathLst>
                <a:path extrusionOk="0" h="792" w="895">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970" name="Google Shape;1970;p51"/>
          <p:cNvGrpSpPr/>
          <p:nvPr/>
        </p:nvGrpSpPr>
        <p:grpSpPr>
          <a:xfrm>
            <a:off x="4452495" y="2286500"/>
            <a:ext cx="445746" cy="387612"/>
            <a:chOff x="3680173" y="3231000"/>
            <a:chExt cx="720106" cy="626190"/>
          </a:xfrm>
        </p:grpSpPr>
        <p:sp>
          <p:nvSpPr>
            <p:cNvPr id="1971" name="Google Shape;1971;p51"/>
            <p:cNvSpPr/>
            <p:nvPr/>
          </p:nvSpPr>
          <p:spPr>
            <a:xfrm>
              <a:off x="3680173" y="3232386"/>
              <a:ext cx="468746" cy="451568"/>
            </a:xfrm>
            <a:custGeom>
              <a:rect b="b" l="l" r="r" t="t"/>
              <a:pathLst>
                <a:path extrusionOk="0" h="326" w="341">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72" name="Google Shape;1972;p51"/>
            <p:cNvSpPr/>
            <p:nvPr/>
          </p:nvSpPr>
          <p:spPr>
            <a:xfrm>
              <a:off x="3743529" y="3408162"/>
              <a:ext cx="548171" cy="449028"/>
            </a:xfrm>
            <a:custGeom>
              <a:rect b="b" l="l" r="r" t="t"/>
              <a:pathLst>
                <a:path extrusionOk="0" h="324" w="399">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73" name="Google Shape;1973;p51"/>
            <p:cNvSpPr/>
            <p:nvPr/>
          </p:nvSpPr>
          <p:spPr>
            <a:xfrm>
              <a:off x="4061000" y="3231000"/>
              <a:ext cx="339279" cy="508390"/>
            </a:xfrm>
            <a:custGeom>
              <a:rect b="b" l="l" r="r" t="t"/>
              <a:pathLst>
                <a:path extrusionOk="0" h="367" w="247">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974" name="Google Shape;1974;p51"/>
          <p:cNvGrpSpPr/>
          <p:nvPr/>
        </p:nvGrpSpPr>
        <p:grpSpPr>
          <a:xfrm>
            <a:off x="6524582" y="2257496"/>
            <a:ext cx="443283" cy="445620"/>
            <a:chOff x="6931035" y="3184144"/>
            <a:chExt cx="716128" cy="719903"/>
          </a:xfrm>
        </p:grpSpPr>
        <p:sp>
          <p:nvSpPr>
            <p:cNvPr id="1975" name="Google Shape;1975;p51"/>
            <p:cNvSpPr/>
            <p:nvPr/>
          </p:nvSpPr>
          <p:spPr>
            <a:xfrm>
              <a:off x="7304099" y="3430106"/>
              <a:ext cx="343064" cy="228463"/>
            </a:xfrm>
            <a:custGeom>
              <a:rect b="b" l="l" r="r" t="t"/>
              <a:pathLst>
                <a:path extrusionOk="0" h="391" w="59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76" name="Google Shape;1976;p51"/>
            <p:cNvSpPr/>
            <p:nvPr/>
          </p:nvSpPr>
          <p:spPr>
            <a:xfrm>
              <a:off x="6931035" y="3430106"/>
              <a:ext cx="343548" cy="228463"/>
            </a:xfrm>
            <a:custGeom>
              <a:rect b="b" l="l" r="r" t="t"/>
              <a:pathLst>
                <a:path extrusionOk="0" h="391" w="591">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77" name="Google Shape;1977;p51"/>
            <p:cNvSpPr/>
            <p:nvPr/>
          </p:nvSpPr>
          <p:spPr>
            <a:xfrm>
              <a:off x="7175631" y="3184144"/>
              <a:ext cx="227419" cy="345369"/>
            </a:xfrm>
            <a:custGeom>
              <a:rect b="b" l="l" r="r" t="t"/>
              <a:pathLst>
                <a:path extrusionOk="0" h="591" w="391">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78" name="Google Shape;1978;p51"/>
            <p:cNvSpPr/>
            <p:nvPr/>
          </p:nvSpPr>
          <p:spPr>
            <a:xfrm>
              <a:off x="7175631" y="3558678"/>
              <a:ext cx="227419" cy="345369"/>
            </a:xfrm>
            <a:custGeom>
              <a:rect b="b" l="l" r="r" t="t"/>
              <a:pathLst>
                <a:path extrusionOk="0" h="591" w="391">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979" name="Google Shape;1979;p51"/>
          <p:cNvGrpSpPr/>
          <p:nvPr/>
        </p:nvGrpSpPr>
        <p:grpSpPr>
          <a:xfrm>
            <a:off x="5833276" y="2257448"/>
            <a:ext cx="445727" cy="445714"/>
            <a:chOff x="5846429" y="3184067"/>
            <a:chExt cx="720076" cy="720055"/>
          </a:xfrm>
        </p:grpSpPr>
        <p:sp>
          <p:nvSpPr>
            <p:cNvPr id="1980" name="Google Shape;1980;p51"/>
            <p:cNvSpPr/>
            <p:nvPr/>
          </p:nvSpPr>
          <p:spPr>
            <a:xfrm>
              <a:off x="6207893" y="3184067"/>
              <a:ext cx="355998" cy="422879"/>
            </a:xfrm>
            <a:custGeom>
              <a:rect b="b" l="l" r="r" t="t"/>
              <a:pathLst>
                <a:path extrusionOk="0" h="642" w="54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81" name="Google Shape;1981;p51"/>
            <p:cNvSpPr/>
            <p:nvPr/>
          </p:nvSpPr>
          <p:spPr>
            <a:xfrm>
              <a:off x="5846429" y="3186676"/>
              <a:ext cx="423253" cy="355759"/>
            </a:xfrm>
            <a:custGeom>
              <a:rect b="b" l="l" r="r" t="t"/>
              <a:pathLst>
                <a:path extrusionOk="0" h="540" w="642">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82" name="Google Shape;1982;p51"/>
            <p:cNvSpPr/>
            <p:nvPr/>
          </p:nvSpPr>
          <p:spPr>
            <a:xfrm>
              <a:off x="5849043" y="3481007"/>
              <a:ext cx="355998" cy="423115"/>
            </a:xfrm>
            <a:custGeom>
              <a:rect b="b" l="l" r="r" t="t"/>
              <a:pathLst>
                <a:path extrusionOk="0" h="642" w="54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83" name="Google Shape;1983;p51"/>
            <p:cNvSpPr/>
            <p:nvPr/>
          </p:nvSpPr>
          <p:spPr>
            <a:xfrm>
              <a:off x="6143252" y="3545755"/>
              <a:ext cx="423253" cy="355759"/>
            </a:xfrm>
            <a:custGeom>
              <a:rect b="b" l="l" r="r" t="t"/>
              <a:pathLst>
                <a:path extrusionOk="0" h="540" w="642">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984" name="Google Shape;1984;p51"/>
          <p:cNvGrpSpPr/>
          <p:nvPr/>
        </p:nvGrpSpPr>
        <p:grpSpPr>
          <a:xfrm>
            <a:off x="2520481" y="2257393"/>
            <a:ext cx="303698" cy="445825"/>
            <a:chOff x="655600" y="3183978"/>
            <a:chExt cx="490627" cy="720234"/>
          </a:xfrm>
        </p:grpSpPr>
        <p:sp>
          <p:nvSpPr>
            <p:cNvPr id="1985" name="Google Shape;1985;p51"/>
            <p:cNvSpPr/>
            <p:nvPr/>
          </p:nvSpPr>
          <p:spPr>
            <a:xfrm>
              <a:off x="781315" y="3461564"/>
              <a:ext cx="274086" cy="162243"/>
            </a:xfrm>
            <a:custGeom>
              <a:rect b="b" l="l" r="r" t="t"/>
              <a:pathLst>
                <a:path extrusionOk="0" h="302" w="513">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86" name="Google Shape;1986;p51"/>
            <p:cNvSpPr/>
            <p:nvPr/>
          </p:nvSpPr>
          <p:spPr>
            <a:xfrm>
              <a:off x="850087" y="3183978"/>
              <a:ext cx="259850" cy="244775"/>
            </a:xfrm>
            <a:custGeom>
              <a:rect b="b" l="l" r="r" t="t"/>
              <a:pathLst>
                <a:path extrusionOk="0" h="456" w="486">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87" name="Google Shape;1987;p51"/>
            <p:cNvSpPr/>
            <p:nvPr/>
          </p:nvSpPr>
          <p:spPr>
            <a:xfrm>
              <a:off x="655600" y="3264496"/>
              <a:ext cx="213333" cy="294294"/>
            </a:xfrm>
            <a:custGeom>
              <a:rect b="b" l="l" r="r" t="t"/>
              <a:pathLst>
                <a:path extrusionOk="0" h="548" w="399">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88" name="Google Shape;1988;p51"/>
            <p:cNvSpPr/>
            <p:nvPr/>
          </p:nvSpPr>
          <p:spPr>
            <a:xfrm>
              <a:off x="673846" y="3654405"/>
              <a:ext cx="303960" cy="249807"/>
            </a:xfrm>
            <a:custGeom>
              <a:rect b="b" l="l" r="r" t="t"/>
              <a:pathLst>
                <a:path extrusionOk="0" h="465" w="569">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989" name="Google Shape;1989;p51"/>
            <p:cNvSpPr/>
            <p:nvPr/>
          </p:nvSpPr>
          <p:spPr>
            <a:xfrm>
              <a:off x="959159" y="3535238"/>
              <a:ext cx="187068" cy="287248"/>
            </a:xfrm>
            <a:custGeom>
              <a:rect b="b" l="l" r="r" t="t"/>
              <a:pathLst>
                <a:path extrusionOk="0" h="535" w="35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990" name="Google Shape;1990;p51"/>
          <p:cNvGrpSpPr/>
          <p:nvPr/>
        </p:nvGrpSpPr>
        <p:grpSpPr>
          <a:xfrm>
            <a:off x="7213443" y="2257509"/>
            <a:ext cx="189785" cy="445592"/>
            <a:chOff x="8011692" y="3184166"/>
            <a:chExt cx="306600" cy="719859"/>
          </a:xfrm>
        </p:grpSpPr>
        <p:sp>
          <p:nvSpPr>
            <p:cNvPr id="1991" name="Google Shape;1991;p51"/>
            <p:cNvSpPr/>
            <p:nvPr/>
          </p:nvSpPr>
          <p:spPr>
            <a:xfrm>
              <a:off x="8011692" y="3885096"/>
              <a:ext cx="306496" cy="18928"/>
            </a:xfrm>
            <a:custGeom>
              <a:rect b="b" l="l" r="r" t="t"/>
              <a:pathLst>
                <a:path extrusionOk="0" h="35" w="569">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92" name="Google Shape;1992;p51"/>
            <p:cNvSpPr/>
            <p:nvPr/>
          </p:nvSpPr>
          <p:spPr>
            <a:xfrm>
              <a:off x="8011692" y="3184166"/>
              <a:ext cx="306496" cy="40025"/>
            </a:xfrm>
            <a:custGeom>
              <a:rect b="b" l="l" r="r" t="t"/>
              <a:pathLst>
                <a:path extrusionOk="0" h="74" w="569">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93" name="Google Shape;1993;p51"/>
            <p:cNvSpPr txBox="1"/>
            <p:nvPr/>
          </p:nvSpPr>
          <p:spPr>
            <a:xfrm>
              <a:off x="8011692" y="3395332"/>
              <a:ext cx="306600" cy="1572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94" name="Google Shape;1994;p51"/>
            <p:cNvSpPr txBox="1"/>
            <p:nvPr/>
          </p:nvSpPr>
          <p:spPr>
            <a:xfrm>
              <a:off x="8011692" y="3231683"/>
              <a:ext cx="306600" cy="1593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95" name="Google Shape;1995;p51"/>
            <p:cNvSpPr txBox="1"/>
            <p:nvPr/>
          </p:nvSpPr>
          <p:spPr>
            <a:xfrm>
              <a:off x="8011692" y="3718293"/>
              <a:ext cx="306600" cy="159300"/>
            </a:xfrm>
            <a:prstGeom prst="rect">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96" name="Google Shape;1996;p51"/>
            <p:cNvSpPr txBox="1"/>
            <p:nvPr/>
          </p:nvSpPr>
          <p:spPr>
            <a:xfrm>
              <a:off x="8011692" y="3556812"/>
              <a:ext cx="306600" cy="1572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997" name="Google Shape;1997;p51"/>
          <p:cNvGrpSpPr/>
          <p:nvPr/>
        </p:nvGrpSpPr>
        <p:grpSpPr>
          <a:xfrm>
            <a:off x="7648230" y="2257259"/>
            <a:ext cx="246199" cy="445516"/>
            <a:chOff x="4556125" y="630237"/>
            <a:chExt cx="3081338" cy="5568950"/>
          </a:xfrm>
        </p:grpSpPr>
        <p:sp>
          <p:nvSpPr>
            <p:cNvPr id="1998" name="Google Shape;1998;p51"/>
            <p:cNvSpPr/>
            <p:nvPr/>
          </p:nvSpPr>
          <p:spPr>
            <a:xfrm>
              <a:off x="4756150" y="630237"/>
              <a:ext cx="2397126" cy="1016000"/>
            </a:xfrm>
            <a:custGeom>
              <a:rect b="b" l="l" r="r" t="t"/>
              <a:pathLst>
                <a:path extrusionOk="0" h="233" w="55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999" name="Google Shape;1999;p51"/>
            <p:cNvSpPr/>
            <p:nvPr/>
          </p:nvSpPr>
          <p:spPr>
            <a:xfrm>
              <a:off x="4556125" y="1357312"/>
              <a:ext cx="3081338" cy="1135062"/>
            </a:xfrm>
            <a:custGeom>
              <a:rect b="b" l="l" r="r" t="t"/>
              <a:pathLst>
                <a:path extrusionOk="0" h="260" w="707">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2000" name="Google Shape;2000;p51"/>
            <p:cNvSpPr/>
            <p:nvPr/>
          </p:nvSpPr>
          <p:spPr>
            <a:xfrm>
              <a:off x="4556125" y="2168525"/>
              <a:ext cx="3081338" cy="1139825"/>
            </a:xfrm>
            <a:custGeom>
              <a:rect b="b" l="l" r="r" t="t"/>
              <a:pathLst>
                <a:path extrusionOk="0" h="261" w="707">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2001" name="Google Shape;2001;p51"/>
            <p:cNvSpPr/>
            <p:nvPr/>
          </p:nvSpPr>
          <p:spPr>
            <a:xfrm>
              <a:off x="4556125" y="2981325"/>
              <a:ext cx="3081338" cy="1138237"/>
            </a:xfrm>
            <a:custGeom>
              <a:rect b="b" l="l" r="r" t="t"/>
              <a:pathLst>
                <a:path extrusionOk="0" h="261" w="707">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2002" name="Google Shape;2002;p51"/>
            <p:cNvSpPr/>
            <p:nvPr/>
          </p:nvSpPr>
          <p:spPr>
            <a:xfrm>
              <a:off x="4830762" y="4476750"/>
              <a:ext cx="2535237" cy="1722437"/>
            </a:xfrm>
            <a:custGeom>
              <a:rect b="b" l="l" r="r" t="t"/>
              <a:pathLst>
                <a:path extrusionOk="0" h="395" w="582">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2003" name="Google Shape;2003;p51"/>
            <p:cNvSpPr/>
            <p:nvPr/>
          </p:nvSpPr>
          <p:spPr>
            <a:xfrm>
              <a:off x="5078412" y="4067175"/>
              <a:ext cx="714375" cy="322262"/>
            </a:xfrm>
            <a:custGeom>
              <a:rect b="b" l="l" r="r" t="t"/>
              <a:pathLst>
                <a:path extrusionOk="0" h="74" w="164">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2004" name="Google Shape;2004;p51"/>
            <p:cNvSpPr/>
            <p:nvPr/>
          </p:nvSpPr>
          <p:spPr>
            <a:xfrm>
              <a:off x="6389687" y="3844925"/>
              <a:ext cx="715962" cy="544512"/>
            </a:xfrm>
            <a:custGeom>
              <a:rect b="b" l="l" r="r" t="t"/>
              <a:pathLst>
                <a:path extrusionOk="0" h="125" w="164">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2005" name="Google Shape;2005;p51"/>
          <p:cNvGrpSpPr/>
          <p:nvPr/>
        </p:nvGrpSpPr>
        <p:grpSpPr>
          <a:xfrm>
            <a:off x="1829253" y="2257459"/>
            <a:ext cx="445768" cy="445697"/>
            <a:chOff x="1674084" y="3214987"/>
            <a:chExt cx="720142" cy="720027"/>
          </a:xfrm>
        </p:grpSpPr>
        <p:sp>
          <p:nvSpPr>
            <p:cNvPr id="2006" name="Google Shape;2006;p51"/>
            <p:cNvSpPr/>
            <p:nvPr/>
          </p:nvSpPr>
          <p:spPr>
            <a:xfrm>
              <a:off x="1674084" y="3354958"/>
              <a:ext cx="179880" cy="21321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07" name="Google Shape;2007;p51"/>
            <p:cNvSpPr/>
            <p:nvPr/>
          </p:nvSpPr>
          <p:spPr>
            <a:xfrm>
              <a:off x="1674084" y="3534654"/>
              <a:ext cx="179880" cy="21352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08" name="Google Shape;2008;p51"/>
            <p:cNvSpPr/>
            <p:nvPr/>
          </p:nvSpPr>
          <p:spPr>
            <a:xfrm>
              <a:off x="1861110" y="3214987"/>
              <a:ext cx="212190" cy="179696"/>
            </a:xfrm>
            <a:custGeom>
              <a:rect b="b" l="l" r="r" t="t"/>
              <a:pathLst>
                <a:path extrusionOk="0" h="204" w="241">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09" name="Google Shape;2009;p51"/>
            <p:cNvSpPr/>
            <p:nvPr/>
          </p:nvSpPr>
          <p:spPr>
            <a:xfrm>
              <a:off x="2040679" y="3214987"/>
              <a:ext cx="213433" cy="179696"/>
            </a:xfrm>
            <a:custGeom>
              <a:rect b="b" l="l" r="r" t="t"/>
              <a:pathLst>
                <a:path extrusionOk="0" h="204" w="242">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10" name="Google Shape;2010;p51"/>
            <p:cNvSpPr/>
            <p:nvPr/>
          </p:nvSpPr>
          <p:spPr>
            <a:xfrm>
              <a:off x="1674084" y="3714660"/>
              <a:ext cx="173666" cy="220353"/>
            </a:xfrm>
            <a:custGeom>
              <a:rect b="b" l="l" r="r" t="t"/>
              <a:pathLst>
                <a:path extrusionOk="0" h="250" w="197">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11" name="Google Shape;2011;p51"/>
            <p:cNvSpPr/>
            <p:nvPr/>
          </p:nvSpPr>
          <p:spPr>
            <a:xfrm>
              <a:off x="1674084" y="3214987"/>
              <a:ext cx="219646" cy="173489"/>
            </a:xfrm>
            <a:custGeom>
              <a:rect b="b" l="l" r="r" t="t"/>
              <a:pathLst>
                <a:path extrusionOk="0" h="197" w="249">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12" name="Google Shape;2012;p51"/>
            <p:cNvSpPr/>
            <p:nvPr/>
          </p:nvSpPr>
          <p:spPr>
            <a:xfrm>
              <a:off x="1995010" y="3754076"/>
              <a:ext cx="212501" cy="180938"/>
            </a:xfrm>
            <a:custGeom>
              <a:rect b="b" l="l" r="r" t="t"/>
              <a:pathLst>
                <a:path extrusionOk="0" h="205" w="241">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13" name="Google Shape;2013;p51"/>
            <p:cNvSpPr/>
            <p:nvPr/>
          </p:nvSpPr>
          <p:spPr>
            <a:xfrm>
              <a:off x="2220560" y="3214987"/>
              <a:ext cx="173666" cy="219422"/>
            </a:xfrm>
            <a:custGeom>
              <a:rect b="b" l="l" r="r" t="t"/>
              <a:pathLst>
                <a:path extrusionOk="0" h="249" w="197">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14" name="Google Shape;2014;p51"/>
            <p:cNvSpPr/>
            <p:nvPr/>
          </p:nvSpPr>
          <p:spPr>
            <a:xfrm>
              <a:off x="2214346" y="3400890"/>
              <a:ext cx="179880" cy="213215"/>
            </a:xfrm>
            <a:custGeom>
              <a:rect b="b" l="l" r="r" t="t"/>
              <a:pathLst>
                <a:path extrusionOk="0" h="242" w="204">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15" name="Google Shape;2015;p51"/>
            <p:cNvSpPr/>
            <p:nvPr/>
          </p:nvSpPr>
          <p:spPr>
            <a:xfrm>
              <a:off x="1814198" y="3754076"/>
              <a:ext cx="213433" cy="180938"/>
            </a:xfrm>
            <a:custGeom>
              <a:rect b="b" l="l" r="r" t="t"/>
              <a:pathLst>
                <a:path extrusionOk="0" h="205" w="242">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16" name="Google Shape;2016;p51"/>
            <p:cNvSpPr/>
            <p:nvPr/>
          </p:nvSpPr>
          <p:spPr>
            <a:xfrm>
              <a:off x="2214346" y="3580587"/>
              <a:ext cx="179880" cy="213215"/>
            </a:xfrm>
            <a:custGeom>
              <a:rect b="b" l="l" r="r" t="t"/>
              <a:pathLst>
                <a:path extrusionOk="0" h="242" w="204">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17" name="Google Shape;2017;p51"/>
            <p:cNvSpPr/>
            <p:nvPr/>
          </p:nvSpPr>
          <p:spPr>
            <a:xfrm>
              <a:off x="2174890" y="3760283"/>
              <a:ext cx="219335" cy="174731"/>
            </a:xfrm>
            <a:custGeom>
              <a:rect b="b" l="l" r="r" t="t"/>
              <a:pathLst>
                <a:path extrusionOk="0" h="198" w="249">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018" name="Google Shape;2018;p51"/>
          <p:cNvGrpSpPr/>
          <p:nvPr/>
        </p:nvGrpSpPr>
        <p:grpSpPr>
          <a:xfrm>
            <a:off x="1138094" y="2257421"/>
            <a:ext cx="445578" cy="445773"/>
            <a:chOff x="557511" y="3214925"/>
            <a:chExt cx="719836" cy="720150"/>
          </a:xfrm>
        </p:grpSpPr>
        <p:sp>
          <p:nvSpPr>
            <p:cNvPr id="2019" name="Google Shape;2019;p51"/>
            <p:cNvSpPr/>
            <p:nvPr/>
          </p:nvSpPr>
          <p:spPr>
            <a:xfrm>
              <a:off x="557511" y="3214925"/>
              <a:ext cx="434543" cy="347863"/>
            </a:xfrm>
            <a:custGeom>
              <a:rect b="b" l="l" r="r" t="t"/>
              <a:pathLst>
                <a:path extrusionOk="0" h="412" w="515">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20" name="Google Shape;2020;p51"/>
            <p:cNvSpPr/>
            <p:nvPr/>
          </p:nvSpPr>
          <p:spPr>
            <a:xfrm>
              <a:off x="929646" y="3214925"/>
              <a:ext cx="347700" cy="434664"/>
            </a:xfrm>
            <a:custGeom>
              <a:rect b="b" l="l" r="r" t="t"/>
              <a:pathLst>
                <a:path extrusionOk="0" h="515" w="412">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21" name="Google Shape;2021;p51"/>
            <p:cNvSpPr/>
            <p:nvPr/>
          </p:nvSpPr>
          <p:spPr>
            <a:xfrm>
              <a:off x="557511" y="3500411"/>
              <a:ext cx="347040" cy="434664"/>
            </a:xfrm>
            <a:custGeom>
              <a:rect b="b" l="l" r="r" t="t"/>
              <a:pathLst>
                <a:path extrusionOk="0" h="515" w="411">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22" name="Google Shape;2022;p51"/>
            <p:cNvSpPr/>
            <p:nvPr/>
          </p:nvSpPr>
          <p:spPr>
            <a:xfrm>
              <a:off x="842804" y="3588202"/>
              <a:ext cx="434543" cy="346873"/>
            </a:xfrm>
            <a:custGeom>
              <a:rect b="b" l="l" r="r" t="t"/>
              <a:pathLst>
                <a:path extrusionOk="0" h="411" w="515">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023" name="Google Shape;2023;p51"/>
          <p:cNvGrpSpPr/>
          <p:nvPr/>
        </p:nvGrpSpPr>
        <p:grpSpPr>
          <a:xfrm>
            <a:off x="1081977" y="3693756"/>
            <a:ext cx="445905" cy="400522"/>
            <a:chOff x="1147762" y="1131887"/>
            <a:chExt cx="5137150" cy="4619626"/>
          </a:xfrm>
        </p:grpSpPr>
        <p:sp>
          <p:nvSpPr>
            <p:cNvPr id="2024" name="Google Shape;2024;p51"/>
            <p:cNvSpPr/>
            <p:nvPr/>
          </p:nvSpPr>
          <p:spPr>
            <a:xfrm>
              <a:off x="1147762" y="2425700"/>
              <a:ext cx="2505075" cy="3325813"/>
            </a:xfrm>
            <a:custGeom>
              <a:rect b="b" l="l" r="r" t="t"/>
              <a:pathLst>
                <a:path extrusionOk="0" h="751" w="566">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25" name="Google Shape;2025;p51"/>
            <p:cNvSpPr/>
            <p:nvPr/>
          </p:nvSpPr>
          <p:spPr>
            <a:xfrm>
              <a:off x="2617787" y="3519487"/>
              <a:ext cx="3667125" cy="2232024"/>
            </a:xfrm>
            <a:custGeom>
              <a:rect b="b" l="l" r="r" t="t"/>
              <a:pathLst>
                <a:path extrusionOk="0" h="504" w="829">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26" name="Google Shape;2026;p51"/>
            <p:cNvSpPr/>
            <p:nvPr/>
          </p:nvSpPr>
          <p:spPr>
            <a:xfrm>
              <a:off x="2449512" y="1131887"/>
              <a:ext cx="3167061" cy="3259137"/>
            </a:xfrm>
            <a:custGeom>
              <a:rect b="b" l="l" r="r" t="t"/>
              <a:pathLst>
                <a:path extrusionOk="0" h="736" w="716">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027" name="Google Shape;2027;p51"/>
          <p:cNvGrpSpPr/>
          <p:nvPr/>
        </p:nvGrpSpPr>
        <p:grpSpPr>
          <a:xfrm>
            <a:off x="1879306" y="3687410"/>
            <a:ext cx="445901" cy="413282"/>
            <a:chOff x="1570037" y="1341437"/>
            <a:chExt cx="4943475" cy="4576762"/>
          </a:xfrm>
        </p:grpSpPr>
        <p:sp>
          <p:nvSpPr>
            <p:cNvPr id="2028" name="Google Shape;2028;p51"/>
            <p:cNvSpPr/>
            <p:nvPr/>
          </p:nvSpPr>
          <p:spPr>
            <a:xfrm>
              <a:off x="4814887" y="3284537"/>
              <a:ext cx="1673225" cy="1187450"/>
            </a:xfrm>
            <a:custGeom>
              <a:rect b="b" l="l" r="r" t="t"/>
              <a:pathLst>
                <a:path extrusionOk="0" h="270" w="381">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2029" name="Google Shape;2029;p51"/>
            <p:cNvSpPr/>
            <p:nvPr/>
          </p:nvSpPr>
          <p:spPr>
            <a:xfrm>
              <a:off x="2355850" y="4164012"/>
              <a:ext cx="1208087" cy="1560512"/>
            </a:xfrm>
            <a:custGeom>
              <a:rect b="b" l="l" r="r" t="t"/>
              <a:pathLst>
                <a:path extrusionOk="0" h="355" w="275">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2030" name="Google Shape;2030;p51"/>
            <p:cNvSpPr/>
            <p:nvPr/>
          </p:nvSpPr>
          <p:spPr>
            <a:xfrm>
              <a:off x="2636837" y="1443037"/>
              <a:ext cx="1581150" cy="1635125"/>
            </a:xfrm>
            <a:custGeom>
              <a:rect b="b" l="l" r="r" t="t"/>
              <a:pathLst>
                <a:path extrusionOk="0" h="372" w="36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2031" name="Google Shape;2031;p51"/>
            <p:cNvSpPr/>
            <p:nvPr/>
          </p:nvSpPr>
          <p:spPr>
            <a:xfrm>
              <a:off x="1570037" y="3162300"/>
              <a:ext cx="1800225" cy="2562225"/>
            </a:xfrm>
            <a:custGeom>
              <a:rect b="b" l="l" r="r" t="t"/>
              <a:pathLst>
                <a:path extrusionOk="0" h="583" w="41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2032" name="Google Shape;2032;p51"/>
            <p:cNvSpPr/>
            <p:nvPr/>
          </p:nvSpPr>
          <p:spPr>
            <a:xfrm>
              <a:off x="3101975" y="1341437"/>
              <a:ext cx="2481262" cy="1855787"/>
            </a:xfrm>
            <a:custGeom>
              <a:rect b="b" l="l" r="r" t="t"/>
              <a:pathLst>
                <a:path extrusionOk="0" h="422" w="565">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2033" name="Google Shape;2033;p51"/>
            <p:cNvSpPr/>
            <p:nvPr/>
          </p:nvSpPr>
          <p:spPr>
            <a:xfrm>
              <a:off x="4019550" y="4094162"/>
              <a:ext cx="2493962" cy="1824037"/>
            </a:xfrm>
            <a:custGeom>
              <a:rect b="b" l="l" r="r" t="t"/>
              <a:pathLst>
                <a:path extrusionOk="0" h="415" w="568">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2034" name="Google Shape;2034;p51"/>
          <p:cNvGrpSpPr/>
          <p:nvPr/>
        </p:nvGrpSpPr>
        <p:grpSpPr>
          <a:xfrm>
            <a:off x="4364629" y="3671511"/>
            <a:ext cx="441332" cy="445721"/>
            <a:chOff x="5770007" y="5489899"/>
            <a:chExt cx="712976" cy="720067"/>
          </a:xfrm>
        </p:grpSpPr>
        <p:sp>
          <p:nvSpPr>
            <p:cNvPr id="2035" name="Google Shape;2035;p51"/>
            <p:cNvSpPr/>
            <p:nvPr/>
          </p:nvSpPr>
          <p:spPr>
            <a:xfrm>
              <a:off x="6229483" y="5489899"/>
              <a:ext cx="253500" cy="255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36" name="Google Shape;2036;p51"/>
            <p:cNvSpPr/>
            <p:nvPr/>
          </p:nvSpPr>
          <p:spPr>
            <a:xfrm>
              <a:off x="5770007" y="5489899"/>
              <a:ext cx="252900" cy="255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37" name="Google Shape;2037;p51"/>
            <p:cNvSpPr/>
            <p:nvPr/>
          </p:nvSpPr>
          <p:spPr>
            <a:xfrm>
              <a:off x="6229483" y="5954666"/>
              <a:ext cx="253500" cy="255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38" name="Google Shape;2038;p51"/>
            <p:cNvSpPr/>
            <p:nvPr/>
          </p:nvSpPr>
          <p:spPr>
            <a:xfrm>
              <a:off x="5770007" y="5954666"/>
              <a:ext cx="252900" cy="255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39" name="Google Shape;2039;p51"/>
            <p:cNvSpPr/>
            <p:nvPr/>
          </p:nvSpPr>
          <p:spPr>
            <a:xfrm>
              <a:off x="6011100" y="5535496"/>
              <a:ext cx="228017" cy="163872"/>
            </a:xfrm>
            <a:custGeom>
              <a:rect b="b" l="l" r="r" t="t"/>
              <a:pathLst>
                <a:path extrusionOk="0" h="258" w="362">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40" name="Google Shape;2040;p51"/>
            <p:cNvSpPr/>
            <p:nvPr/>
          </p:nvSpPr>
          <p:spPr>
            <a:xfrm>
              <a:off x="6011100" y="6000263"/>
              <a:ext cx="228017" cy="164103"/>
            </a:xfrm>
            <a:custGeom>
              <a:rect b="b" l="l" r="r" t="t"/>
              <a:pathLst>
                <a:path extrusionOk="0" h="258" w="362">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41" name="Google Shape;2041;p51"/>
            <p:cNvSpPr/>
            <p:nvPr/>
          </p:nvSpPr>
          <p:spPr>
            <a:xfrm>
              <a:off x="5814051" y="5734318"/>
              <a:ext cx="162411" cy="230995"/>
            </a:xfrm>
            <a:custGeom>
              <a:rect b="b" l="l" r="r" t="t"/>
              <a:pathLst>
                <a:path extrusionOk="0" h="363" w="258">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42" name="Google Shape;2042;p51"/>
            <p:cNvSpPr/>
            <p:nvPr/>
          </p:nvSpPr>
          <p:spPr>
            <a:xfrm>
              <a:off x="6273756" y="5735013"/>
              <a:ext cx="162411" cy="230300"/>
            </a:xfrm>
            <a:custGeom>
              <a:rect b="b" l="l" r="r" t="t"/>
              <a:pathLst>
                <a:path extrusionOk="0" h="362" w="258">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043" name="Google Shape;2043;p51"/>
          <p:cNvGrpSpPr/>
          <p:nvPr/>
        </p:nvGrpSpPr>
        <p:grpSpPr>
          <a:xfrm>
            <a:off x="5157420" y="3693981"/>
            <a:ext cx="445651" cy="400824"/>
            <a:chOff x="7050768" y="5526199"/>
            <a:chExt cx="719953" cy="647534"/>
          </a:xfrm>
        </p:grpSpPr>
        <p:sp>
          <p:nvSpPr>
            <p:cNvPr id="2044" name="Google Shape;2044;p51"/>
            <p:cNvSpPr/>
            <p:nvPr/>
          </p:nvSpPr>
          <p:spPr>
            <a:xfrm>
              <a:off x="7465241" y="5526199"/>
              <a:ext cx="168000" cy="1689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45" name="Google Shape;2045;p51"/>
            <p:cNvSpPr/>
            <p:nvPr/>
          </p:nvSpPr>
          <p:spPr>
            <a:xfrm>
              <a:off x="7189726" y="5526199"/>
              <a:ext cx="168000" cy="1689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46" name="Google Shape;2046;p51"/>
            <p:cNvSpPr/>
            <p:nvPr/>
          </p:nvSpPr>
          <p:spPr>
            <a:xfrm>
              <a:off x="7465241" y="6004833"/>
              <a:ext cx="168000" cy="1689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47" name="Google Shape;2047;p51"/>
            <p:cNvSpPr/>
            <p:nvPr/>
          </p:nvSpPr>
          <p:spPr>
            <a:xfrm>
              <a:off x="7602721" y="5765701"/>
              <a:ext cx="168000" cy="168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48" name="Google Shape;2048;p51"/>
            <p:cNvSpPr/>
            <p:nvPr/>
          </p:nvSpPr>
          <p:spPr>
            <a:xfrm>
              <a:off x="7050768" y="5765701"/>
              <a:ext cx="168600" cy="1683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49" name="Google Shape;2049;p51"/>
            <p:cNvSpPr/>
            <p:nvPr/>
          </p:nvSpPr>
          <p:spPr>
            <a:xfrm>
              <a:off x="7189726" y="6004833"/>
              <a:ext cx="168000" cy="1689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50" name="Google Shape;2050;p51"/>
            <p:cNvSpPr/>
            <p:nvPr/>
          </p:nvSpPr>
          <p:spPr>
            <a:xfrm>
              <a:off x="7134476" y="5655289"/>
              <a:ext cx="139512" cy="149620"/>
            </a:xfrm>
            <a:custGeom>
              <a:rect b="b" l="l" r="r" t="t"/>
              <a:pathLst>
                <a:path extrusionOk="0" h="328" w="306">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51" name="Google Shape;2051;p51"/>
            <p:cNvSpPr/>
            <p:nvPr/>
          </p:nvSpPr>
          <p:spPr>
            <a:xfrm>
              <a:off x="7351783" y="5564482"/>
              <a:ext cx="119371" cy="92287"/>
            </a:xfrm>
            <a:custGeom>
              <a:rect b="b" l="l" r="r" t="t"/>
              <a:pathLst>
                <a:path extrusionOk="0" h="202" w="262">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52" name="Google Shape;2052;p51"/>
            <p:cNvSpPr/>
            <p:nvPr/>
          </p:nvSpPr>
          <p:spPr>
            <a:xfrm>
              <a:off x="7548579" y="5894792"/>
              <a:ext cx="138958" cy="149249"/>
            </a:xfrm>
            <a:custGeom>
              <a:rect b="b" l="l" r="r" t="t"/>
              <a:pathLst>
                <a:path extrusionOk="0" h="327" w="305">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53" name="Google Shape;2053;p51"/>
            <p:cNvSpPr/>
            <p:nvPr/>
          </p:nvSpPr>
          <p:spPr>
            <a:xfrm>
              <a:off x="7548579" y="5655844"/>
              <a:ext cx="138958" cy="149065"/>
            </a:xfrm>
            <a:custGeom>
              <a:rect b="b" l="l" r="r" t="t"/>
              <a:pathLst>
                <a:path extrusionOk="0" h="327" w="305">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54" name="Google Shape;2054;p51"/>
            <p:cNvSpPr/>
            <p:nvPr/>
          </p:nvSpPr>
          <p:spPr>
            <a:xfrm>
              <a:off x="7134476" y="5894792"/>
              <a:ext cx="139512" cy="149620"/>
            </a:xfrm>
            <a:custGeom>
              <a:rect b="b" l="l" r="r" t="t"/>
              <a:pathLst>
                <a:path extrusionOk="0" h="328" w="306">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55" name="Google Shape;2055;p51"/>
            <p:cNvSpPr/>
            <p:nvPr/>
          </p:nvSpPr>
          <p:spPr>
            <a:xfrm>
              <a:off x="7351783" y="6043117"/>
              <a:ext cx="119371" cy="92102"/>
            </a:xfrm>
            <a:custGeom>
              <a:rect b="b" l="l" r="r" t="t"/>
              <a:pathLst>
                <a:path extrusionOk="0" h="202" w="262">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056" name="Google Shape;2056;p51"/>
          <p:cNvGrpSpPr/>
          <p:nvPr/>
        </p:nvGrpSpPr>
        <p:grpSpPr>
          <a:xfrm>
            <a:off x="6751936" y="3694051"/>
            <a:ext cx="445681" cy="400651"/>
            <a:chOff x="9626723" y="5526313"/>
            <a:chExt cx="720002" cy="647256"/>
          </a:xfrm>
        </p:grpSpPr>
        <p:sp>
          <p:nvSpPr>
            <p:cNvPr id="2057" name="Google Shape;2057;p51"/>
            <p:cNvSpPr/>
            <p:nvPr/>
          </p:nvSpPr>
          <p:spPr>
            <a:xfrm>
              <a:off x="10040990" y="5526313"/>
              <a:ext cx="168000" cy="168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58" name="Google Shape;2058;p51"/>
            <p:cNvSpPr/>
            <p:nvPr/>
          </p:nvSpPr>
          <p:spPr>
            <a:xfrm>
              <a:off x="9765139" y="5526313"/>
              <a:ext cx="168300" cy="168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59" name="Google Shape;2059;p51"/>
            <p:cNvSpPr/>
            <p:nvPr/>
          </p:nvSpPr>
          <p:spPr>
            <a:xfrm>
              <a:off x="10040990" y="6005269"/>
              <a:ext cx="168000" cy="168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60" name="Google Shape;2060;p51"/>
            <p:cNvSpPr/>
            <p:nvPr/>
          </p:nvSpPr>
          <p:spPr>
            <a:xfrm>
              <a:off x="10178425" y="5765496"/>
              <a:ext cx="168300" cy="1689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61" name="Google Shape;2061;p51"/>
            <p:cNvSpPr/>
            <p:nvPr/>
          </p:nvSpPr>
          <p:spPr>
            <a:xfrm>
              <a:off x="9626723" y="5765496"/>
              <a:ext cx="168000" cy="1689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62" name="Google Shape;2062;p51"/>
            <p:cNvSpPr/>
            <p:nvPr/>
          </p:nvSpPr>
          <p:spPr>
            <a:xfrm>
              <a:off x="9765139" y="6005269"/>
              <a:ext cx="168300" cy="1683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63" name="Google Shape;2063;p51"/>
            <p:cNvSpPr/>
            <p:nvPr/>
          </p:nvSpPr>
          <p:spPr>
            <a:xfrm>
              <a:off x="10198227" y="5672808"/>
              <a:ext cx="47838" cy="83066"/>
            </a:xfrm>
            <a:custGeom>
              <a:rect b="b" l="l" r="r" t="t"/>
              <a:pathLst>
                <a:path extrusionOk="0" h="163" w="94">
                  <a:moveTo>
                    <a:pt x="0" y="0"/>
                  </a:moveTo>
                  <a:cubicBezTo>
                    <a:pt x="20" y="23"/>
                    <a:pt x="38" y="49"/>
                    <a:pt x="54" y="77"/>
                  </a:cubicBezTo>
                  <a:cubicBezTo>
                    <a:pt x="70" y="105"/>
                    <a:pt x="83" y="134"/>
                    <a:pt x="94"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64" name="Google Shape;2064;p51"/>
            <p:cNvSpPr/>
            <p:nvPr/>
          </p:nvSpPr>
          <p:spPr>
            <a:xfrm>
              <a:off x="10197835" y="5944589"/>
              <a:ext cx="48230" cy="83066"/>
            </a:xfrm>
            <a:custGeom>
              <a:rect b="b" l="l" r="r" t="t"/>
              <a:pathLst>
                <a:path extrusionOk="0" h="163" w="95">
                  <a:moveTo>
                    <a:pt x="95" y="0"/>
                  </a:moveTo>
                  <a:cubicBezTo>
                    <a:pt x="84" y="29"/>
                    <a:pt x="71" y="58"/>
                    <a:pt x="55" y="85"/>
                  </a:cubicBezTo>
                  <a:cubicBezTo>
                    <a:pt x="39" y="113"/>
                    <a:pt x="20" y="139"/>
                    <a:pt x="0"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65" name="Google Shape;2065;p51"/>
            <p:cNvSpPr/>
            <p:nvPr/>
          </p:nvSpPr>
          <p:spPr>
            <a:xfrm>
              <a:off x="9938649" y="6122111"/>
              <a:ext cx="96263" cy="4124"/>
            </a:xfrm>
            <a:custGeom>
              <a:rect b="b" l="l" r="r" t="t"/>
              <a:pathLst>
                <a:path extrusionOk="0" h="8" w="189">
                  <a:moveTo>
                    <a:pt x="189" y="0"/>
                  </a:moveTo>
                  <a:cubicBezTo>
                    <a:pt x="158" y="5"/>
                    <a:pt x="127" y="8"/>
                    <a:pt x="95" y="8"/>
                  </a:cubicBezTo>
                  <a:cubicBezTo>
                    <a:pt x="63" y="8"/>
                    <a:pt x="31" y="5"/>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66" name="Google Shape;2066;p51"/>
            <p:cNvSpPr/>
            <p:nvPr/>
          </p:nvSpPr>
          <p:spPr>
            <a:xfrm>
              <a:off x="9728084" y="5944196"/>
              <a:ext cx="47838" cy="83066"/>
            </a:xfrm>
            <a:custGeom>
              <a:rect b="b" l="l" r="r" t="t"/>
              <a:pathLst>
                <a:path extrusionOk="0" h="163" w="94">
                  <a:moveTo>
                    <a:pt x="94" y="163"/>
                  </a:moveTo>
                  <a:cubicBezTo>
                    <a:pt x="74" y="140"/>
                    <a:pt x="56" y="114"/>
                    <a:pt x="40" y="86"/>
                  </a:cubicBezTo>
                  <a:cubicBezTo>
                    <a:pt x="24" y="58"/>
                    <a:pt x="11" y="30"/>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67" name="Google Shape;2067;p51"/>
            <p:cNvSpPr/>
            <p:nvPr/>
          </p:nvSpPr>
          <p:spPr>
            <a:xfrm>
              <a:off x="9728084" y="5672219"/>
              <a:ext cx="48230" cy="83066"/>
            </a:xfrm>
            <a:custGeom>
              <a:rect b="b" l="l" r="r" t="t"/>
              <a:pathLst>
                <a:path extrusionOk="0" h="163" w="95">
                  <a:moveTo>
                    <a:pt x="0" y="163"/>
                  </a:moveTo>
                  <a:cubicBezTo>
                    <a:pt x="11" y="134"/>
                    <a:pt x="24" y="106"/>
                    <a:pt x="40" y="78"/>
                  </a:cubicBezTo>
                  <a:cubicBezTo>
                    <a:pt x="56" y="50"/>
                    <a:pt x="75" y="24"/>
                    <a:pt x="95"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68" name="Google Shape;2068;p51"/>
            <p:cNvSpPr/>
            <p:nvPr/>
          </p:nvSpPr>
          <p:spPr>
            <a:xfrm>
              <a:off x="9939237" y="5573835"/>
              <a:ext cx="96263" cy="4124"/>
            </a:xfrm>
            <a:custGeom>
              <a:rect b="b" l="l" r="r" t="t"/>
              <a:pathLst>
                <a:path extrusionOk="0" h="8" w="189">
                  <a:moveTo>
                    <a:pt x="0" y="8"/>
                  </a:moveTo>
                  <a:cubicBezTo>
                    <a:pt x="31" y="3"/>
                    <a:pt x="62" y="0"/>
                    <a:pt x="94" y="0"/>
                  </a:cubicBezTo>
                  <a:cubicBezTo>
                    <a:pt x="126" y="0"/>
                    <a:pt x="158" y="3"/>
                    <a:pt x="189" y="8"/>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069" name="Google Shape;2069;p51"/>
          <p:cNvGrpSpPr/>
          <p:nvPr/>
        </p:nvGrpSpPr>
        <p:grpSpPr>
          <a:xfrm>
            <a:off x="7549176" y="3671488"/>
            <a:ext cx="445582" cy="445743"/>
            <a:chOff x="10914672" y="5489861"/>
            <a:chExt cx="719842" cy="720102"/>
          </a:xfrm>
        </p:grpSpPr>
        <p:sp>
          <p:nvSpPr>
            <p:cNvPr id="2070" name="Google Shape;2070;p51"/>
            <p:cNvSpPr/>
            <p:nvPr/>
          </p:nvSpPr>
          <p:spPr>
            <a:xfrm>
              <a:off x="11420014" y="5489861"/>
              <a:ext cx="214500" cy="2151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71" name="Google Shape;2071;p51"/>
            <p:cNvSpPr/>
            <p:nvPr/>
          </p:nvSpPr>
          <p:spPr>
            <a:xfrm>
              <a:off x="11420014" y="5994863"/>
              <a:ext cx="214500" cy="2151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72" name="Google Shape;2072;p51"/>
            <p:cNvSpPr/>
            <p:nvPr/>
          </p:nvSpPr>
          <p:spPr>
            <a:xfrm>
              <a:off x="10914672" y="5489861"/>
              <a:ext cx="214500" cy="2151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73" name="Google Shape;2073;p51"/>
            <p:cNvSpPr/>
            <p:nvPr/>
          </p:nvSpPr>
          <p:spPr>
            <a:xfrm>
              <a:off x="10914672" y="5994863"/>
              <a:ext cx="214500" cy="2151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74" name="Google Shape;2074;p51"/>
            <p:cNvSpPr/>
            <p:nvPr/>
          </p:nvSpPr>
          <p:spPr>
            <a:xfrm>
              <a:off x="11595623" y="5710038"/>
              <a:ext cx="28649" cy="276082"/>
            </a:xfrm>
            <a:custGeom>
              <a:rect b="b" l="l" r="r" t="t"/>
              <a:pathLst>
                <a:path extrusionOk="0" h="376" w="39">
                  <a:moveTo>
                    <a:pt x="0" y="0"/>
                  </a:moveTo>
                  <a:cubicBezTo>
                    <a:pt x="25" y="59"/>
                    <a:pt x="39" y="123"/>
                    <a:pt x="39" y="190"/>
                  </a:cubicBezTo>
                  <a:cubicBezTo>
                    <a:pt x="39" y="256"/>
                    <a:pt x="26" y="319"/>
                    <a:pt x="2" y="376"/>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75" name="Google Shape;2075;p51"/>
            <p:cNvSpPr/>
            <p:nvPr/>
          </p:nvSpPr>
          <p:spPr>
            <a:xfrm>
              <a:off x="11138826" y="6170527"/>
              <a:ext cx="275351" cy="29145"/>
            </a:xfrm>
            <a:custGeom>
              <a:rect b="b" l="l" r="r" t="t"/>
              <a:pathLst>
                <a:path extrusionOk="0" h="40" w="375">
                  <a:moveTo>
                    <a:pt x="375" y="0"/>
                  </a:moveTo>
                  <a:cubicBezTo>
                    <a:pt x="317" y="26"/>
                    <a:pt x="253" y="40"/>
                    <a:pt x="185" y="40"/>
                  </a:cubicBezTo>
                  <a:cubicBezTo>
                    <a:pt x="119" y="40"/>
                    <a:pt x="57" y="26"/>
                    <a:pt x="0" y="2"/>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76" name="Google Shape;2076;p51"/>
            <p:cNvSpPr/>
            <p:nvPr/>
          </p:nvSpPr>
          <p:spPr>
            <a:xfrm>
              <a:off x="10925018" y="5713747"/>
              <a:ext cx="28649" cy="275287"/>
            </a:xfrm>
            <a:custGeom>
              <a:rect b="b" l="l" r="r" t="t"/>
              <a:pathLst>
                <a:path extrusionOk="0" h="375" w="39">
                  <a:moveTo>
                    <a:pt x="39" y="375"/>
                  </a:moveTo>
                  <a:cubicBezTo>
                    <a:pt x="14" y="317"/>
                    <a:pt x="0" y="253"/>
                    <a:pt x="0" y="185"/>
                  </a:cubicBezTo>
                  <a:cubicBezTo>
                    <a:pt x="0" y="120"/>
                    <a:pt x="13" y="57"/>
                    <a:pt x="37"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77" name="Google Shape;2077;p51"/>
            <p:cNvSpPr/>
            <p:nvPr/>
          </p:nvSpPr>
          <p:spPr>
            <a:xfrm>
              <a:off x="11135112" y="5499930"/>
              <a:ext cx="275351" cy="28880"/>
            </a:xfrm>
            <a:custGeom>
              <a:rect b="b" l="l" r="r" t="t"/>
              <a:pathLst>
                <a:path extrusionOk="0" h="39" w="375">
                  <a:moveTo>
                    <a:pt x="375" y="37"/>
                  </a:moveTo>
                  <a:cubicBezTo>
                    <a:pt x="318" y="13"/>
                    <a:pt x="256" y="0"/>
                    <a:pt x="190" y="0"/>
                  </a:cubicBezTo>
                  <a:cubicBezTo>
                    <a:pt x="122" y="0"/>
                    <a:pt x="58" y="14"/>
                    <a:pt x="0" y="39"/>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78" name="Google Shape;2078;p51"/>
            <p:cNvSpPr/>
            <p:nvPr/>
          </p:nvSpPr>
          <p:spPr>
            <a:xfrm>
              <a:off x="11578115" y="5950881"/>
              <a:ext cx="52789" cy="38948"/>
            </a:xfrm>
            <a:custGeom>
              <a:rect b="b" l="l" r="r" t="t"/>
              <a:pathLst>
                <a:path extrusionOk="0" h="147" w="199">
                  <a:moveTo>
                    <a:pt x="0" y="0"/>
                  </a:moveTo>
                  <a:lnTo>
                    <a:pt x="64" y="147"/>
                  </a:lnTo>
                  <a:lnTo>
                    <a:pt x="199" y="83"/>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79" name="Google Shape;2079;p51"/>
            <p:cNvSpPr/>
            <p:nvPr/>
          </p:nvSpPr>
          <p:spPr>
            <a:xfrm>
              <a:off x="11135112" y="6152776"/>
              <a:ext cx="38199" cy="52991"/>
            </a:xfrm>
            <a:custGeom>
              <a:rect b="b" l="l" r="r" t="t"/>
              <a:pathLst>
                <a:path extrusionOk="0" h="200" w="144">
                  <a:moveTo>
                    <a:pt x="144" y="0"/>
                  </a:moveTo>
                  <a:lnTo>
                    <a:pt x="0" y="67"/>
                  </a:lnTo>
                  <a:lnTo>
                    <a:pt x="64" y="20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80" name="Google Shape;2080;p51"/>
            <p:cNvSpPr/>
            <p:nvPr/>
          </p:nvSpPr>
          <p:spPr>
            <a:xfrm>
              <a:off x="10918386" y="5710038"/>
              <a:ext cx="53054" cy="38154"/>
            </a:xfrm>
            <a:custGeom>
              <a:rect b="b" l="l" r="r" t="t"/>
              <a:pathLst>
                <a:path extrusionOk="0" h="144" w="200">
                  <a:moveTo>
                    <a:pt x="200" y="144"/>
                  </a:moveTo>
                  <a:lnTo>
                    <a:pt x="136" y="0"/>
                  </a:lnTo>
                  <a:lnTo>
                    <a:pt x="0" y="64"/>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81" name="Google Shape;2081;p51"/>
            <p:cNvSpPr/>
            <p:nvPr/>
          </p:nvSpPr>
          <p:spPr>
            <a:xfrm>
              <a:off x="11375979" y="5493571"/>
              <a:ext cx="38199" cy="52726"/>
            </a:xfrm>
            <a:custGeom>
              <a:rect b="b" l="l" r="r" t="t"/>
              <a:pathLst>
                <a:path extrusionOk="0" h="199" w="144">
                  <a:moveTo>
                    <a:pt x="0" y="199"/>
                  </a:moveTo>
                  <a:lnTo>
                    <a:pt x="144" y="135"/>
                  </a:lnTo>
                  <a:lnTo>
                    <a:pt x="81" y="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082" name="Google Shape;2082;p51"/>
          <p:cNvGrpSpPr/>
          <p:nvPr/>
        </p:nvGrpSpPr>
        <p:grpSpPr>
          <a:xfrm>
            <a:off x="5954636" y="3681752"/>
            <a:ext cx="445821" cy="425246"/>
            <a:chOff x="8338678" y="5506443"/>
            <a:chExt cx="720227" cy="686988"/>
          </a:xfrm>
        </p:grpSpPr>
        <p:sp>
          <p:nvSpPr>
            <p:cNvPr id="2083" name="Google Shape;2083;p51"/>
            <p:cNvSpPr/>
            <p:nvPr/>
          </p:nvSpPr>
          <p:spPr>
            <a:xfrm>
              <a:off x="8706181" y="5506443"/>
              <a:ext cx="230803" cy="263259"/>
            </a:xfrm>
            <a:custGeom>
              <a:rect b="b" l="l" r="r" t="t"/>
              <a:pathLst>
                <a:path extrusionOk="0" h="432" w="378">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84" name="Google Shape;2084;p51"/>
            <p:cNvSpPr/>
            <p:nvPr/>
          </p:nvSpPr>
          <p:spPr>
            <a:xfrm>
              <a:off x="8460817" y="5506443"/>
              <a:ext cx="230586" cy="263259"/>
            </a:xfrm>
            <a:custGeom>
              <a:rect b="b" l="l" r="r" t="t"/>
              <a:pathLst>
                <a:path extrusionOk="0" h="432" w="378">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85" name="Google Shape;2085;p51"/>
            <p:cNvSpPr/>
            <p:nvPr/>
          </p:nvSpPr>
          <p:spPr>
            <a:xfrm>
              <a:off x="8338678"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86" name="Google Shape;2086;p51"/>
            <p:cNvSpPr/>
            <p:nvPr/>
          </p:nvSpPr>
          <p:spPr>
            <a:xfrm>
              <a:off x="8828754"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87" name="Google Shape;2087;p51"/>
            <p:cNvSpPr/>
            <p:nvPr/>
          </p:nvSpPr>
          <p:spPr>
            <a:xfrm>
              <a:off x="8706181" y="5930607"/>
              <a:ext cx="230803" cy="262825"/>
            </a:xfrm>
            <a:custGeom>
              <a:rect b="b" l="l" r="r" t="t"/>
              <a:pathLst>
                <a:path extrusionOk="0" h="431" w="378">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88" name="Google Shape;2088;p51"/>
            <p:cNvSpPr/>
            <p:nvPr/>
          </p:nvSpPr>
          <p:spPr>
            <a:xfrm>
              <a:off x="8460817" y="5930607"/>
              <a:ext cx="230586" cy="262825"/>
            </a:xfrm>
            <a:custGeom>
              <a:rect b="b" l="l" r="r" t="t"/>
              <a:pathLst>
                <a:path extrusionOk="0" h="431" w="378">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089" name="Google Shape;2089;p51"/>
          <p:cNvGrpSpPr/>
          <p:nvPr/>
        </p:nvGrpSpPr>
        <p:grpSpPr>
          <a:xfrm>
            <a:off x="2676293" y="3736342"/>
            <a:ext cx="1336824" cy="316035"/>
            <a:chOff x="3042485" y="5594633"/>
            <a:chExt cx="2159652" cy="510557"/>
          </a:xfrm>
        </p:grpSpPr>
        <p:sp>
          <p:nvSpPr>
            <p:cNvPr id="2090" name="Google Shape;2090;p51"/>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91" name="Google Shape;2091;p51"/>
            <p:cNvSpPr/>
            <p:nvPr/>
          </p:nvSpPr>
          <p:spPr>
            <a:xfrm>
              <a:off x="3317231" y="5594633"/>
              <a:ext cx="235200" cy="235500"/>
            </a:xfrm>
            <a:prstGeom prst="ellipse">
              <a:avLst/>
            </a:pr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92" name="Google Shape;2092;p51"/>
            <p:cNvSpPr/>
            <p:nvPr/>
          </p:nvSpPr>
          <p:spPr>
            <a:xfrm>
              <a:off x="3591976" y="5869690"/>
              <a:ext cx="236100" cy="235500"/>
            </a:xfrm>
            <a:prstGeom prst="ellipse">
              <a:avLst/>
            </a:pr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93" name="Google Shape;2093;p51"/>
            <p:cNvSpPr/>
            <p:nvPr/>
          </p:nvSpPr>
          <p:spPr>
            <a:xfrm>
              <a:off x="3866722" y="5594633"/>
              <a:ext cx="236100" cy="235500"/>
            </a:xfrm>
            <a:prstGeom prst="ellipse">
              <a:avLst/>
            </a:pr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94" name="Google Shape;2094;p51"/>
            <p:cNvSpPr/>
            <p:nvPr/>
          </p:nvSpPr>
          <p:spPr>
            <a:xfrm>
              <a:off x="4141467" y="5869690"/>
              <a:ext cx="236100" cy="235500"/>
            </a:xfrm>
            <a:prstGeom prst="ellipse">
              <a:avLst/>
            </a:pr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95" name="Google Shape;2095;p51"/>
            <p:cNvSpPr/>
            <p:nvPr/>
          </p:nvSpPr>
          <p:spPr>
            <a:xfrm>
              <a:off x="4417146" y="5594633"/>
              <a:ext cx="235200" cy="235500"/>
            </a:xfrm>
            <a:prstGeom prst="ellipse">
              <a:avLst/>
            </a:pr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96" name="Google Shape;2096;p51"/>
            <p:cNvSpPr/>
            <p:nvPr/>
          </p:nvSpPr>
          <p:spPr>
            <a:xfrm>
              <a:off x="4691892" y="5869690"/>
              <a:ext cx="235500" cy="235500"/>
            </a:xfrm>
            <a:prstGeom prst="ellipse">
              <a:avLst/>
            </a:pr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97" name="Google Shape;2097;p51"/>
            <p:cNvSpPr/>
            <p:nvPr/>
          </p:nvSpPr>
          <p:spPr>
            <a:xfrm>
              <a:off x="4966637" y="5594633"/>
              <a:ext cx="235500" cy="235500"/>
            </a:xfrm>
            <a:prstGeom prst="ellipse">
              <a:avLst/>
            </a:pr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98" name="Google Shape;2098;p51"/>
            <p:cNvSpPr/>
            <p:nvPr/>
          </p:nvSpPr>
          <p:spPr>
            <a:xfrm>
              <a:off x="3210195" y="5762654"/>
              <a:ext cx="174555" cy="174555"/>
            </a:xfrm>
            <a:custGeom>
              <a:rect b="b" l="l" r="r" t="t"/>
              <a:pathLst>
                <a:path extrusionOk="0" h="217" w="217">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99" name="Google Shape;2099;p51"/>
            <p:cNvSpPr/>
            <p:nvPr/>
          </p:nvSpPr>
          <p:spPr>
            <a:xfrm>
              <a:off x="3485252" y="5762654"/>
              <a:ext cx="174244" cy="174555"/>
            </a:xfrm>
            <a:custGeom>
              <a:rect b="b" l="l" r="r" t="t"/>
              <a:pathLst>
                <a:path extrusionOk="0" h="217" w="217">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00" name="Google Shape;2100;p51"/>
            <p:cNvSpPr/>
            <p:nvPr/>
          </p:nvSpPr>
          <p:spPr>
            <a:xfrm>
              <a:off x="3760620"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01" name="Google Shape;2101;p51"/>
            <p:cNvSpPr/>
            <p:nvPr/>
          </p:nvSpPr>
          <p:spPr>
            <a:xfrm>
              <a:off x="4035365" y="5762654"/>
              <a:ext cx="173622" cy="174555"/>
            </a:xfrm>
            <a:custGeom>
              <a:rect b="b" l="l" r="r" t="t"/>
              <a:pathLst>
                <a:path extrusionOk="0" h="217" w="216">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02" name="Google Shape;2102;p51"/>
            <p:cNvSpPr/>
            <p:nvPr/>
          </p:nvSpPr>
          <p:spPr>
            <a:xfrm>
              <a:off x="4310111"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03" name="Google Shape;2103;p51"/>
            <p:cNvSpPr/>
            <p:nvPr/>
          </p:nvSpPr>
          <p:spPr>
            <a:xfrm>
              <a:off x="4585167" y="5762654"/>
              <a:ext cx="174244" cy="174555"/>
            </a:xfrm>
            <a:custGeom>
              <a:rect b="b" l="l" r="r" t="t"/>
              <a:pathLst>
                <a:path extrusionOk="0" h="217" w="217">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04" name="Google Shape;2104;p51"/>
            <p:cNvSpPr/>
            <p:nvPr/>
          </p:nvSpPr>
          <p:spPr>
            <a:xfrm>
              <a:off x="4859913" y="5762654"/>
              <a:ext cx="174244" cy="174555"/>
            </a:xfrm>
            <a:custGeom>
              <a:rect b="b" l="l" r="r" t="t"/>
              <a:pathLst>
                <a:path extrusionOk="0" h="217" w="217">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105" name="Google Shape;2105;p51"/>
          <p:cNvGrpSpPr/>
          <p:nvPr/>
        </p:nvGrpSpPr>
        <p:grpSpPr>
          <a:xfrm>
            <a:off x="1879183" y="4379878"/>
            <a:ext cx="445738" cy="442950"/>
            <a:chOff x="1442627" y="5710929"/>
            <a:chExt cx="594318" cy="590600"/>
          </a:xfrm>
        </p:grpSpPr>
        <p:sp>
          <p:nvSpPr>
            <p:cNvPr id="2106" name="Google Shape;2106;p51"/>
            <p:cNvSpPr/>
            <p:nvPr/>
          </p:nvSpPr>
          <p:spPr>
            <a:xfrm>
              <a:off x="1442627" y="5710929"/>
              <a:ext cx="594318" cy="405222"/>
            </a:xfrm>
            <a:custGeom>
              <a:rect b="b" l="l" r="r" t="t"/>
              <a:pathLst>
                <a:path extrusionOk="0" h="500" w="734">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07" name="Google Shape;2107;p51"/>
            <p:cNvSpPr/>
            <p:nvPr/>
          </p:nvSpPr>
          <p:spPr>
            <a:xfrm>
              <a:off x="1442627" y="6116151"/>
              <a:ext cx="349820" cy="97191"/>
            </a:xfrm>
            <a:custGeom>
              <a:rect b="b" l="l" r="r" t="t"/>
              <a:pathLst>
                <a:path extrusionOk="0" h="313" w="1126">
                  <a:moveTo>
                    <a:pt x="1126" y="313"/>
                  </a:moveTo>
                  <a:lnTo>
                    <a:pt x="0" y="0"/>
                  </a:lnTo>
                  <a:lnTo>
                    <a:pt x="1126" y="0"/>
                  </a:lnTo>
                  <a:lnTo>
                    <a:pt x="1126" y="313"/>
                  </a:lnTo>
                  <a:close/>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08" name="Google Shape;2108;p51"/>
            <p:cNvSpPr/>
            <p:nvPr/>
          </p:nvSpPr>
          <p:spPr>
            <a:xfrm>
              <a:off x="1573731" y="6152482"/>
              <a:ext cx="218715" cy="60861"/>
            </a:xfrm>
            <a:custGeom>
              <a:rect b="b" l="l" r="r" t="t"/>
              <a:pathLst>
                <a:path extrusionOk="0" h="196" w="704">
                  <a:moveTo>
                    <a:pt x="0" y="196"/>
                  </a:moveTo>
                  <a:lnTo>
                    <a:pt x="704" y="196"/>
                  </a:lnTo>
                  <a:lnTo>
                    <a:pt x="0" y="0"/>
                  </a:lnTo>
                  <a:lnTo>
                    <a:pt x="0" y="196"/>
                  </a:ln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09" name="Google Shape;2109;p51"/>
            <p:cNvSpPr/>
            <p:nvPr/>
          </p:nvSpPr>
          <p:spPr>
            <a:xfrm>
              <a:off x="1573731" y="6213343"/>
              <a:ext cx="109358" cy="88186"/>
            </a:xfrm>
            <a:custGeom>
              <a:rect b="b" l="l" r="r" t="t"/>
              <a:pathLst>
                <a:path extrusionOk="0" h="284" w="352">
                  <a:moveTo>
                    <a:pt x="352" y="284"/>
                  </a:moveTo>
                  <a:lnTo>
                    <a:pt x="0" y="0"/>
                  </a:lnTo>
                  <a:lnTo>
                    <a:pt x="352" y="0"/>
                  </a:lnTo>
                  <a:lnTo>
                    <a:pt x="352" y="284"/>
                  </a:lnTo>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110" name="Google Shape;2110;p51"/>
          <p:cNvGrpSpPr/>
          <p:nvPr/>
        </p:nvGrpSpPr>
        <p:grpSpPr>
          <a:xfrm>
            <a:off x="6788033" y="4378458"/>
            <a:ext cx="373053" cy="445791"/>
            <a:chOff x="8095060" y="5664590"/>
            <a:chExt cx="497404" cy="594389"/>
          </a:xfrm>
        </p:grpSpPr>
        <p:grpSp>
          <p:nvGrpSpPr>
            <p:cNvPr id="2111" name="Google Shape;2111;p51"/>
            <p:cNvGrpSpPr/>
            <p:nvPr/>
          </p:nvGrpSpPr>
          <p:grpSpPr>
            <a:xfrm>
              <a:off x="8095060" y="5969027"/>
              <a:ext cx="497404" cy="289951"/>
              <a:chOff x="8095060" y="5969027"/>
              <a:chExt cx="497404" cy="289951"/>
            </a:xfrm>
          </p:grpSpPr>
          <p:sp>
            <p:nvSpPr>
              <p:cNvPr id="2112" name="Google Shape;2112;p51"/>
              <p:cNvSpPr/>
              <p:nvPr/>
            </p:nvSpPr>
            <p:spPr>
              <a:xfrm>
                <a:off x="8095060" y="5969027"/>
                <a:ext cx="497402" cy="248408"/>
              </a:xfrm>
              <a:custGeom>
                <a:rect b="b" l="l" r="r" t="t"/>
                <a:pathLst>
                  <a:path extrusionOk="0" h="1166" w="234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13" name="Google Shape;2113;p51"/>
              <p:cNvSpPr/>
              <p:nvPr/>
            </p:nvSpPr>
            <p:spPr>
              <a:xfrm>
                <a:off x="8095060" y="6092592"/>
                <a:ext cx="248701" cy="166386"/>
              </a:xfrm>
              <a:custGeom>
                <a:rect b="b" l="l" r="r" t="t"/>
                <a:pathLst>
                  <a:path extrusionOk="0" h="781" w="1170">
                    <a:moveTo>
                      <a:pt x="0" y="0"/>
                    </a:moveTo>
                    <a:lnTo>
                      <a:pt x="0" y="197"/>
                    </a:lnTo>
                    <a:lnTo>
                      <a:pt x="1170" y="781"/>
                    </a:lnTo>
                    <a:lnTo>
                      <a:pt x="1170" y="582"/>
                    </a:lnTo>
                    <a:lnTo>
                      <a:pt x="0" y="0"/>
                    </a:lnTo>
                    <a:close/>
                  </a:path>
                </a:pathLst>
              </a:custGeom>
              <a:solidFill>
                <a:srgbClr val="8E7CC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14" name="Google Shape;2114;p51"/>
              <p:cNvSpPr/>
              <p:nvPr/>
            </p:nvSpPr>
            <p:spPr>
              <a:xfrm>
                <a:off x="8343763" y="6092592"/>
                <a:ext cx="248701" cy="166386"/>
              </a:xfrm>
              <a:custGeom>
                <a:rect b="b" l="l" r="r" t="t"/>
                <a:pathLst>
                  <a:path extrusionOk="0" h="781" w="1170">
                    <a:moveTo>
                      <a:pt x="1170" y="0"/>
                    </a:moveTo>
                    <a:lnTo>
                      <a:pt x="0" y="582"/>
                    </a:lnTo>
                    <a:lnTo>
                      <a:pt x="0" y="781"/>
                    </a:lnTo>
                    <a:lnTo>
                      <a:pt x="1170" y="197"/>
                    </a:lnTo>
                    <a:lnTo>
                      <a:pt x="1170" y="0"/>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115" name="Google Shape;2115;p51"/>
            <p:cNvGrpSpPr/>
            <p:nvPr/>
          </p:nvGrpSpPr>
          <p:grpSpPr>
            <a:xfrm>
              <a:off x="8095060" y="5867832"/>
              <a:ext cx="497404" cy="289312"/>
              <a:chOff x="8095060" y="5867832"/>
              <a:chExt cx="497404" cy="289312"/>
            </a:xfrm>
          </p:grpSpPr>
          <p:sp>
            <p:nvSpPr>
              <p:cNvPr id="2116" name="Google Shape;2116;p51"/>
              <p:cNvSpPr/>
              <p:nvPr/>
            </p:nvSpPr>
            <p:spPr>
              <a:xfrm>
                <a:off x="8095060" y="5867832"/>
                <a:ext cx="497402" cy="248195"/>
              </a:xfrm>
              <a:custGeom>
                <a:rect b="b" l="l" r="r" t="t"/>
                <a:pathLst>
                  <a:path extrusionOk="0" h="1165" w="234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17" name="Google Shape;2117;p51"/>
              <p:cNvSpPr/>
              <p:nvPr/>
            </p:nvSpPr>
            <p:spPr>
              <a:xfrm>
                <a:off x="8095060" y="5990758"/>
                <a:ext cx="248701" cy="166386"/>
              </a:xfrm>
              <a:custGeom>
                <a:rect b="b" l="l" r="r" t="t"/>
                <a:pathLst>
                  <a:path extrusionOk="0" h="781" w="1170">
                    <a:moveTo>
                      <a:pt x="0" y="0"/>
                    </a:moveTo>
                    <a:lnTo>
                      <a:pt x="0" y="199"/>
                    </a:lnTo>
                    <a:lnTo>
                      <a:pt x="1170" y="781"/>
                    </a:lnTo>
                    <a:lnTo>
                      <a:pt x="1170" y="584"/>
                    </a:lnTo>
                    <a:lnTo>
                      <a:pt x="0" y="0"/>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18" name="Google Shape;2118;p51"/>
              <p:cNvSpPr/>
              <p:nvPr/>
            </p:nvSpPr>
            <p:spPr>
              <a:xfrm>
                <a:off x="8343763" y="5990758"/>
                <a:ext cx="248701" cy="166386"/>
              </a:xfrm>
              <a:custGeom>
                <a:rect b="b" l="l" r="r" t="t"/>
                <a:pathLst>
                  <a:path extrusionOk="0" h="781" w="1170">
                    <a:moveTo>
                      <a:pt x="1170" y="0"/>
                    </a:moveTo>
                    <a:lnTo>
                      <a:pt x="0" y="584"/>
                    </a:lnTo>
                    <a:lnTo>
                      <a:pt x="0" y="781"/>
                    </a:lnTo>
                    <a:lnTo>
                      <a:pt x="1170" y="199"/>
                    </a:lnTo>
                    <a:lnTo>
                      <a:pt x="1170"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119" name="Google Shape;2119;p51"/>
            <p:cNvGrpSpPr/>
            <p:nvPr/>
          </p:nvGrpSpPr>
          <p:grpSpPr>
            <a:xfrm>
              <a:off x="8095060" y="5765998"/>
              <a:ext cx="497404" cy="289312"/>
              <a:chOff x="8095060" y="5765998"/>
              <a:chExt cx="497404" cy="289312"/>
            </a:xfrm>
          </p:grpSpPr>
          <p:sp>
            <p:nvSpPr>
              <p:cNvPr id="2120" name="Google Shape;2120;p51"/>
              <p:cNvSpPr/>
              <p:nvPr/>
            </p:nvSpPr>
            <p:spPr>
              <a:xfrm>
                <a:off x="8095060" y="5765998"/>
                <a:ext cx="497402" cy="248195"/>
              </a:xfrm>
              <a:custGeom>
                <a:rect b="b" l="l" r="r" t="t"/>
                <a:pathLst>
                  <a:path extrusionOk="0" h="1165" w="234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21" name="Google Shape;2121;p51"/>
              <p:cNvSpPr/>
              <p:nvPr/>
            </p:nvSpPr>
            <p:spPr>
              <a:xfrm>
                <a:off x="8095060" y="5889563"/>
                <a:ext cx="248701" cy="165747"/>
              </a:xfrm>
              <a:custGeom>
                <a:rect b="b" l="l" r="r" t="t"/>
                <a:pathLst>
                  <a:path extrusionOk="0" h="778" w="1170">
                    <a:moveTo>
                      <a:pt x="0" y="0"/>
                    </a:moveTo>
                    <a:lnTo>
                      <a:pt x="0" y="196"/>
                    </a:lnTo>
                    <a:lnTo>
                      <a:pt x="1170" y="778"/>
                    </a:lnTo>
                    <a:lnTo>
                      <a:pt x="1170" y="581"/>
                    </a:lnTo>
                    <a:lnTo>
                      <a:pt x="0" y="0"/>
                    </a:ln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22" name="Google Shape;2122;p51"/>
              <p:cNvSpPr/>
              <p:nvPr/>
            </p:nvSpPr>
            <p:spPr>
              <a:xfrm>
                <a:off x="8343763" y="5889563"/>
                <a:ext cx="248701" cy="165747"/>
              </a:xfrm>
              <a:custGeom>
                <a:rect b="b" l="l" r="r" t="t"/>
                <a:pathLst>
                  <a:path extrusionOk="0" h="778" w="1170">
                    <a:moveTo>
                      <a:pt x="1170" y="0"/>
                    </a:moveTo>
                    <a:lnTo>
                      <a:pt x="0" y="581"/>
                    </a:lnTo>
                    <a:lnTo>
                      <a:pt x="0" y="778"/>
                    </a:lnTo>
                    <a:lnTo>
                      <a:pt x="1170" y="196"/>
                    </a:lnTo>
                    <a:lnTo>
                      <a:pt x="1170"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123" name="Google Shape;2123;p51"/>
            <p:cNvGrpSpPr/>
            <p:nvPr/>
          </p:nvGrpSpPr>
          <p:grpSpPr>
            <a:xfrm>
              <a:off x="8095060" y="5664590"/>
              <a:ext cx="497404" cy="290164"/>
              <a:chOff x="8095060" y="5664590"/>
              <a:chExt cx="497404" cy="290164"/>
            </a:xfrm>
          </p:grpSpPr>
          <p:sp>
            <p:nvSpPr>
              <p:cNvPr id="2124" name="Google Shape;2124;p51"/>
              <p:cNvSpPr/>
              <p:nvPr/>
            </p:nvSpPr>
            <p:spPr>
              <a:xfrm>
                <a:off x="8095060" y="5664590"/>
                <a:ext cx="497402" cy="248408"/>
              </a:xfrm>
              <a:custGeom>
                <a:rect b="b" l="l" r="r" t="t"/>
                <a:pathLst>
                  <a:path extrusionOk="0" h="1166" w="234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25" name="Google Shape;2125;p51"/>
              <p:cNvSpPr/>
              <p:nvPr/>
            </p:nvSpPr>
            <p:spPr>
              <a:xfrm>
                <a:off x="8095060" y="5788580"/>
                <a:ext cx="248701" cy="166173"/>
              </a:xfrm>
              <a:custGeom>
                <a:rect b="b" l="l" r="r" t="t"/>
                <a:pathLst>
                  <a:path extrusionOk="0" h="780" w="1170">
                    <a:moveTo>
                      <a:pt x="0" y="0"/>
                    </a:moveTo>
                    <a:lnTo>
                      <a:pt x="0" y="196"/>
                    </a:lnTo>
                    <a:lnTo>
                      <a:pt x="1170" y="780"/>
                    </a:lnTo>
                    <a:lnTo>
                      <a:pt x="1170" y="584"/>
                    </a:lnTo>
                    <a:lnTo>
                      <a:pt x="0" y="0"/>
                    </a:lnTo>
                    <a:close/>
                  </a:path>
                </a:pathLst>
              </a:custGeom>
              <a:solidFill>
                <a:srgbClr val="FFD9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26" name="Google Shape;2126;p51"/>
              <p:cNvSpPr/>
              <p:nvPr/>
            </p:nvSpPr>
            <p:spPr>
              <a:xfrm>
                <a:off x="8343763" y="5788580"/>
                <a:ext cx="248701" cy="166173"/>
              </a:xfrm>
              <a:custGeom>
                <a:rect b="b" l="l" r="r" t="t"/>
                <a:pathLst>
                  <a:path extrusionOk="0" h="780" w="1170">
                    <a:moveTo>
                      <a:pt x="1170" y="0"/>
                    </a:moveTo>
                    <a:lnTo>
                      <a:pt x="0" y="584"/>
                    </a:lnTo>
                    <a:lnTo>
                      <a:pt x="0" y="780"/>
                    </a:lnTo>
                    <a:lnTo>
                      <a:pt x="1170" y="196"/>
                    </a:lnTo>
                    <a:lnTo>
                      <a:pt x="1170"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2127" name="Google Shape;2127;p51"/>
          <p:cNvGrpSpPr/>
          <p:nvPr/>
        </p:nvGrpSpPr>
        <p:grpSpPr>
          <a:xfrm>
            <a:off x="2870825" y="4378486"/>
            <a:ext cx="557162" cy="445734"/>
            <a:chOff x="4607809" y="5664627"/>
            <a:chExt cx="742883" cy="594312"/>
          </a:xfrm>
        </p:grpSpPr>
        <p:sp>
          <p:nvSpPr>
            <p:cNvPr id="2128" name="Google Shape;2128;p51"/>
            <p:cNvSpPr/>
            <p:nvPr/>
          </p:nvSpPr>
          <p:spPr>
            <a:xfrm>
              <a:off x="4607809" y="5824234"/>
              <a:ext cx="185166" cy="401151"/>
            </a:xfrm>
            <a:custGeom>
              <a:rect b="b" l="l" r="r" t="t"/>
              <a:pathLst>
                <a:path extrusionOk="0" h="2355" w="1083">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29" name="Google Shape;2129;p51"/>
            <p:cNvSpPr/>
            <p:nvPr/>
          </p:nvSpPr>
          <p:spPr>
            <a:xfrm>
              <a:off x="4792974" y="5771259"/>
              <a:ext cx="185850" cy="454126"/>
            </a:xfrm>
            <a:custGeom>
              <a:rect b="b" l="l" r="r" t="t"/>
              <a:pathLst>
                <a:path extrusionOk="0" h="2666" w="1087">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30" name="Google Shape;2130;p51"/>
            <p:cNvSpPr/>
            <p:nvPr/>
          </p:nvSpPr>
          <p:spPr>
            <a:xfrm>
              <a:off x="4978822" y="5717602"/>
              <a:ext cx="185679" cy="507784"/>
            </a:xfrm>
            <a:custGeom>
              <a:rect b="b" l="l" r="r" t="t"/>
              <a:pathLst>
                <a:path extrusionOk="0" h="2981" w="1086">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31" name="Google Shape;2131;p51"/>
            <p:cNvSpPr/>
            <p:nvPr/>
          </p:nvSpPr>
          <p:spPr>
            <a:xfrm>
              <a:off x="5164499" y="5664627"/>
              <a:ext cx="185166" cy="560759"/>
            </a:xfrm>
            <a:custGeom>
              <a:rect b="b" l="l" r="r" t="t"/>
              <a:pathLst>
                <a:path extrusionOk="0" h="3292" w="1083">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32" name="Google Shape;2132;p51"/>
            <p:cNvSpPr/>
            <p:nvPr/>
          </p:nvSpPr>
          <p:spPr>
            <a:xfrm>
              <a:off x="4607809" y="6225382"/>
              <a:ext cx="237484" cy="33556"/>
            </a:xfrm>
            <a:custGeom>
              <a:rect b="b" l="l" r="r" t="t"/>
              <a:pathLst>
                <a:path extrusionOk="0" h="197" w="1389">
                  <a:moveTo>
                    <a:pt x="0" y="0"/>
                  </a:moveTo>
                  <a:lnTo>
                    <a:pt x="608" y="197"/>
                  </a:lnTo>
                  <a:lnTo>
                    <a:pt x="1389" y="197"/>
                  </a:lnTo>
                  <a:lnTo>
                    <a:pt x="1083" y="0"/>
                  </a:lnTo>
                  <a:lnTo>
                    <a:pt x="0" y="0"/>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33" name="Google Shape;2133;p51"/>
            <p:cNvSpPr/>
            <p:nvPr/>
          </p:nvSpPr>
          <p:spPr>
            <a:xfrm>
              <a:off x="4792974" y="6225382"/>
              <a:ext cx="185850" cy="33556"/>
            </a:xfrm>
            <a:custGeom>
              <a:rect b="b" l="l" r="r" t="t"/>
              <a:pathLst>
                <a:path extrusionOk="0" h="197" w="1087">
                  <a:moveTo>
                    <a:pt x="1087" y="0"/>
                  </a:moveTo>
                  <a:lnTo>
                    <a:pt x="1087" y="197"/>
                  </a:lnTo>
                  <a:lnTo>
                    <a:pt x="306" y="197"/>
                  </a:lnTo>
                  <a:lnTo>
                    <a:pt x="0" y="0"/>
                  </a:lnTo>
                  <a:lnTo>
                    <a:pt x="1087" y="0"/>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34" name="Google Shape;2134;p51"/>
            <p:cNvSpPr/>
            <p:nvPr/>
          </p:nvSpPr>
          <p:spPr>
            <a:xfrm>
              <a:off x="5112694" y="6225382"/>
              <a:ext cx="237997" cy="33556"/>
            </a:xfrm>
            <a:custGeom>
              <a:rect b="b" l="l" r="r" t="t"/>
              <a:pathLst>
                <a:path extrusionOk="0" h="197" w="1392">
                  <a:moveTo>
                    <a:pt x="1392" y="0"/>
                  </a:moveTo>
                  <a:lnTo>
                    <a:pt x="781" y="197"/>
                  </a:lnTo>
                  <a:lnTo>
                    <a:pt x="0" y="197"/>
                  </a:lnTo>
                  <a:lnTo>
                    <a:pt x="306" y="0"/>
                  </a:lnTo>
                  <a:lnTo>
                    <a:pt x="1392" y="0"/>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35" name="Google Shape;2135;p51"/>
            <p:cNvSpPr/>
            <p:nvPr/>
          </p:nvSpPr>
          <p:spPr>
            <a:xfrm>
              <a:off x="4978822" y="6225382"/>
              <a:ext cx="186192" cy="33556"/>
            </a:xfrm>
            <a:custGeom>
              <a:rect b="b" l="l" r="r" t="t"/>
              <a:pathLst>
                <a:path extrusionOk="0" h="197" w="1089">
                  <a:moveTo>
                    <a:pt x="0" y="0"/>
                  </a:moveTo>
                  <a:lnTo>
                    <a:pt x="0" y="197"/>
                  </a:lnTo>
                  <a:lnTo>
                    <a:pt x="783" y="197"/>
                  </a:lnTo>
                  <a:lnTo>
                    <a:pt x="1089" y="0"/>
                  </a:lnTo>
                  <a:lnTo>
                    <a:pt x="0" y="0"/>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136" name="Google Shape;2136;p51"/>
          <p:cNvGrpSpPr/>
          <p:nvPr/>
        </p:nvGrpSpPr>
        <p:grpSpPr>
          <a:xfrm>
            <a:off x="3973890" y="4378543"/>
            <a:ext cx="1079865" cy="445620"/>
            <a:chOff x="2571250" y="5664711"/>
            <a:chExt cx="1439820" cy="594160"/>
          </a:xfrm>
        </p:grpSpPr>
        <p:sp>
          <p:nvSpPr>
            <p:cNvPr id="2137" name="Google Shape;2137;p51"/>
            <p:cNvSpPr/>
            <p:nvPr/>
          </p:nvSpPr>
          <p:spPr>
            <a:xfrm>
              <a:off x="2751485" y="5699308"/>
              <a:ext cx="179409" cy="510050"/>
            </a:xfrm>
            <a:custGeom>
              <a:rect b="b" l="l" r="r" t="t"/>
              <a:pathLst>
                <a:path extrusionOk="0" h="813" w="287">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38" name="Google Shape;2138;p51"/>
            <p:cNvSpPr/>
            <p:nvPr/>
          </p:nvSpPr>
          <p:spPr>
            <a:xfrm>
              <a:off x="2765747" y="5713810"/>
              <a:ext cx="150600" cy="151500"/>
            </a:xfrm>
            <a:prstGeom prst="ellipse">
              <a:avLst/>
            </a:pr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2139" name="Google Shape;2139;p51"/>
            <p:cNvSpPr/>
            <p:nvPr/>
          </p:nvSpPr>
          <p:spPr>
            <a:xfrm>
              <a:off x="2930895" y="5732455"/>
              <a:ext cx="180236" cy="476902"/>
            </a:xfrm>
            <a:custGeom>
              <a:rect b="b" l="l" r="r" t="t"/>
              <a:pathLst>
                <a:path extrusionOk="0" h="760" w="288">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0" name="Google Shape;2140;p51"/>
            <p:cNvSpPr/>
            <p:nvPr/>
          </p:nvSpPr>
          <p:spPr>
            <a:xfrm>
              <a:off x="2945363" y="5746957"/>
              <a:ext cx="151200" cy="151800"/>
            </a:xfrm>
            <a:prstGeom prst="ellipse">
              <a:avLst/>
            </a:pr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2141" name="Google Shape;2141;p51"/>
            <p:cNvSpPr/>
            <p:nvPr/>
          </p:nvSpPr>
          <p:spPr>
            <a:xfrm>
              <a:off x="3111130" y="5756280"/>
              <a:ext cx="180030" cy="453078"/>
            </a:xfrm>
            <a:custGeom>
              <a:rect b="b" l="l" r="r" t="t"/>
              <a:pathLst>
                <a:path extrusionOk="0" h="722" w="288">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2" name="Google Shape;2142;p51"/>
            <p:cNvSpPr/>
            <p:nvPr/>
          </p:nvSpPr>
          <p:spPr>
            <a:xfrm>
              <a:off x="3125392" y="5770782"/>
              <a:ext cx="151200" cy="151800"/>
            </a:xfrm>
            <a:prstGeom prst="ellipse">
              <a:avLst/>
            </a:pr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2143" name="Google Shape;2143;p51"/>
            <p:cNvSpPr/>
            <p:nvPr/>
          </p:nvSpPr>
          <p:spPr>
            <a:xfrm>
              <a:off x="3291159" y="5756280"/>
              <a:ext cx="180030" cy="453078"/>
            </a:xfrm>
            <a:custGeom>
              <a:rect b="b" l="l" r="r" t="t"/>
              <a:pathLst>
                <a:path extrusionOk="0" h="722" w="288">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4" name="Google Shape;2144;p51"/>
            <p:cNvSpPr/>
            <p:nvPr/>
          </p:nvSpPr>
          <p:spPr>
            <a:xfrm>
              <a:off x="3305628" y="5770782"/>
              <a:ext cx="151200" cy="151800"/>
            </a:xfrm>
            <a:prstGeom prst="ellipse">
              <a:avLst/>
            </a:pr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2145" name="Google Shape;2145;p51"/>
            <p:cNvSpPr/>
            <p:nvPr/>
          </p:nvSpPr>
          <p:spPr>
            <a:xfrm>
              <a:off x="3471189" y="5732455"/>
              <a:ext cx="180236" cy="476902"/>
            </a:xfrm>
            <a:custGeom>
              <a:rect b="b" l="l" r="r" t="t"/>
              <a:pathLst>
                <a:path extrusionOk="0" h="760" w="288">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6" name="Google Shape;2146;p51"/>
            <p:cNvSpPr/>
            <p:nvPr/>
          </p:nvSpPr>
          <p:spPr>
            <a:xfrm>
              <a:off x="3485657" y="5746957"/>
              <a:ext cx="151200" cy="151800"/>
            </a:xfrm>
            <a:prstGeom prst="ellipse">
              <a:avLst/>
            </a:pr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2147" name="Google Shape;2147;p51"/>
            <p:cNvSpPr/>
            <p:nvPr/>
          </p:nvSpPr>
          <p:spPr>
            <a:xfrm>
              <a:off x="3651425" y="5699308"/>
              <a:ext cx="179409" cy="510050"/>
            </a:xfrm>
            <a:custGeom>
              <a:rect b="b" l="l" r="r" t="t"/>
              <a:pathLst>
                <a:path extrusionOk="0" h="813" w="287">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8" name="Google Shape;2148;p51"/>
            <p:cNvSpPr/>
            <p:nvPr/>
          </p:nvSpPr>
          <p:spPr>
            <a:xfrm>
              <a:off x="3665893" y="5713810"/>
              <a:ext cx="150600" cy="151500"/>
            </a:xfrm>
            <a:prstGeom prst="ellipse">
              <a:avLst/>
            </a:pr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2149" name="Google Shape;2149;p51"/>
            <p:cNvSpPr/>
            <p:nvPr/>
          </p:nvSpPr>
          <p:spPr>
            <a:xfrm>
              <a:off x="3830834" y="5664711"/>
              <a:ext cx="180236" cy="544646"/>
            </a:xfrm>
            <a:custGeom>
              <a:rect b="b" l="l" r="r" t="t"/>
              <a:pathLst>
                <a:path extrusionOk="0" h="868" w="288">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0" name="Google Shape;2150;p51"/>
            <p:cNvSpPr/>
            <p:nvPr/>
          </p:nvSpPr>
          <p:spPr>
            <a:xfrm>
              <a:off x="3845302" y="5679213"/>
              <a:ext cx="151200" cy="151800"/>
            </a:xfrm>
            <a:prstGeom prst="ellipse">
              <a:avLst/>
            </a:pr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2151" name="Google Shape;2151;p51"/>
            <p:cNvSpPr/>
            <p:nvPr/>
          </p:nvSpPr>
          <p:spPr>
            <a:xfrm>
              <a:off x="2571250" y="5664711"/>
              <a:ext cx="180236" cy="544646"/>
            </a:xfrm>
            <a:custGeom>
              <a:rect b="b" l="l" r="r" t="t"/>
              <a:pathLst>
                <a:path extrusionOk="0" h="868" w="288">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2" name="Google Shape;2152;p51"/>
            <p:cNvSpPr/>
            <p:nvPr/>
          </p:nvSpPr>
          <p:spPr>
            <a:xfrm>
              <a:off x="2585718" y="5679213"/>
              <a:ext cx="151200" cy="151800"/>
            </a:xfrm>
            <a:prstGeom prst="ellipse">
              <a:avLst/>
            </a:pr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2153" name="Google Shape;2153;p51"/>
            <p:cNvSpPr/>
            <p:nvPr/>
          </p:nvSpPr>
          <p:spPr>
            <a:xfrm>
              <a:off x="2571250" y="6209358"/>
              <a:ext cx="365226" cy="49514"/>
            </a:xfrm>
            <a:custGeom>
              <a:rect b="b" l="l" r="r" t="t"/>
              <a:pathLst>
                <a:path extrusionOk="0" h="239" w="1767">
                  <a:moveTo>
                    <a:pt x="1767" y="239"/>
                  </a:moveTo>
                  <a:lnTo>
                    <a:pt x="1198" y="239"/>
                  </a:lnTo>
                  <a:lnTo>
                    <a:pt x="0" y="0"/>
                  </a:lnTo>
                  <a:lnTo>
                    <a:pt x="872" y="0"/>
                  </a:lnTo>
                  <a:lnTo>
                    <a:pt x="1767" y="239"/>
                  </a:lnTo>
                  <a:close/>
                </a:path>
              </a:pathLst>
            </a:cu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4" name="Google Shape;2154;p51"/>
            <p:cNvSpPr/>
            <p:nvPr/>
          </p:nvSpPr>
          <p:spPr>
            <a:xfrm>
              <a:off x="2751485" y="6209358"/>
              <a:ext cx="303218" cy="49514"/>
            </a:xfrm>
            <a:custGeom>
              <a:rect b="b" l="l" r="r" t="t"/>
              <a:pathLst>
                <a:path extrusionOk="0" h="239" w="1467">
                  <a:moveTo>
                    <a:pt x="1467" y="239"/>
                  </a:moveTo>
                  <a:lnTo>
                    <a:pt x="895" y="239"/>
                  </a:lnTo>
                  <a:lnTo>
                    <a:pt x="0" y="0"/>
                  </a:lnTo>
                  <a:lnTo>
                    <a:pt x="868" y="0"/>
                  </a:lnTo>
                  <a:lnTo>
                    <a:pt x="1467" y="239"/>
                  </a:lnTo>
                  <a:close/>
                </a:path>
              </a:pathLst>
            </a:cu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5" name="Google Shape;2155;p51"/>
            <p:cNvSpPr/>
            <p:nvPr/>
          </p:nvSpPr>
          <p:spPr>
            <a:xfrm>
              <a:off x="2930895" y="6209358"/>
              <a:ext cx="242037" cy="49514"/>
            </a:xfrm>
            <a:custGeom>
              <a:rect b="b" l="l" r="r" t="t"/>
              <a:pathLst>
                <a:path extrusionOk="0" h="239" w="1171">
                  <a:moveTo>
                    <a:pt x="1171" y="239"/>
                  </a:moveTo>
                  <a:lnTo>
                    <a:pt x="599" y="239"/>
                  </a:lnTo>
                  <a:lnTo>
                    <a:pt x="0" y="0"/>
                  </a:lnTo>
                  <a:lnTo>
                    <a:pt x="872" y="0"/>
                  </a:lnTo>
                  <a:lnTo>
                    <a:pt x="1171" y="239"/>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6" name="Google Shape;2156;p51"/>
            <p:cNvSpPr/>
            <p:nvPr/>
          </p:nvSpPr>
          <p:spPr>
            <a:xfrm>
              <a:off x="3111130" y="6209358"/>
              <a:ext cx="180029" cy="49514"/>
            </a:xfrm>
            <a:custGeom>
              <a:rect b="b" l="l" r="r" t="t"/>
              <a:pathLst>
                <a:path extrusionOk="0" h="239" w="871">
                  <a:moveTo>
                    <a:pt x="871" y="239"/>
                  </a:moveTo>
                  <a:lnTo>
                    <a:pt x="299" y="239"/>
                  </a:lnTo>
                  <a:lnTo>
                    <a:pt x="0" y="0"/>
                  </a:lnTo>
                  <a:lnTo>
                    <a:pt x="871" y="0"/>
                  </a:lnTo>
                  <a:lnTo>
                    <a:pt x="871" y="239"/>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7" name="Google Shape;2157;p51"/>
            <p:cNvSpPr/>
            <p:nvPr/>
          </p:nvSpPr>
          <p:spPr>
            <a:xfrm>
              <a:off x="3291159" y="6209358"/>
              <a:ext cx="180029" cy="49514"/>
            </a:xfrm>
            <a:custGeom>
              <a:rect b="b" l="l" r="r" t="t"/>
              <a:pathLst>
                <a:path extrusionOk="0" h="239" w="871">
                  <a:moveTo>
                    <a:pt x="572" y="239"/>
                  </a:moveTo>
                  <a:lnTo>
                    <a:pt x="0" y="239"/>
                  </a:lnTo>
                  <a:lnTo>
                    <a:pt x="0" y="0"/>
                  </a:lnTo>
                  <a:lnTo>
                    <a:pt x="871" y="0"/>
                  </a:lnTo>
                  <a:lnTo>
                    <a:pt x="572" y="239"/>
                  </a:lnTo>
                  <a:close/>
                </a:path>
              </a:pathLst>
            </a:cu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8" name="Google Shape;2158;p51"/>
            <p:cNvSpPr/>
            <p:nvPr/>
          </p:nvSpPr>
          <p:spPr>
            <a:xfrm>
              <a:off x="3409388" y="6209358"/>
              <a:ext cx="242037" cy="49514"/>
            </a:xfrm>
            <a:custGeom>
              <a:rect b="b" l="l" r="r" t="t"/>
              <a:pathLst>
                <a:path extrusionOk="0" h="239" w="1171">
                  <a:moveTo>
                    <a:pt x="572" y="239"/>
                  </a:moveTo>
                  <a:lnTo>
                    <a:pt x="0" y="239"/>
                  </a:lnTo>
                  <a:lnTo>
                    <a:pt x="299" y="0"/>
                  </a:lnTo>
                  <a:lnTo>
                    <a:pt x="1171" y="0"/>
                  </a:lnTo>
                  <a:lnTo>
                    <a:pt x="572" y="239"/>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9" name="Google Shape;2159;p51"/>
            <p:cNvSpPr/>
            <p:nvPr/>
          </p:nvSpPr>
          <p:spPr>
            <a:xfrm>
              <a:off x="3527616" y="6209358"/>
              <a:ext cx="303218" cy="49514"/>
            </a:xfrm>
            <a:custGeom>
              <a:rect b="b" l="l" r="r" t="t"/>
              <a:pathLst>
                <a:path extrusionOk="0" h="239" w="1467">
                  <a:moveTo>
                    <a:pt x="572" y="239"/>
                  </a:moveTo>
                  <a:lnTo>
                    <a:pt x="0" y="239"/>
                  </a:lnTo>
                  <a:lnTo>
                    <a:pt x="599" y="0"/>
                  </a:lnTo>
                  <a:lnTo>
                    <a:pt x="1467" y="0"/>
                  </a:lnTo>
                  <a:lnTo>
                    <a:pt x="572" y="239"/>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0" name="Google Shape;2160;p51"/>
            <p:cNvSpPr/>
            <p:nvPr/>
          </p:nvSpPr>
          <p:spPr>
            <a:xfrm>
              <a:off x="3645844" y="6209358"/>
              <a:ext cx="365226" cy="49514"/>
            </a:xfrm>
            <a:custGeom>
              <a:rect b="b" l="l" r="r" t="t"/>
              <a:pathLst>
                <a:path extrusionOk="0" h="239" w="1767">
                  <a:moveTo>
                    <a:pt x="572" y="239"/>
                  </a:moveTo>
                  <a:lnTo>
                    <a:pt x="0" y="239"/>
                  </a:lnTo>
                  <a:lnTo>
                    <a:pt x="895" y="0"/>
                  </a:lnTo>
                  <a:lnTo>
                    <a:pt x="1767" y="0"/>
                  </a:lnTo>
                  <a:lnTo>
                    <a:pt x="572" y="239"/>
                  </a:lnTo>
                  <a:close/>
                </a:path>
              </a:pathLst>
            </a:cu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161" name="Google Shape;2161;p51"/>
          <p:cNvGrpSpPr/>
          <p:nvPr/>
        </p:nvGrpSpPr>
        <p:grpSpPr>
          <a:xfrm>
            <a:off x="5599659" y="4378335"/>
            <a:ext cx="642470" cy="446036"/>
            <a:chOff x="6332670" y="5663946"/>
            <a:chExt cx="856627" cy="594715"/>
          </a:xfrm>
        </p:grpSpPr>
        <p:grpSp>
          <p:nvGrpSpPr>
            <p:cNvPr id="2162" name="Google Shape;2162;p51"/>
            <p:cNvGrpSpPr/>
            <p:nvPr/>
          </p:nvGrpSpPr>
          <p:grpSpPr>
            <a:xfrm>
              <a:off x="6392364" y="5663946"/>
              <a:ext cx="796933" cy="185801"/>
              <a:chOff x="3321050" y="1066800"/>
              <a:chExt cx="6505573" cy="1508125"/>
            </a:xfrm>
          </p:grpSpPr>
          <p:sp>
            <p:nvSpPr>
              <p:cNvPr id="2163" name="Google Shape;2163;p51"/>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64" name="Google Shape;2164;p51"/>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165" name="Google Shape;2165;p51"/>
            <p:cNvGrpSpPr/>
            <p:nvPr/>
          </p:nvGrpSpPr>
          <p:grpSpPr>
            <a:xfrm flipH="1">
              <a:off x="6332670" y="5868403"/>
              <a:ext cx="796933" cy="185801"/>
              <a:chOff x="3321050" y="1066800"/>
              <a:chExt cx="6505573" cy="1508125"/>
            </a:xfrm>
          </p:grpSpPr>
          <p:sp>
            <p:nvSpPr>
              <p:cNvPr id="2166" name="Google Shape;2166;p51"/>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67" name="Google Shape;2167;p51"/>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168" name="Google Shape;2168;p51"/>
            <p:cNvGrpSpPr/>
            <p:nvPr/>
          </p:nvGrpSpPr>
          <p:grpSpPr>
            <a:xfrm>
              <a:off x="6392364" y="6072860"/>
              <a:ext cx="796933" cy="185801"/>
              <a:chOff x="3321050" y="1066800"/>
              <a:chExt cx="6505573" cy="1508125"/>
            </a:xfrm>
          </p:grpSpPr>
          <p:sp>
            <p:nvSpPr>
              <p:cNvPr id="2169" name="Google Shape;2169;p51"/>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70" name="Google Shape;2170;p51"/>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2171" name="Google Shape;2171;p51"/>
          <p:cNvSpPr txBox="1"/>
          <p:nvPr>
            <p:ph idx="4294967295" type="title"/>
          </p:nvPr>
        </p:nvSpPr>
        <p:spPr>
          <a:xfrm>
            <a:off x="855300" y="249075"/>
            <a:ext cx="7433400" cy="3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Diagrams and infographics</a:t>
            </a:r>
            <a:endParaRPr sz="2000"/>
          </a:p>
        </p:txBody>
      </p:sp>
      <p:sp>
        <p:nvSpPr>
          <p:cNvPr id="2172" name="Google Shape;2172;p5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E86B6"/>
        </a:solidFill>
      </p:bgPr>
    </p:bg>
    <p:spTree>
      <p:nvGrpSpPr>
        <p:cNvPr id="2176" name="Shape 2176"/>
        <p:cNvGrpSpPr/>
        <p:nvPr/>
      </p:nvGrpSpPr>
      <p:grpSpPr>
        <a:xfrm>
          <a:off x="0" y="0"/>
          <a:ext cx="0" cy="0"/>
          <a:chOff x="0" y="0"/>
          <a:chExt cx="0" cy="0"/>
        </a:xfrm>
      </p:grpSpPr>
      <p:sp>
        <p:nvSpPr>
          <p:cNvPr id="2177" name="Google Shape;2177;p52"/>
          <p:cNvSpPr txBox="1"/>
          <p:nvPr/>
        </p:nvSpPr>
        <p:spPr>
          <a:xfrm>
            <a:off x="731900" y="914275"/>
            <a:ext cx="66768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You can also use any emoji as an icon!</a:t>
            </a:r>
            <a:endParaRPr b="1">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And of course it resizes without losing quality.</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How? Follow Google instructions https://twitter.com/googledocs/status/730087240156643328</a:t>
            </a:r>
            <a:endParaRPr>
              <a:solidFill>
                <a:srgbClr val="FFFFFF"/>
              </a:solidFill>
              <a:latin typeface="Titillium Web"/>
              <a:ea typeface="Titillium Web"/>
              <a:cs typeface="Titillium Web"/>
              <a:sym typeface="Titillium Web"/>
            </a:endParaRPr>
          </a:p>
        </p:txBody>
      </p:sp>
      <p:sp>
        <p:nvSpPr>
          <p:cNvPr id="2178" name="Google Shape;2178;p52"/>
          <p:cNvSpPr txBox="1"/>
          <p:nvPr/>
        </p:nvSpPr>
        <p:spPr>
          <a:xfrm>
            <a:off x="731900" y="2374250"/>
            <a:ext cx="7327500" cy="25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FFFFFF"/>
                </a:solidFill>
                <a:latin typeface="Titillium Web"/>
                <a:ea typeface="Titillium Web"/>
                <a:cs typeface="Titillium Web"/>
                <a:sym typeface="Titillium Web"/>
              </a:rPr>
              <a:t>✋👆👉👍👤👦👧👨👩👪💃🏃💑❤😂😉😋😒😭👶😸🐟🍒🍔💣📌📖🔨🎃🎈🎨🏈🏰🌏🔌🔑</a:t>
            </a:r>
            <a:r>
              <a:rPr lang="en" sz="2400">
                <a:solidFill>
                  <a:srgbClr val="FFFFFF"/>
                </a:solidFill>
                <a:highlight>
                  <a:srgbClr val="465573"/>
                </a:highlight>
                <a:latin typeface="Titillium Web"/>
                <a:ea typeface="Titillium Web"/>
                <a:cs typeface="Titillium Web"/>
                <a:sym typeface="Titillium Web"/>
              </a:rPr>
              <a:t> and many more...</a:t>
            </a:r>
            <a:endParaRPr sz="2400">
              <a:solidFill>
                <a:srgbClr val="FFFFFF"/>
              </a:solidFill>
              <a:highlight>
                <a:srgbClr val="465573"/>
              </a:highlight>
              <a:latin typeface="Titillium Web"/>
              <a:ea typeface="Titillium Web"/>
              <a:cs typeface="Titillium Web"/>
              <a:sym typeface="Titillium Web"/>
            </a:endParaRPr>
          </a:p>
        </p:txBody>
      </p:sp>
      <p:sp>
        <p:nvSpPr>
          <p:cNvPr id="2179" name="Google Shape;2179;p5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2183" name="Shape 2183"/>
        <p:cNvGrpSpPr/>
        <p:nvPr/>
      </p:nvGrpSpPr>
      <p:grpSpPr>
        <a:xfrm>
          <a:off x="0" y="0"/>
          <a:ext cx="0" cy="0"/>
          <a:chOff x="0" y="0"/>
          <a:chExt cx="0" cy="0"/>
        </a:xfrm>
      </p:grpSpPr>
      <p:pic>
        <p:nvPicPr>
          <p:cNvPr id="2184" name="Google Shape;2184;p53">
            <a:hlinkClick r:id="rId3"/>
          </p:cNvPr>
          <p:cNvPicPr preferRelativeResize="0"/>
          <p:nvPr/>
        </p:nvPicPr>
        <p:blipFill rotWithShape="1">
          <a:blip r:embed="rId4">
            <a:alphaModFix/>
          </a:blip>
          <a:srcRect b="0" l="0" r="0" t="0"/>
          <a:stretch/>
        </p:blipFill>
        <p:spPr>
          <a:xfrm>
            <a:off x="3426425" y="1451225"/>
            <a:ext cx="2291150" cy="550600"/>
          </a:xfrm>
          <a:prstGeom prst="rect">
            <a:avLst/>
          </a:prstGeom>
          <a:noFill/>
          <a:ln>
            <a:noFill/>
          </a:ln>
        </p:spPr>
      </p:pic>
      <p:sp>
        <p:nvSpPr>
          <p:cNvPr id="2185" name="Google Shape;2185;p53"/>
          <p:cNvSpPr txBox="1"/>
          <p:nvPr/>
        </p:nvSpPr>
        <p:spPr>
          <a:xfrm>
            <a:off x="1106100" y="2209500"/>
            <a:ext cx="6931800" cy="267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800">
                <a:solidFill>
                  <a:srgbClr val="434343"/>
                </a:solidFill>
                <a:latin typeface="Montserrat"/>
                <a:ea typeface="Montserrat"/>
                <a:cs typeface="Montserrat"/>
                <a:sym typeface="Montserrat"/>
              </a:rPr>
              <a:t>Free templates for all your presentation needs</a:t>
            </a:r>
            <a:endParaRPr b="1" sz="1800">
              <a:solidFill>
                <a:srgbClr val="434343"/>
              </a:solidFill>
              <a:latin typeface="Montserrat"/>
              <a:ea typeface="Montserrat"/>
              <a:cs typeface="Montserrat"/>
              <a:sym typeface="Montserrat"/>
            </a:endParaRPr>
          </a:p>
        </p:txBody>
      </p:sp>
      <p:grpSp>
        <p:nvGrpSpPr>
          <p:cNvPr id="2186" name="Google Shape;2186;p53"/>
          <p:cNvGrpSpPr/>
          <p:nvPr/>
        </p:nvGrpSpPr>
        <p:grpSpPr>
          <a:xfrm>
            <a:off x="690575" y="3290132"/>
            <a:ext cx="7762851" cy="892418"/>
            <a:chOff x="801125" y="3213932"/>
            <a:chExt cx="7762851" cy="892418"/>
          </a:xfrm>
        </p:grpSpPr>
        <p:grpSp>
          <p:nvGrpSpPr>
            <p:cNvPr id="2187" name="Google Shape;2187;p53"/>
            <p:cNvGrpSpPr/>
            <p:nvPr/>
          </p:nvGrpSpPr>
          <p:grpSpPr>
            <a:xfrm>
              <a:off x="4845759" y="3213932"/>
              <a:ext cx="1695900" cy="892418"/>
              <a:chOff x="4845759" y="3213932"/>
              <a:chExt cx="1695900" cy="892418"/>
            </a:xfrm>
          </p:grpSpPr>
          <p:sp>
            <p:nvSpPr>
              <p:cNvPr id="2188" name="Google Shape;2188;p53"/>
              <p:cNvSpPr txBox="1"/>
              <p:nvPr/>
            </p:nvSpPr>
            <p:spPr>
              <a:xfrm>
                <a:off x="4845759"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2189" name="Google Shape;2189;p53"/>
              <p:cNvSpPr/>
              <p:nvPr/>
            </p:nvSpPr>
            <p:spPr>
              <a:xfrm>
                <a:off x="5603395" y="3213932"/>
                <a:ext cx="180627" cy="181175"/>
              </a:xfrm>
              <a:custGeom>
                <a:rect b="b" l="l" r="r" t="t"/>
                <a:pathLst>
                  <a:path extrusionOk="0" h="5947" w="5929">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2190" name="Google Shape;2190;p53"/>
            <p:cNvGrpSpPr/>
            <p:nvPr/>
          </p:nvGrpSpPr>
          <p:grpSpPr>
            <a:xfrm>
              <a:off x="2823442" y="3214222"/>
              <a:ext cx="1695900" cy="892128"/>
              <a:chOff x="2823442" y="3214222"/>
              <a:chExt cx="1695900" cy="892128"/>
            </a:xfrm>
          </p:grpSpPr>
          <p:sp>
            <p:nvSpPr>
              <p:cNvPr id="2191" name="Google Shape;2191;p53"/>
              <p:cNvSpPr txBox="1"/>
              <p:nvPr/>
            </p:nvSpPr>
            <p:spPr>
              <a:xfrm>
                <a:off x="2823442"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2192" name="Google Shape;2192;p53"/>
              <p:cNvSpPr/>
              <p:nvPr/>
            </p:nvSpPr>
            <p:spPr>
              <a:xfrm>
                <a:off x="3569730" y="3214222"/>
                <a:ext cx="203323" cy="180597"/>
              </a:xfrm>
              <a:custGeom>
                <a:rect b="b" l="l" r="r" t="t"/>
                <a:pathLst>
                  <a:path extrusionOk="0" h="5928" w="6674">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2193" name="Google Shape;2193;p53"/>
            <p:cNvGrpSpPr/>
            <p:nvPr/>
          </p:nvGrpSpPr>
          <p:grpSpPr>
            <a:xfrm>
              <a:off x="6868076" y="3213932"/>
              <a:ext cx="1695900" cy="892418"/>
              <a:chOff x="6868076" y="3213932"/>
              <a:chExt cx="1695900" cy="892418"/>
            </a:xfrm>
          </p:grpSpPr>
          <p:sp>
            <p:nvSpPr>
              <p:cNvPr id="2194" name="Google Shape;2194;p53"/>
              <p:cNvSpPr txBox="1"/>
              <p:nvPr/>
            </p:nvSpPr>
            <p:spPr>
              <a:xfrm>
                <a:off x="6868076"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2195" name="Google Shape;2195;p53"/>
              <p:cNvSpPr/>
              <p:nvPr/>
            </p:nvSpPr>
            <p:spPr>
              <a:xfrm>
                <a:off x="7625712" y="3213932"/>
                <a:ext cx="180627" cy="181175"/>
              </a:xfrm>
              <a:custGeom>
                <a:rect b="b" l="l" r="r" t="t"/>
                <a:pathLst>
                  <a:path extrusionOk="0" h="5947" w="5929">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2196" name="Google Shape;2196;p53"/>
            <p:cNvGrpSpPr/>
            <p:nvPr/>
          </p:nvGrpSpPr>
          <p:grpSpPr>
            <a:xfrm>
              <a:off x="801125" y="3214206"/>
              <a:ext cx="1695900" cy="892144"/>
              <a:chOff x="801125" y="3214206"/>
              <a:chExt cx="1695900" cy="892144"/>
            </a:xfrm>
          </p:grpSpPr>
          <p:sp>
            <p:nvSpPr>
              <p:cNvPr id="2197" name="Google Shape;2197;p53"/>
              <p:cNvSpPr txBox="1"/>
              <p:nvPr/>
            </p:nvSpPr>
            <p:spPr>
              <a:xfrm>
                <a:off x="801125"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2198" name="Google Shape;2198;p53"/>
              <p:cNvSpPr/>
              <p:nvPr/>
            </p:nvSpPr>
            <p:spPr>
              <a:xfrm>
                <a:off x="1535764" y="3214206"/>
                <a:ext cx="226629" cy="180627"/>
              </a:xfrm>
              <a:custGeom>
                <a:rect b="b" l="l" r="r" t="t"/>
                <a:pathLst>
                  <a:path extrusionOk="0" h="5929" w="7439">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8"/>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“Quotations are commonly printed as a means of inspiration and to invoke philosophical thoughts from the reader.</a:t>
            </a:r>
            <a:r>
              <a:rPr lang="en">
                <a:solidFill>
                  <a:schemeClr val="lt1"/>
                </a:solidFill>
              </a:rPr>
              <a:t>”</a:t>
            </a:r>
            <a:endParaRPr/>
          </a:p>
        </p:txBody>
      </p:sp>
      <p:sp>
        <p:nvSpPr>
          <p:cNvPr id="802" name="Google Shape;802;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9"/>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HEADLINE</a:t>
            </a:r>
            <a:endParaRPr/>
          </a:p>
        </p:txBody>
      </p:sp>
      <p:sp>
        <p:nvSpPr>
          <p:cNvPr id="808" name="Google Shape;808;p19"/>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the first set of slides</a:t>
            </a:r>
            <a:endParaRPr/>
          </a:p>
        </p:txBody>
      </p:sp>
      <p:sp>
        <p:nvSpPr>
          <p:cNvPr id="809" name="Google Shape;809;p19"/>
          <p:cNvSpPr/>
          <p:nvPr/>
        </p:nvSpPr>
        <p:spPr>
          <a:xfrm>
            <a:off x="6898679" y="1890725"/>
            <a:ext cx="1408000" cy="2701375"/>
          </a:xfrm>
          <a:prstGeom prst="rect">
            <a:avLst/>
          </a:prstGeom>
        </p:spPr>
        <p:txBody>
          <a:bodyPr>
            <a:prstTxWarp prst="textPlain"/>
          </a:bodyPr>
          <a:lstStyle/>
          <a:p>
            <a:pPr lvl="0" algn="ctr"/>
            <a:r>
              <a:rPr b="1" i="0">
                <a:ln>
                  <a:noFill/>
                </a:ln>
                <a:solidFill>
                  <a:srgbClr val="6E86B6"/>
                </a:solidFill>
                <a:latin typeface="Titillium Web"/>
              </a:rPr>
              <a:t>1</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2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THIS IS A SLIDE TITLE</a:t>
            </a:r>
            <a:endParaRPr/>
          </a:p>
        </p:txBody>
      </p:sp>
      <p:sp>
        <p:nvSpPr>
          <p:cNvPr id="815" name="Google Shape;815;p20"/>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Here you have a list of items</a:t>
            </a:r>
            <a:endParaRPr/>
          </a:p>
          <a:p>
            <a:pPr indent="-381000" lvl="0" marL="457200" rtl="0" algn="l">
              <a:spcBef>
                <a:spcPts val="0"/>
              </a:spcBef>
              <a:spcAft>
                <a:spcPts val="0"/>
              </a:spcAft>
              <a:buSzPts val="2400"/>
              <a:buChar char="▫"/>
            </a:pPr>
            <a:r>
              <a:rPr lang="en"/>
              <a:t>And some text</a:t>
            </a:r>
            <a:endParaRPr/>
          </a:p>
          <a:p>
            <a:pPr indent="-381000" lvl="0" marL="457200" rtl="0" algn="l">
              <a:spcBef>
                <a:spcPts val="0"/>
              </a:spcBef>
              <a:spcAft>
                <a:spcPts val="0"/>
              </a:spcAft>
              <a:buSzPts val="2400"/>
              <a:buChar char="▫"/>
            </a:pPr>
            <a:r>
              <a:rPr lang="en"/>
              <a:t>But remember not to overload your slides with content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Your audience will listen to you or read the content, but won’t do both. </a:t>
            </a:r>
            <a:endParaRPr/>
          </a:p>
        </p:txBody>
      </p:sp>
      <p:sp>
        <p:nvSpPr>
          <p:cNvPr id="816" name="Google Shape;816;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21"/>
          <p:cNvSpPr txBox="1"/>
          <p:nvPr>
            <p:ph idx="4294967295" type="ctrTitle"/>
          </p:nvPr>
        </p:nvSpPr>
        <p:spPr>
          <a:xfrm>
            <a:off x="641049" y="2240138"/>
            <a:ext cx="5178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200"/>
              <a:t>BIG CONCEPT</a:t>
            </a:r>
            <a:endParaRPr sz="9200"/>
          </a:p>
        </p:txBody>
      </p:sp>
      <p:sp>
        <p:nvSpPr>
          <p:cNvPr id="822" name="Google Shape;822;p21"/>
          <p:cNvSpPr txBox="1"/>
          <p:nvPr>
            <p:ph idx="4294967295" type="subTitle"/>
          </p:nvPr>
        </p:nvSpPr>
        <p:spPr>
          <a:xfrm>
            <a:off x="641049" y="3411552"/>
            <a:ext cx="51789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Bring the attention of your audience over a key concept using icons or illustrations</a:t>
            </a:r>
            <a:endParaRPr sz="1800"/>
          </a:p>
        </p:txBody>
      </p:sp>
      <p:grpSp>
        <p:nvGrpSpPr>
          <p:cNvPr id="823" name="Google Shape;823;p21"/>
          <p:cNvGrpSpPr/>
          <p:nvPr/>
        </p:nvGrpSpPr>
        <p:grpSpPr>
          <a:xfrm>
            <a:off x="6386449" y="535979"/>
            <a:ext cx="2049541" cy="2049503"/>
            <a:chOff x="6643075" y="3664250"/>
            <a:chExt cx="407950" cy="407975"/>
          </a:xfrm>
        </p:grpSpPr>
        <p:sp>
          <p:nvSpPr>
            <p:cNvPr id="824" name="Google Shape;824;p21"/>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1"/>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1"/>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1"/>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1"/>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21"/>
          <p:cNvSpPr/>
          <p:nvPr/>
        </p:nvSpPr>
        <p:spPr>
          <a:xfrm>
            <a:off x="5895981" y="1009302"/>
            <a:ext cx="320368" cy="30589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1"/>
          <p:cNvSpPr/>
          <p:nvPr/>
        </p:nvSpPr>
        <p:spPr>
          <a:xfrm rot="2697547">
            <a:off x="8007055" y="2575333"/>
            <a:ext cx="486304" cy="46434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1"/>
          <p:cNvSpPr/>
          <p:nvPr/>
        </p:nvSpPr>
        <p:spPr>
          <a:xfrm>
            <a:off x="8391773" y="2310235"/>
            <a:ext cx="194803" cy="18607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rot="1280241">
            <a:off x="5674028" y="1931959"/>
            <a:ext cx="194750" cy="18604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22"/>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White</a:t>
            </a:r>
            <a:endParaRPr b="1"/>
          </a:p>
          <a:p>
            <a:pPr indent="0" lvl="0" marL="0" rtl="0" algn="l">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 CAN ALSO SPLIT YOUR CONTENT</a:t>
            </a:r>
            <a:endParaRPr/>
          </a:p>
        </p:txBody>
      </p:sp>
      <p:sp>
        <p:nvSpPr>
          <p:cNvPr id="842" name="Google Shape;842;p22"/>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Black</a:t>
            </a:r>
            <a:endParaRPr b="1"/>
          </a:p>
          <a:p>
            <a:pPr indent="0" lvl="0" marL="0" rtl="0" algn="l">
              <a:spcBef>
                <a:spcPts val="600"/>
              </a:spcBef>
              <a:spcAft>
                <a:spcPts val="0"/>
              </a:spcAft>
              <a:buNone/>
            </a:pPr>
            <a:r>
              <a:rPr lang="en"/>
              <a:t>Is the color of ebony and of outer space. It has been the symbolic color of elegance, solemnity and authority.</a:t>
            </a:r>
            <a:endParaRPr/>
          </a:p>
        </p:txBody>
      </p:sp>
      <p:sp>
        <p:nvSpPr>
          <p:cNvPr id="843" name="Google Shape;843;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23"/>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TWO OR THREE COLUMNS</a:t>
            </a:r>
            <a:endParaRPr/>
          </a:p>
        </p:txBody>
      </p:sp>
      <p:sp>
        <p:nvSpPr>
          <p:cNvPr id="849" name="Google Shape;849;p23"/>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a:t>Is the color of blood, and because of this it has historically been associated with sacrifice, danger and courage. </a:t>
            </a:r>
            <a:endParaRPr/>
          </a:p>
          <a:p>
            <a:pPr indent="0" lvl="0" marL="0" rtl="0" algn="l">
              <a:spcBef>
                <a:spcPts val="600"/>
              </a:spcBef>
              <a:spcAft>
                <a:spcPts val="0"/>
              </a:spcAft>
              <a:buNone/>
            </a:pPr>
            <a:r>
              <a:t/>
            </a:r>
            <a:endParaRPr/>
          </a:p>
        </p:txBody>
      </p:sp>
      <p:sp>
        <p:nvSpPr>
          <p:cNvPr id="852" name="Google Shape;852;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