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78" r:id="rId3"/>
    <p:sldId id="274" r:id="rId4"/>
    <p:sldId id="258" r:id="rId5"/>
    <p:sldId id="259" r:id="rId6"/>
    <p:sldId id="260" r:id="rId7"/>
    <p:sldId id="263" r:id="rId8"/>
    <p:sldId id="264" r:id="rId9"/>
    <p:sldId id="265" r:id="rId10"/>
    <p:sldId id="266" r:id="rId11"/>
    <p:sldId id="267" r:id="rId12"/>
    <p:sldId id="268" r:id="rId13"/>
    <p:sldId id="269" r:id="rId14"/>
    <p:sldId id="270" r:id="rId15"/>
    <p:sldId id="261" r:id="rId16"/>
    <p:sldId id="262" r:id="rId17"/>
    <p:sldId id="271" r:id="rId18"/>
    <p:sldId id="272" r:id="rId19"/>
    <p:sldId id="273"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2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F39F78-71C6-4588-ADFE-B7CE0ACC5CDB}" type="datetimeFigureOut">
              <a:rPr lang="en-US" smtClean="0"/>
              <a:t>08/27/2021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526813-1524-4B41-B13B-16D094E4D0F9}" type="slidenum">
              <a:rPr lang="en-US" smtClean="0"/>
              <a:t>‹#›</a:t>
            </a:fld>
            <a:endParaRPr lang="en-US"/>
          </a:p>
        </p:txBody>
      </p:sp>
    </p:spTree>
    <p:extLst>
      <p:ext uri="{BB962C8B-B14F-4D97-AF65-F5344CB8AC3E}">
        <p14:creationId xmlns:p14="http://schemas.microsoft.com/office/powerpoint/2010/main" val="1541561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Shape 603"/>
          <p:cNvSpPr>
            <a:spLocks noGrp="1" noRot="1" noChangeAspect="1"/>
          </p:cNvSpPr>
          <p:nvPr>
            <p:ph type="sldImg" idx="2"/>
          </p:nvPr>
        </p:nvSpPr>
        <p:spPr>
          <a:xfrm>
            <a:off x="79375" y="739775"/>
            <a:ext cx="6577013" cy="3700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04" name="Shape 604"/>
          <p:cNvSpPr txBox="1">
            <a:spLocks noGrp="1"/>
          </p:cNvSpPr>
          <p:nvPr>
            <p:ph type="body" idx="1"/>
          </p:nvPr>
        </p:nvSpPr>
        <p:spPr>
          <a:xfrm>
            <a:off x="673577" y="4686499"/>
            <a:ext cx="5388609" cy="4439841"/>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414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84B2AA-0631-45CD-A753-913E69A2DE5B}" type="datetimeFigureOut">
              <a:rPr lang="en-US" smtClean="0"/>
              <a:t>08/27/2021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D2B46-886A-4599-AB48-E3B7AC3628E4}" type="slidenum">
              <a:rPr lang="en-US" smtClean="0"/>
              <a:t>‹#›</a:t>
            </a:fld>
            <a:endParaRPr lang="en-US"/>
          </a:p>
        </p:txBody>
      </p:sp>
    </p:spTree>
    <p:extLst>
      <p:ext uri="{BB962C8B-B14F-4D97-AF65-F5344CB8AC3E}">
        <p14:creationId xmlns:p14="http://schemas.microsoft.com/office/powerpoint/2010/main" val="199308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84B2AA-0631-45CD-A753-913E69A2DE5B}" type="datetimeFigureOut">
              <a:rPr lang="en-US" smtClean="0"/>
              <a:t>08/27/2021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D2B46-886A-4599-AB48-E3B7AC3628E4}" type="slidenum">
              <a:rPr lang="en-US" smtClean="0"/>
              <a:t>‹#›</a:t>
            </a:fld>
            <a:endParaRPr lang="en-US"/>
          </a:p>
        </p:txBody>
      </p:sp>
    </p:spTree>
    <p:extLst>
      <p:ext uri="{BB962C8B-B14F-4D97-AF65-F5344CB8AC3E}">
        <p14:creationId xmlns:p14="http://schemas.microsoft.com/office/powerpoint/2010/main" val="3108584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84B2AA-0631-45CD-A753-913E69A2DE5B}" type="datetimeFigureOut">
              <a:rPr lang="en-US" smtClean="0"/>
              <a:t>08/27/2021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D2B46-886A-4599-AB48-E3B7AC3628E4}" type="slidenum">
              <a:rPr lang="en-US" smtClean="0"/>
              <a:t>‹#›</a:t>
            </a:fld>
            <a:endParaRPr lang="en-US"/>
          </a:p>
        </p:txBody>
      </p:sp>
    </p:spTree>
    <p:extLst>
      <p:ext uri="{BB962C8B-B14F-4D97-AF65-F5344CB8AC3E}">
        <p14:creationId xmlns:p14="http://schemas.microsoft.com/office/powerpoint/2010/main" val="2398267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19D2F99-3279-4648-B4B9-A28F863C7218}"/>
              </a:ext>
            </a:extLst>
          </p:cNvPr>
          <p:cNvSpPr/>
          <p:nvPr userDrawn="1"/>
        </p:nvSpPr>
        <p:spPr>
          <a:xfrm>
            <a:off x="0" y="1089639"/>
            <a:ext cx="12198864" cy="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8" name="Group 7">
            <a:extLst>
              <a:ext uri="{FF2B5EF4-FFF2-40B4-BE49-F238E27FC236}">
                <a16:creationId xmlns:a16="http://schemas.microsoft.com/office/drawing/2014/main" id="{502C1788-6A8D-4CDB-B5C6-C72E8CD18961}"/>
              </a:ext>
            </a:extLst>
          </p:cNvPr>
          <p:cNvGrpSpPr/>
          <p:nvPr userDrawn="1"/>
        </p:nvGrpSpPr>
        <p:grpSpPr>
          <a:xfrm>
            <a:off x="7088441" y="1109225"/>
            <a:ext cx="5103559" cy="372734"/>
            <a:chOff x="3103" y="0"/>
            <a:chExt cx="2409882" cy="148336"/>
          </a:xfrm>
        </p:grpSpPr>
        <p:sp>
          <p:nvSpPr>
            <p:cNvPr id="9" name="Rectangle 8">
              <a:extLst>
                <a:ext uri="{FF2B5EF4-FFF2-40B4-BE49-F238E27FC236}">
                  <a16:creationId xmlns:a16="http://schemas.microsoft.com/office/drawing/2014/main" id="{1444C62C-7A65-4736-8859-BF8F99B64A50}"/>
                </a:ext>
              </a:extLst>
            </p:cNvPr>
            <p:cNvSpPr/>
            <p:nvPr/>
          </p:nvSpPr>
          <p:spPr>
            <a:xfrm>
              <a:off x="147995" y="10571"/>
              <a:ext cx="2264990" cy="1377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Right Triangle 9">
              <a:extLst>
                <a:ext uri="{FF2B5EF4-FFF2-40B4-BE49-F238E27FC236}">
                  <a16:creationId xmlns:a16="http://schemas.microsoft.com/office/drawing/2014/main" id="{2BEF87CE-9AB1-43C7-B1FA-8644E0305B13}"/>
                </a:ext>
              </a:extLst>
            </p:cNvPr>
            <p:cNvSpPr/>
            <p:nvPr/>
          </p:nvSpPr>
          <p:spPr>
            <a:xfrm rot="10800000">
              <a:off x="3103" y="0"/>
              <a:ext cx="147588" cy="14728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1" name="Group 10">
            <a:extLst>
              <a:ext uri="{FF2B5EF4-FFF2-40B4-BE49-F238E27FC236}">
                <a16:creationId xmlns:a16="http://schemas.microsoft.com/office/drawing/2014/main" id="{0D4CDDA8-C8E0-42F7-A290-1D56BB7EEF65}"/>
              </a:ext>
            </a:extLst>
          </p:cNvPr>
          <p:cNvGrpSpPr/>
          <p:nvPr userDrawn="1"/>
        </p:nvGrpSpPr>
        <p:grpSpPr>
          <a:xfrm>
            <a:off x="0" y="6504305"/>
            <a:ext cx="12192000" cy="359044"/>
            <a:chOff x="0" y="0"/>
            <a:chExt cx="6997148" cy="359152"/>
          </a:xfrm>
        </p:grpSpPr>
        <p:sp>
          <p:nvSpPr>
            <p:cNvPr id="12" name="Rectangle 11">
              <a:extLst>
                <a:ext uri="{FF2B5EF4-FFF2-40B4-BE49-F238E27FC236}">
                  <a16:creationId xmlns:a16="http://schemas.microsoft.com/office/drawing/2014/main" id="{3C4B069E-5067-492E-A52E-674F8D5270A0}"/>
                </a:ext>
              </a:extLst>
            </p:cNvPr>
            <p:cNvSpPr/>
            <p:nvPr/>
          </p:nvSpPr>
          <p:spPr>
            <a:xfrm>
              <a:off x="0" y="0"/>
              <a:ext cx="6997148" cy="769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ectangle 12">
              <a:extLst>
                <a:ext uri="{FF2B5EF4-FFF2-40B4-BE49-F238E27FC236}">
                  <a16:creationId xmlns:a16="http://schemas.microsoft.com/office/drawing/2014/main" id="{0D802A92-84F9-4FF0-820A-FB7BD324E0A2}"/>
                </a:ext>
              </a:extLst>
            </p:cNvPr>
            <p:cNvSpPr/>
            <p:nvPr/>
          </p:nvSpPr>
          <p:spPr>
            <a:xfrm>
              <a:off x="56" y="58536"/>
              <a:ext cx="2514544" cy="2952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ight Triangle 13">
              <a:extLst>
                <a:ext uri="{FF2B5EF4-FFF2-40B4-BE49-F238E27FC236}">
                  <a16:creationId xmlns:a16="http://schemas.microsoft.com/office/drawing/2014/main" id="{D2C2C985-41EE-4DE0-BA31-9603F4B5EC77}"/>
                </a:ext>
              </a:extLst>
            </p:cNvPr>
            <p:cNvSpPr/>
            <p:nvPr/>
          </p:nvSpPr>
          <p:spPr>
            <a:xfrm rot="5400000">
              <a:off x="2512297" y="57243"/>
              <a:ext cx="302240" cy="30157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15" name="Rectangle 14">
            <a:extLst>
              <a:ext uri="{FF2B5EF4-FFF2-40B4-BE49-F238E27FC236}">
                <a16:creationId xmlns:a16="http://schemas.microsoft.com/office/drawing/2014/main" id="{5B9EF9D2-4A23-45CD-992C-CD47750772D4}"/>
              </a:ext>
            </a:extLst>
          </p:cNvPr>
          <p:cNvSpPr/>
          <p:nvPr userDrawn="1"/>
        </p:nvSpPr>
        <p:spPr>
          <a:xfrm>
            <a:off x="11586754" y="6244047"/>
            <a:ext cx="612110" cy="613954"/>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b="1" dirty="0"/>
          </a:p>
        </p:txBody>
      </p:sp>
      <p:sp>
        <p:nvSpPr>
          <p:cNvPr id="21" name="Slide Number Placeholder 55">
            <a:extLst>
              <a:ext uri="{FF2B5EF4-FFF2-40B4-BE49-F238E27FC236}">
                <a16:creationId xmlns:a16="http://schemas.microsoft.com/office/drawing/2014/main" id="{ABEFF0BF-973E-467F-A245-D3B6D6E9908A}"/>
              </a:ext>
            </a:extLst>
          </p:cNvPr>
          <p:cNvSpPr txBox="1">
            <a:spLocks/>
          </p:cNvSpPr>
          <p:nvPr userDrawn="1"/>
        </p:nvSpPr>
        <p:spPr>
          <a:xfrm>
            <a:off x="11617779" y="6355474"/>
            <a:ext cx="333785" cy="416637"/>
          </a:xfrm>
          <a:prstGeom prst="rect">
            <a:avLst/>
          </a:prstGeom>
          <a:noFill/>
        </p:spPr>
        <p:txBody>
          <a:bodyPr vert="horz" lIns="0" tIns="72000" rIns="0" bIns="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333" b="1" i="0" kern="1200">
                <a:solidFill>
                  <a:schemeClr val="tx1">
                    <a:lumMod val="85000"/>
                    <a:lumOff val="15000"/>
                  </a:schemeClr>
                </a:solidFill>
                <a:latin typeface="Raleway Black" charset="0"/>
                <a:ea typeface="Raleway Black" charset="0"/>
                <a:cs typeface="Raleway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fld id="{3E86787A-2145-504F-8227-B6F0C8CAD121}" type="slidenum">
              <a:rPr lang="en-US" sz="1800" smtClean="0">
                <a:solidFill>
                  <a:schemeClr val="bg1"/>
                </a:solidFill>
              </a:rPr>
              <a:pPr algn="r"/>
              <a:t>‹#›</a:t>
            </a:fld>
            <a:endParaRPr lang="en-US" sz="1800" dirty="0">
              <a:solidFill>
                <a:schemeClr val="bg1"/>
              </a:solidFill>
            </a:endParaRPr>
          </a:p>
        </p:txBody>
      </p:sp>
      <p:pic>
        <p:nvPicPr>
          <p:cNvPr id="22" name="Picture 21">
            <a:extLst>
              <a:ext uri="{FF2B5EF4-FFF2-40B4-BE49-F238E27FC236}">
                <a16:creationId xmlns:a16="http://schemas.microsoft.com/office/drawing/2014/main" id="{E489ECF4-3991-459D-835C-1F45D382590A}"/>
              </a:ext>
            </a:extLst>
          </p:cNvPr>
          <p:cNvPicPr/>
          <p:nvPr userDrawn="1"/>
        </p:nvPicPr>
        <p:blipFill>
          <a:blip r:embed="rId2" cstate="print">
            <a:extLst>
              <a:ext uri="{28A0092B-C50C-407E-A947-70E740481C1C}">
                <a14:useLocalDpi xmlns:a14="http://schemas.microsoft.com/office/drawing/2010/main" val="0"/>
              </a:ext>
            </a:extLst>
          </a:blip>
          <a:stretch>
            <a:fillRect/>
          </a:stretch>
        </p:blipFill>
        <p:spPr>
          <a:xfrm>
            <a:off x="401702" y="1"/>
            <a:ext cx="3573397" cy="1109224"/>
          </a:xfrm>
          <a:prstGeom prst="rect">
            <a:avLst/>
          </a:prstGeom>
        </p:spPr>
      </p:pic>
      <p:grpSp>
        <p:nvGrpSpPr>
          <p:cNvPr id="23" name="Group 22">
            <a:extLst>
              <a:ext uri="{FF2B5EF4-FFF2-40B4-BE49-F238E27FC236}">
                <a16:creationId xmlns:a16="http://schemas.microsoft.com/office/drawing/2014/main" id="{895198AB-3010-4284-BEB9-0D3F29D46393}"/>
              </a:ext>
            </a:extLst>
          </p:cNvPr>
          <p:cNvGrpSpPr/>
          <p:nvPr userDrawn="1"/>
        </p:nvGrpSpPr>
        <p:grpSpPr>
          <a:xfrm>
            <a:off x="9429751" y="214411"/>
            <a:ext cx="2387182" cy="709328"/>
            <a:chOff x="0" y="0"/>
            <a:chExt cx="1724274" cy="543560"/>
          </a:xfrm>
        </p:grpSpPr>
        <p:pic>
          <p:nvPicPr>
            <p:cNvPr id="24" name="Picture 23">
              <a:extLst>
                <a:ext uri="{FF2B5EF4-FFF2-40B4-BE49-F238E27FC236}">
                  <a16:creationId xmlns:a16="http://schemas.microsoft.com/office/drawing/2014/main" id="{BBCE77C9-2327-48E9-AC20-4C65DC62A8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4644" y="0"/>
              <a:ext cx="849630" cy="543560"/>
            </a:xfrm>
            <a:prstGeom prst="rect">
              <a:avLst/>
            </a:prstGeom>
          </p:spPr>
        </p:pic>
        <p:pic>
          <p:nvPicPr>
            <p:cNvPr id="25" name="Picture 24">
              <a:extLst>
                <a:ext uri="{FF2B5EF4-FFF2-40B4-BE49-F238E27FC236}">
                  <a16:creationId xmlns:a16="http://schemas.microsoft.com/office/drawing/2014/main" id="{425BD6EC-11BA-4C21-8CEF-901D6F1D82A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2647"/>
            <a:stretch/>
          </p:blipFill>
          <p:spPr bwMode="auto">
            <a:xfrm>
              <a:off x="0" y="0"/>
              <a:ext cx="405130" cy="543560"/>
            </a:xfrm>
            <a:prstGeom prst="rect">
              <a:avLst/>
            </a:prstGeom>
            <a:ln>
              <a:noFill/>
            </a:ln>
            <a:extLst>
              <a:ext uri="{53640926-AAD7-44D8-BBD7-CCE9431645EC}">
                <a14:shadowObscured xmlns:a14="http://schemas.microsoft.com/office/drawing/2010/main"/>
              </a:ext>
            </a:extLst>
          </p:spPr>
        </p:pic>
        <p:pic>
          <p:nvPicPr>
            <p:cNvPr id="26" name="Picture 25">
              <a:extLst>
                <a:ext uri="{FF2B5EF4-FFF2-40B4-BE49-F238E27FC236}">
                  <a16:creationId xmlns:a16="http://schemas.microsoft.com/office/drawing/2014/main" id="{F4EECB6E-3905-428D-A2EE-B631354E9A5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2647"/>
            <a:stretch/>
          </p:blipFill>
          <p:spPr bwMode="auto">
            <a:xfrm>
              <a:off x="405517" y="0"/>
              <a:ext cx="405130" cy="543560"/>
            </a:xfrm>
            <a:prstGeom prst="rect">
              <a:avLst/>
            </a:prstGeom>
            <a:ln>
              <a:noFill/>
            </a:ln>
            <a:extLst>
              <a:ext uri="{53640926-AAD7-44D8-BBD7-CCE9431645EC}">
                <a14:shadowObscured xmlns:a14="http://schemas.microsoft.com/office/drawing/2010/main"/>
              </a:ext>
            </a:extLst>
          </p:spPr>
        </p:pic>
      </p:grpSp>
    </p:spTree>
    <p:extLst>
      <p:ext uri="{BB962C8B-B14F-4D97-AF65-F5344CB8AC3E}">
        <p14:creationId xmlns:p14="http://schemas.microsoft.com/office/powerpoint/2010/main" val="1960614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511"/>
        <p:cNvGrpSpPr/>
        <p:nvPr/>
      </p:nvGrpSpPr>
      <p:grpSpPr>
        <a:xfrm>
          <a:off x="0" y="0"/>
          <a:ext cx="0" cy="0"/>
          <a:chOff x="0" y="0"/>
          <a:chExt cx="0" cy="0"/>
        </a:xfrm>
      </p:grpSpPr>
      <p:grpSp>
        <p:nvGrpSpPr>
          <p:cNvPr id="2" name="Group 1">
            <a:extLst>
              <a:ext uri="{FF2B5EF4-FFF2-40B4-BE49-F238E27FC236}">
                <a16:creationId xmlns:a16="http://schemas.microsoft.com/office/drawing/2014/main" id="{6368350E-D18D-4229-990E-BBDB75884912}"/>
              </a:ext>
            </a:extLst>
          </p:cNvPr>
          <p:cNvGrpSpPr/>
          <p:nvPr userDrawn="1"/>
        </p:nvGrpSpPr>
        <p:grpSpPr>
          <a:xfrm>
            <a:off x="-1321" y="5682669"/>
            <a:ext cx="12193321" cy="725488"/>
            <a:chOff x="24939" y="6173782"/>
            <a:chExt cx="12142123" cy="725488"/>
          </a:xfrm>
        </p:grpSpPr>
        <p:sp>
          <p:nvSpPr>
            <p:cNvPr id="3" name="Freeform 640">
              <a:extLst>
                <a:ext uri="{FF2B5EF4-FFF2-40B4-BE49-F238E27FC236}">
                  <a16:creationId xmlns:a16="http://schemas.microsoft.com/office/drawing/2014/main" id="{B16F7E69-8DC7-4973-AD18-85CE19E9380A}"/>
                </a:ext>
              </a:extLst>
            </p:cNvPr>
            <p:cNvSpPr>
              <a:spLocks/>
            </p:cNvSpPr>
            <p:nvPr/>
          </p:nvSpPr>
          <p:spPr bwMode="auto">
            <a:xfrm>
              <a:off x="24939" y="6175370"/>
              <a:ext cx="12142123" cy="723900"/>
            </a:xfrm>
            <a:custGeom>
              <a:avLst/>
              <a:gdLst>
                <a:gd name="T0" fmla="*/ 1563 w 3792"/>
                <a:gd name="T1" fmla="*/ 31 h 456"/>
                <a:gd name="T2" fmla="*/ 1657 w 3792"/>
                <a:gd name="T3" fmla="*/ 70 h 456"/>
                <a:gd name="T4" fmla="*/ 1755 w 3792"/>
                <a:gd name="T5" fmla="*/ 88 h 456"/>
                <a:gd name="T6" fmla="*/ 1853 w 3792"/>
                <a:gd name="T7" fmla="*/ 87 h 456"/>
                <a:gd name="T8" fmla="*/ 1945 w 3792"/>
                <a:gd name="T9" fmla="*/ 72 h 456"/>
                <a:gd name="T10" fmla="*/ 2028 w 3792"/>
                <a:gd name="T11" fmla="*/ 50 h 456"/>
                <a:gd name="T12" fmla="*/ 2067 w 3792"/>
                <a:gd name="T13" fmla="*/ 38 h 456"/>
                <a:gd name="T14" fmla="*/ 2090 w 3792"/>
                <a:gd name="T15" fmla="*/ 49 h 456"/>
                <a:gd name="T16" fmla="*/ 2135 w 3792"/>
                <a:gd name="T17" fmla="*/ 67 h 456"/>
                <a:gd name="T18" fmla="*/ 2196 w 3792"/>
                <a:gd name="T19" fmla="*/ 88 h 456"/>
                <a:gd name="T20" fmla="*/ 2271 w 3792"/>
                <a:gd name="T21" fmla="*/ 108 h 456"/>
                <a:gd name="T22" fmla="*/ 2356 w 3792"/>
                <a:gd name="T23" fmla="*/ 121 h 456"/>
                <a:gd name="T24" fmla="*/ 2444 w 3792"/>
                <a:gd name="T25" fmla="*/ 122 h 456"/>
                <a:gd name="T26" fmla="*/ 2539 w 3792"/>
                <a:gd name="T27" fmla="*/ 110 h 456"/>
                <a:gd name="T28" fmla="*/ 2648 w 3792"/>
                <a:gd name="T29" fmla="*/ 83 h 456"/>
                <a:gd name="T30" fmla="*/ 2763 w 3792"/>
                <a:gd name="T31" fmla="*/ 38 h 456"/>
                <a:gd name="T32" fmla="*/ 2839 w 3792"/>
                <a:gd name="T33" fmla="*/ 97 h 456"/>
                <a:gd name="T34" fmla="*/ 2920 w 3792"/>
                <a:gd name="T35" fmla="*/ 133 h 456"/>
                <a:gd name="T36" fmla="*/ 3007 w 3792"/>
                <a:gd name="T37" fmla="*/ 147 h 456"/>
                <a:gd name="T38" fmla="*/ 3092 w 3792"/>
                <a:gd name="T39" fmla="*/ 144 h 456"/>
                <a:gd name="T40" fmla="*/ 3173 w 3792"/>
                <a:gd name="T41" fmla="*/ 130 h 456"/>
                <a:gd name="T42" fmla="*/ 3248 w 3792"/>
                <a:gd name="T43" fmla="*/ 106 h 456"/>
                <a:gd name="T44" fmla="*/ 3312 w 3792"/>
                <a:gd name="T45" fmla="*/ 79 h 456"/>
                <a:gd name="T46" fmla="*/ 3361 w 3792"/>
                <a:gd name="T47" fmla="*/ 50 h 456"/>
                <a:gd name="T48" fmla="*/ 3396 w 3792"/>
                <a:gd name="T49" fmla="*/ 27 h 456"/>
                <a:gd name="T50" fmla="*/ 3407 w 3792"/>
                <a:gd name="T51" fmla="*/ 11 h 456"/>
                <a:gd name="T52" fmla="*/ 3420 w 3792"/>
                <a:gd name="T53" fmla="*/ 16 h 456"/>
                <a:gd name="T54" fmla="*/ 3454 w 3792"/>
                <a:gd name="T55" fmla="*/ 31 h 456"/>
                <a:gd name="T56" fmla="*/ 3507 w 3792"/>
                <a:gd name="T57" fmla="*/ 50 h 456"/>
                <a:gd name="T58" fmla="*/ 3570 w 3792"/>
                <a:gd name="T59" fmla="*/ 72 h 456"/>
                <a:gd name="T60" fmla="*/ 3643 w 3792"/>
                <a:gd name="T61" fmla="*/ 95 h 456"/>
                <a:gd name="T62" fmla="*/ 3718 w 3792"/>
                <a:gd name="T63" fmla="*/ 114 h 456"/>
                <a:gd name="T64" fmla="*/ 3792 w 3792"/>
                <a:gd name="T65" fmla="*/ 126 h 456"/>
                <a:gd name="T66" fmla="*/ 0 w 3792"/>
                <a:gd name="T67" fmla="*/ 456 h 456"/>
                <a:gd name="T68" fmla="*/ 46 w 3792"/>
                <a:gd name="T69" fmla="*/ 50 h 456"/>
                <a:gd name="T70" fmla="*/ 124 w 3792"/>
                <a:gd name="T71" fmla="*/ 21 h 456"/>
                <a:gd name="T72" fmla="*/ 161 w 3792"/>
                <a:gd name="T73" fmla="*/ 11 h 456"/>
                <a:gd name="T74" fmla="*/ 180 w 3792"/>
                <a:gd name="T75" fmla="*/ 25 h 456"/>
                <a:gd name="T76" fmla="*/ 209 w 3792"/>
                <a:gd name="T77" fmla="*/ 44 h 456"/>
                <a:gd name="T78" fmla="*/ 248 w 3792"/>
                <a:gd name="T79" fmla="*/ 63 h 456"/>
                <a:gd name="T80" fmla="*/ 303 w 3792"/>
                <a:gd name="T81" fmla="*/ 80 h 456"/>
                <a:gd name="T82" fmla="*/ 379 w 3792"/>
                <a:gd name="T83" fmla="*/ 93 h 456"/>
                <a:gd name="T84" fmla="*/ 479 w 3792"/>
                <a:gd name="T85" fmla="*/ 97 h 456"/>
                <a:gd name="T86" fmla="*/ 589 w 3792"/>
                <a:gd name="T87" fmla="*/ 91 h 456"/>
                <a:gd name="T88" fmla="*/ 677 w 3792"/>
                <a:gd name="T89" fmla="*/ 75 h 456"/>
                <a:gd name="T90" fmla="*/ 743 w 3792"/>
                <a:gd name="T91" fmla="*/ 55 h 456"/>
                <a:gd name="T92" fmla="*/ 788 w 3792"/>
                <a:gd name="T93" fmla="*/ 37 h 456"/>
                <a:gd name="T94" fmla="*/ 811 w 3792"/>
                <a:gd name="T95" fmla="*/ 24 h 456"/>
                <a:gd name="T96" fmla="*/ 855 w 3792"/>
                <a:gd name="T97" fmla="*/ 42 h 456"/>
                <a:gd name="T98" fmla="*/ 948 w 3792"/>
                <a:gd name="T99" fmla="*/ 72 h 456"/>
                <a:gd name="T100" fmla="*/ 1054 w 3792"/>
                <a:gd name="T101" fmla="*/ 89 h 456"/>
                <a:gd name="T102" fmla="*/ 1166 w 3792"/>
                <a:gd name="T103" fmla="*/ 93 h 456"/>
                <a:gd name="T104" fmla="*/ 1276 w 3792"/>
                <a:gd name="T105" fmla="*/ 86 h 456"/>
                <a:gd name="T106" fmla="*/ 1377 w 3792"/>
                <a:gd name="T107" fmla="*/ 67 h 456"/>
                <a:gd name="T108" fmla="*/ 1461 w 3792"/>
                <a:gd name="T109" fmla="*/ 38 h 456"/>
                <a:gd name="T110" fmla="*/ 1518 w 3792"/>
                <a:gd name="T111" fmla="*/ 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92" h="456">
                  <a:moveTo>
                    <a:pt x="1518" y="0"/>
                  </a:moveTo>
                  <a:lnTo>
                    <a:pt x="1563" y="31"/>
                  </a:lnTo>
                  <a:lnTo>
                    <a:pt x="1609" y="54"/>
                  </a:lnTo>
                  <a:lnTo>
                    <a:pt x="1657" y="70"/>
                  </a:lnTo>
                  <a:lnTo>
                    <a:pt x="1705" y="82"/>
                  </a:lnTo>
                  <a:lnTo>
                    <a:pt x="1755" y="88"/>
                  </a:lnTo>
                  <a:lnTo>
                    <a:pt x="1805" y="89"/>
                  </a:lnTo>
                  <a:lnTo>
                    <a:pt x="1853" y="87"/>
                  </a:lnTo>
                  <a:lnTo>
                    <a:pt x="1901" y="82"/>
                  </a:lnTo>
                  <a:lnTo>
                    <a:pt x="1945" y="72"/>
                  </a:lnTo>
                  <a:lnTo>
                    <a:pt x="1988" y="62"/>
                  </a:lnTo>
                  <a:lnTo>
                    <a:pt x="2028" y="50"/>
                  </a:lnTo>
                  <a:lnTo>
                    <a:pt x="2064" y="36"/>
                  </a:lnTo>
                  <a:lnTo>
                    <a:pt x="2067" y="38"/>
                  </a:lnTo>
                  <a:lnTo>
                    <a:pt x="2076" y="42"/>
                  </a:lnTo>
                  <a:lnTo>
                    <a:pt x="2090" y="49"/>
                  </a:lnTo>
                  <a:lnTo>
                    <a:pt x="2110" y="58"/>
                  </a:lnTo>
                  <a:lnTo>
                    <a:pt x="2135" y="67"/>
                  </a:lnTo>
                  <a:lnTo>
                    <a:pt x="2164" y="78"/>
                  </a:lnTo>
                  <a:lnTo>
                    <a:pt x="2196" y="88"/>
                  </a:lnTo>
                  <a:lnTo>
                    <a:pt x="2232" y="99"/>
                  </a:lnTo>
                  <a:lnTo>
                    <a:pt x="2271" y="108"/>
                  </a:lnTo>
                  <a:lnTo>
                    <a:pt x="2313" y="116"/>
                  </a:lnTo>
                  <a:lnTo>
                    <a:pt x="2356" y="121"/>
                  </a:lnTo>
                  <a:lnTo>
                    <a:pt x="2402" y="123"/>
                  </a:lnTo>
                  <a:lnTo>
                    <a:pt x="2444" y="122"/>
                  </a:lnTo>
                  <a:lnTo>
                    <a:pt x="2490" y="118"/>
                  </a:lnTo>
                  <a:lnTo>
                    <a:pt x="2539" y="110"/>
                  </a:lnTo>
                  <a:lnTo>
                    <a:pt x="2593" y="99"/>
                  </a:lnTo>
                  <a:lnTo>
                    <a:pt x="2648" y="83"/>
                  </a:lnTo>
                  <a:lnTo>
                    <a:pt x="2706" y="63"/>
                  </a:lnTo>
                  <a:lnTo>
                    <a:pt x="2763" y="38"/>
                  </a:lnTo>
                  <a:lnTo>
                    <a:pt x="2800" y="71"/>
                  </a:lnTo>
                  <a:lnTo>
                    <a:pt x="2839" y="97"/>
                  </a:lnTo>
                  <a:lnTo>
                    <a:pt x="2878" y="118"/>
                  </a:lnTo>
                  <a:lnTo>
                    <a:pt x="2920" y="133"/>
                  </a:lnTo>
                  <a:lnTo>
                    <a:pt x="2964" y="142"/>
                  </a:lnTo>
                  <a:lnTo>
                    <a:pt x="3007" y="147"/>
                  </a:lnTo>
                  <a:lnTo>
                    <a:pt x="3049" y="148"/>
                  </a:lnTo>
                  <a:lnTo>
                    <a:pt x="3092" y="144"/>
                  </a:lnTo>
                  <a:lnTo>
                    <a:pt x="3132" y="138"/>
                  </a:lnTo>
                  <a:lnTo>
                    <a:pt x="3173" y="130"/>
                  </a:lnTo>
                  <a:lnTo>
                    <a:pt x="3211" y="118"/>
                  </a:lnTo>
                  <a:lnTo>
                    <a:pt x="3248" y="106"/>
                  </a:lnTo>
                  <a:lnTo>
                    <a:pt x="3280" y="92"/>
                  </a:lnTo>
                  <a:lnTo>
                    <a:pt x="3312" y="79"/>
                  </a:lnTo>
                  <a:lnTo>
                    <a:pt x="3339" y="65"/>
                  </a:lnTo>
                  <a:lnTo>
                    <a:pt x="3361" y="50"/>
                  </a:lnTo>
                  <a:lnTo>
                    <a:pt x="3381" y="38"/>
                  </a:lnTo>
                  <a:lnTo>
                    <a:pt x="3396" y="27"/>
                  </a:lnTo>
                  <a:lnTo>
                    <a:pt x="3405" y="17"/>
                  </a:lnTo>
                  <a:lnTo>
                    <a:pt x="3407" y="11"/>
                  </a:lnTo>
                  <a:lnTo>
                    <a:pt x="3411" y="12"/>
                  </a:lnTo>
                  <a:lnTo>
                    <a:pt x="3420" y="16"/>
                  </a:lnTo>
                  <a:lnTo>
                    <a:pt x="3435" y="23"/>
                  </a:lnTo>
                  <a:lnTo>
                    <a:pt x="3454" y="31"/>
                  </a:lnTo>
                  <a:lnTo>
                    <a:pt x="3478" y="40"/>
                  </a:lnTo>
                  <a:lnTo>
                    <a:pt x="3507" y="50"/>
                  </a:lnTo>
                  <a:lnTo>
                    <a:pt x="3537" y="61"/>
                  </a:lnTo>
                  <a:lnTo>
                    <a:pt x="3570" y="72"/>
                  </a:lnTo>
                  <a:lnTo>
                    <a:pt x="3605" y="84"/>
                  </a:lnTo>
                  <a:lnTo>
                    <a:pt x="3643" y="95"/>
                  </a:lnTo>
                  <a:lnTo>
                    <a:pt x="3680" y="105"/>
                  </a:lnTo>
                  <a:lnTo>
                    <a:pt x="3718" y="114"/>
                  </a:lnTo>
                  <a:lnTo>
                    <a:pt x="3756" y="121"/>
                  </a:lnTo>
                  <a:lnTo>
                    <a:pt x="3792" y="126"/>
                  </a:lnTo>
                  <a:lnTo>
                    <a:pt x="3792" y="456"/>
                  </a:lnTo>
                  <a:lnTo>
                    <a:pt x="0" y="456"/>
                  </a:lnTo>
                  <a:lnTo>
                    <a:pt x="0" y="62"/>
                  </a:lnTo>
                  <a:lnTo>
                    <a:pt x="46" y="50"/>
                  </a:lnTo>
                  <a:lnTo>
                    <a:pt x="87" y="36"/>
                  </a:lnTo>
                  <a:lnTo>
                    <a:pt x="124" y="21"/>
                  </a:lnTo>
                  <a:lnTo>
                    <a:pt x="153" y="6"/>
                  </a:lnTo>
                  <a:lnTo>
                    <a:pt x="161" y="11"/>
                  </a:lnTo>
                  <a:lnTo>
                    <a:pt x="170" y="17"/>
                  </a:lnTo>
                  <a:lnTo>
                    <a:pt x="180" y="25"/>
                  </a:lnTo>
                  <a:lnTo>
                    <a:pt x="193" y="34"/>
                  </a:lnTo>
                  <a:lnTo>
                    <a:pt x="209" y="44"/>
                  </a:lnTo>
                  <a:lnTo>
                    <a:pt x="226" y="54"/>
                  </a:lnTo>
                  <a:lnTo>
                    <a:pt x="248" y="63"/>
                  </a:lnTo>
                  <a:lnTo>
                    <a:pt x="273" y="72"/>
                  </a:lnTo>
                  <a:lnTo>
                    <a:pt x="303" y="80"/>
                  </a:lnTo>
                  <a:lnTo>
                    <a:pt x="339" y="87"/>
                  </a:lnTo>
                  <a:lnTo>
                    <a:pt x="379" y="93"/>
                  </a:lnTo>
                  <a:lnTo>
                    <a:pt x="425" y="96"/>
                  </a:lnTo>
                  <a:lnTo>
                    <a:pt x="479" y="97"/>
                  </a:lnTo>
                  <a:lnTo>
                    <a:pt x="536" y="96"/>
                  </a:lnTo>
                  <a:lnTo>
                    <a:pt x="589" y="91"/>
                  </a:lnTo>
                  <a:lnTo>
                    <a:pt x="636" y="84"/>
                  </a:lnTo>
                  <a:lnTo>
                    <a:pt x="677" y="75"/>
                  </a:lnTo>
                  <a:lnTo>
                    <a:pt x="713" y="66"/>
                  </a:lnTo>
                  <a:lnTo>
                    <a:pt x="743" y="55"/>
                  </a:lnTo>
                  <a:lnTo>
                    <a:pt x="768" y="46"/>
                  </a:lnTo>
                  <a:lnTo>
                    <a:pt x="788" y="37"/>
                  </a:lnTo>
                  <a:lnTo>
                    <a:pt x="802" y="29"/>
                  </a:lnTo>
                  <a:lnTo>
                    <a:pt x="811" y="24"/>
                  </a:lnTo>
                  <a:lnTo>
                    <a:pt x="814" y="21"/>
                  </a:lnTo>
                  <a:lnTo>
                    <a:pt x="855" y="42"/>
                  </a:lnTo>
                  <a:lnTo>
                    <a:pt x="899" y="59"/>
                  </a:lnTo>
                  <a:lnTo>
                    <a:pt x="948" y="72"/>
                  </a:lnTo>
                  <a:lnTo>
                    <a:pt x="1000" y="82"/>
                  </a:lnTo>
                  <a:lnTo>
                    <a:pt x="1054" y="89"/>
                  </a:lnTo>
                  <a:lnTo>
                    <a:pt x="1110" y="92"/>
                  </a:lnTo>
                  <a:lnTo>
                    <a:pt x="1166" y="93"/>
                  </a:lnTo>
                  <a:lnTo>
                    <a:pt x="1222" y="91"/>
                  </a:lnTo>
                  <a:lnTo>
                    <a:pt x="1276" y="86"/>
                  </a:lnTo>
                  <a:lnTo>
                    <a:pt x="1328" y="78"/>
                  </a:lnTo>
                  <a:lnTo>
                    <a:pt x="1377" y="67"/>
                  </a:lnTo>
                  <a:lnTo>
                    <a:pt x="1421" y="54"/>
                  </a:lnTo>
                  <a:lnTo>
                    <a:pt x="1461" y="38"/>
                  </a:lnTo>
                  <a:lnTo>
                    <a:pt x="1493" y="20"/>
                  </a:lnTo>
                  <a:lnTo>
                    <a:pt x="1518" y="0"/>
                  </a:lnTo>
                  <a:close/>
                </a:path>
              </a:pathLst>
            </a:custGeom>
            <a:solidFill>
              <a:srgbClr val="05A1D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Freeform 641">
              <a:extLst>
                <a:ext uri="{FF2B5EF4-FFF2-40B4-BE49-F238E27FC236}">
                  <a16:creationId xmlns:a16="http://schemas.microsoft.com/office/drawing/2014/main" id="{3F739844-CA68-4FCC-B12C-3FA670EBA123}"/>
                </a:ext>
              </a:extLst>
            </p:cNvPr>
            <p:cNvSpPr>
              <a:spLocks/>
            </p:cNvSpPr>
            <p:nvPr/>
          </p:nvSpPr>
          <p:spPr bwMode="auto">
            <a:xfrm>
              <a:off x="24939" y="6175370"/>
              <a:ext cx="12142123" cy="723900"/>
            </a:xfrm>
            <a:custGeom>
              <a:avLst/>
              <a:gdLst>
                <a:gd name="T0" fmla="*/ 2300 w 3792"/>
                <a:gd name="T1" fmla="*/ 20 h 456"/>
                <a:gd name="T2" fmla="*/ 2372 w 3792"/>
                <a:gd name="T3" fmla="*/ 53 h 456"/>
                <a:gd name="T4" fmla="*/ 2465 w 3792"/>
                <a:gd name="T5" fmla="*/ 77 h 456"/>
                <a:gd name="T6" fmla="*/ 2571 w 3792"/>
                <a:gd name="T7" fmla="*/ 91 h 456"/>
                <a:gd name="T8" fmla="*/ 2683 w 3792"/>
                <a:gd name="T9" fmla="*/ 92 h 456"/>
                <a:gd name="T10" fmla="*/ 2795 w 3792"/>
                <a:gd name="T11" fmla="*/ 81 h 456"/>
                <a:gd name="T12" fmla="*/ 2895 w 3792"/>
                <a:gd name="T13" fmla="*/ 58 h 456"/>
                <a:gd name="T14" fmla="*/ 2979 w 3792"/>
                <a:gd name="T15" fmla="*/ 21 h 456"/>
                <a:gd name="T16" fmla="*/ 2991 w 3792"/>
                <a:gd name="T17" fmla="*/ 29 h 456"/>
                <a:gd name="T18" fmla="*/ 3025 w 3792"/>
                <a:gd name="T19" fmla="*/ 45 h 456"/>
                <a:gd name="T20" fmla="*/ 3081 w 3792"/>
                <a:gd name="T21" fmla="*/ 64 h 456"/>
                <a:gd name="T22" fmla="*/ 3159 w 3792"/>
                <a:gd name="T23" fmla="*/ 84 h 456"/>
                <a:gd name="T24" fmla="*/ 3257 w 3792"/>
                <a:gd name="T25" fmla="*/ 95 h 456"/>
                <a:gd name="T26" fmla="*/ 3368 w 3792"/>
                <a:gd name="T27" fmla="*/ 96 h 456"/>
                <a:gd name="T28" fmla="*/ 3456 w 3792"/>
                <a:gd name="T29" fmla="*/ 87 h 456"/>
                <a:gd name="T30" fmla="*/ 3520 w 3792"/>
                <a:gd name="T31" fmla="*/ 71 h 456"/>
                <a:gd name="T32" fmla="*/ 3567 w 3792"/>
                <a:gd name="T33" fmla="*/ 53 h 456"/>
                <a:gd name="T34" fmla="*/ 3600 w 3792"/>
                <a:gd name="T35" fmla="*/ 34 h 456"/>
                <a:gd name="T36" fmla="*/ 3623 w 3792"/>
                <a:gd name="T37" fmla="*/ 17 h 456"/>
                <a:gd name="T38" fmla="*/ 3642 w 3792"/>
                <a:gd name="T39" fmla="*/ 5 h 456"/>
                <a:gd name="T40" fmla="*/ 3706 w 3792"/>
                <a:gd name="T41" fmla="*/ 36 h 456"/>
                <a:gd name="T42" fmla="*/ 3792 w 3792"/>
                <a:gd name="T43" fmla="*/ 60 h 456"/>
                <a:gd name="T44" fmla="*/ 0 w 3792"/>
                <a:gd name="T45" fmla="*/ 456 h 456"/>
                <a:gd name="T46" fmla="*/ 36 w 3792"/>
                <a:gd name="T47" fmla="*/ 121 h 456"/>
                <a:gd name="T48" fmla="*/ 112 w 3792"/>
                <a:gd name="T49" fmla="*/ 105 h 456"/>
                <a:gd name="T50" fmla="*/ 187 w 3792"/>
                <a:gd name="T51" fmla="*/ 84 h 456"/>
                <a:gd name="T52" fmla="*/ 255 w 3792"/>
                <a:gd name="T53" fmla="*/ 60 h 456"/>
                <a:gd name="T54" fmla="*/ 314 w 3792"/>
                <a:gd name="T55" fmla="*/ 40 h 456"/>
                <a:gd name="T56" fmla="*/ 358 w 3792"/>
                <a:gd name="T57" fmla="*/ 21 h 456"/>
                <a:gd name="T58" fmla="*/ 382 w 3792"/>
                <a:gd name="T59" fmla="*/ 12 h 456"/>
                <a:gd name="T60" fmla="*/ 390 w 3792"/>
                <a:gd name="T61" fmla="*/ 17 h 456"/>
                <a:gd name="T62" fmla="*/ 412 w 3792"/>
                <a:gd name="T63" fmla="*/ 37 h 456"/>
                <a:gd name="T64" fmla="*/ 455 w 3792"/>
                <a:gd name="T65" fmla="*/ 63 h 456"/>
                <a:gd name="T66" fmla="*/ 513 w 3792"/>
                <a:gd name="T67" fmla="*/ 92 h 456"/>
                <a:gd name="T68" fmla="*/ 582 w 3792"/>
                <a:gd name="T69" fmla="*/ 118 h 456"/>
                <a:gd name="T70" fmla="*/ 661 w 3792"/>
                <a:gd name="T71" fmla="*/ 138 h 456"/>
                <a:gd name="T72" fmla="*/ 745 w 3792"/>
                <a:gd name="T73" fmla="*/ 147 h 456"/>
                <a:gd name="T74" fmla="*/ 830 w 3792"/>
                <a:gd name="T75" fmla="*/ 142 h 456"/>
                <a:gd name="T76" fmla="*/ 915 w 3792"/>
                <a:gd name="T77" fmla="*/ 118 h 456"/>
                <a:gd name="T78" fmla="*/ 993 w 3792"/>
                <a:gd name="T79" fmla="*/ 71 h 456"/>
                <a:gd name="T80" fmla="*/ 1089 w 3792"/>
                <a:gd name="T81" fmla="*/ 62 h 456"/>
                <a:gd name="T82" fmla="*/ 1201 w 3792"/>
                <a:gd name="T83" fmla="*/ 98 h 456"/>
                <a:gd name="T84" fmla="*/ 1304 w 3792"/>
                <a:gd name="T85" fmla="*/ 118 h 456"/>
                <a:gd name="T86" fmla="*/ 1391 w 3792"/>
                <a:gd name="T87" fmla="*/ 122 h 456"/>
                <a:gd name="T88" fmla="*/ 1480 w 3792"/>
                <a:gd name="T89" fmla="*/ 114 h 456"/>
                <a:gd name="T90" fmla="*/ 1561 w 3792"/>
                <a:gd name="T91" fmla="*/ 98 h 456"/>
                <a:gd name="T92" fmla="*/ 1630 w 3792"/>
                <a:gd name="T93" fmla="*/ 77 h 456"/>
                <a:gd name="T94" fmla="*/ 1683 w 3792"/>
                <a:gd name="T95" fmla="*/ 57 h 456"/>
                <a:gd name="T96" fmla="*/ 1717 w 3792"/>
                <a:gd name="T97" fmla="*/ 42 h 456"/>
                <a:gd name="T98" fmla="*/ 1730 w 3792"/>
                <a:gd name="T99" fmla="*/ 36 h 456"/>
                <a:gd name="T100" fmla="*/ 1805 w 3792"/>
                <a:gd name="T101" fmla="*/ 60 h 456"/>
                <a:gd name="T102" fmla="*/ 1893 w 3792"/>
                <a:gd name="T103" fmla="*/ 80 h 456"/>
                <a:gd name="T104" fmla="*/ 1990 w 3792"/>
                <a:gd name="T105" fmla="*/ 88 h 456"/>
                <a:gd name="T106" fmla="*/ 2088 w 3792"/>
                <a:gd name="T107" fmla="*/ 81 h 456"/>
                <a:gd name="T108" fmla="*/ 2185 w 3792"/>
                <a:gd name="T109" fmla="*/ 53 h 456"/>
                <a:gd name="T110" fmla="*/ 2275 w 3792"/>
                <a:gd name="T111" fmla="*/ 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92" h="456">
                  <a:moveTo>
                    <a:pt x="2275" y="0"/>
                  </a:moveTo>
                  <a:lnTo>
                    <a:pt x="2300" y="20"/>
                  </a:lnTo>
                  <a:lnTo>
                    <a:pt x="2333" y="38"/>
                  </a:lnTo>
                  <a:lnTo>
                    <a:pt x="2372" y="53"/>
                  </a:lnTo>
                  <a:lnTo>
                    <a:pt x="2416" y="66"/>
                  </a:lnTo>
                  <a:lnTo>
                    <a:pt x="2465" y="77"/>
                  </a:lnTo>
                  <a:lnTo>
                    <a:pt x="2517" y="85"/>
                  </a:lnTo>
                  <a:lnTo>
                    <a:pt x="2571" y="91"/>
                  </a:lnTo>
                  <a:lnTo>
                    <a:pt x="2627" y="92"/>
                  </a:lnTo>
                  <a:lnTo>
                    <a:pt x="2683" y="92"/>
                  </a:lnTo>
                  <a:lnTo>
                    <a:pt x="2740" y="88"/>
                  </a:lnTo>
                  <a:lnTo>
                    <a:pt x="2795" y="81"/>
                  </a:lnTo>
                  <a:lnTo>
                    <a:pt x="2846" y="71"/>
                  </a:lnTo>
                  <a:lnTo>
                    <a:pt x="2895" y="58"/>
                  </a:lnTo>
                  <a:lnTo>
                    <a:pt x="2940" y="41"/>
                  </a:lnTo>
                  <a:lnTo>
                    <a:pt x="2979" y="21"/>
                  </a:lnTo>
                  <a:lnTo>
                    <a:pt x="2982" y="24"/>
                  </a:lnTo>
                  <a:lnTo>
                    <a:pt x="2991" y="29"/>
                  </a:lnTo>
                  <a:lnTo>
                    <a:pt x="3005" y="36"/>
                  </a:lnTo>
                  <a:lnTo>
                    <a:pt x="3025" y="45"/>
                  </a:lnTo>
                  <a:lnTo>
                    <a:pt x="3050" y="55"/>
                  </a:lnTo>
                  <a:lnTo>
                    <a:pt x="3081" y="64"/>
                  </a:lnTo>
                  <a:lnTo>
                    <a:pt x="3117" y="75"/>
                  </a:lnTo>
                  <a:lnTo>
                    <a:pt x="3159" y="84"/>
                  </a:lnTo>
                  <a:lnTo>
                    <a:pt x="3204" y="91"/>
                  </a:lnTo>
                  <a:lnTo>
                    <a:pt x="3257" y="95"/>
                  </a:lnTo>
                  <a:lnTo>
                    <a:pt x="3314" y="97"/>
                  </a:lnTo>
                  <a:lnTo>
                    <a:pt x="3368" y="96"/>
                  </a:lnTo>
                  <a:lnTo>
                    <a:pt x="3415" y="92"/>
                  </a:lnTo>
                  <a:lnTo>
                    <a:pt x="3456" y="87"/>
                  </a:lnTo>
                  <a:lnTo>
                    <a:pt x="3490" y="80"/>
                  </a:lnTo>
                  <a:lnTo>
                    <a:pt x="3520" y="71"/>
                  </a:lnTo>
                  <a:lnTo>
                    <a:pt x="3546" y="62"/>
                  </a:lnTo>
                  <a:lnTo>
                    <a:pt x="3567" y="53"/>
                  </a:lnTo>
                  <a:lnTo>
                    <a:pt x="3585" y="43"/>
                  </a:lnTo>
                  <a:lnTo>
                    <a:pt x="3600" y="34"/>
                  </a:lnTo>
                  <a:lnTo>
                    <a:pt x="3613" y="25"/>
                  </a:lnTo>
                  <a:lnTo>
                    <a:pt x="3623" y="17"/>
                  </a:lnTo>
                  <a:lnTo>
                    <a:pt x="3632" y="11"/>
                  </a:lnTo>
                  <a:lnTo>
                    <a:pt x="3642" y="5"/>
                  </a:lnTo>
                  <a:lnTo>
                    <a:pt x="3669" y="20"/>
                  </a:lnTo>
                  <a:lnTo>
                    <a:pt x="3706" y="36"/>
                  </a:lnTo>
                  <a:lnTo>
                    <a:pt x="3746" y="49"/>
                  </a:lnTo>
                  <a:lnTo>
                    <a:pt x="3792" y="60"/>
                  </a:lnTo>
                  <a:lnTo>
                    <a:pt x="3792" y="456"/>
                  </a:lnTo>
                  <a:lnTo>
                    <a:pt x="0" y="456"/>
                  </a:lnTo>
                  <a:lnTo>
                    <a:pt x="0" y="126"/>
                  </a:lnTo>
                  <a:lnTo>
                    <a:pt x="36" y="121"/>
                  </a:lnTo>
                  <a:lnTo>
                    <a:pt x="74" y="114"/>
                  </a:lnTo>
                  <a:lnTo>
                    <a:pt x="112" y="105"/>
                  </a:lnTo>
                  <a:lnTo>
                    <a:pt x="149" y="95"/>
                  </a:lnTo>
                  <a:lnTo>
                    <a:pt x="187" y="84"/>
                  </a:lnTo>
                  <a:lnTo>
                    <a:pt x="222" y="72"/>
                  </a:lnTo>
                  <a:lnTo>
                    <a:pt x="255" y="60"/>
                  </a:lnTo>
                  <a:lnTo>
                    <a:pt x="286" y="50"/>
                  </a:lnTo>
                  <a:lnTo>
                    <a:pt x="314" y="40"/>
                  </a:lnTo>
                  <a:lnTo>
                    <a:pt x="339" y="30"/>
                  </a:lnTo>
                  <a:lnTo>
                    <a:pt x="358" y="21"/>
                  </a:lnTo>
                  <a:lnTo>
                    <a:pt x="373" y="16"/>
                  </a:lnTo>
                  <a:lnTo>
                    <a:pt x="382" y="12"/>
                  </a:lnTo>
                  <a:lnTo>
                    <a:pt x="386" y="11"/>
                  </a:lnTo>
                  <a:lnTo>
                    <a:pt x="390" y="17"/>
                  </a:lnTo>
                  <a:lnTo>
                    <a:pt x="399" y="26"/>
                  </a:lnTo>
                  <a:lnTo>
                    <a:pt x="412" y="37"/>
                  </a:lnTo>
                  <a:lnTo>
                    <a:pt x="432" y="50"/>
                  </a:lnTo>
                  <a:lnTo>
                    <a:pt x="455" y="63"/>
                  </a:lnTo>
                  <a:lnTo>
                    <a:pt x="481" y="77"/>
                  </a:lnTo>
                  <a:lnTo>
                    <a:pt x="513" y="92"/>
                  </a:lnTo>
                  <a:lnTo>
                    <a:pt x="546" y="105"/>
                  </a:lnTo>
                  <a:lnTo>
                    <a:pt x="582" y="118"/>
                  </a:lnTo>
                  <a:lnTo>
                    <a:pt x="620" y="129"/>
                  </a:lnTo>
                  <a:lnTo>
                    <a:pt x="661" y="138"/>
                  </a:lnTo>
                  <a:lnTo>
                    <a:pt x="703" y="144"/>
                  </a:lnTo>
                  <a:lnTo>
                    <a:pt x="745" y="147"/>
                  </a:lnTo>
                  <a:lnTo>
                    <a:pt x="788" y="147"/>
                  </a:lnTo>
                  <a:lnTo>
                    <a:pt x="830" y="142"/>
                  </a:lnTo>
                  <a:lnTo>
                    <a:pt x="873" y="132"/>
                  </a:lnTo>
                  <a:lnTo>
                    <a:pt x="915" y="118"/>
                  </a:lnTo>
                  <a:lnTo>
                    <a:pt x="955" y="97"/>
                  </a:lnTo>
                  <a:lnTo>
                    <a:pt x="993" y="71"/>
                  </a:lnTo>
                  <a:lnTo>
                    <a:pt x="1031" y="37"/>
                  </a:lnTo>
                  <a:lnTo>
                    <a:pt x="1089" y="62"/>
                  </a:lnTo>
                  <a:lnTo>
                    <a:pt x="1145" y="83"/>
                  </a:lnTo>
                  <a:lnTo>
                    <a:pt x="1201" y="98"/>
                  </a:lnTo>
                  <a:lnTo>
                    <a:pt x="1254" y="110"/>
                  </a:lnTo>
                  <a:lnTo>
                    <a:pt x="1304" y="118"/>
                  </a:lnTo>
                  <a:lnTo>
                    <a:pt x="1351" y="122"/>
                  </a:lnTo>
                  <a:lnTo>
                    <a:pt x="1391" y="122"/>
                  </a:lnTo>
                  <a:lnTo>
                    <a:pt x="1437" y="119"/>
                  </a:lnTo>
                  <a:lnTo>
                    <a:pt x="1480" y="114"/>
                  </a:lnTo>
                  <a:lnTo>
                    <a:pt x="1522" y="108"/>
                  </a:lnTo>
                  <a:lnTo>
                    <a:pt x="1561" y="98"/>
                  </a:lnTo>
                  <a:lnTo>
                    <a:pt x="1597" y="88"/>
                  </a:lnTo>
                  <a:lnTo>
                    <a:pt x="1630" y="77"/>
                  </a:lnTo>
                  <a:lnTo>
                    <a:pt x="1658" y="67"/>
                  </a:lnTo>
                  <a:lnTo>
                    <a:pt x="1683" y="57"/>
                  </a:lnTo>
                  <a:lnTo>
                    <a:pt x="1703" y="49"/>
                  </a:lnTo>
                  <a:lnTo>
                    <a:pt x="1717" y="42"/>
                  </a:lnTo>
                  <a:lnTo>
                    <a:pt x="1726" y="37"/>
                  </a:lnTo>
                  <a:lnTo>
                    <a:pt x="1730" y="36"/>
                  </a:lnTo>
                  <a:lnTo>
                    <a:pt x="1766" y="49"/>
                  </a:lnTo>
                  <a:lnTo>
                    <a:pt x="1805" y="60"/>
                  </a:lnTo>
                  <a:lnTo>
                    <a:pt x="1848" y="72"/>
                  </a:lnTo>
                  <a:lnTo>
                    <a:pt x="1893" y="80"/>
                  </a:lnTo>
                  <a:lnTo>
                    <a:pt x="1941" y="87"/>
                  </a:lnTo>
                  <a:lnTo>
                    <a:pt x="1990" y="88"/>
                  </a:lnTo>
                  <a:lnTo>
                    <a:pt x="2038" y="87"/>
                  </a:lnTo>
                  <a:lnTo>
                    <a:pt x="2088" y="81"/>
                  </a:lnTo>
                  <a:lnTo>
                    <a:pt x="2137" y="70"/>
                  </a:lnTo>
                  <a:lnTo>
                    <a:pt x="2185" y="53"/>
                  </a:lnTo>
                  <a:lnTo>
                    <a:pt x="2230" y="29"/>
                  </a:lnTo>
                  <a:lnTo>
                    <a:pt x="2275" y="0"/>
                  </a:lnTo>
                  <a:close/>
                </a:path>
              </a:pathLst>
            </a:custGeom>
            <a:solidFill>
              <a:srgbClr val="00ADE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Freeform 642">
              <a:extLst>
                <a:ext uri="{FF2B5EF4-FFF2-40B4-BE49-F238E27FC236}">
                  <a16:creationId xmlns:a16="http://schemas.microsoft.com/office/drawing/2014/main" id="{62BC85C1-63DC-4E54-BCDF-4478DA8ABE1C}"/>
                </a:ext>
              </a:extLst>
            </p:cNvPr>
            <p:cNvSpPr>
              <a:spLocks/>
            </p:cNvSpPr>
            <p:nvPr/>
          </p:nvSpPr>
          <p:spPr bwMode="auto">
            <a:xfrm>
              <a:off x="24939" y="6173782"/>
              <a:ext cx="12142123" cy="725488"/>
            </a:xfrm>
            <a:custGeom>
              <a:avLst/>
              <a:gdLst>
                <a:gd name="T0" fmla="*/ 1559 w 3792"/>
                <a:gd name="T1" fmla="*/ 30 h 457"/>
                <a:gd name="T2" fmla="*/ 1652 w 3792"/>
                <a:gd name="T3" fmla="*/ 71 h 457"/>
                <a:gd name="T4" fmla="*/ 1751 w 3792"/>
                <a:gd name="T5" fmla="*/ 88 h 457"/>
                <a:gd name="T6" fmla="*/ 1848 w 3792"/>
                <a:gd name="T7" fmla="*/ 88 h 457"/>
                <a:gd name="T8" fmla="*/ 1941 w 3792"/>
                <a:gd name="T9" fmla="*/ 73 h 457"/>
                <a:gd name="T10" fmla="*/ 2024 w 3792"/>
                <a:gd name="T11" fmla="*/ 50 h 457"/>
                <a:gd name="T12" fmla="*/ 2063 w 3792"/>
                <a:gd name="T13" fmla="*/ 38 h 457"/>
                <a:gd name="T14" fmla="*/ 2086 w 3792"/>
                <a:gd name="T15" fmla="*/ 50 h 457"/>
                <a:gd name="T16" fmla="*/ 2131 w 3792"/>
                <a:gd name="T17" fmla="*/ 68 h 457"/>
                <a:gd name="T18" fmla="*/ 2192 w 3792"/>
                <a:gd name="T19" fmla="*/ 89 h 457"/>
                <a:gd name="T20" fmla="*/ 2267 w 3792"/>
                <a:gd name="T21" fmla="*/ 108 h 457"/>
                <a:gd name="T22" fmla="*/ 2352 w 3792"/>
                <a:gd name="T23" fmla="*/ 121 h 457"/>
                <a:gd name="T24" fmla="*/ 2439 w 3792"/>
                <a:gd name="T25" fmla="*/ 123 h 457"/>
                <a:gd name="T26" fmla="*/ 2535 w 3792"/>
                <a:gd name="T27" fmla="*/ 111 h 457"/>
                <a:gd name="T28" fmla="*/ 2644 w 3792"/>
                <a:gd name="T29" fmla="*/ 84 h 457"/>
                <a:gd name="T30" fmla="*/ 2758 w 3792"/>
                <a:gd name="T31" fmla="*/ 38 h 457"/>
                <a:gd name="T32" fmla="*/ 2834 w 3792"/>
                <a:gd name="T33" fmla="*/ 98 h 457"/>
                <a:gd name="T34" fmla="*/ 2916 w 3792"/>
                <a:gd name="T35" fmla="*/ 134 h 457"/>
                <a:gd name="T36" fmla="*/ 3001 w 3792"/>
                <a:gd name="T37" fmla="*/ 148 h 457"/>
                <a:gd name="T38" fmla="*/ 3087 w 3792"/>
                <a:gd name="T39" fmla="*/ 145 h 457"/>
                <a:gd name="T40" fmla="*/ 3169 w 3792"/>
                <a:gd name="T41" fmla="*/ 130 h 457"/>
                <a:gd name="T42" fmla="*/ 3244 w 3792"/>
                <a:gd name="T43" fmla="*/ 106 h 457"/>
                <a:gd name="T44" fmla="*/ 3308 w 3792"/>
                <a:gd name="T45" fmla="*/ 79 h 457"/>
                <a:gd name="T46" fmla="*/ 3358 w 3792"/>
                <a:gd name="T47" fmla="*/ 51 h 457"/>
                <a:gd name="T48" fmla="*/ 3390 w 3792"/>
                <a:gd name="T49" fmla="*/ 28 h 457"/>
                <a:gd name="T50" fmla="*/ 3403 w 3792"/>
                <a:gd name="T51" fmla="*/ 12 h 457"/>
                <a:gd name="T52" fmla="*/ 3416 w 3792"/>
                <a:gd name="T53" fmla="*/ 17 h 457"/>
                <a:gd name="T54" fmla="*/ 3451 w 3792"/>
                <a:gd name="T55" fmla="*/ 32 h 457"/>
                <a:gd name="T56" fmla="*/ 3503 w 3792"/>
                <a:gd name="T57" fmla="*/ 51 h 457"/>
                <a:gd name="T58" fmla="*/ 3568 w 3792"/>
                <a:gd name="T59" fmla="*/ 73 h 457"/>
                <a:gd name="T60" fmla="*/ 3642 w 3792"/>
                <a:gd name="T61" fmla="*/ 96 h 457"/>
                <a:gd name="T62" fmla="*/ 3718 w 3792"/>
                <a:gd name="T63" fmla="*/ 115 h 457"/>
                <a:gd name="T64" fmla="*/ 3792 w 3792"/>
                <a:gd name="T65" fmla="*/ 127 h 457"/>
                <a:gd name="T66" fmla="*/ 0 w 3792"/>
                <a:gd name="T67" fmla="*/ 457 h 457"/>
                <a:gd name="T68" fmla="*/ 44 w 3792"/>
                <a:gd name="T69" fmla="*/ 50 h 457"/>
                <a:gd name="T70" fmla="*/ 120 w 3792"/>
                <a:gd name="T71" fmla="*/ 21 h 457"/>
                <a:gd name="T72" fmla="*/ 157 w 3792"/>
                <a:gd name="T73" fmla="*/ 12 h 457"/>
                <a:gd name="T74" fmla="*/ 176 w 3792"/>
                <a:gd name="T75" fmla="*/ 26 h 457"/>
                <a:gd name="T76" fmla="*/ 204 w 3792"/>
                <a:gd name="T77" fmla="*/ 45 h 457"/>
                <a:gd name="T78" fmla="*/ 243 w 3792"/>
                <a:gd name="T79" fmla="*/ 63 h 457"/>
                <a:gd name="T80" fmla="*/ 300 w 3792"/>
                <a:gd name="T81" fmla="*/ 81 h 457"/>
                <a:gd name="T82" fmla="*/ 374 w 3792"/>
                <a:gd name="T83" fmla="*/ 93 h 457"/>
                <a:gd name="T84" fmla="*/ 475 w 3792"/>
                <a:gd name="T85" fmla="*/ 98 h 457"/>
                <a:gd name="T86" fmla="*/ 585 w 3792"/>
                <a:gd name="T87" fmla="*/ 92 h 457"/>
                <a:gd name="T88" fmla="*/ 673 w 3792"/>
                <a:gd name="T89" fmla="*/ 76 h 457"/>
                <a:gd name="T90" fmla="*/ 739 w 3792"/>
                <a:gd name="T91" fmla="*/ 56 h 457"/>
                <a:gd name="T92" fmla="*/ 784 w 3792"/>
                <a:gd name="T93" fmla="*/ 37 h 457"/>
                <a:gd name="T94" fmla="*/ 807 w 3792"/>
                <a:gd name="T95" fmla="*/ 25 h 457"/>
                <a:gd name="T96" fmla="*/ 849 w 3792"/>
                <a:gd name="T97" fmla="*/ 42 h 457"/>
                <a:gd name="T98" fmla="*/ 944 w 3792"/>
                <a:gd name="T99" fmla="*/ 72 h 457"/>
                <a:gd name="T100" fmla="*/ 1050 w 3792"/>
                <a:gd name="T101" fmla="*/ 89 h 457"/>
                <a:gd name="T102" fmla="*/ 1162 w 3792"/>
                <a:gd name="T103" fmla="*/ 93 h 457"/>
                <a:gd name="T104" fmla="*/ 1272 w 3792"/>
                <a:gd name="T105" fmla="*/ 87 h 457"/>
                <a:gd name="T106" fmla="*/ 1373 w 3792"/>
                <a:gd name="T107" fmla="*/ 67 h 457"/>
                <a:gd name="T108" fmla="*/ 1457 w 3792"/>
                <a:gd name="T109" fmla="*/ 39 h 457"/>
                <a:gd name="T110" fmla="*/ 1514 w 3792"/>
                <a:gd name="T111" fmla="*/ 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92" h="457">
                  <a:moveTo>
                    <a:pt x="1514" y="0"/>
                  </a:moveTo>
                  <a:lnTo>
                    <a:pt x="1559" y="30"/>
                  </a:lnTo>
                  <a:lnTo>
                    <a:pt x="1605" y="54"/>
                  </a:lnTo>
                  <a:lnTo>
                    <a:pt x="1652" y="71"/>
                  </a:lnTo>
                  <a:lnTo>
                    <a:pt x="1702" y="83"/>
                  </a:lnTo>
                  <a:lnTo>
                    <a:pt x="1751" y="88"/>
                  </a:lnTo>
                  <a:lnTo>
                    <a:pt x="1800" y="89"/>
                  </a:lnTo>
                  <a:lnTo>
                    <a:pt x="1848" y="88"/>
                  </a:lnTo>
                  <a:lnTo>
                    <a:pt x="1897" y="81"/>
                  </a:lnTo>
                  <a:lnTo>
                    <a:pt x="1941" y="73"/>
                  </a:lnTo>
                  <a:lnTo>
                    <a:pt x="1984" y="62"/>
                  </a:lnTo>
                  <a:lnTo>
                    <a:pt x="2024" y="50"/>
                  </a:lnTo>
                  <a:lnTo>
                    <a:pt x="2059" y="37"/>
                  </a:lnTo>
                  <a:lnTo>
                    <a:pt x="2063" y="38"/>
                  </a:lnTo>
                  <a:lnTo>
                    <a:pt x="2072" y="43"/>
                  </a:lnTo>
                  <a:lnTo>
                    <a:pt x="2086" y="50"/>
                  </a:lnTo>
                  <a:lnTo>
                    <a:pt x="2106" y="58"/>
                  </a:lnTo>
                  <a:lnTo>
                    <a:pt x="2131" y="68"/>
                  </a:lnTo>
                  <a:lnTo>
                    <a:pt x="2160" y="79"/>
                  </a:lnTo>
                  <a:lnTo>
                    <a:pt x="2192" y="89"/>
                  </a:lnTo>
                  <a:lnTo>
                    <a:pt x="2228" y="100"/>
                  </a:lnTo>
                  <a:lnTo>
                    <a:pt x="2267" y="108"/>
                  </a:lnTo>
                  <a:lnTo>
                    <a:pt x="2309" y="115"/>
                  </a:lnTo>
                  <a:lnTo>
                    <a:pt x="2352" y="121"/>
                  </a:lnTo>
                  <a:lnTo>
                    <a:pt x="2398" y="123"/>
                  </a:lnTo>
                  <a:lnTo>
                    <a:pt x="2439" y="123"/>
                  </a:lnTo>
                  <a:lnTo>
                    <a:pt x="2486" y="119"/>
                  </a:lnTo>
                  <a:lnTo>
                    <a:pt x="2535" y="111"/>
                  </a:lnTo>
                  <a:lnTo>
                    <a:pt x="2588" y="100"/>
                  </a:lnTo>
                  <a:lnTo>
                    <a:pt x="2644" y="84"/>
                  </a:lnTo>
                  <a:lnTo>
                    <a:pt x="2700" y="63"/>
                  </a:lnTo>
                  <a:lnTo>
                    <a:pt x="2758" y="38"/>
                  </a:lnTo>
                  <a:lnTo>
                    <a:pt x="2796" y="72"/>
                  </a:lnTo>
                  <a:lnTo>
                    <a:pt x="2834" y="98"/>
                  </a:lnTo>
                  <a:lnTo>
                    <a:pt x="2875" y="119"/>
                  </a:lnTo>
                  <a:lnTo>
                    <a:pt x="2916" y="134"/>
                  </a:lnTo>
                  <a:lnTo>
                    <a:pt x="2960" y="143"/>
                  </a:lnTo>
                  <a:lnTo>
                    <a:pt x="3001" y="148"/>
                  </a:lnTo>
                  <a:lnTo>
                    <a:pt x="3045" y="148"/>
                  </a:lnTo>
                  <a:lnTo>
                    <a:pt x="3087" y="145"/>
                  </a:lnTo>
                  <a:lnTo>
                    <a:pt x="3128" y="139"/>
                  </a:lnTo>
                  <a:lnTo>
                    <a:pt x="3169" y="130"/>
                  </a:lnTo>
                  <a:lnTo>
                    <a:pt x="3207" y="119"/>
                  </a:lnTo>
                  <a:lnTo>
                    <a:pt x="3244" y="106"/>
                  </a:lnTo>
                  <a:lnTo>
                    <a:pt x="3276" y="93"/>
                  </a:lnTo>
                  <a:lnTo>
                    <a:pt x="3308" y="79"/>
                  </a:lnTo>
                  <a:lnTo>
                    <a:pt x="3334" y="64"/>
                  </a:lnTo>
                  <a:lnTo>
                    <a:pt x="3358" y="51"/>
                  </a:lnTo>
                  <a:lnTo>
                    <a:pt x="3377" y="38"/>
                  </a:lnTo>
                  <a:lnTo>
                    <a:pt x="3390" y="28"/>
                  </a:lnTo>
                  <a:lnTo>
                    <a:pt x="3399" y="19"/>
                  </a:lnTo>
                  <a:lnTo>
                    <a:pt x="3403" y="12"/>
                  </a:lnTo>
                  <a:lnTo>
                    <a:pt x="3407" y="13"/>
                  </a:lnTo>
                  <a:lnTo>
                    <a:pt x="3416" y="17"/>
                  </a:lnTo>
                  <a:lnTo>
                    <a:pt x="3431" y="22"/>
                  </a:lnTo>
                  <a:lnTo>
                    <a:pt x="3451" y="32"/>
                  </a:lnTo>
                  <a:lnTo>
                    <a:pt x="3475" y="41"/>
                  </a:lnTo>
                  <a:lnTo>
                    <a:pt x="3503" y="51"/>
                  </a:lnTo>
                  <a:lnTo>
                    <a:pt x="3534" y="63"/>
                  </a:lnTo>
                  <a:lnTo>
                    <a:pt x="3568" y="73"/>
                  </a:lnTo>
                  <a:lnTo>
                    <a:pt x="3604" y="85"/>
                  </a:lnTo>
                  <a:lnTo>
                    <a:pt x="3642" y="96"/>
                  </a:lnTo>
                  <a:lnTo>
                    <a:pt x="3680" y="106"/>
                  </a:lnTo>
                  <a:lnTo>
                    <a:pt x="3718" y="115"/>
                  </a:lnTo>
                  <a:lnTo>
                    <a:pt x="3756" y="122"/>
                  </a:lnTo>
                  <a:lnTo>
                    <a:pt x="3792" y="127"/>
                  </a:lnTo>
                  <a:lnTo>
                    <a:pt x="3792" y="457"/>
                  </a:lnTo>
                  <a:lnTo>
                    <a:pt x="0" y="457"/>
                  </a:lnTo>
                  <a:lnTo>
                    <a:pt x="0" y="62"/>
                  </a:lnTo>
                  <a:lnTo>
                    <a:pt x="44" y="50"/>
                  </a:lnTo>
                  <a:lnTo>
                    <a:pt x="85" y="36"/>
                  </a:lnTo>
                  <a:lnTo>
                    <a:pt x="120" y="21"/>
                  </a:lnTo>
                  <a:lnTo>
                    <a:pt x="148" y="7"/>
                  </a:lnTo>
                  <a:lnTo>
                    <a:pt x="157" y="12"/>
                  </a:lnTo>
                  <a:lnTo>
                    <a:pt x="166" y="19"/>
                  </a:lnTo>
                  <a:lnTo>
                    <a:pt x="176" y="26"/>
                  </a:lnTo>
                  <a:lnTo>
                    <a:pt x="190" y="36"/>
                  </a:lnTo>
                  <a:lnTo>
                    <a:pt x="204" y="45"/>
                  </a:lnTo>
                  <a:lnTo>
                    <a:pt x="222" y="54"/>
                  </a:lnTo>
                  <a:lnTo>
                    <a:pt x="243" y="63"/>
                  </a:lnTo>
                  <a:lnTo>
                    <a:pt x="269" y="72"/>
                  </a:lnTo>
                  <a:lnTo>
                    <a:pt x="300" y="81"/>
                  </a:lnTo>
                  <a:lnTo>
                    <a:pt x="334" y="88"/>
                  </a:lnTo>
                  <a:lnTo>
                    <a:pt x="374" y="93"/>
                  </a:lnTo>
                  <a:lnTo>
                    <a:pt x="421" y="97"/>
                  </a:lnTo>
                  <a:lnTo>
                    <a:pt x="475" y="98"/>
                  </a:lnTo>
                  <a:lnTo>
                    <a:pt x="533" y="96"/>
                  </a:lnTo>
                  <a:lnTo>
                    <a:pt x="585" y="92"/>
                  </a:lnTo>
                  <a:lnTo>
                    <a:pt x="631" y="84"/>
                  </a:lnTo>
                  <a:lnTo>
                    <a:pt x="673" y="76"/>
                  </a:lnTo>
                  <a:lnTo>
                    <a:pt x="708" y="66"/>
                  </a:lnTo>
                  <a:lnTo>
                    <a:pt x="739" y="56"/>
                  </a:lnTo>
                  <a:lnTo>
                    <a:pt x="764" y="46"/>
                  </a:lnTo>
                  <a:lnTo>
                    <a:pt x="784" y="37"/>
                  </a:lnTo>
                  <a:lnTo>
                    <a:pt x="798" y="30"/>
                  </a:lnTo>
                  <a:lnTo>
                    <a:pt x="807" y="25"/>
                  </a:lnTo>
                  <a:lnTo>
                    <a:pt x="810" y="22"/>
                  </a:lnTo>
                  <a:lnTo>
                    <a:pt x="849" y="42"/>
                  </a:lnTo>
                  <a:lnTo>
                    <a:pt x="894" y="59"/>
                  </a:lnTo>
                  <a:lnTo>
                    <a:pt x="944" y="72"/>
                  </a:lnTo>
                  <a:lnTo>
                    <a:pt x="995" y="83"/>
                  </a:lnTo>
                  <a:lnTo>
                    <a:pt x="1050" y="89"/>
                  </a:lnTo>
                  <a:lnTo>
                    <a:pt x="1106" y="93"/>
                  </a:lnTo>
                  <a:lnTo>
                    <a:pt x="1162" y="93"/>
                  </a:lnTo>
                  <a:lnTo>
                    <a:pt x="1219" y="91"/>
                  </a:lnTo>
                  <a:lnTo>
                    <a:pt x="1272" y="87"/>
                  </a:lnTo>
                  <a:lnTo>
                    <a:pt x="1325" y="77"/>
                  </a:lnTo>
                  <a:lnTo>
                    <a:pt x="1373" y="67"/>
                  </a:lnTo>
                  <a:lnTo>
                    <a:pt x="1417" y="54"/>
                  </a:lnTo>
                  <a:lnTo>
                    <a:pt x="1457" y="39"/>
                  </a:lnTo>
                  <a:lnTo>
                    <a:pt x="1489" y="21"/>
                  </a:lnTo>
                  <a:lnTo>
                    <a:pt x="1514" y="0"/>
                  </a:lnTo>
                  <a:close/>
                </a:path>
              </a:pathLst>
            </a:custGeom>
            <a:solidFill>
              <a:srgbClr val="21B9E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643">
              <a:extLst>
                <a:ext uri="{FF2B5EF4-FFF2-40B4-BE49-F238E27FC236}">
                  <a16:creationId xmlns:a16="http://schemas.microsoft.com/office/drawing/2014/main" id="{D27B081A-715C-4833-89BB-24F7D93D4757}"/>
                </a:ext>
              </a:extLst>
            </p:cNvPr>
            <p:cNvSpPr>
              <a:spLocks/>
            </p:cNvSpPr>
            <p:nvPr/>
          </p:nvSpPr>
          <p:spPr bwMode="auto">
            <a:xfrm>
              <a:off x="24939" y="6386507"/>
              <a:ext cx="12142123" cy="512763"/>
            </a:xfrm>
            <a:custGeom>
              <a:avLst/>
              <a:gdLst>
                <a:gd name="T0" fmla="*/ 2300 w 3792"/>
                <a:gd name="T1" fmla="*/ 14 h 323"/>
                <a:gd name="T2" fmla="*/ 2372 w 3792"/>
                <a:gd name="T3" fmla="*/ 38 h 323"/>
                <a:gd name="T4" fmla="*/ 2465 w 3792"/>
                <a:gd name="T5" fmla="*/ 54 h 323"/>
                <a:gd name="T6" fmla="*/ 2571 w 3792"/>
                <a:gd name="T7" fmla="*/ 64 h 323"/>
                <a:gd name="T8" fmla="*/ 2683 w 3792"/>
                <a:gd name="T9" fmla="*/ 65 h 323"/>
                <a:gd name="T10" fmla="*/ 2795 w 3792"/>
                <a:gd name="T11" fmla="*/ 58 h 323"/>
                <a:gd name="T12" fmla="*/ 2895 w 3792"/>
                <a:gd name="T13" fmla="*/ 41 h 323"/>
                <a:gd name="T14" fmla="*/ 2979 w 3792"/>
                <a:gd name="T15" fmla="*/ 14 h 323"/>
                <a:gd name="T16" fmla="*/ 2994 w 3792"/>
                <a:gd name="T17" fmla="*/ 21 h 323"/>
                <a:gd name="T18" fmla="*/ 3034 w 3792"/>
                <a:gd name="T19" fmla="*/ 34 h 323"/>
                <a:gd name="T20" fmla="*/ 3102 w 3792"/>
                <a:gd name="T21" fmla="*/ 50 h 323"/>
                <a:gd name="T22" fmla="*/ 3195 w 3792"/>
                <a:gd name="T23" fmla="*/ 63 h 323"/>
                <a:gd name="T24" fmla="*/ 3314 w 3792"/>
                <a:gd name="T25" fmla="*/ 68 h 323"/>
                <a:gd name="T26" fmla="*/ 3415 w 3792"/>
                <a:gd name="T27" fmla="*/ 65 h 323"/>
                <a:gd name="T28" fmla="*/ 3490 w 3792"/>
                <a:gd name="T29" fmla="*/ 56 h 323"/>
                <a:gd name="T30" fmla="*/ 3546 w 3792"/>
                <a:gd name="T31" fmla="*/ 45 h 323"/>
                <a:gd name="T32" fmla="*/ 3585 w 3792"/>
                <a:gd name="T33" fmla="*/ 30 h 323"/>
                <a:gd name="T34" fmla="*/ 3613 w 3792"/>
                <a:gd name="T35" fmla="*/ 17 h 323"/>
                <a:gd name="T36" fmla="*/ 3632 w 3792"/>
                <a:gd name="T37" fmla="*/ 7 h 323"/>
                <a:gd name="T38" fmla="*/ 3669 w 3792"/>
                <a:gd name="T39" fmla="*/ 14 h 323"/>
                <a:gd name="T40" fmla="*/ 3746 w 3792"/>
                <a:gd name="T41" fmla="*/ 34 h 323"/>
                <a:gd name="T42" fmla="*/ 3792 w 3792"/>
                <a:gd name="T43" fmla="*/ 323 h 323"/>
                <a:gd name="T44" fmla="*/ 0 w 3792"/>
                <a:gd name="T45" fmla="*/ 89 h 323"/>
                <a:gd name="T46" fmla="*/ 80 w 3792"/>
                <a:gd name="T47" fmla="*/ 80 h 323"/>
                <a:gd name="T48" fmla="*/ 161 w 3792"/>
                <a:gd name="T49" fmla="*/ 64 h 323"/>
                <a:gd name="T50" fmla="*/ 238 w 3792"/>
                <a:gd name="T51" fmla="*/ 47 h 323"/>
                <a:gd name="T52" fmla="*/ 305 w 3792"/>
                <a:gd name="T53" fmla="*/ 30 h 323"/>
                <a:gd name="T54" fmla="*/ 355 w 3792"/>
                <a:gd name="T55" fmla="*/ 17 h 323"/>
                <a:gd name="T56" fmla="*/ 382 w 3792"/>
                <a:gd name="T57" fmla="*/ 8 h 323"/>
                <a:gd name="T58" fmla="*/ 390 w 3792"/>
                <a:gd name="T59" fmla="*/ 13 h 323"/>
                <a:gd name="T60" fmla="*/ 419 w 3792"/>
                <a:gd name="T61" fmla="*/ 29 h 323"/>
                <a:gd name="T62" fmla="*/ 470 w 3792"/>
                <a:gd name="T63" fmla="*/ 50 h 323"/>
                <a:gd name="T64" fmla="*/ 539 w 3792"/>
                <a:gd name="T65" fmla="*/ 72 h 323"/>
                <a:gd name="T66" fmla="*/ 620 w 3792"/>
                <a:gd name="T67" fmla="*/ 92 h 323"/>
                <a:gd name="T68" fmla="*/ 712 w 3792"/>
                <a:gd name="T69" fmla="*/ 102 h 323"/>
                <a:gd name="T70" fmla="*/ 806 w 3792"/>
                <a:gd name="T71" fmla="*/ 102 h 323"/>
                <a:gd name="T72" fmla="*/ 900 w 3792"/>
                <a:gd name="T73" fmla="*/ 88 h 323"/>
                <a:gd name="T74" fmla="*/ 989 w 3792"/>
                <a:gd name="T75" fmla="*/ 52 h 323"/>
                <a:gd name="T76" fmla="*/ 1089 w 3792"/>
                <a:gd name="T77" fmla="*/ 45 h 323"/>
                <a:gd name="T78" fmla="*/ 1201 w 3792"/>
                <a:gd name="T79" fmla="*/ 69 h 323"/>
                <a:gd name="T80" fmla="*/ 1304 w 3792"/>
                <a:gd name="T81" fmla="*/ 84 h 323"/>
                <a:gd name="T82" fmla="*/ 1391 w 3792"/>
                <a:gd name="T83" fmla="*/ 86 h 323"/>
                <a:gd name="T84" fmla="*/ 1480 w 3792"/>
                <a:gd name="T85" fmla="*/ 81 h 323"/>
                <a:gd name="T86" fmla="*/ 1561 w 3792"/>
                <a:gd name="T87" fmla="*/ 69 h 323"/>
                <a:gd name="T88" fmla="*/ 1630 w 3792"/>
                <a:gd name="T89" fmla="*/ 55 h 323"/>
                <a:gd name="T90" fmla="*/ 1683 w 3792"/>
                <a:gd name="T91" fmla="*/ 41 h 323"/>
                <a:gd name="T92" fmla="*/ 1717 w 3792"/>
                <a:gd name="T93" fmla="*/ 29 h 323"/>
                <a:gd name="T94" fmla="*/ 1730 w 3792"/>
                <a:gd name="T95" fmla="*/ 25 h 323"/>
                <a:gd name="T96" fmla="*/ 1813 w 3792"/>
                <a:gd name="T97" fmla="*/ 45 h 323"/>
                <a:gd name="T98" fmla="*/ 1910 w 3792"/>
                <a:gd name="T99" fmla="*/ 59 h 323"/>
                <a:gd name="T100" fmla="*/ 2016 w 3792"/>
                <a:gd name="T101" fmla="*/ 63 h 323"/>
                <a:gd name="T102" fmla="*/ 2123 w 3792"/>
                <a:gd name="T103" fmla="*/ 52 h 323"/>
                <a:gd name="T104" fmla="*/ 2227 w 3792"/>
                <a:gd name="T105" fmla="*/ 22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92" h="323">
                  <a:moveTo>
                    <a:pt x="2275" y="0"/>
                  </a:moveTo>
                  <a:lnTo>
                    <a:pt x="2300" y="14"/>
                  </a:lnTo>
                  <a:lnTo>
                    <a:pt x="2333" y="26"/>
                  </a:lnTo>
                  <a:lnTo>
                    <a:pt x="2372" y="38"/>
                  </a:lnTo>
                  <a:lnTo>
                    <a:pt x="2416" y="47"/>
                  </a:lnTo>
                  <a:lnTo>
                    <a:pt x="2465" y="54"/>
                  </a:lnTo>
                  <a:lnTo>
                    <a:pt x="2517" y="60"/>
                  </a:lnTo>
                  <a:lnTo>
                    <a:pt x="2571" y="64"/>
                  </a:lnTo>
                  <a:lnTo>
                    <a:pt x="2627" y="65"/>
                  </a:lnTo>
                  <a:lnTo>
                    <a:pt x="2683" y="65"/>
                  </a:lnTo>
                  <a:lnTo>
                    <a:pt x="2740" y="63"/>
                  </a:lnTo>
                  <a:lnTo>
                    <a:pt x="2795" y="58"/>
                  </a:lnTo>
                  <a:lnTo>
                    <a:pt x="2846" y="51"/>
                  </a:lnTo>
                  <a:lnTo>
                    <a:pt x="2895" y="41"/>
                  </a:lnTo>
                  <a:lnTo>
                    <a:pt x="2940" y="29"/>
                  </a:lnTo>
                  <a:lnTo>
                    <a:pt x="2979" y="14"/>
                  </a:lnTo>
                  <a:lnTo>
                    <a:pt x="2983" y="17"/>
                  </a:lnTo>
                  <a:lnTo>
                    <a:pt x="2994" y="21"/>
                  </a:lnTo>
                  <a:lnTo>
                    <a:pt x="3011" y="28"/>
                  </a:lnTo>
                  <a:lnTo>
                    <a:pt x="3034" y="34"/>
                  </a:lnTo>
                  <a:lnTo>
                    <a:pt x="3064" y="42"/>
                  </a:lnTo>
                  <a:lnTo>
                    <a:pt x="3102" y="50"/>
                  </a:lnTo>
                  <a:lnTo>
                    <a:pt x="3145" y="58"/>
                  </a:lnTo>
                  <a:lnTo>
                    <a:pt x="3195" y="63"/>
                  </a:lnTo>
                  <a:lnTo>
                    <a:pt x="3252" y="67"/>
                  </a:lnTo>
                  <a:lnTo>
                    <a:pt x="3314" y="68"/>
                  </a:lnTo>
                  <a:lnTo>
                    <a:pt x="3368" y="68"/>
                  </a:lnTo>
                  <a:lnTo>
                    <a:pt x="3415" y="65"/>
                  </a:lnTo>
                  <a:lnTo>
                    <a:pt x="3456" y="62"/>
                  </a:lnTo>
                  <a:lnTo>
                    <a:pt x="3490" y="56"/>
                  </a:lnTo>
                  <a:lnTo>
                    <a:pt x="3520" y="51"/>
                  </a:lnTo>
                  <a:lnTo>
                    <a:pt x="3546" y="45"/>
                  </a:lnTo>
                  <a:lnTo>
                    <a:pt x="3567" y="37"/>
                  </a:lnTo>
                  <a:lnTo>
                    <a:pt x="3585" y="30"/>
                  </a:lnTo>
                  <a:lnTo>
                    <a:pt x="3600" y="24"/>
                  </a:lnTo>
                  <a:lnTo>
                    <a:pt x="3613" y="17"/>
                  </a:lnTo>
                  <a:lnTo>
                    <a:pt x="3623" y="12"/>
                  </a:lnTo>
                  <a:lnTo>
                    <a:pt x="3632" y="7"/>
                  </a:lnTo>
                  <a:lnTo>
                    <a:pt x="3642" y="4"/>
                  </a:lnTo>
                  <a:lnTo>
                    <a:pt x="3669" y="14"/>
                  </a:lnTo>
                  <a:lnTo>
                    <a:pt x="3706" y="25"/>
                  </a:lnTo>
                  <a:lnTo>
                    <a:pt x="3746" y="34"/>
                  </a:lnTo>
                  <a:lnTo>
                    <a:pt x="3792" y="43"/>
                  </a:lnTo>
                  <a:lnTo>
                    <a:pt x="3792" y="323"/>
                  </a:lnTo>
                  <a:lnTo>
                    <a:pt x="0" y="323"/>
                  </a:lnTo>
                  <a:lnTo>
                    <a:pt x="0" y="89"/>
                  </a:lnTo>
                  <a:lnTo>
                    <a:pt x="39" y="85"/>
                  </a:lnTo>
                  <a:lnTo>
                    <a:pt x="80" y="80"/>
                  </a:lnTo>
                  <a:lnTo>
                    <a:pt x="120" y="72"/>
                  </a:lnTo>
                  <a:lnTo>
                    <a:pt x="161" y="64"/>
                  </a:lnTo>
                  <a:lnTo>
                    <a:pt x="200" y="56"/>
                  </a:lnTo>
                  <a:lnTo>
                    <a:pt x="238" y="47"/>
                  </a:lnTo>
                  <a:lnTo>
                    <a:pt x="272" y="39"/>
                  </a:lnTo>
                  <a:lnTo>
                    <a:pt x="305" y="30"/>
                  </a:lnTo>
                  <a:lnTo>
                    <a:pt x="331" y="22"/>
                  </a:lnTo>
                  <a:lnTo>
                    <a:pt x="355" y="17"/>
                  </a:lnTo>
                  <a:lnTo>
                    <a:pt x="372" y="12"/>
                  </a:lnTo>
                  <a:lnTo>
                    <a:pt x="382" y="8"/>
                  </a:lnTo>
                  <a:lnTo>
                    <a:pt x="386" y="8"/>
                  </a:lnTo>
                  <a:lnTo>
                    <a:pt x="390" y="13"/>
                  </a:lnTo>
                  <a:lnTo>
                    <a:pt x="402" y="20"/>
                  </a:lnTo>
                  <a:lnTo>
                    <a:pt x="419" y="29"/>
                  </a:lnTo>
                  <a:lnTo>
                    <a:pt x="441" y="39"/>
                  </a:lnTo>
                  <a:lnTo>
                    <a:pt x="470" y="50"/>
                  </a:lnTo>
                  <a:lnTo>
                    <a:pt x="502" y="62"/>
                  </a:lnTo>
                  <a:lnTo>
                    <a:pt x="539" y="72"/>
                  </a:lnTo>
                  <a:lnTo>
                    <a:pt x="578" y="83"/>
                  </a:lnTo>
                  <a:lnTo>
                    <a:pt x="620" y="92"/>
                  </a:lnTo>
                  <a:lnTo>
                    <a:pt x="665" y="98"/>
                  </a:lnTo>
                  <a:lnTo>
                    <a:pt x="712" y="102"/>
                  </a:lnTo>
                  <a:lnTo>
                    <a:pt x="759" y="105"/>
                  </a:lnTo>
                  <a:lnTo>
                    <a:pt x="806" y="102"/>
                  </a:lnTo>
                  <a:lnTo>
                    <a:pt x="855" y="97"/>
                  </a:lnTo>
                  <a:lnTo>
                    <a:pt x="900" y="88"/>
                  </a:lnTo>
                  <a:lnTo>
                    <a:pt x="946" y="72"/>
                  </a:lnTo>
                  <a:lnTo>
                    <a:pt x="989" y="52"/>
                  </a:lnTo>
                  <a:lnTo>
                    <a:pt x="1031" y="26"/>
                  </a:lnTo>
                  <a:lnTo>
                    <a:pt x="1089" y="45"/>
                  </a:lnTo>
                  <a:lnTo>
                    <a:pt x="1145" y="59"/>
                  </a:lnTo>
                  <a:lnTo>
                    <a:pt x="1201" y="69"/>
                  </a:lnTo>
                  <a:lnTo>
                    <a:pt x="1254" y="77"/>
                  </a:lnTo>
                  <a:lnTo>
                    <a:pt x="1304" y="84"/>
                  </a:lnTo>
                  <a:lnTo>
                    <a:pt x="1351" y="86"/>
                  </a:lnTo>
                  <a:lnTo>
                    <a:pt x="1391" y="86"/>
                  </a:lnTo>
                  <a:lnTo>
                    <a:pt x="1437" y="85"/>
                  </a:lnTo>
                  <a:lnTo>
                    <a:pt x="1480" y="81"/>
                  </a:lnTo>
                  <a:lnTo>
                    <a:pt x="1522" y="76"/>
                  </a:lnTo>
                  <a:lnTo>
                    <a:pt x="1561" y="69"/>
                  </a:lnTo>
                  <a:lnTo>
                    <a:pt x="1597" y="62"/>
                  </a:lnTo>
                  <a:lnTo>
                    <a:pt x="1630" y="55"/>
                  </a:lnTo>
                  <a:lnTo>
                    <a:pt x="1658" y="47"/>
                  </a:lnTo>
                  <a:lnTo>
                    <a:pt x="1683" y="41"/>
                  </a:lnTo>
                  <a:lnTo>
                    <a:pt x="1703" y="34"/>
                  </a:lnTo>
                  <a:lnTo>
                    <a:pt x="1717" y="29"/>
                  </a:lnTo>
                  <a:lnTo>
                    <a:pt x="1726" y="26"/>
                  </a:lnTo>
                  <a:lnTo>
                    <a:pt x="1730" y="25"/>
                  </a:lnTo>
                  <a:lnTo>
                    <a:pt x="1770" y="35"/>
                  </a:lnTo>
                  <a:lnTo>
                    <a:pt x="1813" y="45"/>
                  </a:lnTo>
                  <a:lnTo>
                    <a:pt x="1860" y="52"/>
                  </a:lnTo>
                  <a:lnTo>
                    <a:pt x="1910" y="59"/>
                  </a:lnTo>
                  <a:lnTo>
                    <a:pt x="1962" y="62"/>
                  </a:lnTo>
                  <a:lnTo>
                    <a:pt x="2016" y="63"/>
                  </a:lnTo>
                  <a:lnTo>
                    <a:pt x="2069" y="59"/>
                  </a:lnTo>
                  <a:lnTo>
                    <a:pt x="2123" y="52"/>
                  </a:lnTo>
                  <a:lnTo>
                    <a:pt x="2177" y="39"/>
                  </a:lnTo>
                  <a:lnTo>
                    <a:pt x="2227" y="22"/>
                  </a:lnTo>
                  <a:lnTo>
                    <a:pt x="2275" y="0"/>
                  </a:lnTo>
                  <a:close/>
                </a:path>
              </a:pathLst>
            </a:custGeom>
            <a:solidFill>
              <a:srgbClr val="44C7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7" name="Rectangle 6">
            <a:extLst>
              <a:ext uri="{FF2B5EF4-FFF2-40B4-BE49-F238E27FC236}">
                <a16:creationId xmlns:a16="http://schemas.microsoft.com/office/drawing/2014/main" id="{C7B913B9-33DE-421F-A1D9-D2FC209546DF}"/>
              </a:ext>
            </a:extLst>
          </p:cNvPr>
          <p:cNvSpPr/>
          <p:nvPr userDrawn="1"/>
        </p:nvSpPr>
        <p:spPr>
          <a:xfrm>
            <a:off x="469097" y="3578985"/>
            <a:ext cx="6324434" cy="5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EE51C3A-68B3-487E-9DCA-053CF28E6BE8}"/>
              </a:ext>
            </a:extLst>
          </p:cNvPr>
          <p:cNvSpPr/>
          <p:nvPr userDrawn="1"/>
        </p:nvSpPr>
        <p:spPr>
          <a:xfrm>
            <a:off x="469097" y="3578985"/>
            <a:ext cx="4192728" cy="58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F9CB88F-0D35-49A3-AB02-80E12128FC95}"/>
              </a:ext>
            </a:extLst>
          </p:cNvPr>
          <p:cNvSpPr/>
          <p:nvPr userDrawn="1"/>
        </p:nvSpPr>
        <p:spPr>
          <a:xfrm>
            <a:off x="469098" y="3578985"/>
            <a:ext cx="2170280" cy="5896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A0BF397-E618-4D24-AD2F-40BCAF37F15D}"/>
              </a:ext>
            </a:extLst>
          </p:cNvPr>
          <p:cNvSpPr/>
          <p:nvPr userDrawn="1"/>
        </p:nvSpPr>
        <p:spPr>
          <a:xfrm>
            <a:off x="1433886" y="1656887"/>
            <a:ext cx="4359994" cy="1200329"/>
          </a:xfrm>
          <a:prstGeom prst="rect">
            <a:avLst/>
          </a:prstGeom>
          <a:noFill/>
          <a:ln>
            <a:noFill/>
          </a:ln>
        </p:spPr>
        <p:txBody>
          <a:bodyPr wrap="square">
            <a:spAutoFit/>
          </a:bodyPr>
          <a:lstStyle/>
          <a:p>
            <a:pPr algn="ctr"/>
            <a:r>
              <a:rPr lang="en-US" sz="7200" b="1" dirty="0" err="1">
                <a:solidFill>
                  <a:srgbClr val="002060"/>
                </a:solidFill>
                <a:latin typeface="#9Slide03 AmpleSoft" panose="02000000000000000000" pitchFamily="2" charset="77"/>
                <a:ea typeface="Arial" charset="0"/>
                <a:cs typeface="Arial" charset="0"/>
              </a:rPr>
              <a:t>Cảm</a:t>
            </a:r>
            <a:r>
              <a:rPr lang="en-US" sz="7200" b="1" dirty="0">
                <a:solidFill>
                  <a:srgbClr val="002060"/>
                </a:solidFill>
                <a:latin typeface="#9Slide03 AmpleSoft" panose="02000000000000000000" pitchFamily="2" charset="77"/>
                <a:ea typeface="Arial" charset="0"/>
                <a:cs typeface="Arial" charset="0"/>
              </a:rPr>
              <a:t> </a:t>
            </a:r>
            <a:r>
              <a:rPr lang="en-US" sz="7200" b="1" dirty="0" err="1">
                <a:solidFill>
                  <a:srgbClr val="002060"/>
                </a:solidFill>
                <a:latin typeface="#9Slide03 AmpleSoft" panose="02000000000000000000" pitchFamily="2" charset="77"/>
                <a:ea typeface="Arial" charset="0"/>
                <a:cs typeface="Arial" charset="0"/>
              </a:rPr>
              <a:t>ơn</a:t>
            </a:r>
            <a:endParaRPr lang="en-US" sz="7200" b="1" dirty="0">
              <a:solidFill>
                <a:srgbClr val="002060"/>
              </a:solidFill>
              <a:latin typeface="#9Slide03 AmpleSoft" panose="02000000000000000000" pitchFamily="2" charset="77"/>
              <a:ea typeface="Arial" charset="0"/>
              <a:cs typeface="Arial" charset="0"/>
            </a:endParaRPr>
          </a:p>
        </p:txBody>
      </p:sp>
      <p:sp>
        <p:nvSpPr>
          <p:cNvPr id="12" name="Rectangle 11">
            <a:extLst>
              <a:ext uri="{FF2B5EF4-FFF2-40B4-BE49-F238E27FC236}">
                <a16:creationId xmlns:a16="http://schemas.microsoft.com/office/drawing/2014/main" id="{74711149-E738-4E3C-BA12-B3D0883C79CE}"/>
              </a:ext>
            </a:extLst>
          </p:cNvPr>
          <p:cNvSpPr/>
          <p:nvPr userDrawn="1"/>
        </p:nvSpPr>
        <p:spPr>
          <a:xfrm>
            <a:off x="0" y="-1"/>
            <a:ext cx="12192000" cy="75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ectangle 12">
            <a:extLst>
              <a:ext uri="{FF2B5EF4-FFF2-40B4-BE49-F238E27FC236}">
                <a16:creationId xmlns:a16="http://schemas.microsoft.com/office/drawing/2014/main" id="{BD2EDC5C-F7C0-4CF8-B711-199BBDDAECBD}"/>
              </a:ext>
            </a:extLst>
          </p:cNvPr>
          <p:cNvSpPr/>
          <p:nvPr userDrawn="1"/>
        </p:nvSpPr>
        <p:spPr>
          <a:xfrm>
            <a:off x="6671841" y="52633"/>
            <a:ext cx="5520159" cy="430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ight Triangle 13">
            <a:extLst>
              <a:ext uri="{FF2B5EF4-FFF2-40B4-BE49-F238E27FC236}">
                <a16:creationId xmlns:a16="http://schemas.microsoft.com/office/drawing/2014/main" id="{45BA34D9-C354-4C42-B1FE-6651C0F6A9BE}"/>
              </a:ext>
            </a:extLst>
          </p:cNvPr>
          <p:cNvSpPr/>
          <p:nvPr userDrawn="1"/>
        </p:nvSpPr>
        <p:spPr>
          <a:xfrm rot="10800000">
            <a:off x="6277495" y="27076"/>
            <a:ext cx="407079" cy="460453"/>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5" name="Picture 14">
            <a:extLst>
              <a:ext uri="{FF2B5EF4-FFF2-40B4-BE49-F238E27FC236}">
                <a16:creationId xmlns:a16="http://schemas.microsoft.com/office/drawing/2014/main" id="{8D65B4E8-F4FA-45A9-B774-3651116E0C8B}"/>
              </a:ext>
            </a:extLst>
          </p:cNvPr>
          <p:cNvPicPr/>
          <p:nvPr userDrawn="1"/>
        </p:nvPicPr>
        <p:blipFill>
          <a:blip r:embed="rId2" cstate="print">
            <a:extLst>
              <a:ext uri="{28A0092B-C50C-407E-A947-70E740481C1C}">
                <a14:useLocalDpi xmlns:a14="http://schemas.microsoft.com/office/drawing/2010/main" val="0"/>
              </a:ext>
            </a:extLst>
          </a:blip>
          <a:stretch>
            <a:fillRect/>
          </a:stretch>
        </p:blipFill>
        <p:spPr>
          <a:xfrm>
            <a:off x="0" y="32501"/>
            <a:ext cx="3287079" cy="979637"/>
          </a:xfrm>
          <a:prstGeom prst="rect">
            <a:avLst/>
          </a:prstGeom>
        </p:spPr>
      </p:pic>
      <p:pic>
        <p:nvPicPr>
          <p:cNvPr id="16" name="Picture 15">
            <a:extLst>
              <a:ext uri="{FF2B5EF4-FFF2-40B4-BE49-F238E27FC236}">
                <a16:creationId xmlns:a16="http://schemas.microsoft.com/office/drawing/2014/main" id="{8CADCBC5-E5C8-49A4-8A2C-7C271317B242}"/>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5948061" y="3782479"/>
            <a:ext cx="2186884" cy="2120006"/>
          </a:xfrm>
          <a:prstGeom prst="rect">
            <a:avLst/>
          </a:prstGeom>
        </p:spPr>
      </p:pic>
      <p:pic>
        <p:nvPicPr>
          <p:cNvPr id="17" name="Picture 16">
            <a:extLst>
              <a:ext uri="{FF2B5EF4-FFF2-40B4-BE49-F238E27FC236}">
                <a16:creationId xmlns:a16="http://schemas.microsoft.com/office/drawing/2014/main" id="{21E0E1F0-9245-484C-9AC2-1C9EA9D7BD6A}"/>
              </a:ext>
            </a:extLst>
          </p:cNvPr>
          <p:cNvPicPr>
            <a:picLocks noChangeAspect="1"/>
          </p:cNvPicPr>
          <p:nvPr userDrawn="1"/>
        </p:nvPicPr>
        <p:blipFill>
          <a:blip r:embed="rId5">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0210086" y="3680745"/>
            <a:ext cx="2008063" cy="2288601"/>
          </a:xfrm>
          <a:prstGeom prst="rect">
            <a:avLst/>
          </a:prstGeom>
        </p:spPr>
      </p:pic>
      <p:pic>
        <p:nvPicPr>
          <p:cNvPr id="18" name="Picture 17">
            <a:extLst>
              <a:ext uri="{FF2B5EF4-FFF2-40B4-BE49-F238E27FC236}">
                <a16:creationId xmlns:a16="http://schemas.microsoft.com/office/drawing/2014/main" id="{9BA7BF0D-C17B-4F72-BE22-6D681FE6D890}"/>
              </a:ext>
            </a:extLst>
          </p:cNvPr>
          <p:cNvPicPr>
            <a:picLocks noChangeAspect="1"/>
          </p:cNvPicPr>
          <p:nvPr userDrawn="1"/>
        </p:nvPicPr>
        <p:blipFill>
          <a:blip r:embed="rId7" cstate="print">
            <a:extLst>
              <a:ext uri="{BEBA8EAE-BF5A-486C-A8C5-ECC9F3942E4B}">
                <a14:imgProps xmlns:a14="http://schemas.microsoft.com/office/drawing/2010/main">
                  <a14:imgLayer r:embed="rId8">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8041556" y="579243"/>
            <a:ext cx="1944155" cy="3884326"/>
          </a:xfrm>
          <a:prstGeom prst="rect">
            <a:avLst/>
          </a:prstGeom>
        </p:spPr>
      </p:pic>
      <p:pic>
        <p:nvPicPr>
          <p:cNvPr id="19" name="Picture 18">
            <a:extLst>
              <a:ext uri="{FF2B5EF4-FFF2-40B4-BE49-F238E27FC236}">
                <a16:creationId xmlns:a16="http://schemas.microsoft.com/office/drawing/2014/main" id="{2DCBE217-6535-4208-AD02-4B8CE4114F9C}"/>
              </a:ext>
            </a:extLst>
          </p:cNvPr>
          <p:cNvPicPr>
            <a:picLocks noChangeAspect="1"/>
          </p:cNvPicPr>
          <p:nvPr userDrawn="1"/>
        </p:nvPicPr>
        <p:blipFill>
          <a:blip r:embed="rId9" cstate="print">
            <a:extLst>
              <a:ext uri="{BEBA8EAE-BF5A-486C-A8C5-ECC9F3942E4B}">
                <a14:imgProps xmlns:a14="http://schemas.microsoft.com/office/drawing/2010/main">
                  <a14:imgLayer r:embed="rId10">
                    <a14:imgEffect>
                      <a14:backgroundRemoval t="1266" b="98312" l="4375" r="97188">
                        <a14:foregroundMark x1="50156" y1="24613" x2="50156" y2="24613"/>
                        <a14:foregroundMark x1="16406" y1="37412" x2="16406" y2="37412"/>
                      </a14:backgroundRemoval>
                    </a14:imgEffect>
                  </a14:imgLayer>
                </a14:imgProps>
              </a:ext>
              <a:ext uri="{28A0092B-C50C-407E-A947-70E740481C1C}">
                <a14:useLocalDpi xmlns:a14="http://schemas.microsoft.com/office/drawing/2010/main" val="0"/>
              </a:ext>
            </a:extLst>
          </a:blip>
          <a:stretch>
            <a:fillRect/>
          </a:stretch>
        </p:blipFill>
        <p:spPr>
          <a:xfrm>
            <a:off x="9302767" y="2384566"/>
            <a:ext cx="258305" cy="286961"/>
          </a:xfrm>
          <a:prstGeom prst="rect">
            <a:avLst/>
          </a:prstGeom>
        </p:spPr>
      </p:pic>
      <p:sp>
        <p:nvSpPr>
          <p:cNvPr id="20" name="Rectangle 19">
            <a:extLst>
              <a:ext uri="{FF2B5EF4-FFF2-40B4-BE49-F238E27FC236}">
                <a16:creationId xmlns:a16="http://schemas.microsoft.com/office/drawing/2014/main" id="{115641BB-1FAC-43E5-8668-2AA398D2D60B}"/>
              </a:ext>
            </a:extLst>
          </p:cNvPr>
          <p:cNvSpPr/>
          <p:nvPr userDrawn="1"/>
        </p:nvSpPr>
        <p:spPr>
          <a:xfrm>
            <a:off x="11674134" y="6330963"/>
            <a:ext cx="444352" cy="400110"/>
          </a:xfrm>
          <a:prstGeom prst="rect">
            <a:avLst/>
          </a:prstGeom>
        </p:spPr>
        <p:txBody>
          <a:bodyPr wrap="none">
            <a:spAutoFit/>
          </a:bodyPr>
          <a:lstStyle/>
          <a:p>
            <a:r>
              <a:rPr lang="en-US" sz="2000" b="1">
                <a:solidFill>
                  <a:schemeClr val="bg1"/>
                </a:solidFill>
              </a:rPr>
              <a:t>25</a:t>
            </a:r>
            <a:endParaRPr lang="en-US" sz="2000" b="1"/>
          </a:p>
        </p:txBody>
      </p:sp>
      <p:sp>
        <p:nvSpPr>
          <p:cNvPr id="21" name="Rectangle 20">
            <a:extLst>
              <a:ext uri="{FF2B5EF4-FFF2-40B4-BE49-F238E27FC236}">
                <a16:creationId xmlns:a16="http://schemas.microsoft.com/office/drawing/2014/main" id="{3231AA23-E446-4BC1-B9A8-CC7B01D8E523}"/>
              </a:ext>
            </a:extLst>
          </p:cNvPr>
          <p:cNvSpPr/>
          <p:nvPr userDrawn="1"/>
        </p:nvSpPr>
        <p:spPr>
          <a:xfrm>
            <a:off x="0" y="6402978"/>
            <a:ext cx="12192000" cy="1037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Rectangle 21">
            <a:extLst>
              <a:ext uri="{FF2B5EF4-FFF2-40B4-BE49-F238E27FC236}">
                <a16:creationId xmlns:a16="http://schemas.microsoft.com/office/drawing/2014/main" id="{2D4806FF-6B20-495B-9F5D-3CC5F08F0740}"/>
              </a:ext>
            </a:extLst>
          </p:cNvPr>
          <p:cNvSpPr/>
          <p:nvPr userDrawn="1"/>
        </p:nvSpPr>
        <p:spPr>
          <a:xfrm>
            <a:off x="98" y="6481863"/>
            <a:ext cx="4381402" cy="3979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 name="Right Triangle 22">
            <a:extLst>
              <a:ext uri="{FF2B5EF4-FFF2-40B4-BE49-F238E27FC236}">
                <a16:creationId xmlns:a16="http://schemas.microsoft.com/office/drawing/2014/main" id="{361BBABA-9C37-4E2A-A158-AB970493CC92}"/>
              </a:ext>
            </a:extLst>
          </p:cNvPr>
          <p:cNvSpPr/>
          <p:nvPr userDrawn="1"/>
        </p:nvSpPr>
        <p:spPr>
          <a:xfrm rot="5400000">
            <a:off x="4439905" y="6407824"/>
            <a:ext cx="407309" cy="525477"/>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 name="Rectangle 23">
            <a:extLst>
              <a:ext uri="{FF2B5EF4-FFF2-40B4-BE49-F238E27FC236}">
                <a16:creationId xmlns:a16="http://schemas.microsoft.com/office/drawing/2014/main" id="{028FBB67-1F16-41C2-9D35-2FDEB29B9DDA}"/>
              </a:ext>
            </a:extLst>
          </p:cNvPr>
          <p:cNvSpPr/>
          <p:nvPr userDrawn="1"/>
        </p:nvSpPr>
        <p:spPr>
          <a:xfrm>
            <a:off x="11514909" y="6231872"/>
            <a:ext cx="677091" cy="646611"/>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b="1" dirty="0"/>
          </a:p>
        </p:txBody>
      </p:sp>
      <p:sp>
        <p:nvSpPr>
          <p:cNvPr id="25" name="Slide Number Placeholder 55">
            <a:extLst>
              <a:ext uri="{FF2B5EF4-FFF2-40B4-BE49-F238E27FC236}">
                <a16:creationId xmlns:a16="http://schemas.microsoft.com/office/drawing/2014/main" id="{058800A8-41E3-455C-89C2-03FD819FB042}"/>
              </a:ext>
            </a:extLst>
          </p:cNvPr>
          <p:cNvSpPr txBox="1">
            <a:spLocks/>
          </p:cNvSpPr>
          <p:nvPr userDrawn="1"/>
        </p:nvSpPr>
        <p:spPr>
          <a:xfrm>
            <a:off x="11686561" y="6374021"/>
            <a:ext cx="333785" cy="416637"/>
          </a:xfrm>
          <a:prstGeom prst="rect">
            <a:avLst/>
          </a:prstGeom>
          <a:noFill/>
        </p:spPr>
        <p:txBody>
          <a:bodyPr vert="horz" lIns="0" tIns="72000" rIns="0" bIns="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333" b="1" i="0" kern="1200">
                <a:solidFill>
                  <a:schemeClr val="tx1">
                    <a:lumMod val="85000"/>
                    <a:lumOff val="15000"/>
                  </a:schemeClr>
                </a:solidFill>
                <a:latin typeface="Raleway Black" charset="0"/>
                <a:ea typeface="Raleway Black" charset="0"/>
                <a:cs typeface="Raleway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fld id="{3E86787A-2145-504F-8227-B6F0C8CAD121}"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3650692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84B2AA-0631-45CD-A753-913E69A2DE5B}" type="datetimeFigureOut">
              <a:rPr lang="en-US" smtClean="0"/>
              <a:t>08/27/2021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D2B46-886A-4599-AB48-E3B7AC3628E4}" type="slidenum">
              <a:rPr lang="en-US" smtClean="0"/>
              <a:t>‹#›</a:t>
            </a:fld>
            <a:endParaRPr lang="en-US"/>
          </a:p>
        </p:txBody>
      </p:sp>
    </p:spTree>
    <p:extLst>
      <p:ext uri="{BB962C8B-B14F-4D97-AF65-F5344CB8AC3E}">
        <p14:creationId xmlns:p14="http://schemas.microsoft.com/office/powerpoint/2010/main" val="1579201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84B2AA-0631-45CD-A753-913E69A2DE5B}" type="datetimeFigureOut">
              <a:rPr lang="en-US" smtClean="0"/>
              <a:t>08/27/2021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D2B46-886A-4599-AB48-E3B7AC3628E4}" type="slidenum">
              <a:rPr lang="en-US" smtClean="0"/>
              <a:t>‹#›</a:t>
            </a:fld>
            <a:endParaRPr lang="en-US"/>
          </a:p>
        </p:txBody>
      </p:sp>
    </p:spTree>
    <p:extLst>
      <p:ext uri="{BB962C8B-B14F-4D97-AF65-F5344CB8AC3E}">
        <p14:creationId xmlns:p14="http://schemas.microsoft.com/office/powerpoint/2010/main" val="2958487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84B2AA-0631-45CD-A753-913E69A2DE5B}" type="datetimeFigureOut">
              <a:rPr lang="en-US" smtClean="0"/>
              <a:t>08/27/2021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1D2B46-886A-4599-AB48-E3B7AC3628E4}" type="slidenum">
              <a:rPr lang="en-US" smtClean="0"/>
              <a:t>‹#›</a:t>
            </a:fld>
            <a:endParaRPr lang="en-US"/>
          </a:p>
        </p:txBody>
      </p:sp>
    </p:spTree>
    <p:extLst>
      <p:ext uri="{BB962C8B-B14F-4D97-AF65-F5344CB8AC3E}">
        <p14:creationId xmlns:p14="http://schemas.microsoft.com/office/powerpoint/2010/main" val="167873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84B2AA-0631-45CD-A753-913E69A2DE5B}" type="datetimeFigureOut">
              <a:rPr lang="en-US" smtClean="0"/>
              <a:t>08/27/2021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1D2B46-886A-4599-AB48-E3B7AC3628E4}" type="slidenum">
              <a:rPr lang="en-US" smtClean="0"/>
              <a:t>‹#›</a:t>
            </a:fld>
            <a:endParaRPr lang="en-US"/>
          </a:p>
        </p:txBody>
      </p:sp>
    </p:spTree>
    <p:extLst>
      <p:ext uri="{BB962C8B-B14F-4D97-AF65-F5344CB8AC3E}">
        <p14:creationId xmlns:p14="http://schemas.microsoft.com/office/powerpoint/2010/main" val="1101336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84B2AA-0631-45CD-A753-913E69A2DE5B}" type="datetimeFigureOut">
              <a:rPr lang="en-US" smtClean="0"/>
              <a:t>08/27/2021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1D2B46-886A-4599-AB48-E3B7AC3628E4}" type="slidenum">
              <a:rPr lang="en-US" smtClean="0"/>
              <a:t>‹#›</a:t>
            </a:fld>
            <a:endParaRPr lang="en-US"/>
          </a:p>
        </p:txBody>
      </p:sp>
    </p:spTree>
    <p:extLst>
      <p:ext uri="{BB962C8B-B14F-4D97-AF65-F5344CB8AC3E}">
        <p14:creationId xmlns:p14="http://schemas.microsoft.com/office/powerpoint/2010/main" val="3807610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84B2AA-0631-45CD-A753-913E69A2DE5B}" type="datetimeFigureOut">
              <a:rPr lang="en-US" smtClean="0"/>
              <a:t>08/27/2021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1D2B46-886A-4599-AB48-E3B7AC3628E4}" type="slidenum">
              <a:rPr lang="en-US" smtClean="0"/>
              <a:t>‹#›</a:t>
            </a:fld>
            <a:endParaRPr lang="en-US"/>
          </a:p>
        </p:txBody>
      </p:sp>
    </p:spTree>
    <p:extLst>
      <p:ext uri="{BB962C8B-B14F-4D97-AF65-F5344CB8AC3E}">
        <p14:creationId xmlns:p14="http://schemas.microsoft.com/office/powerpoint/2010/main" val="781261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84B2AA-0631-45CD-A753-913E69A2DE5B}" type="datetimeFigureOut">
              <a:rPr lang="en-US" smtClean="0"/>
              <a:t>08/27/2021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1D2B46-886A-4599-AB48-E3B7AC3628E4}" type="slidenum">
              <a:rPr lang="en-US" smtClean="0"/>
              <a:t>‹#›</a:t>
            </a:fld>
            <a:endParaRPr lang="en-US"/>
          </a:p>
        </p:txBody>
      </p:sp>
    </p:spTree>
    <p:extLst>
      <p:ext uri="{BB962C8B-B14F-4D97-AF65-F5344CB8AC3E}">
        <p14:creationId xmlns:p14="http://schemas.microsoft.com/office/powerpoint/2010/main" val="113564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84B2AA-0631-45CD-A753-913E69A2DE5B}" type="datetimeFigureOut">
              <a:rPr lang="en-US" smtClean="0"/>
              <a:t>08/27/2021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1D2B46-886A-4599-AB48-E3B7AC3628E4}" type="slidenum">
              <a:rPr lang="en-US" smtClean="0"/>
              <a:t>‹#›</a:t>
            </a:fld>
            <a:endParaRPr lang="en-US"/>
          </a:p>
        </p:txBody>
      </p:sp>
    </p:spTree>
    <p:extLst>
      <p:ext uri="{BB962C8B-B14F-4D97-AF65-F5344CB8AC3E}">
        <p14:creationId xmlns:p14="http://schemas.microsoft.com/office/powerpoint/2010/main" val="3480062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84B2AA-0631-45CD-A753-913E69A2DE5B}" type="datetimeFigureOut">
              <a:rPr lang="en-US" smtClean="0"/>
              <a:t>08/27/2021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1D2B46-886A-4599-AB48-E3B7AC3628E4}" type="slidenum">
              <a:rPr lang="en-US" smtClean="0"/>
              <a:t>‹#›</a:t>
            </a:fld>
            <a:endParaRPr lang="en-US"/>
          </a:p>
        </p:txBody>
      </p:sp>
    </p:spTree>
    <p:extLst>
      <p:ext uri="{BB962C8B-B14F-4D97-AF65-F5344CB8AC3E}">
        <p14:creationId xmlns:p14="http://schemas.microsoft.com/office/powerpoint/2010/main" val="3115559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a:extLst>
              <a:ext uri="{FF2B5EF4-FFF2-40B4-BE49-F238E27FC236}">
                <a16:creationId xmlns:a16="http://schemas.microsoft.com/office/drawing/2014/main" id="{C400B50A-44D5-47ED-A288-DA1E68F8309B}"/>
              </a:ext>
            </a:extLst>
          </p:cNvPr>
          <p:cNvSpPr txBox="1"/>
          <p:nvPr/>
        </p:nvSpPr>
        <p:spPr>
          <a:xfrm>
            <a:off x="1791501" y="2117449"/>
            <a:ext cx="8778365" cy="1200329"/>
          </a:xfrm>
          <a:prstGeom prst="rect">
            <a:avLst/>
          </a:prstGeom>
          <a:noFill/>
        </p:spPr>
        <p:txBody>
          <a:bodyPr wrap="none" rtlCol="0">
            <a:spAutoFit/>
          </a:bodyPr>
          <a:lstStyle/>
          <a:p>
            <a:pPr algn="ctr"/>
            <a:r>
              <a:rPr lang="en-US" sz="3600" b="1" dirty="0" err="1" smtClean="0">
                <a:ln w="12700">
                  <a:solidFill>
                    <a:schemeClr val="accent1"/>
                  </a:solidFill>
                  <a:prstDash val="solid"/>
                </a:ln>
                <a:solidFill>
                  <a:srgbClr val="002060"/>
                </a:solidFill>
                <a:effectLst>
                  <a:outerShdw dist="38100" dir="2640000" algn="bl" rotWithShape="0">
                    <a:schemeClr val="accent1"/>
                  </a:outerShdw>
                </a:effectLst>
                <a:latin typeface="Arial" panose="020B0604020202020204" pitchFamily="34" charset="0"/>
                <a:cs typeface="Arial" panose="020B0604020202020204" pitchFamily="34" charset="0"/>
              </a:rPr>
              <a:t>Xây</a:t>
            </a:r>
            <a:r>
              <a:rPr lang="en-US" sz="3600" b="1" dirty="0" smtClean="0">
                <a:ln w="12700">
                  <a:solidFill>
                    <a:schemeClr val="accent1"/>
                  </a:solidFill>
                  <a:prstDash val="solid"/>
                </a:ln>
                <a:solidFill>
                  <a:srgbClr val="002060"/>
                </a:solidFill>
                <a:effectLst>
                  <a:outerShdw dist="38100" dir="2640000" algn="bl" rotWithShape="0">
                    <a:schemeClr val="accent1"/>
                  </a:outerShdw>
                </a:effectLst>
                <a:latin typeface="Arial" panose="020B0604020202020204" pitchFamily="34" charset="0"/>
                <a:cs typeface="Arial" panose="020B0604020202020204" pitchFamily="34" charset="0"/>
              </a:rPr>
              <a:t> </a:t>
            </a:r>
            <a:r>
              <a:rPr lang="en-US" sz="3600" b="1" dirty="0" err="1" smtClean="0">
                <a:ln w="12700">
                  <a:solidFill>
                    <a:schemeClr val="accent1"/>
                  </a:solidFill>
                  <a:prstDash val="solid"/>
                </a:ln>
                <a:solidFill>
                  <a:srgbClr val="002060"/>
                </a:solidFill>
                <a:effectLst>
                  <a:outerShdw dist="38100" dir="2640000" algn="bl" rotWithShape="0">
                    <a:schemeClr val="accent1"/>
                  </a:outerShdw>
                </a:effectLst>
                <a:latin typeface="Arial" panose="020B0604020202020204" pitchFamily="34" charset="0"/>
                <a:cs typeface="Arial" panose="020B0604020202020204" pitchFamily="34" charset="0"/>
              </a:rPr>
              <a:t>Dựng</a:t>
            </a:r>
            <a:r>
              <a:rPr lang="en-US" sz="3600" b="1" dirty="0" smtClean="0">
                <a:ln w="12700">
                  <a:solidFill>
                    <a:schemeClr val="accent1"/>
                  </a:solidFill>
                  <a:prstDash val="solid"/>
                </a:ln>
                <a:solidFill>
                  <a:srgbClr val="002060"/>
                </a:solidFill>
                <a:effectLst>
                  <a:outerShdw dist="38100" dir="2640000" algn="bl" rotWithShape="0">
                    <a:schemeClr val="accent1"/>
                  </a:outerShdw>
                </a:effectLst>
                <a:latin typeface="Arial" panose="020B0604020202020204" pitchFamily="34" charset="0"/>
                <a:cs typeface="Arial" panose="020B0604020202020204" pitchFamily="34" charset="0"/>
              </a:rPr>
              <a:t> </a:t>
            </a:r>
            <a:r>
              <a:rPr lang="en-US" sz="3600" b="1" dirty="0" err="1" smtClean="0">
                <a:ln w="12700">
                  <a:solidFill>
                    <a:schemeClr val="accent1"/>
                  </a:solidFill>
                  <a:prstDash val="solid"/>
                </a:ln>
                <a:solidFill>
                  <a:srgbClr val="002060"/>
                </a:solidFill>
                <a:effectLst>
                  <a:outerShdw dist="38100" dir="2640000" algn="bl" rotWithShape="0">
                    <a:schemeClr val="accent1"/>
                  </a:outerShdw>
                </a:effectLst>
                <a:latin typeface="Arial" panose="020B0604020202020204" pitchFamily="34" charset="0"/>
                <a:cs typeface="Arial" panose="020B0604020202020204" pitchFamily="34" charset="0"/>
              </a:rPr>
              <a:t>Giao</a:t>
            </a:r>
            <a:r>
              <a:rPr lang="en-US" sz="3600" b="1" dirty="0" smtClean="0">
                <a:ln w="12700">
                  <a:solidFill>
                    <a:schemeClr val="accent1"/>
                  </a:solidFill>
                  <a:prstDash val="solid"/>
                </a:ln>
                <a:solidFill>
                  <a:srgbClr val="002060"/>
                </a:solidFill>
                <a:effectLst>
                  <a:outerShdw dist="38100" dir="2640000" algn="bl" rotWithShape="0">
                    <a:schemeClr val="accent1"/>
                  </a:outerShdw>
                </a:effectLst>
                <a:latin typeface="Arial" panose="020B0604020202020204" pitchFamily="34" charset="0"/>
                <a:cs typeface="Arial" panose="020B0604020202020204" pitchFamily="34" charset="0"/>
              </a:rPr>
              <a:t> </a:t>
            </a:r>
            <a:r>
              <a:rPr lang="en-US" sz="3600" b="1" dirty="0" err="1" smtClean="0">
                <a:ln w="12700">
                  <a:solidFill>
                    <a:schemeClr val="accent1"/>
                  </a:solidFill>
                  <a:prstDash val="solid"/>
                </a:ln>
                <a:solidFill>
                  <a:srgbClr val="002060"/>
                </a:solidFill>
                <a:effectLst>
                  <a:outerShdw dist="38100" dir="2640000" algn="bl" rotWithShape="0">
                    <a:schemeClr val="accent1"/>
                  </a:outerShdw>
                </a:effectLst>
                <a:latin typeface="Arial" panose="020B0604020202020204" pitchFamily="34" charset="0"/>
                <a:cs typeface="Arial" panose="020B0604020202020204" pitchFamily="34" charset="0"/>
              </a:rPr>
              <a:t>Diện</a:t>
            </a:r>
            <a:r>
              <a:rPr lang="en-US" sz="3600" b="1" dirty="0" smtClean="0">
                <a:ln w="12700">
                  <a:solidFill>
                    <a:schemeClr val="accent1"/>
                  </a:solidFill>
                  <a:prstDash val="solid"/>
                </a:ln>
                <a:solidFill>
                  <a:srgbClr val="002060"/>
                </a:solidFill>
                <a:effectLst>
                  <a:outerShdw dist="38100" dir="2640000" algn="bl" rotWithShape="0">
                    <a:schemeClr val="accent1"/>
                  </a:outerShdw>
                </a:effectLst>
                <a:latin typeface="Arial" panose="020B0604020202020204" pitchFamily="34" charset="0"/>
                <a:cs typeface="Arial" panose="020B0604020202020204" pitchFamily="34" charset="0"/>
              </a:rPr>
              <a:t> Socket-Client TCP</a:t>
            </a:r>
          </a:p>
          <a:p>
            <a:pPr algn="ctr"/>
            <a:r>
              <a:rPr lang="en-US" sz="3600" b="1" dirty="0" err="1" smtClean="0">
                <a:ln w="12700">
                  <a:solidFill>
                    <a:schemeClr val="accent1"/>
                  </a:solidFill>
                  <a:prstDash val="solid"/>
                </a:ln>
                <a:solidFill>
                  <a:srgbClr val="002060"/>
                </a:solidFill>
                <a:effectLst>
                  <a:outerShdw dist="38100" dir="2640000" algn="bl" rotWithShape="0">
                    <a:schemeClr val="accent1"/>
                  </a:outerShdw>
                </a:effectLst>
                <a:latin typeface="Arial" panose="020B0604020202020204" pitchFamily="34" charset="0"/>
                <a:cs typeface="Arial" panose="020B0604020202020204" pitchFamily="34" charset="0"/>
              </a:rPr>
              <a:t>Mã</a:t>
            </a:r>
            <a:r>
              <a:rPr lang="en-US" sz="3600" b="1" dirty="0" smtClean="0">
                <a:ln w="12700">
                  <a:solidFill>
                    <a:schemeClr val="accent1"/>
                  </a:solidFill>
                  <a:prstDash val="solid"/>
                </a:ln>
                <a:solidFill>
                  <a:srgbClr val="002060"/>
                </a:solidFill>
                <a:effectLst>
                  <a:outerShdw dist="38100" dir="2640000" algn="bl" rotWithShape="0">
                    <a:schemeClr val="accent1"/>
                  </a:outerShdw>
                </a:effectLst>
                <a:latin typeface="Arial" panose="020B0604020202020204" pitchFamily="34" charset="0"/>
                <a:cs typeface="Arial" panose="020B0604020202020204" pitchFamily="34" charset="0"/>
              </a:rPr>
              <a:t> </a:t>
            </a:r>
            <a:r>
              <a:rPr lang="en-US" sz="3600" b="1" dirty="0" err="1" smtClean="0">
                <a:ln w="12700">
                  <a:solidFill>
                    <a:schemeClr val="accent1"/>
                  </a:solidFill>
                  <a:prstDash val="solid"/>
                </a:ln>
                <a:solidFill>
                  <a:srgbClr val="002060"/>
                </a:solidFill>
                <a:effectLst>
                  <a:outerShdw dist="38100" dir="2640000" algn="bl" rotWithShape="0">
                    <a:schemeClr val="accent1"/>
                  </a:outerShdw>
                </a:effectLst>
                <a:latin typeface="Arial" panose="020B0604020202020204" pitchFamily="34" charset="0"/>
                <a:cs typeface="Arial" panose="020B0604020202020204" pitchFamily="34" charset="0"/>
              </a:rPr>
              <a:t>Hóa</a:t>
            </a:r>
            <a:r>
              <a:rPr lang="en-US" sz="3600" b="1" dirty="0" smtClean="0">
                <a:ln w="12700">
                  <a:solidFill>
                    <a:schemeClr val="accent1"/>
                  </a:solidFill>
                  <a:prstDash val="solid"/>
                </a:ln>
                <a:solidFill>
                  <a:srgbClr val="002060"/>
                </a:solidFill>
                <a:effectLst>
                  <a:outerShdw dist="38100" dir="2640000" algn="bl" rotWithShape="0">
                    <a:schemeClr val="accent1"/>
                  </a:outerShdw>
                </a:effectLst>
                <a:latin typeface="Arial" panose="020B0604020202020204" pitchFamily="34" charset="0"/>
                <a:cs typeface="Arial" panose="020B0604020202020204" pitchFamily="34" charset="0"/>
              </a:rPr>
              <a:t> </a:t>
            </a:r>
            <a:r>
              <a:rPr lang="en-US" sz="3600" b="1" dirty="0" err="1" smtClean="0">
                <a:ln w="12700">
                  <a:solidFill>
                    <a:schemeClr val="accent1"/>
                  </a:solidFill>
                  <a:prstDash val="solid"/>
                </a:ln>
                <a:solidFill>
                  <a:srgbClr val="002060"/>
                </a:solidFill>
                <a:effectLst>
                  <a:outerShdw dist="38100" dir="2640000" algn="bl" rotWithShape="0">
                    <a:schemeClr val="accent1"/>
                  </a:outerShdw>
                </a:effectLst>
                <a:latin typeface="Arial" panose="020B0604020202020204" pitchFamily="34" charset="0"/>
                <a:cs typeface="Arial" panose="020B0604020202020204" pitchFamily="34" charset="0"/>
              </a:rPr>
              <a:t>Giải</a:t>
            </a:r>
            <a:r>
              <a:rPr lang="en-US" sz="3600" b="1" dirty="0" smtClean="0">
                <a:ln w="12700">
                  <a:solidFill>
                    <a:schemeClr val="accent1"/>
                  </a:solidFill>
                  <a:prstDash val="solid"/>
                </a:ln>
                <a:solidFill>
                  <a:srgbClr val="002060"/>
                </a:solidFill>
                <a:effectLst>
                  <a:outerShdw dist="38100" dir="2640000" algn="bl" rotWithShape="0">
                    <a:schemeClr val="accent1"/>
                  </a:outerShdw>
                </a:effectLst>
                <a:latin typeface="Arial" panose="020B0604020202020204" pitchFamily="34" charset="0"/>
                <a:cs typeface="Arial" panose="020B0604020202020204" pitchFamily="34" charset="0"/>
              </a:rPr>
              <a:t> </a:t>
            </a:r>
            <a:r>
              <a:rPr lang="en-US" sz="3600" b="1" dirty="0" err="1" smtClean="0">
                <a:ln w="12700">
                  <a:solidFill>
                    <a:schemeClr val="accent1"/>
                  </a:solidFill>
                  <a:prstDash val="solid"/>
                </a:ln>
                <a:solidFill>
                  <a:srgbClr val="002060"/>
                </a:solidFill>
                <a:effectLst>
                  <a:outerShdw dist="38100" dir="2640000" algn="bl" rotWithShape="0">
                    <a:schemeClr val="accent1"/>
                  </a:outerShdw>
                </a:effectLst>
                <a:latin typeface="Arial" panose="020B0604020202020204" pitchFamily="34" charset="0"/>
                <a:cs typeface="Arial" panose="020B0604020202020204" pitchFamily="34" charset="0"/>
              </a:rPr>
              <a:t>Mã</a:t>
            </a:r>
            <a:r>
              <a:rPr lang="en-US" sz="3600" b="1" dirty="0" smtClean="0">
                <a:ln w="12700">
                  <a:solidFill>
                    <a:schemeClr val="accent1"/>
                  </a:solidFill>
                  <a:prstDash val="solid"/>
                </a:ln>
                <a:solidFill>
                  <a:srgbClr val="002060"/>
                </a:solidFill>
                <a:effectLst>
                  <a:outerShdw dist="38100" dir="2640000" algn="bl" rotWithShape="0">
                    <a:schemeClr val="accent1"/>
                  </a:outerShdw>
                </a:effectLst>
                <a:latin typeface="Arial" panose="020B0604020202020204" pitchFamily="34" charset="0"/>
                <a:cs typeface="Arial" panose="020B0604020202020204" pitchFamily="34" charset="0"/>
              </a:rPr>
              <a:t> </a:t>
            </a:r>
            <a:r>
              <a:rPr lang="en-US" sz="3600" b="1" dirty="0" err="1" smtClean="0">
                <a:ln w="12700">
                  <a:solidFill>
                    <a:schemeClr val="accent1"/>
                  </a:solidFill>
                  <a:prstDash val="solid"/>
                </a:ln>
                <a:solidFill>
                  <a:srgbClr val="002060"/>
                </a:solidFill>
                <a:effectLst>
                  <a:outerShdw dist="38100" dir="2640000" algn="bl" rotWithShape="0">
                    <a:schemeClr val="accent1"/>
                  </a:outerShdw>
                </a:effectLst>
                <a:latin typeface="Arial" panose="020B0604020202020204" pitchFamily="34" charset="0"/>
                <a:cs typeface="Arial" panose="020B0604020202020204" pitchFamily="34" charset="0"/>
              </a:rPr>
              <a:t>Với</a:t>
            </a:r>
            <a:r>
              <a:rPr lang="en-US" sz="3600" b="1" dirty="0" smtClean="0">
                <a:ln w="12700">
                  <a:solidFill>
                    <a:schemeClr val="accent1"/>
                  </a:solidFill>
                  <a:prstDash val="solid"/>
                </a:ln>
                <a:solidFill>
                  <a:srgbClr val="002060"/>
                </a:solidFill>
                <a:effectLst>
                  <a:outerShdw dist="38100" dir="2640000" algn="bl" rotWithShape="0">
                    <a:schemeClr val="accent1"/>
                  </a:outerShdw>
                </a:effectLst>
                <a:latin typeface="Arial" panose="020B0604020202020204" pitchFamily="34" charset="0"/>
                <a:cs typeface="Arial" panose="020B0604020202020204" pitchFamily="34" charset="0"/>
              </a:rPr>
              <a:t> </a:t>
            </a:r>
            <a:r>
              <a:rPr lang="en-US" sz="3600" b="1" dirty="0" err="1" smtClean="0">
                <a:ln w="12700">
                  <a:solidFill>
                    <a:schemeClr val="accent1"/>
                  </a:solidFill>
                  <a:prstDash val="solid"/>
                </a:ln>
                <a:solidFill>
                  <a:srgbClr val="002060"/>
                </a:solidFill>
                <a:effectLst>
                  <a:outerShdw dist="38100" dir="2640000" algn="bl" rotWithShape="0">
                    <a:schemeClr val="accent1"/>
                  </a:outerShdw>
                </a:effectLst>
                <a:latin typeface="Arial" panose="020B0604020202020204" pitchFamily="34" charset="0"/>
                <a:cs typeface="Arial" panose="020B0604020202020204" pitchFamily="34" charset="0"/>
              </a:rPr>
              <a:t>Thuật</a:t>
            </a:r>
            <a:r>
              <a:rPr lang="en-US" sz="3600" b="1" dirty="0" smtClean="0">
                <a:ln w="12700">
                  <a:solidFill>
                    <a:schemeClr val="accent1"/>
                  </a:solidFill>
                  <a:prstDash val="solid"/>
                </a:ln>
                <a:solidFill>
                  <a:srgbClr val="002060"/>
                </a:solidFill>
                <a:effectLst>
                  <a:outerShdw dist="38100" dir="2640000" algn="bl" rotWithShape="0">
                    <a:schemeClr val="accent1"/>
                  </a:outerShdw>
                </a:effectLst>
                <a:latin typeface="Arial" panose="020B0604020202020204" pitchFamily="34" charset="0"/>
                <a:cs typeface="Arial" panose="020B0604020202020204" pitchFamily="34" charset="0"/>
              </a:rPr>
              <a:t> </a:t>
            </a:r>
            <a:r>
              <a:rPr lang="en-US" sz="3600" b="1" dirty="0" err="1" smtClean="0">
                <a:ln w="12700">
                  <a:solidFill>
                    <a:schemeClr val="accent1"/>
                  </a:solidFill>
                  <a:prstDash val="solid"/>
                </a:ln>
                <a:solidFill>
                  <a:srgbClr val="002060"/>
                </a:solidFill>
                <a:effectLst>
                  <a:outerShdw dist="38100" dir="2640000" algn="bl" rotWithShape="0">
                    <a:schemeClr val="accent1"/>
                  </a:outerShdw>
                </a:effectLst>
                <a:latin typeface="Arial" panose="020B0604020202020204" pitchFamily="34" charset="0"/>
                <a:cs typeface="Arial" panose="020B0604020202020204" pitchFamily="34" charset="0"/>
              </a:rPr>
              <a:t>Toán</a:t>
            </a:r>
            <a:r>
              <a:rPr lang="en-US" sz="3600" b="1" dirty="0" smtClean="0">
                <a:ln w="12700">
                  <a:solidFill>
                    <a:schemeClr val="accent1"/>
                  </a:solidFill>
                  <a:prstDash val="solid"/>
                </a:ln>
                <a:solidFill>
                  <a:srgbClr val="002060"/>
                </a:solidFill>
                <a:effectLst>
                  <a:outerShdw dist="38100" dir="2640000" algn="bl" rotWithShape="0">
                    <a:schemeClr val="accent1"/>
                  </a:outerShdw>
                </a:effectLst>
                <a:latin typeface="Arial" panose="020B0604020202020204" pitchFamily="34" charset="0"/>
                <a:cs typeface="Arial" panose="020B0604020202020204" pitchFamily="34" charset="0"/>
              </a:rPr>
              <a:t> AES </a:t>
            </a:r>
            <a:endParaRPr lang="en-US" sz="3600" b="1" dirty="0">
              <a:ln w="12700">
                <a:solidFill>
                  <a:schemeClr val="accent1"/>
                </a:solidFill>
                <a:prstDash val="solid"/>
              </a:ln>
              <a:solidFill>
                <a:srgbClr val="002060"/>
              </a:solidFill>
              <a:effectLst>
                <a:outerShdw dist="38100" dir="2640000" algn="bl" rotWithShape="0">
                  <a:schemeClr val="accent1"/>
                </a:outerShdw>
              </a:effectLst>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4EAF6618-4639-43A3-BBB6-31EF2BEABE92}"/>
              </a:ext>
            </a:extLst>
          </p:cNvPr>
          <p:cNvSpPr txBox="1"/>
          <p:nvPr/>
        </p:nvSpPr>
        <p:spPr>
          <a:xfrm>
            <a:off x="1232725" y="3884471"/>
            <a:ext cx="1360252" cy="400110"/>
          </a:xfrm>
          <a:prstGeom prst="rect">
            <a:avLst/>
          </a:prstGeom>
          <a:noFill/>
        </p:spPr>
        <p:txBody>
          <a:bodyPr wrap="square" rtlCol="0">
            <a:spAutoFit/>
          </a:bodyPr>
          <a:lstStyle/>
          <a:p>
            <a:pPr algn="ctr"/>
            <a:r>
              <a:rPr lang="en-US" sz="2000" b="1" i="1" u="sng" dirty="0" err="1">
                <a:solidFill>
                  <a:srgbClr val="C00000"/>
                </a:solidFill>
                <a:latin typeface="+mj-lt"/>
              </a:rPr>
              <a:t>Thành</a:t>
            </a:r>
            <a:r>
              <a:rPr lang="en-US" sz="2000" b="1" i="1" u="sng" dirty="0">
                <a:solidFill>
                  <a:srgbClr val="C00000"/>
                </a:solidFill>
                <a:latin typeface="+mj-lt"/>
              </a:rPr>
              <a:t> </a:t>
            </a:r>
            <a:r>
              <a:rPr lang="en-US" sz="2000" b="1" i="1" u="sng" dirty="0" err="1">
                <a:solidFill>
                  <a:srgbClr val="C00000"/>
                </a:solidFill>
                <a:latin typeface="+mj-lt"/>
              </a:rPr>
              <a:t>viên</a:t>
            </a:r>
            <a:r>
              <a:rPr lang="en-US" sz="2000" b="1" i="1" u="sng" dirty="0">
                <a:solidFill>
                  <a:srgbClr val="C00000"/>
                </a:solidFill>
                <a:latin typeface="+mj-lt"/>
              </a:rPr>
              <a:t>:</a:t>
            </a:r>
          </a:p>
        </p:txBody>
      </p:sp>
      <p:sp>
        <p:nvSpPr>
          <p:cNvPr id="54" name="TextBox 53">
            <a:extLst>
              <a:ext uri="{FF2B5EF4-FFF2-40B4-BE49-F238E27FC236}">
                <a16:creationId xmlns:a16="http://schemas.microsoft.com/office/drawing/2014/main" id="{B1152FA7-903D-400F-9864-C5507791D970}"/>
              </a:ext>
            </a:extLst>
          </p:cNvPr>
          <p:cNvSpPr txBox="1"/>
          <p:nvPr/>
        </p:nvSpPr>
        <p:spPr>
          <a:xfrm>
            <a:off x="2592977" y="3512447"/>
            <a:ext cx="3962944" cy="1938992"/>
          </a:xfrm>
          <a:prstGeom prst="rect">
            <a:avLst/>
          </a:prstGeom>
          <a:noFill/>
        </p:spPr>
        <p:txBody>
          <a:bodyPr wrap="none" rtlCol="0">
            <a:spAutoFit/>
          </a:bodyPr>
          <a:lstStyle/>
          <a:p>
            <a:r>
              <a:rPr lang="en-US" sz="2000" i="1" dirty="0">
                <a:solidFill>
                  <a:srgbClr val="002060"/>
                </a:solidFill>
                <a:cs typeface="Times New Roman" panose="02020603050405020304" pitchFamily="18" charset="0"/>
              </a:rPr>
              <a:t>Phan </a:t>
            </a:r>
            <a:r>
              <a:rPr lang="en-US" sz="2000" i="1" dirty="0" err="1">
                <a:solidFill>
                  <a:srgbClr val="002060"/>
                </a:solidFill>
                <a:cs typeface="Times New Roman" panose="02020603050405020304" pitchFamily="18" charset="0"/>
              </a:rPr>
              <a:t>Văn</a:t>
            </a:r>
            <a:r>
              <a:rPr lang="en-US" sz="2000" i="1" dirty="0">
                <a:solidFill>
                  <a:srgbClr val="002060"/>
                </a:solidFill>
                <a:cs typeface="Times New Roman" panose="02020603050405020304" pitchFamily="18" charset="0"/>
              </a:rPr>
              <a:t> </a:t>
            </a:r>
            <a:r>
              <a:rPr lang="en-US" sz="2000" i="1" dirty="0" err="1">
                <a:solidFill>
                  <a:srgbClr val="002060"/>
                </a:solidFill>
                <a:cs typeface="Times New Roman" panose="02020603050405020304" pitchFamily="18" charset="0"/>
              </a:rPr>
              <a:t>Quang</a:t>
            </a:r>
            <a:r>
              <a:rPr lang="en-US" sz="2000" i="1" dirty="0">
                <a:solidFill>
                  <a:srgbClr val="002060"/>
                </a:solidFill>
                <a:cs typeface="Times New Roman" panose="02020603050405020304" pitchFamily="18" charset="0"/>
              </a:rPr>
              <a:t> – </a:t>
            </a:r>
            <a:r>
              <a:rPr lang="en-US" sz="2000" i="1" dirty="0" smtClean="0">
                <a:solidFill>
                  <a:srgbClr val="002060"/>
                </a:solidFill>
                <a:cs typeface="Times New Roman" panose="02020603050405020304" pitchFamily="18" charset="0"/>
              </a:rPr>
              <a:t>1811063095</a:t>
            </a:r>
          </a:p>
          <a:p>
            <a:r>
              <a:rPr lang="en-US" sz="2000" i="1" dirty="0" err="1" smtClean="0">
                <a:solidFill>
                  <a:srgbClr val="002060"/>
                </a:solidFill>
                <a:cs typeface="Times New Roman" panose="02020603050405020304" pitchFamily="18" charset="0"/>
              </a:rPr>
              <a:t>Nguyễn</a:t>
            </a:r>
            <a:r>
              <a:rPr lang="en-US" sz="2000" i="1" dirty="0" smtClean="0">
                <a:solidFill>
                  <a:srgbClr val="002060"/>
                </a:solidFill>
                <a:cs typeface="Times New Roman" panose="02020603050405020304" pitchFamily="18" charset="0"/>
              </a:rPr>
              <a:t> </a:t>
            </a:r>
            <a:r>
              <a:rPr lang="en-US" sz="2000" i="1" dirty="0" err="1" smtClean="0">
                <a:solidFill>
                  <a:srgbClr val="002060"/>
                </a:solidFill>
                <a:cs typeface="Times New Roman" panose="02020603050405020304" pitchFamily="18" charset="0"/>
              </a:rPr>
              <a:t>Tuấn</a:t>
            </a:r>
            <a:r>
              <a:rPr lang="en-US" sz="2000" i="1" dirty="0" smtClean="0">
                <a:solidFill>
                  <a:srgbClr val="002060"/>
                </a:solidFill>
                <a:cs typeface="Times New Roman" panose="02020603050405020304" pitchFamily="18" charset="0"/>
              </a:rPr>
              <a:t> </a:t>
            </a:r>
            <a:r>
              <a:rPr lang="en-US" sz="2000" i="1" dirty="0" err="1" smtClean="0">
                <a:solidFill>
                  <a:srgbClr val="002060"/>
                </a:solidFill>
                <a:cs typeface="Times New Roman" panose="02020603050405020304" pitchFamily="18" charset="0"/>
              </a:rPr>
              <a:t>Anh</a:t>
            </a:r>
            <a:r>
              <a:rPr lang="en-US" sz="2000" i="1" dirty="0" smtClean="0">
                <a:solidFill>
                  <a:srgbClr val="002060"/>
                </a:solidFill>
                <a:cs typeface="Times New Roman" panose="02020603050405020304" pitchFamily="18" charset="0"/>
              </a:rPr>
              <a:t> </a:t>
            </a:r>
            <a:r>
              <a:rPr lang="en-US" sz="2000" i="1" dirty="0">
                <a:solidFill>
                  <a:srgbClr val="002060"/>
                </a:solidFill>
                <a:cs typeface="Times New Roman" panose="02020603050405020304" pitchFamily="18" charset="0"/>
              </a:rPr>
              <a:t>– </a:t>
            </a:r>
            <a:r>
              <a:rPr lang="en-US" sz="2000" i="1" dirty="0" smtClean="0">
                <a:solidFill>
                  <a:srgbClr val="002060"/>
                </a:solidFill>
                <a:cs typeface="Times New Roman" panose="02020603050405020304" pitchFamily="18" charset="0"/>
              </a:rPr>
              <a:t>1811060024</a:t>
            </a:r>
            <a:endParaRPr lang="en-US" sz="2000" i="1" dirty="0" smtClean="0">
              <a:solidFill>
                <a:srgbClr val="002060"/>
              </a:solidFill>
              <a:latin typeface="+mj-lt"/>
              <a:cs typeface="Times New Roman" panose="02020603050405020304" pitchFamily="18" charset="0"/>
            </a:endParaRPr>
          </a:p>
          <a:p>
            <a:r>
              <a:rPr lang="en-US" sz="2000" i="1" dirty="0" err="1" smtClean="0">
                <a:solidFill>
                  <a:srgbClr val="002060"/>
                </a:solidFill>
                <a:cs typeface="Times New Roman" panose="02020603050405020304" pitchFamily="18" charset="0"/>
              </a:rPr>
              <a:t>Đặng</a:t>
            </a:r>
            <a:r>
              <a:rPr lang="en-US" sz="2000" i="1" dirty="0" smtClean="0">
                <a:solidFill>
                  <a:srgbClr val="002060"/>
                </a:solidFill>
                <a:cs typeface="Times New Roman" panose="02020603050405020304" pitchFamily="18" charset="0"/>
              </a:rPr>
              <a:t> </a:t>
            </a:r>
            <a:r>
              <a:rPr lang="en-US" sz="2000" i="1" dirty="0" err="1" smtClean="0">
                <a:solidFill>
                  <a:srgbClr val="002060"/>
                </a:solidFill>
                <a:cs typeface="Times New Roman" panose="02020603050405020304" pitchFamily="18" charset="0"/>
              </a:rPr>
              <a:t>Anh</a:t>
            </a:r>
            <a:r>
              <a:rPr lang="en-US" sz="2000" i="1" dirty="0" smtClean="0">
                <a:solidFill>
                  <a:srgbClr val="002060"/>
                </a:solidFill>
                <a:cs typeface="Times New Roman" panose="02020603050405020304" pitchFamily="18" charset="0"/>
              </a:rPr>
              <a:t> </a:t>
            </a:r>
            <a:r>
              <a:rPr lang="en-US" sz="2000" i="1" dirty="0" err="1" smtClean="0">
                <a:solidFill>
                  <a:srgbClr val="002060"/>
                </a:solidFill>
                <a:cs typeface="Times New Roman" panose="02020603050405020304" pitchFamily="18" charset="0"/>
              </a:rPr>
              <a:t>Khoa</a:t>
            </a:r>
            <a:r>
              <a:rPr lang="en-US" sz="2000" i="1" dirty="0" smtClean="0">
                <a:solidFill>
                  <a:srgbClr val="002060"/>
                </a:solidFill>
                <a:cs typeface="Times New Roman" panose="02020603050405020304" pitchFamily="18" charset="0"/>
              </a:rPr>
              <a:t> </a:t>
            </a:r>
            <a:r>
              <a:rPr lang="en-US" sz="2000" i="1" dirty="0">
                <a:solidFill>
                  <a:srgbClr val="002060"/>
                </a:solidFill>
                <a:cs typeface="Times New Roman" panose="02020603050405020304" pitchFamily="18" charset="0"/>
              </a:rPr>
              <a:t>– </a:t>
            </a:r>
            <a:r>
              <a:rPr lang="en-US" sz="2000" i="1" dirty="0" smtClean="0">
                <a:solidFill>
                  <a:srgbClr val="002060"/>
                </a:solidFill>
                <a:cs typeface="Times New Roman" panose="02020603050405020304" pitchFamily="18" charset="0"/>
              </a:rPr>
              <a:t>1811060354</a:t>
            </a:r>
            <a:endParaRPr lang="en-US" sz="2000" i="1" dirty="0" smtClean="0">
              <a:solidFill>
                <a:srgbClr val="002060"/>
              </a:solidFill>
              <a:latin typeface="+mj-lt"/>
              <a:cs typeface="Times New Roman" panose="02020603050405020304" pitchFamily="18" charset="0"/>
            </a:endParaRPr>
          </a:p>
          <a:p>
            <a:r>
              <a:rPr lang="en-US" sz="2000" i="1" dirty="0" err="1" smtClean="0">
                <a:solidFill>
                  <a:srgbClr val="002060"/>
                </a:solidFill>
                <a:cs typeface="Times New Roman" panose="02020603050405020304" pitchFamily="18" charset="0"/>
              </a:rPr>
              <a:t>Bùi</a:t>
            </a:r>
            <a:r>
              <a:rPr lang="en-US" sz="2000" i="1" dirty="0" smtClean="0">
                <a:solidFill>
                  <a:srgbClr val="002060"/>
                </a:solidFill>
                <a:cs typeface="Times New Roman" panose="02020603050405020304" pitchFamily="18" charset="0"/>
              </a:rPr>
              <a:t> </a:t>
            </a:r>
            <a:r>
              <a:rPr lang="en-US" sz="2000" i="1" dirty="0" err="1" smtClean="0">
                <a:solidFill>
                  <a:srgbClr val="002060"/>
                </a:solidFill>
                <a:cs typeface="Times New Roman" panose="02020603050405020304" pitchFamily="18" charset="0"/>
              </a:rPr>
              <a:t>Xuân</a:t>
            </a:r>
            <a:r>
              <a:rPr lang="en-US" sz="2000" i="1" dirty="0" smtClean="0">
                <a:solidFill>
                  <a:srgbClr val="002060"/>
                </a:solidFill>
                <a:cs typeface="Times New Roman" panose="02020603050405020304" pitchFamily="18" charset="0"/>
              </a:rPr>
              <a:t> </a:t>
            </a:r>
            <a:r>
              <a:rPr lang="en-US" sz="2000" i="1" dirty="0" err="1" smtClean="0">
                <a:solidFill>
                  <a:srgbClr val="002060"/>
                </a:solidFill>
                <a:cs typeface="Times New Roman" panose="02020603050405020304" pitchFamily="18" charset="0"/>
              </a:rPr>
              <a:t>Hoàng</a:t>
            </a:r>
            <a:r>
              <a:rPr lang="en-US" sz="2000" i="1" dirty="0" smtClean="0">
                <a:solidFill>
                  <a:srgbClr val="002060"/>
                </a:solidFill>
                <a:cs typeface="Times New Roman" panose="02020603050405020304" pitchFamily="18" charset="0"/>
              </a:rPr>
              <a:t> </a:t>
            </a:r>
            <a:r>
              <a:rPr lang="en-US" sz="2000" i="1" dirty="0" err="1" smtClean="0">
                <a:solidFill>
                  <a:srgbClr val="002060"/>
                </a:solidFill>
                <a:cs typeface="Times New Roman" panose="02020603050405020304" pitchFamily="18" charset="0"/>
              </a:rPr>
              <a:t>Hải</a:t>
            </a:r>
            <a:r>
              <a:rPr lang="en-US" sz="2000" i="1" dirty="0" smtClean="0">
                <a:solidFill>
                  <a:srgbClr val="002060"/>
                </a:solidFill>
                <a:cs typeface="Times New Roman" panose="02020603050405020304" pitchFamily="18" charset="0"/>
              </a:rPr>
              <a:t> </a:t>
            </a:r>
            <a:r>
              <a:rPr lang="en-US" sz="2000" i="1" dirty="0">
                <a:solidFill>
                  <a:srgbClr val="002060"/>
                </a:solidFill>
                <a:cs typeface="Times New Roman" panose="02020603050405020304" pitchFamily="18" charset="0"/>
              </a:rPr>
              <a:t>– </a:t>
            </a:r>
            <a:r>
              <a:rPr lang="en-US" sz="2000" i="1" dirty="0" smtClean="0">
                <a:solidFill>
                  <a:srgbClr val="002060"/>
                </a:solidFill>
                <a:cs typeface="Times New Roman" panose="02020603050405020304" pitchFamily="18" charset="0"/>
              </a:rPr>
              <a:t>1811060199</a:t>
            </a:r>
            <a:endParaRPr lang="en-US" sz="2000" i="1" dirty="0" smtClean="0">
              <a:solidFill>
                <a:srgbClr val="002060"/>
              </a:solidFill>
              <a:latin typeface="+mj-lt"/>
              <a:cs typeface="Times New Roman" panose="02020603050405020304" pitchFamily="18" charset="0"/>
            </a:endParaRPr>
          </a:p>
          <a:p>
            <a:r>
              <a:rPr lang="en-US" sz="2000" i="1" dirty="0" err="1" smtClean="0">
                <a:solidFill>
                  <a:srgbClr val="002060"/>
                </a:solidFill>
                <a:cs typeface="Times New Roman" panose="02020603050405020304" pitchFamily="18" charset="0"/>
              </a:rPr>
              <a:t>Nguyễn</a:t>
            </a:r>
            <a:r>
              <a:rPr lang="en-US" sz="2000" i="1" dirty="0" smtClean="0">
                <a:solidFill>
                  <a:srgbClr val="002060"/>
                </a:solidFill>
                <a:cs typeface="Times New Roman" panose="02020603050405020304" pitchFamily="18" charset="0"/>
              </a:rPr>
              <a:t> </a:t>
            </a:r>
            <a:r>
              <a:rPr lang="en-US" sz="2000" i="1" dirty="0" err="1" smtClean="0">
                <a:solidFill>
                  <a:srgbClr val="002060"/>
                </a:solidFill>
                <a:cs typeface="Times New Roman" panose="02020603050405020304" pitchFamily="18" charset="0"/>
              </a:rPr>
              <a:t>Phương</a:t>
            </a:r>
            <a:r>
              <a:rPr lang="en-US" sz="2000" i="1" dirty="0" smtClean="0">
                <a:solidFill>
                  <a:srgbClr val="002060"/>
                </a:solidFill>
                <a:cs typeface="Times New Roman" panose="02020603050405020304" pitchFamily="18" charset="0"/>
              </a:rPr>
              <a:t> Nam </a:t>
            </a:r>
            <a:r>
              <a:rPr lang="en-US" sz="2000" i="1" dirty="0">
                <a:solidFill>
                  <a:srgbClr val="002060"/>
                </a:solidFill>
                <a:cs typeface="Times New Roman" panose="02020603050405020304" pitchFamily="18" charset="0"/>
              </a:rPr>
              <a:t>– </a:t>
            </a:r>
            <a:r>
              <a:rPr lang="en-US" sz="2000" i="1" dirty="0" smtClean="0">
                <a:solidFill>
                  <a:srgbClr val="002060"/>
                </a:solidFill>
                <a:cs typeface="Times New Roman" panose="02020603050405020304" pitchFamily="18" charset="0"/>
              </a:rPr>
              <a:t>1811062495</a:t>
            </a:r>
            <a:endParaRPr lang="en-US" sz="2000" i="1" dirty="0">
              <a:solidFill>
                <a:srgbClr val="002060"/>
              </a:solidFill>
              <a:cs typeface="Times New Roman" panose="02020603050405020304" pitchFamily="18" charset="0"/>
            </a:endParaRPr>
          </a:p>
          <a:p>
            <a:endParaRPr lang="en-US" sz="2000" i="1" dirty="0" smtClean="0">
              <a:solidFill>
                <a:srgbClr val="002060"/>
              </a:solidFill>
              <a:latin typeface="+mj-lt"/>
              <a:cs typeface="Times New Roman" panose="02020603050405020304" pitchFamily="18" charset="0"/>
            </a:endParaRPr>
          </a:p>
        </p:txBody>
      </p:sp>
      <p:sp>
        <p:nvSpPr>
          <p:cNvPr id="63" name="TextBox 26">
            <a:extLst>
              <a:ext uri="{FF2B5EF4-FFF2-40B4-BE49-F238E27FC236}">
                <a16:creationId xmlns:a16="http://schemas.microsoft.com/office/drawing/2014/main" id="{BF6C2367-EE63-4832-9DEE-42E8EB84241D}"/>
              </a:ext>
            </a:extLst>
          </p:cNvPr>
          <p:cNvSpPr txBox="1"/>
          <p:nvPr/>
        </p:nvSpPr>
        <p:spPr>
          <a:xfrm>
            <a:off x="-66586" y="1349411"/>
            <a:ext cx="5803907" cy="461665"/>
          </a:xfrm>
          <a:prstGeom prst="rect">
            <a:avLst/>
          </a:prstGeom>
          <a:noFill/>
        </p:spPr>
        <p:txBody>
          <a:bodyPr wrap="square" rtlCol="0">
            <a:spAutoFit/>
          </a:bodyPr>
          <a:lstStyle/>
          <a:p>
            <a:pPr algn="ctr"/>
            <a:r>
              <a:rPr lang="en-US" sz="2400" b="1" dirty="0">
                <a:solidFill>
                  <a:srgbClr val="C00000"/>
                </a:solidFill>
                <a:latin typeface="+mj-lt"/>
                <a:cs typeface="Lato Black"/>
              </a:rPr>
              <a:t> </a:t>
            </a:r>
            <a:r>
              <a:rPr lang="en-US" sz="2400" b="1" dirty="0" smtClean="0">
                <a:solidFill>
                  <a:srgbClr val="C00000"/>
                </a:solidFill>
                <a:latin typeface="+mj-lt"/>
                <a:cs typeface="Lato Black"/>
              </a:rPr>
              <a:t>LẬP TRÌNH MẠNG MÁY TÍNH</a:t>
            </a:r>
            <a:endParaRPr lang="en-US" sz="2400" b="1" dirty="0">
              <a:solidFill>
                <a:srgbClr val="C00000"/>
              </a:solidFill>
              <a:latin typeface="+mj-lt"/>
              <a:cs typeface="Lato Black"/>
            </a:endParaRPr>
          </a:p>
        </p:txBody>
      </p:sp>
      <p:pic>
        <p:nvPicPr>
          <p:cNvPr id="64" name="Picture 63">
            <a:extLst>
              <a:ext uri="{FF2B5EF4-FFF2-40B4-BE49-F238E27FC236}">
                <a16:creationId xmlns:a16="http://schemas.microsoft.com/office/drawing/2014/main" id="{76052111-4A56-4885-9AED-93ED20901B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12710" y="3228792"/>
            <a:ext cx="5173074" cy="2816606"/>
          </a:xfrm>
          <a:prstGeom prst="rect">
            <a:avLst/>
          </a:prstGeom>
        </p:spPr>
      </p:pic>
      <p:sp>
        <p:nvSpPr>
          <p:cNvPr id="7" name="TextBox 6">
            <a:extLst>
              <a:ext uri="{FF2B5EF4-FFF2-40B4-BE49-F238E27FC236}">
                <a16:creationId xmlns:a16="http://schemas.microsoft.com/office/drawing/2014/main" id="{B9C6DB53-BF80-45B8-B27F-F2E676ED9597}"/>
              </a:ext>
            </a:extLst>
          </p:cNvPr>
          <p:cNvSpPr txBox="1"/>
          <p:nvPr/>
        </p:nvSpPr>
        <p:spPr>
          <a:xfrm>
            <a:off x="250669" y="5202571"/>
            <a:ext cx="2342308" cy="400110"/>
          </a:xfrm>
          <a:prstGeom prst="rect">
            <a:avLst/>
          </a:prstGeom>
          <a:noFill/>
        </p:spPr>
        <p:txBody>
          <a:bodyPr wrap="none" rtlCol="0">
            <a:spAutoFit/>
          </a:bodyPr>
          <a:lstStyle/>
          <a:p>
            <a:pPr algn="ctr"/>
            <a:r>
              <a:rPr lang="en-US" sz="2000" b="1" i="1" u="sng" dirty="0" err="1">
                <a:solidFill>
                  <a:srgbClr val="C00000"/>
                </a:solidFill>
                <a:latin typeface="+mj-lt"/>
              </a:rPr>
              <a:t>Giáo</a:t>
            </a:r>
            <a:r>
              <a:rPr lang="en-US" sz="2000" b="1" i="1" u="sng" dirty="0">
                <a:solidFill>
                  <a:srgbClr val="C00000"/>
                </a:solidFill>
                <a:latin typeface="+mj-lt"/>
              </a:rPr>
              <a:t> </a:t>
            </a:r>
            <a:r>
              <a:rPr lang="en-US" sz="2000" b="1" i="1" u="sng" dirty="0" err="1">
                <a:solidFill>
                  <a:srgbClr val="C00000"/>
                </a:solidFill>
                <a:latin typeface="+mj-lt"/>
              </a:rPr>
              <a:t>viên</a:t>
            </a:r>
            <a:r>
              <a:rPr lang="en-US" sz="2000" b="1" i="1" u="sng" dirty="0">
                <a:solidFill>
                  <a:srgbClr val="C00000"/>
                </a:solidFill>
                <a:latin typeface="+mj-lt"/>
              </a:rPr>
              <a:t> </a:t>
            </a:r>
            <a:r>
              <a:rPr lang="en-US" sz="2000" b="1" i="1" u="sng" dirty="0" err="1">
                <a:solidFill>
                  <a:srgbClr val="C00000"/>
                </a:solidFill>
                <a:latin typeface="+mj-lt"/>
              </a:rPr>
              <a:t>hướng</a:t>
            </a:r>
            <a:r>
              <a:rPr lang="en-US" sz="2000" b="1" i="1" u="sng" dirty="0">
                <a:solidFill>
                  <a:srgbClr val="C00000"/>
                </a:solidFill>
                <a:latin typeface="+mj-lt"/>
              </a:rPr>
              <a:t> </a:t>
            </a:r>
            <a:r>
              <a:rPr lang="en-US" sz="2000" b="1" i="1" u="sng" dirty="0" err="1">
                <a:solidFill>
                  <a:srgbClr val="C00000"/>
                </a:solidFill>
                <a:latin typeface="+mj-lt"/>
              </a:rPr>
              <a:t>dẫn</a:t>
            </a:r>
            <a:r>
              <a:rPr lang="en-US" sz="2000" b="1" i="1" u="sng" dirty="0">
                <a:solidFill>
                  <a:srgbClr val="C00000"/>
                </a:solidFill>
                <a:latin typeface="+mj-lt"/>
              </a:rPr>
              <a:t>:</a:t>
            </a:r>
          </a:p>
        </p:txBody>
      </p:sp>
      <p:sp>
        <p:nvSpPr>
          <p:cNvPr id="8" name="TextBox 7">
            <a:extLst>
              <a:ext uri="{FF2B5EF4-FFF2-40B4-BE49-F238E27FC236}">
                <a16:creationId xmlns:a16="http://schemas.microsoft.com/office/drawing/2014/main" id="{2EFA2CA5-B3DD-4C0A-8FBD-5CD6644CEDD8}"/>
              </a:ext>
            </a:extLst>
          </p:cNvPr>
          <p:cNvSpPr txBox="1"/>
          <p:nvPr/>
        </p:nvSpPr>
        <p:spPr>
          <a:xfrm>
            <a:off x="2592977" y="5251384"/>
            <a:ext cx="2247731" cy="400110"/>
          </a:xfrm>
          <a:prstGeom prst="rect">
            <a:avLst/>
          </a:prstGeom>
          <a:noFill/>
        </p:spPr>
        <p:txBody>
          <a:bodyPr wrap="none" rtlCol="0">
            <a:spAutoFit/>
          </a:bodyPr>
          <a:lstStyle/>
          <a:p>
            <a:r>
              <a:rPr lang="en-US" sz="2000" i="1" dirty="0" err="1" smtClean="0">
                <a:solidFill>
                  <a:srgbClr val="002060"/>
                </a:solidFill>
                <a:cs typeface="Times New Roman" panose="02020603050405020304" pitchFamily="18" charset="0"/>
              </a:rPr>
              <a:t>ThS</a:t>
            </a:r>
            <a:r>
              <a:rPr lang="en-US" sz="2000" i="1" dirty="0" smtClean="0">
                <a:solidFill>
                  <a:srgbClr val="002060"/>
                </a:solidFill>
                <a:cs typeface="Times New Roman" panose="02020603050405020304" pitchFamily="18" charset="0"/>
              </a:rPr>
              <a:t>. Phan </a:t>
            </a:r>
            <a:r>
              <a:rPr lang="en-US" sz="2000" i="1" dirty="0" err="1" smtClean="0">
                <a:solidFill>
                  <a:srgbClr val="002060"/>
                </a:solidFill>
                <a:cs typeface="Times New Roman" panose="02020603050405020304" pitchFamily="18" charset="0"/>
              </a:rPr>
              <a:t>Thanh</a:t>
            </a:r>
            <a:r>
              <a:rPr lang="en-US" sz="2000" i="1" dirty="0" smtClean="0">
                <a:solidFill>
                  <a:srgbClr val="002060"/>
                </a:solidFill>
                <a:cs typeface="Times New Roman" panose="02020603050405020304" pitchFamily="18" charset="0"/>
              </a:rPr>
              <a:t> </a:t>
            </a:r>
            <a:r>
              <a:rPr lang="en-US" sz="2000" i="1" dirty="0" err="1" smtClean="0">
                <a:solidFill>
                  <a:srgbClr val="002060"/>
                </a:solidFill>
                <a:cs typeface="Times New Roman" panose="02020603050405020304" pitchFamily="18" charset="0"/>
              </a:rPr>
              <a:t>Hy</a:t>
            </a:r>
            <a:endParaRPr lang="en-US" sz="2000" i="1" dirty="0">
              <a:solidFill>
                <a:srgbClr val="002060"/>
              </a:solidFill>
              <a:latin typeface="+mj-lt"/>
              <a:cs typeface="Times New Roman" panose="02020603050405020304" pitchFamily="18" charset="0"/>
            </a:endParaRPr>
          </a:p>
        </p:txBody>
      </p:sp>
    </p:spTree>
    <p:extLst>
      <p:ext uri="{BB962C8B-B14F-4D97-AF65-F5344CB8AC3E}">
        <p14:creationId xmlns:p14="http://schemas.microsoft.com/office/powerpoint/2010/main" val="23735391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8B33B57-4190-4D01-AF38-0269F4F61BF1}"/>
              </a:ext>
            </a:extLst>
          </p:cNvPr>
          <p:cNvGrpSpPr/>
          <p:nvPr/>
        </p:nvGrpSpPr>
        <p:grpSpPr>
          <a:xfrm>
            <a:off x="476475" y="1105989"/>
            <a:ext cx="6986771" cy="963299"/>
            <a:chOff x="1151472" y="3187501"/>
            <a:chExt cx="6552728" cy="914400"/>
          </a:xfrm>
        </p:grpSpPr>
        <p:sp>
          <p:nvSpPr>
            <p:cNvPr id="3" name="Pentagon 2">
              <a:extLst>
                <a:ext uri="{FF2B5EF4-FFF2-40B4-BE49-F238E27FC236}">
                  <a16:creationId xmlns:a16="http://schemas.microsoft.com/office/drawing/2014/main" id="{AB88E9E7-A9A3-4127-AD76-B1BFF083D19C}"/>
                </a:ext>
              </a:extLst>
            </p:cNvPr>
            <p:cNvSpPr/>
            <p:nvPr/>
          </p:nvSpPr>
          <p:spPr>
            <a:xfrm>
              <a:off x="1633824" y="3347030"/>
              <a:ext cx="6070376" cy="720000"/>
            </a:xfrm>
            <a:prstGeom prst="homePlate">
              <a:avLst/>
            </a:prstGeom>
            <a:solidFill>
              <a:srgbClr val="F8B2A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4" name="Pentagon 3">
              <a:extLst>
                <a:ext uri="{FF2B5EF4-FFF2-40B4-BE49-F238E27FC236}">
                  <a16:creationId xmlns:a16="http://schemas.microsoft.com/office/drawing/2014/main" id="{FE070D95-C78D-411C-A6E5-14B3980AE197}"/>
                </a:ext>
              </a:extLst>
            </p:cNvPr>
            <p:cNvSpPr/>
            <p:nvPr/>
          </p:nvSpPr>
          <p:spPr>
            <a:xfrm>
              <a:off x="1633824" y="3284701"/>
              <a:ext cx="5914970" cy="720000"/>
            </a:xfrm>
            <a:prstGeom prst="homePlate">
              <a:avLst/>
            </a:prstGeom>
            <a:solidFill>
              <a:sysClr val="window" lastClr="FFFFFF"/>
            </a:solidFill>
            <a:ln w="38100" cap="flat" cmpd="sng" algn="ctr">
              <a:solidFill>
                <a:srgbClr val="F8B2A3"/>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5" name="Diamond 4">
              <a:extLst>
                <a:ext uri="{FF2B5EF4-FFF2-40B4-BE49-F238E27FC236}">
                  <a16:creationId xmlns:a16="http://schemas.microsoft.com/office/drawing/2014/main" id="{B4955E8B-760B-4319-AA10-DEE755BE7F0B}"/>
                </a:ext>
              </a:extLst>
            </p:cNvPr>
            <p:cNvSpPr/>
            <p:nvPr/>
          </p:nvSpPr>
          <p:spPr>
            <a:xfrm>
              <a:off x="1151472" y="3187501"/>
              <a:ext cx="914400" cy="914400"/>
            </a:xfrm>
            <a:prstGeom prst="diamond">
              <a:avLst/>
            </a:prstGeom>
            <a:solidFill>
              <a:srgbClr val="F8B2A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grpSp>
      <p:sp>
        <p:nvSpPr>
          <p:cNvPr id="6" name="TextBox 5">
            <a:extLst>
              <a:ext uri="{FF2B5EF4-FFF2-40B4-BE49-F238E27FC236}">
                <a16:creationId xmlns:a16="http://schemas.microsoft.com/office/drawing/2014/main" id="{E534F0DE-D49D-4386-BF7A-A63327A1BBB8}"/>
              </a:ext>
            </a:extLst>
          </p:cNvPr>
          <p:cNvSpPr txBox="1"/>
          <p:nvPr/>
        </p:nvSpPr>
        <p:spPr bwMode="auto">
          <a:xfrm>
            <a:off x="1451443" y="1208387"/>
            <a:ext cx="5506706" cy="120032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sz="2400" b="1" dirty="0" err="1">
                <a:solidFill>
                  <a:srgbClr val="000000"/>
                </a:solidFill>
                <a:latin typeface="Times New Roman" panose="02020603050405020304" pitchFamily="18" charset="0"/>
                <a:ea typeface="Times New Roman" panose="02020603050405020304" pitchFamily="18" charset="0"/>
              </a:rPr>
              <a:t>Tấn</a:t>
            </a:r>
            <a:r>
              <a:rPr lang="en-US" sz="2400" b="1" dirty="0">
                <a:solidFill>
                  <a:srgbClr val="000000"/>
                </a:solidFill>
                <a:latin typeface="Times New Roman" panose="02020603050405020304" pitchFamily="18" charset="0"/>
                <a:ea typeface="Times New Roman" panose="02020603050405020304" pitchFamily="18" charset="0"/>
              </a:rPr>
              <a:t> </a:t>
            </a:r>
            <a:r>
              <a:rPr lang="en-US" sz="2400" b="1" dirty="0" err="1">
                <a:solidFill>
                  <a:srgbClr val="000000"/>
                </a:solidFill>
                <a:latin typeface="Times New Roman" panose="02020603050405020304" pitchFamily="18" charset="0"/>
                <a:ea typeface="Times New Roman" panose="02020603050405020304" pitchFamily="18" charset="0"/>
              </a:rPr>
              <a:t>công</a:t>
            </a:r>
            <a:r>
              <a:rPr lang="en-US" sz="2400" b="1" dirty="0">
                <a:solidFill>
                  <a:srgbClr val="000000"/>
                </a:solidFill>
                <a:latin typeface="Times New Roman" panose="02020603050405020304" pitchFamily="18" charset="0"/>
                <a:ea typeface="Times New Roman" panose="02020603050405020304" pitchFamily="18" charset="0"/>
              </a:rPr>
              <a:t> AES mode ECB (Block cipher attack)</a:t>
            </a:r>
            <a:endParaRPr lang="en-US" sz="2400" b="1" dirty="0">
              <a:latin typeface="Times New Roman" panose="02020603050405020304" pitchFamily="18" charset="0"/>
              <a:ea typeface="Times New Roman" panose="02020603050405020304" pitchFamily="18" charset="0"/>
            </a:endParaRPr>
          </a:p>
          <a:p>
            <a:pPr>
              <a:defRPr/>
            </a:pPr>
            <a:endParaRPr lang="en-US" altLang="ko-KR" sz="24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4" name="Rectangle 13"/>
          <p:cNvSpPr/>
          <p:nvPr/>
        </p:nvSpPr>
        <p:spPr>
          <a:xfrm>
            <a:off x="8387192" y="1089383"/>
            <a:ext cx="2768771" cy="369332"/>
          </a:xfrm>
          <a:prstGeom prst="rect">
            <a:avLst/>
          </a:prstGeom>
        </p:spPr>
        <p:txBody>
          <a:bodyPr wrap="none">
            <a:spAutoFit/>
          </a:bodyPr>
          <a:lstStyle/>
          <a:p>
            <a:pPr algn="ctr"/>
            <a:r>
              <a:rPr lang="en-US" dirty="0" err="1" smtClean="0">
                <a:latin typeface="Times New Roman" panose="02020603050405020304" pitchFamily="18" charset="0"/>
              </a:rPr>
              <a:t>Các</a:t>
            </a:r>
            <a:r>
              <a:rPr lang="en-US" dirty="0" smtClean="0">
                <a:latin typeface="Times New Roman" panose="02020603050405020304" pitchFamily="18" charset="0"/>
              </a:rPr>
              <a:t> </a:t>
            </a:r>
            <a:r>
              <a:rPr lang="en-US" dirty="0" err="1" smtClean="0">
                <a:latin typeface="Times New Roman" panose="02020603050405020304" pitchFamily="18" charset="0"/>
              </a:rPr>
              <a:t>dạng</a:t>
            </a:r>
            <a:r>
              <a:rPr lang="en-US" dirty="0" smtClean="0">
                <a:latin typeface="Times New Roman" panose="02020603050405020304" pitchFamily="18" charset="0"/>
              </a:rPr>
              <a:t> </a:t>
            </a:r>
            <a:r>
              <a:rPr lang="en-US" dirty="0" err="1" smtClean="0">
                <a:latin typeface="Times New Roman" panose="02020603050405020304" pitchFamily="18" charset="0"/>
              </a:rPr>
              <a:t>tấn</a:t>
            </a:r>
            <a:r>
              <a:rPr lang="en-US" dirty="0" smtClean="0">
                <a:latin typeface="Times New Roman" panose="02020603050405020304" pitchFamily="18" charset="0"/>
              </a:rPr>
              <a:t> </a:t>
            </a:r>
            <a:r>
              <a:rPr lang="en-US" dirty="0" err="1" smtClean="0">
                <a:latin typeface="Times New Roman" panose="02020603050405020304" pitchFamily="18" charset="0"/>
              </a:rPr>
              <a:t>công</a:t>
            </a:r>
            <a:r>
              <a:rPr lang="en-US" dirty="0" smtClean="0">
                <a:latin typeface="Times New Roman" panose="02020603050405020304" pitchFamily="18" charset="0"/>
              </a:rPr>
              <a:t> </a:t>
            </a:r>
            <a:r>
              <a:rPr lang="en-US" dirty="0" err="1" smtClean="0">
                <a:latin typeface="Times New Roman" panose="02020603050405020304" pitchFamily="18" charset="0"/>
              </a:rPr>
              <a:t>vào</a:t>
            </a:r>
            <a:r>
              <a:rPr lang="en-US" dirty="0" smtClean="0">
                <a:latin typeface="Times New Roman" panose="02020603050405020304" pitchFamily="18" charset="0"/>
              </a:rPr>
              <a:t> AES</a:t>
            </a:r>
            <a:endParaRPr lang="en-US" dirty="0"/>
          </a:p>
        </p:txBody>
      </p:sp>
      <p:pic>
        <p:nvPicPr>
          <p:cNvPr id="15" name="Picture 14">
            <a:extLst>
              <a:ext uri="{FF2B5EF4-FFF2-40B4-BE49-F238E27FC236}">
                <a16:creationId xmlns:a16="http://schemas.microsoft.com/office/drawing/2014/main" id="{2DF9DA71-72F6-48B7-85E9-615DFD269B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840" y="2657256"/>
            <a:ext cx="5778894" cy="2689805"/>
          </a:xfrm>
          <a:prstGeom prst="rect">
            <a:avLst/>
          </a:prstGeom>
        </p:spPr>
      </p:pic>
      <p:sp>
        <p:nvSpPr>
          <p:cNvPr id="16" name="Rectangle 15"/>
          <p:cNvSpPr/>
          <p:nvPr/>
        </p:nvSpPr>
        <p:spPr>
          <a:xfrm>
            <a:off x="762367" y="2202195"/>
            <a:ext cx="5464262" cy="4247317"/>
          </a:xfrm>
          <a:prstGeom prst="rect">
            <a:avLst/>
          </a:prstGeom>
        </p:spPr>
        <p:txBody>
          <a:bodyPr wrap="square">
            <a:spAutoFit/>
          </a:bodyPr>
          <a:lstStyle/>
          <a:p>
            <a:r>
              <a:rPr lang="vi-VN" dirty="0">
                <a:solidFill>
                  <a:srgbClr val="1B1B1B"/>
                </a:solidFill>
                <a:latin typeface="Times New Roman" panose="02020603050405020304" pitchFamily="18" charset="0"/>
                <a:cs typeface="Times New Roman" panose="02020603050405020304" pitchFamily="18" charset="0"/>
              </a:rPr>
              <a:t>Giả sử chúng ta có đoạn cipher gồm 3 block (độ dài = 48) (mỗi block 16 bytes)</a:t>
            </a:r>
            <a:endParaRPr lang="en-US" dirty="0">
              <a:solidFill>
                <a:srgbClr val="1B1B1B"/>
              </a:solidFill>
              <a:latin typeface="Times New Roman" panose="02020603050405020304" pitchFamily="18" charset="0"/>
              <a:cs typeface="Times New Roman" panose="02020603050405020304" pitchFamily="18" charset="0"/>
            </a:endParaRPr>
          </a:p>
          <a:p>
            <a:endParaRPr lang="vi-VN" dirty="0">
              <a:solidFill>
                <a:srgbClr val="1B1B1B"/>
              </a:solidFill>
              <a:latin typeface="Times New Roman" panose="02020603050405020304" pitchFamily="18" charset="0"/>
              <a:cs typeface="Times New Roman" panose="02020603050405020304" pitchFamily="18" charset="0"/>
            </a:endParaRPr>
          </a:p>
          <a:p>
            <a:r>
              <a:rPr lang="vi-VN" dirty="0">
                <a:solidFill>
                  <a:srgbClr val="1B1B1B"/>
                </a:solidFill>
                <a:latin typeface="Times New Roman" panose="02020603050405020304" pitchFamily="18" charset="0"/>
                <a:cs typeface="Times New Roman" panose="02020603050405020304" pitchFamily="18" charset="0"/>
              </a:rPr>
              <a:t>Chuỗi gồm "1"*16 + "2"</a:t>
            </a:r>
            <a:r>
              <a:rPr lang="vi-VN" i="1" dirty="0">
                <a:solidFill>
                  <a:srgbClr val="1B1B1B"/>
                </a:solidFill>
                <a:latin typeface="Times New Roman" panose="02020603050405020304" pitchFamily="18" charset="0"/>
                <a:cs typeface="Times New Roman" panose="02020603050405020304" pitchFamily="18" charset="0"/>
              </a:rPr>
              <a:t>16 + "3</a:t>
            </a:r>
            <a:r>
              <a:rPr lang="vi-VN" dirty="0">
                <a:solidFill>
                  <a:srgbClr val="1B1B1B"/>
                </a:solidFill>
                <a:latin typeface="Times New Roman" panose="02020603050405020304" pitchFamily="18" charset="0"/>
                <a:cs typeface="Times New Roman" panose="02020603050405020304" pitchFamily="18" charset="0"/>
              </a:rPr>
              <a:t>16“</a:t>
            </a:r>
            <a:endParaRPr lang="en-US" dirty="0">
              <a:solidFill>
                <a:srgbClr val="1B1B1B"/>
              </a:solidFill>
              <a:latin typeface="Times New Roman" panose="02020603050405020304" pitchFamily="18" charset="0"/>
              <a:cs typeface="Times New Roman" panose="02020603050405020304" pitchFamily="18" charset="0"/>
            </a:endParaRPr>
          </a:p>
          <a:p>
            <a:endParaRPr lang="vi-VN" dirty="0">
              <a:solidFill>
                <a:srgbClr val="1B1B1B"/>
              </a:solidFill>
              <a:latin typeface="Times New Roman" panose="02020603050405020304" pitchFamily="18" charset="0"/>
              <a:cs typeface="Times New Roman" panose="02020603050405020304" pitchFamily="18" charset="0"/>
            </a:endParaRPr>
          </a:p>
          <a:p>
            <a:r>
              <a:rPr lang="vi-VN" dirty="0">
                <a:solidFill>
                  <a:srgbClr val="1B1B1B"/>
                </a:solidFill>
                <a:latin typeface="Times New Roman" panose="02020603050405020304" pitchFamily="18" charset="0"/>
                <a:cs typeface="Times New Roman" panose="02020603050405020304" pitchFamily="18" charset="0"/>
              </a:rPr>
              <a:t>Chúng ta sẽ được chuỗi mã hóa gồm 48 bytes, lần lượt 16 bytes đầu là chuỗi 16 kí tự số 1, kế tiếp là 2 và lần lượt là chuỗi số 3</a:t>
            </a:r>
          </a:p>
          <a:p>
            <a:r>
              <a:rPr lang="vi-VN" dirty="0">
                <a:solidFill>
                  <a:srgbClr val="1B1B1B"/>
                </a:solidFill>
                <a:latin typeface="Times New Roman" panose="02020603050405020304" pitchFamily="18" charset="0"/>
                <a:cs typeface="Times New Roman" panose="02020603050405020304" pitchFamily="18" charset="0"/>
              </a:rPr>
              <a:t>Chúng ta có thể đổi vị trí 16 bytes giữa sang đầu và khi giải mã chúng ta được chuỗi "2"*16 + "1"*16 + "3"*16</a:t>
            </a:r>
            <a:endParaRPr lang="en-US" dirty="0">
              <a:solidFill>
                <a:srgbClr val="1B1B1B"/>
              </a:solidFill>
              <a:latin typeface="Times New Roman" panose="02020603050405020304" pitchFamily="18" charset="0"/>
              <a:cs typeface="Times New Roman" panose="02020603050405020304" pitchFamily="18" charset="0"/>
            </a:endParaRPr>
          </a:p>
          <a:p>
            <a:endParaRPr lang="vi-VN" dirty="0">
              <a:solidFill>
                <a:srgbClr val="1B1B1B"/>
              </a:solidFill>
              <a:latin typeface="Times New Roman" panose="02020603050405020304" pitchFamily="18" charset="0"/>
              <a:cs typeface="Times New Roman" panose="02020603050405020304" pitchFamily="18" charset="0"/>
            </a:endParaRPr>
          </a:p>
          <a:p>
            <a:r>
              <a:rPr lang="vi-VN" dirty="0">
                <a:solidFill>
                  <a:srgbClr val="1B1B1B"/>
                </a:solidFill>
                <a:latin typeface="Times New Roman" panose="02020603050405020304" pitchFamily="18" charset="0"/>
                <a:cs typeface="Times New Roman" panose="02020603050405020304" pitchFamily="18" charset="0"/>
              </a:rPr>
              <a:t>Dù không biết key, nhưng với cách mã hóa sử dụng key encrypt mỗi block 16 bytes thì chúng ta có thể đổi các vị trí block với nhau hoặc thêm vào các block khác được mã hóa cùng key để có được chuỗi chúng ta muốn.</a:t>
            </a:r>
          </a:p>
        </p:txBody>
      </p:sp>
    </p:spTree>
    <p:extLst>
      <p:ext uri="{BB962C8B-B14F-4D97-AF65-F5344CB8AC3E}">
        <p14:creationId xmlns:p14="http://schemas.microsoft.com/office/powerpoint/2010/main" val="30101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arn(inVertical)">
                                      <p:cBhvr>
                                        <p:cTn id="15" dur="500"/>
                                        <p:tgtEl>
                                          <p:spTgt spid="15"/>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arn(inVertical)">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8B33B57-4190-4D01-AF38-0269F4F61BF1}"/>
              </a:ext>
            </a:extLst>
          </p:cNvPr>
          <p:cNvGrpSpPr/>
          <p:nvPr/>
        </p:nvGrpSpPr>
        <p:grpSpPr>
          <a:xfrm>
            <a:off x="476475" y="1105989"/>
            <a:ext cx="6986771" cy="963299"/>
            <a:chOff x="1151472" y="3187501"/>
            <a:chExt cx="6552728" cy="914400"/>
          </a:xfrm>
        </p:grpSpPr>
        <p:sp>
          <p:nvSpPr>
            <p:cNvPr id="3" name="Pentagon 2">
              <a:extLst>
                <a:ext uri="{FF2B5EF4-FFF2-40B4-BE49-F238E27FC236}">
                  <a16:creationId xmlns:a16="http://schemas.microsoft.com/office/drawing/2014/main" id="{AB88E9E7-A9A3-4127-AD76-B1BFF083D19C}"/>
                </a:ext>
              </a:extLst>
            </p:cNvPr>
            <p:cNvSpPr/>
            <p:nvPr/>
          </p:nvSpPr>
          <p:spPr>
            <a:xfrm>
              <a:off x="1633824" y="3347030"/>
              <a:ext cx="6070376" cy="720000"/>
            </a:xfrm>
            <a:prstGeom prst="homePlate">
              <a:avLst/>
            </a:prstGeom>
            <a:solidFill>
              <a:srgbClr val="F8B2A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4" name="Pentagon 3">
              <a:extLst>
                <a:ext uri="{FF2B5EF4-FFF2-40B4-BE49-F238E27FC236}">
                  <a16:creationId xmlns:a16="http://schemas.microsoft.com/office/drawing/2014/main" id="{FE070D95-C78D-411C-A6E5-14B3980AE197}"/>
                </a:ext>
              </a:extLst>
            </p:cNvPr>
            <p:cNvSpPr/>
            <p:nvPr/>
          </p:nvSpPr>
          <p:spPr>
            <a:xfrm>
              <a:off x="1633824" y="3284701"/>
              <a:ext cx="5914970" cy="720000"/>
            </a:xfrm>
            <a:prstGeom prst="homePlate">
              <a:avLst/>
            </a:prstGeom>
            <a:solidFill>
              <a:sysClr val="window" lastClr="FFFFFF"/>
            </a:solidFill>
            <a:ln w="38100" cap="flat" cmpd="sng" algn="ctr">
              <a:solidFill>
                <a:srgbClr val="F8B2A3"/>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5" name="Diamond 4">
              <a:extLst>
                <a:ext uri="{FF2B5EF4-FFF2-40B4-BE49-F238E27FC236}">
                  <a16:creationId xmlns:a16="http://schemas.microsoft.com/office/drawing/2014/main" id="{B4955E8B-760B-4319-AA10-DEE755BE7F0B}"/>
                </a:ext>
              </a:extLst>
            </p:cNvPr>
            <p:cNvSpPr/>
            <p:nvPr/>
          </p:nvSpPr>
          <p:spPr>
            <a:xfrm>
              <a:off x="1151472" y="3187501"/>
              <a:ext cx="914400" cy="914400"/>
            </a:xfrm>
            <a:prstGeom prst="diamond">
              <a:avLst/>
            </a:prstGeom>
            <a:solidFill>
              <a:srgbClr val="F8B2A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grpSp>
      <p:sp>
        <p:nvSpPr>
          <p:cNvPr id="6" name="TextBox 5">
            <a:extLst>
              <a:ext uri="{FF2B5EF4-FFF2-40B4-BE49-F238E27FC236}">
                <a16:creationId xmlns:a16="http://schemas.microsoft.com/office/drawing/2014/main" id="{E534F0DE-D49D-4386-BF7A-A63327A1BBB8}"/>
              </a:ext>
            </a:extLst>
          </p:cNvPr>
          <p:cNvSpPr txBox="1"/>
          <p:nvPr/>
        </p:nvSpPr>
        <p:spPr bwMode="auto">
          <a:xfrm>
            <a:off x="1451443" y="1208387"/>
            <a:ext cx="5506706" cy="120032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z="2400" b="1" dirty="0" err="1">
                <a:solidFill>
                  <a:srgbClr val="1B1B1B"/>
                </a:solidFill>
                <a:latin typeface="Times New Roman" panose="02020603050405020304" pitchFamily="18" charset="0"/>
                <a:cs typeface="Times New Roman" panose="02020603050405020304" pitchFamily="18" charset="0"/>
              </a:rPr>
              <a:t>Tấn</a:t>
            </a:r>
            <a:r>
              <a:rPr lang="en-US" sz="2400" b="1" dirty="0">
                <a:solidFill>
                  <a:srgbClr val="1B1B1B"/>
                </a:solidFill>
                <a:latin typeface="Times New Roman" panose="02020603050405020304" pitchFamily="18" charset="0"/>
                <a:cs typeface="Times New Roman" panose="02020603050405020304" pitchFamily="18" charset="0"/>
              </a:rPr>
              <a:t> </a:t>
            </a:r>
            <a:r>
              <a:rPr lang="en-US" sz="2400" b="1" dirty="0" err="1">
                <a:solidFill>
                  <a:srgbClr val="1B1B1B"/>
                </a:solidFill>
                <a:latin typeface="Times New Roman" panose="02020603050405020304" pitchFamily="18" charset="0"/>
                <a:cs typeface="Times New Roman" panose="02020603050405020304" pitchFamily="18" charset="0"/>
              </a:rPr>
              <a:t>công</a:t>
            </a:r>
            <a:r>
              <a:rPr lang="en-US" sz="2400" b="1" dirty="0">
                <a:solidFill>
                  <a:srgbClr val="1B1B1B"/>
                </a:solidFill>
                <a:latin typeface="Times New Roman" panose="02020603050405020304" pitchFamily="18" charset="0"/>
                <a:cs typeface="Times New Roman" panose="02020603050405020304" pitchFamily="18" charset="0"/>
              </a:rPr>
              <a:t> AES mode CBC (CBC Bit-flipping attack)</a:t>
            </a:r>
            <a:br>
              <a:rPr lang="en-US" sz="2400" b="1" dirty="0">
                <a:solidFill>
                  <a:srgbClr val="1B1B1B"/>
                </a:solidFill>
                <a:latin typeface="Times New Roman" panose="02020603050405020304" pitchFamily="18" charset="0"/>
                <a:cs typeface="Times New Roman" panose="02020603050405020304" pitchFamily="18" charset="0"/>
              </a:rPr>
            </a:br>
            <a:endParaRPr lang="en-US" sz="2400" dirty="0"/>
          </a:p>
        </p:txBody>
      </p:sp>
      <p:sp>
        <p:nvSpPr>
          <p:cNvPr id="7" name="Rectangle 6"/>
          <p:cNvSpPr/>
          <p:nvPr/>
        </p:nvSpPr>
        <p:spPr>
          <a:xfrm>
            <a:off x="8387192" y="1089383"/>
            <a:ext cx="2768771" cy="369332"/>
          </a:xfrm>
          <a:prstGeom prst="rect">
            <a:avLst/>
          </a:prstGeom>
        </p:spPr>
        <p:txBody>
          <a:bodyPr wrap="none">
            <a:spAutoFit/>
          </a:bodyPr>
          <a:lstStyle/>
          <a:p>
            <a:pPr algn="ctr"/>
            <a:r>
              <a:rPr lang="en-US" dirty="0" err="1" smtClean="0">
                <a:latin typeface="Times New Roman" panose="02020603050405020304" pitchFamily="18" charset="0"/>
              </a:rPr>
              <a:t>Các</a:t>
            </a:r>
            <a:r>
              <a:rPr lang="en-US" dirty="0" smtClean="0">
                <a:latin typeface="Times New Roman" panose="02020603050405020304" pitchFamily="18" charset="0"/>
              </a:rPr>
              <a:t> </a:t>
            </a:r>
            <a:r>
              <a:rPr lang="en-US" dirty="0" err="1" smtClean="0">
                <a:latin typeface="Times New Roman" panose="02020603050405020304" pitchFamily="18" charset="0"/>
              </a:rPr>
              <a:t>dạng</a:t>
            </a:r>
            <a:r>
              <a:rPr lang="en-US" dirty="0" smtClean="0">
                <a:latin typeface="Times New Roman" panose="02020603050405020304" pitchFamily="18" charset="0"/>
              </a:rPr>
              <a:t> </a:t>
            </a:r>
            <a:r>
              <a:rPr lang="en-US" dirty="0" err="1" smtClean="0">
                <a:latin typeface="Times New Roman" panose="02020603050405020304" pitchFamily="18" charset="0"/>
              </a:rPr>
              <a:t>tấn</a:t>
            </a:r>
            <a:r>
              <a:rPr lang="en-US" dirty="0" smtClean="0">
                <a:latin typeface="Times New Roman" panose="02020603050405020304" pitchFamily="18" charset="0"/>
              </a:rPr>
              <a:t> </a:t>
            </a:r>
            <a:r>
              <a:rPr lang="en-US" dirty="0" err="1" smtClean="0">
                <a:latin typeface="Times New Roman" panose="02020603050405020304" pitchFamily="18" charset="0"/>
              </a:rPr>
              <a:t>công</a:t>
            </a:r>
            <a:r>
              <a:rPr lang="en-US" dirty="0" smtClean="0">
                <a:latin typeface="Times New Roman" panose="02020603050405020304" pitchFamily="18" charset="0"/>
              </a:rPr>
              <a:t> </a:t>
            </a:r>
            <a:r>
              <a:rPr lang="en-US" dirty="0" err="1" smtClean="0">
                <a:latin typeface="Times New Roman" panose="02020603050405020304" pitchFamily="18" charset="0"/>
              </a:rPr>
              <a:t>vào</a:t>
            </a:r>
            <a:r>
              <a:rPr lang="en-US" dirty="0" smtClean="0">
                <a:latin typeface="Times New Roman" panose="02020603050405020304" pitchFamily="18" charset="0"/>
              </a:rPr>
              <a:t> AES</a:t>
            </a:r>
            <a:endParaRPr lang="en-US" dirty="0"/>
          </a:p>
        </p:txBody>
      </p:sp>
      <p:pic>
        <p:nvPicPr>
          <p:cNvPr id="10" name="Picture 9">
            <a:extLst>
              <a:ext uri="{FF2B5EF4-FFF2-40B4-BE49-F238E27FC236}">
                <a16:creationId xmlns:a16="http://schemas.microsoft.com/office/drawing/2014/main" id="{05D7A494-7FD2-4871-BFF8-1DDDF12535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2765" y="2098214"/>
            <a:ext cx="5115248" cy="4028211"/>
          </a:xfrm>
          <a:prstGeom prst="rect">
            <a:avLst/>
          </a:prstGeom>
        </p:spPr>
      </p:pic>
    </p:spTree>
    <p:extLst>
      <p:ext uri="{BB962C8B-B14F-4D97-AF65-F5344CB8AC3E}">
        <p14:creationId xmlns:p14="http://schemas.microsoft.com/office/powerpoint/2010/main" val="414882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8B33B57-4190-4D01-AF38-0269F4F61BF1}"/>
              </a:ext>
            </a:extLst>
          </p:cNvPr>
          <p:cNvGrpSpPr/>
          <p:nvPr/>
        </p:nvGrpSpPr>
        <p:grpSpPr>
          <a:xfrm>
            <a:off x="476475" y="1105989"/>
            <a:ext cx="6986771" cy="963299"/>
            <a:chOff x="1151472" y="3187501"/>
            <a:chExt cx="6552728" cy="914400"/>
          </a:xfrm>
        </p:grpSpPr>
        <p:sp>
          <p:nvSpPr>
            <p:cNvPr id="3" name="Pentagon 2">
              <a:extLst>
                <a:ext uri="{FF2B5EF4-FFF2-40B4-BE49-F238E27FC236}">
                  <a16:creationId xmlns:a16="http://schemas.microsoft.com/office/drawing/2014/main" id="{AB88E9E7-A9A3-4127-AD76-B1BFF083D19C}"/>
                </a:ext>
              </a:extLst>
            </p:cNvPr>
            <p:cNvSpPr/>
            <p:nvPr/>
          </p:nvSpPr>
          <p:spPr>
            <a:xfrm>
              <a:off x="1633824" y="3347030"/>
              <a:ext cx="6070376" cy="720000"/>
            </a:xfrm>
            <a:prstGeom prst="homePlate">
              <a:avLst/>
            </a:prstGeom>
            <a:solidFill>
              <a:srgbClr val="F8B2A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4" name="Pentagon 3">
              <a:extLst>
                <a:ext uri="{FF2B5EF4-FFF2-40B4-BE49-F238E27FC236}">
                  <a16:creationId xmlns:a16="http://schemas.microsoft.com/office/drawing/2014/main" id="{FE070D95-C78D-411C-A6E5-14B3980AE197}"/>
                </a:ext>
              </a:extLst>
            </p:cNvPr>
            <p:cNvSpPr/>
            <p:nvPr/>
          </p:nvSpPr>
          <p:spPr>
            <a:xfrm>
              <a:off x="1633824" y="3284701"/>
              <a:ext cx="5914970" cy="720000"/>
            </a:xfrm>
            <a:prstGeom prst="homePlate">
              <a:avLst/>
            </a:prstGeom>
            <a:solidFill>
              <a:sysClr val="window" lastClr="FFFFFF"/>
            </a:solidFill>
            <a:ln w="38100" cap="flat" cmpd="sng" algn="ctr">
              <a:solidFill>
                <a:srgbClr val="F8B2A3"/>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5" name="Diamond 4">
              <a:extLst>
                <a:ext uri="{FF2B5EF4-FFF2-40B4-BE49-F238E27FC236}">
                  <a16:creationId xmlns:a16="http://schemas.microsoft.com/office/drawing/2014/main" id="{B4955E8B-760B-4319-AA10-DEE755BE7F0B}"/>
                </a:ext>
              </a:extLst>
            </p:cNvPr>
            <p:cNvSpPr/>
            <p:nvPr/>
          </p:nvSpPr>
          <p:spPr>
            <a:xfrm>
              <a:off x="1151472" y="3187501"/>
              <a:ext cx="914400" cy="914400"/>
            </a:xfrm>
            <a:prstGeom prst="diamond">
              <a:avLst/>
            </a:prstGeom>
            <a:solidFill>
              <a:srgbClr val="F8B2A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grpSp>
      <p:sp>
        <p:nvSpPr>
          <p:cNvPr id="6" name="TextBox 5">
            <a:extLst>
              <a:ext uri="{FF2B5EF4-FFF2-40B4-BE49-F238E27FC236}">
                <a16:creationId xmlns:a16="http://schemas.microsoft.com/office/drawing/2014/main" id="{E534F0DE-D49D-4386-BF7A-A63327A1BBB8}"/>
              </a:ext>
            </a:extLst>
          </p:cNvPr>
          <p:cNvSpPr txBox="1"/>
          <p:nvPr/>
        </p:nvSpPr>
        <p:spPr bwMode="auto">
          <a:xfrm>
            <a:off x="1451443" y="1208387"/>
            <a:ext cx="5506706" cy="83099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z="2400" b="1" dirty="0" err="1">
                <a:latin typeface="Times New Roman" panose="02020603050405020304" pitchFamily="18" charset="0"/>
                <a:cs typeface="Times New Roman" panose="02020603050405020304" pitchFamily="18" charset="0"/>
              </a:rPr>
              <a:t>Tấn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công</a:t>
            </a:r>
            <a:r>
              <a:rPr lang="en-US" sz="2400" b="1" dirty="0">
                <a:latin typeface="Times New Roman" panose="02020603050405020304" pitchFamily="18" charset="0"/>
                <a:cs typeface="Times New Roman" panose="02020603050405020304" pitchFamily="18" charset="0"/>
              </a:rPr>
              <a:t> DFA </a:t>
            </a:r>
            <a:r>
              <a:rPr lang="en-US" sz="2400" b="1" dirty="0" err="1">
                <a:latin typeface="Times New Roman" panose="02020603050405020304" pitchFamily="18" charset="0"/>
                <a:cs typeface="Times New Roman" panose="02020603050405020304" pitchFamily="18" charset="0"/>
              </a:rPr>
              <a:t>trên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thuật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toán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mã</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hóa</a:t>
            </a:r>
            <a:r>
              <a:rPr lang="en-US" sz="2400" b="1" dirty="0">
                <a:latin typeface="Times New Roman" panose="02020603050405020304" pitchFamily="18" charset="0"/>
                <a:cs typeface="Times New Roman" panose="02020603050405020304" pitchFamily="18" charset="0"/>
              </a:rPr>
              <a:t> AES-12</a:t>
            </a:r>
          </a:p>
        </p:txBody>
      </p:sp>
      <p:sp>
        <p:nvSpPr>
          <p:cNvPr id="7" name="Rectangle 6"/>
          <p:cNvSpPr/>
          <p:nvPr/>
        </p:nvSpPr>
        <p:spPr>
          <a:xfrm>
            <a:off x="8387192" y="1089383"/>
            <a:ext cx="2768771" cy="369332"/>
          </a:xfrm>
          <a:prstGeom prst="rect">
            <a:avLst/>
          </a:prstGeom>
        </p:spPr>
        <p:txBody>
          <a:bodyPr wrap="none">
            <a:spAutoFit/>
          </a:bodyPr>
          <a:lstStyle/>
          <a:p>
            <a:pPr algn="ctr"/>
            <a:r>
              <a:rPr lang="en-US" dirty="0" err="1" smtClean="0">
                <a:latin typeface="Times New Roman" panose="02020603050405020304" pitchFamily="18" charset="0"/>
              </a:rPr>
              <a:t>Các</a:t>
            </a:r>
            <a:r>
              <a:rPr lang="en-US" dirty="0" smtClean="0">
                <a:latin typeface="Times New Roman" panose="02020603050405020304" pitchFamily="18" charset="0"/>
              </a:rPr>
              <a:t> </a:t>
            </a:r>
            <a:r>
              <a:rPr lang="en-US" dirty="0" err="1" smtClean="0">
                <a:latin typeface="Times New Roman" panose="02020603050405020304" pitchFamily="18" charset="0"/>
              </a:rPr>
              <a:t>dạng</a:t>
            </a:r>
            <a:r>
              <a:rPr lang="en-US" dirty="0" smtClean="0">
                <a:latin typeface="Times New Roman" panose="02020603050405020304" pitchFamily="18" charset="0"/>
              </a:rPr>
              <a:t> </a:t>
            </a:r>
            <a:r>
              <a:rPr lang="en-US" dirty="0" err="1" smtClean="0">
                <a:latin typeface="Times New Roman" panose="02020603050405020304" pitchFamily="18" charset="0"/>
              </a:rPr>
              <a:t>tấn</a:t>
            </a:r>
            <a:r>
              <a:rPr lang="en-US" dirty="0" smtClean="0">
                <a:latin typeface="Times New Roman" panose="02020603050405020304" pitchFamily="18" charset="0"/>
              </a:rPr>
              <a:t> </a:t>
            </a:r>
            <a:r>
              <a:rPr lang="en-US" dirty="0" err="1" smtClean="0">
                <a:latin typeface="Times New Roman" panose="02020603050405020304" pitchFamily="18" charset="0"/>
              </a:rPr>
              <a:t>công</a:t>
            </a:r>
            <a:r>
              <a:rPr lang="en-US" dirty="0" smtClean="0">
                <a:latin typeface="Times New Roman" panose="02020603050405020304" pitchFamily="18" charset="0"/>
              </a:rPr>
              <a:t> </a:t>
            </a:r>
            <a:r>
              <a:rPr lang="en-US" dirty="0" err="1" smtClean="0">
                <a:latin typeface="Times New Roman" panose="02020603050405020304" pitchFamily="18" charset="0"/>
              </a:rPr>
              <a:t>vào</a:t>
            </a:r>
            <a:r>
              <a:rPr lang="en-US" dirty="0" smtClean="0">
                <a:latin typeface="Times New Roman" panose="02020603050405020304" pitchFamily="18" charset="0"/>
              </a:rPr>
              <a:t> AES</a:t>
            </a:r>
            <a:endParaRPr lang="en-US" dirty="0"/>
          </a:p>
        </p:txBody>
      </p:sp>
      <p:sp>
        <p:nvSpPr>
          <p:cNvPr id="17" name="Rectangle 16"/>
          <p:cNvSpPr/>
          <p:nvPr/>
        </p:nvSpPr>
        <p:spPr>
          <a:xfrm>
            <a:off x="827314" y="2743425"/>
            <a:ext cx="10537371" cy="1569660"/>
          </a:xfrm>
          <a:prstGeom prst="rect">
            <a:avLst/>
          </a:prstGeom>
        </p:spPr>
        <p:txBody>
          <a:bodyPr wrap="square">
            <a:spAutoFit/>
          </a:bodyPr>
          <a:lstStyle/>
          <a:p>
            <a:r>
              <a:rPr lang="en-US" sz="2400" dirty="0">
                <a:latin typeface="Times New Roman" panose="02020603050405020304" pitchFamily="18" charset="0"/>
                <a:ea typeface="Calibri" panose="020F0502020204030204" pitchFamily="34" charset="0"/>
              </a:rPr>
              <a:t>DFA </a:t>
            </a:r>
            <a:r>
              <a:rPr lang="en-US" sz="2400" dirty="0" err="1">
                <a:latin typeface="Times New Roman" panose="02020603050405020304" pitchFamily="18" charset="0"/>
                <a:ea typeface="Calibri" panose="020F0502020204030204" pitchFamily="34" charset="0"/>
              </a:rPr>
              <a:t>là</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một</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loại</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tấn</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công</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kênh</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bên</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trong</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lĩnh</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vực</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mật</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mã</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cụ</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thể</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là</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phân</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tích</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mật</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mã</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Nguyên</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tắc</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của</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cuộc</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tấn</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công</a:t>
            </a:r>
            <a:r>
              <a:rPr lang="en-US" sz="2400" dirty="0">
                <a:latin typeface="Times New Roman" panose="02020603050405020304" pitchFamily="18" charset="0"/>
                <a:ea typeface="Calibri" panose="020F0502020204030204" pitchFamily="34" charset="0"/>
              </a:rPr>
              <a:t> DFA </a:t>
            </a:r>
            <a:r>
              <a:rPr lang="en-US" sz="2400" dirty="0" err="1">
                <a:latin typeface="Times New Roman" panose="02020603050405020304" pitchFamily="18" charset="0"/>
                <a:ea typeface="Calibri" panose="020F0502020204030204" pitchFamily="34" charset="0"/>
              </a:rPr>
              <a:t>là</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tạo</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ra</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các</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lỗi</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ví</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dụ</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như</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lỗi</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điện</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áp</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điều</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kiện</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môi</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trường</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không</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mong</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muốn</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Các</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lỗi</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này</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được</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thực</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hiện</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trong</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quá</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trính</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triển</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khai</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mật</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mã</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điều</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này</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sẽ</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giúp</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tiết</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lộ</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trạng</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thái</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bên</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trong</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của</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chúng</a:t>
            </a:r>
            <a:r>
              <a:rPr lang="en-US" sz="2400" dirty="0">
                <a:latin typeface="Times New Roman" panose="02020603050405020304" pitchFamily="18" charset="0"/>
                <a:ea typeface="Calibri" panose="020F0502020204030204" pitchFamily="34" charset="0"/>
              </a:rPr>
              <a:t>. </a:t>
            </a:r>
            <a:endParaRPr lang="en-US" sz="2400" dirty="0"/>
          </a:p>
        </p:txBody>
      </p:sp>
    </p:spTree>
    <p:extLst>
      <p:ext uri="{BB962C8B-B14F-4D97-AF65-F5344CB8AC3E}">
        <p14:creationId xmlns:p14="http://schemas.microsoft.com/office/powerpoint/2010/main" val="284228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arn(inVertical)">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8B33B57-4190-4D01-AF38-0269F4F61BF1}"/>
              </a:ext>
            </a:extLst>
          </p:cNvPr>
          <p:cNvGrpSpPr/>
          <p:nvPr/>
        </p:nvGrpSpPr>
        <p:grpSpPr>
          <a:xfrm>
            <a:off x="476475" y="1105989"/>
            <a:ext cx="6986771" cy="963299"/>
            <a:chOff x="1151472" y="3187501"/>
            <a:chExt cx="6552728" cy="914400"/>
          </a:xfrm>
        </p:grpSpPr>
        <p:sp>
          <p:nvSpPr>
            <p:cNvPr id="3" name="Pentagon 2">
              <a:extLst>
                <a:ext uri="{FF2B5EF4-FFF2-40B4-BE49-F238E27FC236}">
                  <a16:creationId xmlns:a16="http://schemas.microsoft.com/office/drawing/2014/main" id="{AB88E9E7-A9A3-4127-AD76-B1BFF083D19C}"/>
                </a:ext>
              </a:extLst>
            </p:cNvPr>
            <p:cNvSpPr/>
            <p:nvPr/>
          </p:nvSpPr>
          <p:spPr>
            <a:xfrm>
              <a:off x="1633824" y="3347030"/>
              <a:ext cx="6070376" cy="720000"/>
            </a:xfrm>
            <a:prstGeom prst="homePlate">
              <a:avLst/>
            </a:prstGeom>
            <a:solidFill>
              <a:srgbClr val="F8B2A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4" name="Pentagon 3">
              <a:extLst>
                <a:ext uri="{FF2B5EF4-FFF2-40B4-BE49-F238E27FC236}">
                  <a16:creationId xmlns:a16="http://schemas.microsoft.com/office/drawing/2014/main" id="{FE070D95-C78D-411C-A6E5-14B3980AE197}"/>
                </a:ext>
              </a:extLst>
            </p:cNvPr>
            <p:cNvSpPr/>
            <p:nvPr/>
          </p:nvSpPr>
          <p:spPr>
            <a:xfrm>
              <a:off x="1633824" y="3284701"/>
              <a:ext cx="5914970" cy="720000"/>
            </a:xfrm>
            <a:prstGeom prst="homePlate">
              <a:avLst/>
            </a:prstGeom>
            <a:solidFill>
              <a:sysClr val="window" lastClr="FFFFFF"/>
            </a:solidFill>
            <a:ln w="38100" cap="flat" cmpd="sng" algn="ctr">
              <a:solidFill>
                <a:srgbClr val="F8B2A3"/>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5" name="Diamond 4">
              <a:extLst>
                <a:ext uri="{FF2B5EF4-FFF2-40B4-BE49-F238E27FC236}">
                  <a16:creationId xmlns:a16="http://schemas.microsoft.com/office/drawing/2014/main" id="{B4955E8B-760B-4319-AA10-DEE755BE7F0B}"/>
                </a:ext>
              </a:extLst>
            </p:cNvPr>
            <p:cNvSpPr/>
            <p:nvPr/>
          </p:nvSpPr>
          <p:spPr>
            <a:xfrm>
              <a:off x="1151472" y="3187501"/>
              <a:ext cx="914400" cy="914400"/>
            </a:xfrm>
            <a:prstGeom prst="diamond">
              <a:avLst/>
            </a:prstGeom>
            <a:solidFill>
              <a:srgbClr val="F8B2A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grpSp>
      <p:sp>
        <p:nvSpPr>
          <p:cNvPr id="9" name="TextBox 8">
            <a:extLst>
              <a:ext uri="{FF2B5EF4-FFF2-40B4-BE49-F238E27FC236}">
                <a16:creationId xmlns:a16="http://schemas.microsoft.com/office/drawing/2014/main" id="{E534F0DE-D49D-4386-BF7A-A63327A1BBB8}"/>
              </a:ext>
            </a:extLst>
          </p:cNvPr>
          <p:cNvSpPr txBox="1"/>
          <p:nvPr/>
        </p:nvSpPr>
        <p:spPr bwMode="auto">
          <a:xfrm>
            <a:off x="1555947" y="1307224"/>
            <a:ext cx="5506706" cy="46166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z="2400" b="1" dirty="0" err="1" smtClean="0">
                <a:latin typeface="Times New Roman" panose="02020603050405020304" pitchFamily="18" charset="0"/>
                <a:cs typeface="Times New Roman" panose="02020603050405020304" pitchFamily="18" charset="0"/>
              </a:rPr>
              <a:t>Biện</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pháp</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phòng</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chống</a:t>
            </a:r>
            <a:endParaRPr lang="en-US" sz="2400" b="1" dirty="0">
              <a:latin typeface="Times New Roman" panose="02020603050405020304" pitchFamily="18" charset="0"/>
              <a:cs typeface="Times New Roman" panose="02020603050405020304" pitchFamily="18" charset="0"/>
            </a:endParaRPr>
          </a:p>
        </p:txBody>
      </p:sp>
      <p:sp>
        <p:nvSpPr>
          <p:cNvPr id="10" name="Rectangle 9"/>
          <p:cNvSpPr/>
          <p:nvPr/>
        </p:nvSpPr>
        <p:spPr>
          <a:xfrm>
            <a:off x="686674" y="2327694"/>
            <a:ext cx="2467407" cy="369332"/>
          </a:xfrm>
          <a:prstGeom prst="rect">
            <a:avLst/>
          </a:prstGeom>
        </p:spPr>
        <p:txBody>
          <a:bodyPr wrap="none">
            <a:spAutoFit/>
          </a:bodyPr>
          <a:lstStyle/>
          <a:p>
            <a:r>
              <a:rPr lang="en-US" dirty="0" err="1">
                <a:latin typeface="Times New Roman" panose="02020603050405020304" pitchFamily="18" charset="0"/>
                <a:cs typeface="Times New Roman" panose="02020603050405020304" pitchFamily="18" charset="0"/>
              </a:rPr>
              <a:t>Cải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AES </a:t>
            </a:r>
            <a:r>
              <a:rPr lang="en-US" dirty="0" err="1">
                <a:latin typeface="Times New Roman" panose="02020603050405020304" pitchFamily="18" charset="0"/>
                <a:cs typeface="Times New Roman" panose="02020603050405020304" pitchFamily="18" charset="0"/>
              </a:rPr>
              <a:t>chống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quét</a:t>
            </a:r>
            <a:endParaRPr lang="en-US"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B31A63CC-5EF2-4357-B8DD-DE8EDD7D7EA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630635" y="2370703"/>
            <a:ext cx="3429000" cy="3657600"/>
          </a:xfrm>
          <a:prstGeom prst="rect">
            <a:avLst/>
          </a:prstGeom>
          <a:noFill/>
          <a:ln>
            <a:noFill/>
          </a:ln>
        </p:spPr>
      </p:pic>
      <p:sp>
        <p:nvSpPr>
          <p:cNvPr id="12" name="Rectangle 11"/>
          <p:cNvSpPr/>
          <p:nvPr/>
        </p:nvSpPr>
        <p:spPr>
          <a:xfrm>
            <a:off x="1179011" y="2999174"/>
            <a:ext cx="6096000" cy="1200329"/>
          </a:xfrm>
          <a:prstGeom prst="rect">
            <a:avLst/>
          </a:prstGeom>
        </p:spPr>
        <p:txBody>
          <a:bodyPr>
            <a:spAutoFit/>
          </a:bodyPr>
          <a:lstStyle/>
          <a:p>
            <a:r>
              <a:rPr lang="en-US" dirty="0">
                <a:latin typeface="Times New Roman" panose="02020603050405020304" pitchFamily="18" charset="0"/>
                <a:ea typeface="Calibri" panose="020F0502020204030204" pitchFamily="34" charset="0"/>
              </a:rPr>
              <a:t>T</a:t>
            </a:r>
            <a:r>
              <a:rPr lang="vi-VN" dirty="0">
                <a:latin typeface="Times New Roman" panose="02020603050405020304" pitchFamily="18" charset="0"/>
                <a:ea typeface="Calibri" panose="020F0502020204030204" pitchFamily="34" charset="0"/>
              </a:rPr>
              <a:t>rình tạo số giả ngẫu nhiên (LFSR) để xáo trộn dữ liệu giá trị trong thanh ghi dữ liệu, được đề xuất. Sử dụng biện pháp bảo vệ này, cuộc tấn công dựa trên quét bị vô hiệu hóa và do đó, khả năng kiểm tra và bảo mật của chip được cải thiện đồng thời.</a:t>
            </a:r>
            <a:endParaRPr lang="en-US" dirty="0"/>
          </a:p>
        </p:txBody>
      </p:sp>
      <p:sp>
        <p:nvSpPr>
          <p:cNvPr id="13" name="Rectangle 12"/>
          <p:cNvSpPr/>
          <p:nvPr/>
        </p:nvSpPr>
        <p:spPr>
          <a:xfrm>
            <a:off x="1179011" y="4379731"/>
            <a:ext cx="6096000" cy="2031325"/>
          </a:xfrm>
          <a:prstGeom prst="rect">
            <a:avLst/>
          </a:prstGeom>
        </p:spPr>
        <p:txBody>
          <a:bodyPr>
            <a:spAutoFit/>
          </a:bodyPr>
          <a:lstStyle/>
          <a:p>
            <a:r>
              <a:rPr lang="vi-VN" dirty="0">
                <a:latin typeface="Times New Roman" panose="02020603050405020304" pitchFamily="18" charset="0"/>
                <a:ea typeface="Calibri" panose="020F0502020204030204" pitchFamily="34" charset="0"/>
              </a:rPr>
              <a:t>Trong </a:t>
            </a:r>
            <a:r>
              <a:rPr lang="en-US" dirty="0" err="1" smtClean="0">
                <a:latin typeface="Times New Roman" panose="02020603050405020304" pitchFamily="18" charset="0"/>
                <a:ea typeface="Calibri" panose="020F0502020204030204" pitchFamily="34" charset="0"/>
              </a:rPr>
              <a:t>biện</a:t>
            </a:r>
            <a:r>
              <a:rPr lang="en-US" dirty="0" smtClean="0">
                <a:latin typeface="Times New Roman" panose="02020603050405020304" pitchFamily="18" charset="0"/>
                <a:ea typeface="Calibri" panose="020F0502020204030204" pitchFamily="34" charset="0"/>
              </a:rPr>
              <a:t> </a:t>
            </a:r>
            <a:r>
              <a:rPr lang="en-US" dirty="0" err="1" smtClean="0">
                <a:latin typeface="Times New Roman" panose="02020603050405020304" pitchFamily="18" charset="0"/>
                <a:ea typeface="Calibri" panose="020F0502020204030204" pitchFamily="34" charset="0"/>
              </a:rPr>
              <a:t>pháp</a:t>
            </a:r>
            <a:r>
              <a:rPr lang="en-US" dirty="0" smtClean="0">
                <a:latin typeface="Times New Roman" panose="02020603050405020304" pitchFamily="18" charset="0"/>
                <a:ea typeface="Calibri" panose="020F0502020204030204" pitchFamily="34" charset="0"/>
              </a:rPr>
              <a:t> </a:t>
            </a:r>
            <a:r>
              <a:rPr lang="en-US" dirty="0" err="1" smtClean="0">
                <a:latin typeface="Times New Roman" panose="02020603050405020304" pitchFamily="18" charset="0"/>
                <a:ea typeface="Calibri" panose="020F0502020204030204" pitchFamily="34" charset="0"/>
              </a:rPr>
              <a:t>này</a:t>
            </a:r>
            <a:r>
              <a:rPr lang="vi-VN" dirty="0" smtClean="0">
                <a:latin typeface="Times New Roman" panose="02020603050405020304" pitchFamily="18" charset="0"/>
                <a:ea typeface="Calibri" panose="020F0502020204030204" pitchFamily="34" charset="0"/>
              </a:rPr>
              <a:t>, </a:t>
            </a:r>
            <a:r>
              <a:rPr lang="vi-VN" dirty="0">
                <a:latin typeface="Times New Roman" panose="02020603050405020304" pitchFamily="18" charset="0"/>
                <a:ea typeface="Calibri" panose="020F0502020204030204" pitchFamily="34" charset="0"/>
              </a:rPr>
              <a:t>một thanh ghi dịch chuyển phản hồi trái 128-bit duy nhất (LFSR), được điều khiển bằng chức năng không thể mở khóa vật lý (PUF), được tích hợp vào AES mô-đun. Các thanh ghi trong LFSR và PUF không có trong chuỗi quét và chỉ có thể được đặt lại bằng AES mạch cùng một lúc. Do đó, những kẻ tấn công không thể nhận được giá trị của LFSR hoặc làm phiền LFSR hoạt động.</a:t>
            </a:r>
            <a:endParaRPr lang="en-US" dirty="0"/>
          </a:p>
        </p:txBody>
      </p:sp>
      <p:sp>
        <p:nvSpPr>
          <p:cNvPr id="14" name="직사각형 39">
            <a:extLst>
              <a:ext uri="{FF2B5EF4-FFF2-40B4-BE49-F238E27FC236}">
                <a16:creationId xmlns:a16="http://schemas.microsoft.com/office/drawing/2014/main" id="{3AC18222-85D0-4D3F-AD49-08306DD7E171}"/>
              </a:ext>
            </a:extLst>
          </p:cNvPr>
          <p:cNvSpPr/>
          <p:nvPr/>
        </p:nvSpPr>
        <p:spPr>
          <a:xfrm>
            <a:off x="762367" y="1302826"/>
            <a:ext cx="403184"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dirty="0">
                <a:solidFill>
                  <a:schemeClr val="bg1"/>
                </a:solidFill>
                <a:latin typeface="Arial" panose="020B0604020202020204" pitchFamily="34" charset="0"/>
                <a:cs typeface="Arial" panose="020B0604020202020204" pitchFamily="34" charset="0"/>
              </a:rPr>
              <a:t>3</a:t>
            </a:r>
            <a:r>
              <a:rPr lang="en-US" altLang="ko-KR" sz="2800" b="1" dirty="0" smtClean="0">
                <a:solidFill>
                  <a:schemeClr val="bg1"/>
                </a:solidFill>
                <a:latin typeface="Arial" panose="020B0604020202020204" pitchFamily="34" charset="0"/>
                <a:cs typeface="Arial" panose="020B0604020202020204" pitchFamily="34" charset="0"/>
              </a:rPr>
              <a:t> </a:t>
            </a:r>
            <a:endParaRPr lang="ko-KR" altLang="en-US" sz="2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7117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par>
                                <p:cTn id="16" presetID="16" presetClass="entr" presetSubtype="21"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arn(inVertical)">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arn(inVertical)">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8B33B57-4190-4D01-AF38-0269F4F61BF1}"/>
              </a:ext>
            </a:extLst>
          </p:cNvPr>
          <p:cNvGrpSpPr/>
          <p:nvPr/>
        </p:nvGrpSpPr>
        <p:grpSpPr>
          <a:xfrm>
            <a:off x="476475" y="1105989"/>
            <a:ext cx="6986771" cy="963299"/>
            <a:chOff x="1151472" y="3187501"/>
            <a:chExt cx="6552728" cy="914400"/>
          </a:xfrm>
        </p:grpSpPr>
        <p:sp>
          <p:nvSpPr>
            <p:cNvPr id="3" name="Pentagon 2">
              <a:extLst>
                <a:ext uri="{FF2B5EF4-FFF2-40B4-BE49-F238E27FC236}">
                  <a16:creationId xmlns:a16="http://schemas.microsoft.com/office/drawing/2014/main" id="{AB88E9E7-A9A3-4127-AD76-B1BFF083D19C}"/>
                </a:ext>
              </a:extLst>
            </p:cNvPr>
            <p:cNvSpPr/>
            <p:nvPr/>
          </p:nvSpPr>
          <p:spPr>
            <a:xfrm>
              <a:off x="1633824" y="3347030"/>
              <a:ext cx="6070376" cy="720000"/>
            </a:xfrm>
            <a:prstGeom prst="homePlate">
              <a:avLst/>
            </a:prstGeom>
            <a:solidFill>
              <a:srgbClr val="F8B2A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4" name="Pentagon 3">
              <a:extLst>
                <a:ext uri="{FF2B5EF4-FFF2-40B4-BE49-F238E27FC236}">
                  <a16:creationId xmlns:a16="http://schemas.microsoft.com/office/drawing/2014/main" id="{FE070D95-C78D-411C-A6E5-14B3980AE197}"/>
                </a:ext>
              </a:extLst>
            </p:cNvPr>
            <p:cNvSpPr/>
            <p:nvPr/>
          </p:nvSpPr>
          <p:spPr>
            <a:xfrm>
              <a:off x="1633824" y="3284701"/>
              <a:ext cx="5914970" cy="720000"/>
            </a:xfrm>
            <a:prstGeom prst="homePlate">
              <a:avLst/>
            </a:prstGeom>
            <a:solidFill>
              <a:sysClr val="window" lastClr="FFFFFF"/>
            </a:solidFill>
            <a:ln w="38100" cap="flat" cmpd="sng" algn="ctr">
              <a:solidFill>
                <a:srgbClr val="F8B2A3"/>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5" name="Diamond 4">
              <a:extLst>
                <a:ext uri="{FF2B5EF4-FFF2-40B4-BE49-F238E27FC236}">
                  <a16:creationId xmlns:a16="http://schemas.microsoft.com/office/drawing/2014/main" id="{B4955E8B-760B-4319-AA10-DEE755BE7F0B}"/>
                </a:ext>
              </a:extLst>
            </p:cNvPr>
            <p:cNvSpPr/>
            <p:nvPr/>
          </p:nvSpPr>
          <p:spPr>
            <a:xfrm>
              <a:off x="1151472" y="3187501"/>
              <a:ext cx="914400" cy="914400"/>
            </a:xfrm>
            <a:prstGeom prst="diamond">
              <a:avLst/>
            </a:prstGeom>
            <a:solidFill>
              <a:srgbClr val="F8B2A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grpSp>
      <p:sp>
        <p:nvSpPr>
          <p:cNvPr id="7" name="TextBox 6">
            <a:extLst>
              <a:ext uri="{FF2B5EF4-FFF2-40B4-BE49-F238E27FC236}">
                <a16:creationId xmlns:a16="http://schemas.microsoft.com/office/drawing/2014/main" id="{E534F0DE-D49D-4386-BF7A-A63327A1BBB8}"/>
              </a:ext>
            </a:extLst>
          </p:cNvPr>
          <p:cNvSpPr txBox="1"/>
          <p:nvPr/>
        </p:nvSpPr>
        <p:spPr bwMode="auto">
          <a:xfrm>
            <a:off x="1555947" y="1307224"/>
            <a:ext cx="5506706" cy="46166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z="2400" b="1" dirty="0" err="1" smtClean="0">
                <a:latin typeface="Times New Roman" panose="02020603050405020304" pitchFamily="18" charset="0"/>
                <a:cs typeface="Times New Roman" panose="02020603050405020304" pitchFamily="18" charset="0"/>
              </a:rPr>
              <a:t>Biện</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pháp</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phòng</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chống</a:t>
            </a:r>
            <a:endParaRPr lang="en-US" sz="2400" b="1" dirty="0">
              <a:latin typeface="Times New Roman" panose="02020603050405020304" pitchFamily="18" charset="0"/>
              <a:cs typeface="Times New Roman" panose="02020603050405020304" pitchFamily="18" charset="0"/>
            </a:endParaRPr>
          </a:p>
        </p:txBody>
      </p:sp>
      <p:sp>
        <p:nvSpPr>
          <p:cNvPr id="8" name="Rectangle 7"/>
          <p:cNvSpPr/>
          <p:nvPr/>
        </p:nvSpPr>
        <p:spPr>
          <a:xfrm>
            <a:off x="686674" y="2327694"/>
            <a:ext cx="2943242" cy="369332"/>
          </a:xfrm>
          <a:prstGeom prst="rect">
            <a:avLst/>
          </a:prstGeom>
        </p:spPr>
        <p:txBody>
          <a:bodyPr wrap="none">
            <a:spAutoFit/>
          </a:bodyPr>
          <a:lstStyle/>
          <a:p>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nạ</a:t>
            </a:r>
            <a:r>
              <a:rPr lang="en-US" dirty="0">
                <a:latin typeface="Times New Roman" panose="02020603050405020304" pitchFamily="18" charset="0"/>
                <a:cs typeface="Times New Roman" panose="02020603050405020304" pitchFamily="18" charset="0"/>
              </a:rPr>
              <a:t> DPA </a:t>
            </a:r>
            <a:r>
              <a:rPr lang="en-US" dirty="0" err="1">
                <a:latin typeface="Times New Roman" panose="02020603050405020304" pitchFamily="18" charset="0"/>
                <a:cs typeface="Times New Roman" panose="02020603050405020304" pitchFamily="18" charset="0"/>
              </a:rPr>
              <a:t>lên</a:t>
            </a:r>
            <a:r>
              <a:rPr lang="en-US" dirty="0">
                <a:latin typeface="Times New Roman" panose="02020603050405020304" pitchFamily="18" charset="0"/>
                <a:cs typeface="Times New Roman" panose="02020603050405020304" pitchFamily="18" charset="0"/>
              </a:rPr>
              <a:t> AES</a:t>
            </a:r>
          </a:p>
        </p:txBody>
      </p:sp>
      <p:pic>
        <p:nvPicPr>
          <p:cNvPr id="12" name="Picture 11">
            <a:extLst>
              <a:ext uri="{FF2B5EF4-FFF2-40B4-BE49-F238E27FC236}">
                <a16:creationId xmlns:a16="http://schemas.microsoft.com/office/drawing/2014/main" id="{2B24B818-E208-4CE1-9927-F7308A6C4C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1035" y="2993117"/>
            <a:ext cx="6629400" cy="2971800"/>
          </a:xfrm>
          <a:prstGeom prst="rect">
            <a:avLst/>
          </a:prstGeom>
        </p:spPr>
      </p:pic>
      <p:sp>
        <p:nvSpPr>
          <p:cNvPr id="13" name="직사각형 39">
            <a:extLst>
              <a:ext uri="{FF2B5EF4-FFF2-40B4-BE49-F238E27FC236}">
                <a16:creationId xmlns:a16="http://schemas.microsoft.com/office/drawing/2014/main" id="{3AC18222-85D0-4D3F-AD49-08306DD7E171}"/>
              </a:ext>
            </a:extLst>
          </p:cNvPr>
          <p:cNvSpPr/>
          <p:nvPr/>
        </p:nvSpPr>
        <p:spPr>
          <a:xfrm>
            <a:off x="762367" y="1302826"/>
            <a:ext cx="403184"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dirty="0">
                <a:solidFill>
                  <a:schemeClr val="bg1"/>
                </a:solidFill>
                <a:latin typeface="Arial" panose="020B0604020202020204" pitchFamily="34" charset="0"/>
                <a:cs typeface="Arial" panose="020B0604020202020204" pitchFamily="34" charset="0"/>
              </a:rPr>
              <a:t>3</a:t>
            </a:r>
            <a:r>
              <a:rPr lang="en-US" altLang="ko-KR" sz="2800" b="1" dirty="0" smtClean="0">
                <a:solidFill>
                  <a:schemeClr val="bg1"/>
                </a:solidFill>
                <a:latin typeface="Arial" panose="020B0604020202020204" pitchFamily="34" charset="0"/>
                <a:cs typeface="Arial" panose="020B0604020202020204" pitchFamily="34" charset="0"/>
              </a:rPr>
              <a:t> </a:t>
            </a:r>
            <a:endParaRPr lang="ko-KR" altLang="en-US" sz="2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596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arn(inVertical)">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8B33B57-4190-4D01-AF38-0269F4F61BF1}"/>
              </a:ext>
            </a:extLst>
          </p:cNvPr>
          <p:cNvGrpSpPr/>
          <p:nvPr/>
        </p:nvGrpSpPr>
        <p:grpSpPr>
          <a:xfrm>
            <a:off x="476475" y="1105989"/>
            <a:ext cx="6986771" cy="963299"/>
            <a:chOff x="1151472" y="3187501"/>
            <a:chExt cx="6552728" cy="914400"/>
          </a:xfrm>
        </p:grpSpPr>
        <p:sp>
          <p:nvSpPr>
            <p:cNvPr id="3" name="Pentagon 2">
              <a:extLst>
                <a:ext uri="{FF2B5EF4-FFF2-40B4-BE49-F238E27FC236}">
                  <a16:creationId xmlns:a16="http://schemas.microsoft.com/office/drawing/2014/main" id="{AB88E9E7-A9A3-4127-AD76-B1BFF083D19C}"/>
                </a:ext>
              </a:extLst>
            </p:cNvPr>
            <p:cNvSpPr/>
            <p:nvPr/>
          </p:nvSpPr>
          <p:spPr>
            <a:xfrm>
              <a:off x="1633824" y="3347030"/>
              <a:ext cx="6070376" cy="720000"/>
            </a:xfrm>
            <a:prstGeom prst="homePlate">
              <a:avLst/>
            </a:prstGeom>
            <a:solidFill>
              <a:srgbClr val="F8B2A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4" name="Pentagon 3">
              <a:extLst>
                <a:ext uri="{FF2B5EF4-FFF2-40B4-BE49-F238E27FC236}">
                  <a16:creationId xmlns:a16="http://schemas.microsoft.com/office/drawing/2014/main" id="{FE070D95-C78D-411C-A6E5-14B3980AE197}"/>
                </a:ext>
              </a:extLst>
            </p:cNvPr>
            <p:cNvSpPr/>
            <p:nvPr/>
          </p:nvSpPr>
          <p:spPr>
            <a:xfrm>
              <a:off x="1633824" y="3284701"/>
              <a:ext cx="5914970" cy="720000"/>
            </a:xfrm>
            <a:prstGeom prst="homePlate">
              <a:avLst/>
            </a:prstGeom>
            <a:solidFill>
              <a:sysClr val="window" lastClr="FFFFFF"/>
            </a:solidFill>
            <a:ln w="38100" cap="flat" cmpd="sng" algn="ctr">
              <a:solidFill>
                <a:srgbClr val="F8B2A3"/>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5" name="Diamond 4">
              <a:extLst>
                <a:ext uri="{FF2B5EF4-FFF2-40B4-BE49-F238E27FC236}">
                  <a16:creationId xmlns:a16="http://schemas.microsoft.com/office/drawing/2014/main" id="{B4955E8B-760B-4319-AA10-DEE755BE7F0B}"/>
                </a:ext>
              </a:extLst>
            </p:cNvPr>
            <p:cNvSpPr/>
            <p:nvPr/>
          </p:nvSpPr>
          <p:spPr>
            <a:xfrm>
              <a:off x="1151472" y="3187501"/>
              <a:ext cx="914400" cy="914400"/>
            </a:xfrm>
            <a:prstGeom prst="diamond">
              <a:avLst/>
            </a:prstGeom>
            <a:solidFill>
              <a:srgbClr val="F8B2A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grpSp>
      <p:sp>
        <p:nvSpPr>
          <p:cNvPr id="7" name="TextBox 6">
            <a:extLst>
              <a:ext uri="{FF2B5EF4-FFF2-40B4-BE49-F238E27FC236}">
                <a16:creationId xmlns:a16="http://schemas.microsoft.com/office/drawing/2014/main" id="{E534F0DE-D49D-4386-BF7A-A63327A1BBB8}"/>
              </a:ext>
            </a:extLst>
          </p:cNvPr>
          <p:cNvSpPr txBox="1"/>
          <p:nvPr/>
        </p:nvSpPr>
        <p:spPr bwMode="auto">
          <a:xfrm>
            <a:off x="1922072" y="1372886"/>
            <a:ext cx="4444178" cy="46166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b="1" dirty="0" err="1" smtClean="0">
                <a:solidFill>
                  <a:schemeClr val="tx1">
                    <a:lumMod val="75000"/>
                    <a:lumOff val="25000"/>
                  </a:schemeClr>
                </a:solidFill>
                <a:latin typeface="Arial" panose="020B0604020202020204" pitchFamily="34" charset="0"/>
                <a:cs typeface="Arial" panose="020B0604020202020204" pitchFamily="34" charset="0"/>
              </a:rPr>
              <a:t>Ưu</a:t>
            </a:r>
            <a:r>
              <a:rPr lang="en-US" altLang="ko-KR" sz="2400" b="1"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ko-KR" sz="2400" b="1" dirty="0" err="1" smtClean="0">
                <a:solidFill>
                  <a:schemeClr val="tx1">
                    <a:lumMod val="75000"/>
                    <a:lumOff val="25000"/>
                  </a:schemeClr>
                </a:solidFill>
                <a:latin typeface="Arial" panose="020B0604020202020204" pitchFamily="34" charset="0"/>
                <a:cs typeface="Arial" panose="020B0604020202020204" pitchFamily="34" charset="0"/>
              </a:rPr>
              <a:t>điểm</a:t>
            </a:r>
            <a:r>
              <a:rPr lang="en-US" altLang="ko-KR" sz="2400" b="1"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ko-KR" sz="2400" b="1" dirty="0" err="1">
                <a:solidFill>
                  <a:schemeClr val="tx1">
                    <a:lumMod val="75000"/>
                    <a:lumOff val="25000"/>
                  </a:schemeClr>
                </a:solidFill>
                <a:latin typeface="Arial" panose="020B0604020202020204" pitchFamily="34" charset="0"/>
                <a:cs typeface="Arial" panose="020B0604020202020204" pitchFamily="34" charset="0"/>
              </a:rPr>
              <a:t>t</a:t>
            </a:r>
            <a:r>
              <a:rPr lang="en-US" altLang="ko-KR" sz="2400" b="1" dirty="0" err="1" smtClean="0">
                <a:solidFill>
                  <a:schemeClr val="tx1">
                    <a:lumMod val="75000"/>
                    <a:lumOff val="25000"/>
                  </a:schemeClr>
                </a:solidFill>
                <a:latin typeface="Arial" panose="020B0604020202020204" pitchFamily="34" charset="0"/>
                <a:cs typeface="Arial" panose="020B0604020202020204" pitchFamily="34" charset="0"/>
              </a:rPr>
              <a:t>huật</a:t>
            </a:r>
            <a:r>
              <a:rPr lang="en-US" altLang="ko-KR" sz="2400" b="1"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ko-KR" sz="2400" b="1" dirty="0" err="1" smtClean="0">
                <a:solidFill>
                  <a:schemeClr val="tx1">
                    <a:lumMod val="75000"/>
                    <a:lumOff val="25000"/>
                  </a:schemeClr>
                </a:solidFill>
                <a:latin typeface="Arial" panose="020B0604020202020204" pitchFamily="34" charset="0"/>
                <a:cs typeface="Arial" panose="020B0604020202020204" pitchFamily="34" charset="0"/>
              </a:rPr>
              <a:t>toán</a:t>
            </a:r>
            <a:r>
              <a:rPr lang="en-US" altLang="ko-KR" sz="2400" b="1" dirty="0" smtClean="0">
                <a:solidFill>
                  <a:schemeClr val="tx1">
                    <a:lumMod val="75000"/>
                    <a:lumOff val="25000"/>
                  </a:schemeClr>
                </a:solidFill>
                <a:latin typeface="Arial" panose="020B0604020202020204" pitchFamily="34" charset="0"/>
                <a:cs typeface="Arial" panose="020B0604020202020204" pitchFamily="34" charset="0"/>
              </a:rPr>
              <a:t> AES</a:t>
            </a:r>
            <a:endParaRPr lang="en-US" altLang="ko-KR" sz="24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8" name="AutoShape 4" descr="Chuẩn Mã Hóa AES và Cách sử dụng trong Rail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8"/>
          <p:cNvSpPr/>
          <p:nvPr/>
        </p:nvSpPr>
        <p:spPr>
          <a:xfrm>
            <a:off x="9449960" y="1089383"/>
            <a:ext cx="620683" cy="369332"/>
          </a:xfrm>
          <a:prstGeom prst="rect">
            <a:avLst/>
          </a:prstGeom>
        </p:spPr>
        <p:txBody>
          <a:bodyPr wrap="none">
            <a:spAutoFit/>
          </a:bodyPr>
          <a:lstStyle/>
          <a:p>
            <a:r>
              <a:rPr lang="en-US" dirty="0" smtClean="0">
                <a:latin typeface="Times New Roman" panose="02020603050405020304" pitchFamily="18" charset="0"/>
              </a:rPr>
              <a:t>AES</a:t>
            </a:r>
            <a:endParaRPr lang="en-US" dirty="0"/>
          </a:p>
        </p:txBody>
      </p:sp>
      <p:pic>
        <p:nvPicPr>
          <p:cNvPr id="3074" name="Picture 2" descr="256-bit AES Encryption Protect Confidential Documents – Innodis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6221" y="3209109"/>
            <a:ext cx="2867025" cy="15906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8" name="Cloud Callout 17"/>
          <p:cNvSpPr/>
          <p:nvPr/>
        </p:nvSpPr>
        <p:spPr>
          <a:xfrm>
            <a:off x="762367" y="2178978"/>
            <a:ext cx="2910059" cy="1227908"/>
          </a:xfrm>
          <a:prstGeom prst="cloudCallout">
            <a:avLst>
              <a:gd name="adj1" fmla="val 76774"/>
              <a:gd name="adj2" fmla="val 339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Mạnh</a:t>
            </a:r>
            <a:r>
              <a:rPr lang="en-US" dirty="0"/>
              <a:t>  </a:t>
            </a:r>
            <a:r>
              <a:rPr lang="en-US" dirty="0" err="1"/>
              <a:t>và</a:t>
            </a:r>
            <a:r>
              <a:rPr lang="en-US" dirty="0"/>
              <a:t> </a:t>
            </a:r>
            <a:r>
              <a:rPr lang="en-US" dirty="0" err="1"/>
              <a:t>nhanh</a:t>
            </a:r>
            <a:r>
              <a:rPr lang="en-US" dirty="0"/>
              <a:t> </a:t>
            </a:r>
            <a:r>
              <a:rPr lang="en-US" dirty="0" err="1"/>
              <a:t>hơn</a:t>
            </a:r>
            <a:r>
              <a:rPr lang="en-US" dirty="0"/>
              <a:t> so </a:t>
            </a:r>
            <a:r>
              <a:rPr lang="en-US" dirty="0" err="1"/>
              <a:t>với</a:t>
            </a:r>
            <a:r>
              <a:rPr lang="en-US" dirty="0"/>
              <a:t> </a:t>
            </a:r>
            <a:r>
              <a:rPr lang="en-US" dirty="0" err="1"/>
              <a:t>chuẩn</a:t>
            </a:r>
            <a:r>
              <a:rPr lang="en-US" dirty="0"/>
              <a:t> </a:t>
            </a:r>
            <a:r>
              <a:rPr lang="en-US" dirty="0" err="1"/>
              <a:t>mã</a:t>
            </a:r>
            <a:r>
              <a:rPr lang="en-US" dirty="0"/>
              <a:t> </a:t>
            </a:r>
            <a:r>
              <a:rPr lang="en-US" dirty="0" err="1"/>
              <a:t>hóa</a:t>
            </a:r>
            <a:r>
              <a:rPr lang="en-US" dirty="0"/>
              <a:t> DES</a:t>
            </a:r>
          </a:p>
        </p:txBody>
      </p:sp>
      <p:sp>
        <p:nvSpPr>
          <p:cNvPr id="19" name="Cloud Callout 18"/>
          <p:cNvSpPr/>
          <p:nvPr/>
        </p:nvSpPr>
        <p:spPr>
          <a:xfrm>
            <a:off x="6862355" y="5016719"/>
            <a:ext cx="2727607" cy="1919244"/>
          </a:xfrm>
          <a:prstGeom prst="cloudCallout">
            <a:avLst>
              <a:gd name="adj1" fmla="val -65573"/>
              <a:gd name="adj2" fmla="val -543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err="1"/>
              <a:t>Ít</a:t>
            </a:r>
            <a:r>
              <a:rPr lang="en-US" dirty="0"/>
              <a:t> </a:t>
            </a:r>
            <a:r>
              <a:rPr lang="en-US" dirty="0" err="1"/>
              <a:t>nhạy</a:t>
            </a:r>
            <a:r>
              <a:rPr lang="en-US" dirty="0"/>
              <a:t> </a:t>
            </a:r>
            <a:r>
              <a:rPr lang="en-US" dirty="0" err="1"/>
              <a:t>cảm</a:t>
            </a:r>
            <a:r>
              <a:rPr lang="en-US" dirty="0"/>
              <a:t> </a:t>
            </a:r>
            <a:r>
              <a:rPr lang="en-US" dirty="0" err="1"/>
              <a:t>đối</a:t>
            </a:r>
            <a:r>
              <a:rPr lang="en-US" dirty="0"/>
              <a:t> </a:t>
            </a:r>
            <a:r>
              <a:rPr lang="en-US" dirty="0" err="1"/>
              <a:t>với</a:t>
            </a:r>
            <a:r>
              <a:rPr lang="en-US" dirty="0"/>
              <a:t> </a:t>
            </a:r>
            <a:r>
              <a:rPr lang="en-US" dirty="0" err="1"/>
              <a:t>phân</a:t>
            </a:r>
            <a:r>
              <a:rPr lang="en-US" dirty="0"/>
              <a:t> </a:t>
            </a:r>
            <a:r>
              <a:rPr lang="en-US" dirty="0" err="1"/>
              <a:t>tích</a:t>
            </a:r>
            <a:r>
              <a:rPr lang="en-US" dirty="0"/>
              <a:t> </a:t>
            </a:r>
            <a:r>
              <a:rPr lang="en-US" dirty="0" err="1"/>
              <a:t>mật</a:t>
            </a:r>
            <a:r>
              <a:rPr lang="en-US" dirty="0"/>
              <a:t> </a:t>
            </a:r>
            <a:r>
              <a:rPr lang="en-US" dirty="0" err="1"/>
              <a:t>mã</a:t>
            </a:r>
            <a:endParaRPr lang="en-US" dirty="0"/>
          </a:p>
        </p:txBody>
      </p:sp>
      <p:sp>
        <p:nvSpPr>
          <p:cNvPr id="26" name="Cloud Callout 25"/>
          <p:cNvSpPr/>
          <p:nvPr/>
        </p:nvSpPr>
        <p:spPr>
          <a:xfrm>
            <a:off x="7593993" y="1653300"/>
            <a:ext cx="1890920" cy="1145118"/>
          </a:xfrm>
          <a:prstGeom prst="cloudCallout">
            <a:avLst>
              <a:gd name="adj1" fmla="val -78401"/>
              <a:gd name="adj2" fmla="val 716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t>Khối dữ liệu 128 bit</a:t>
            </a:r>
          </a:p>
        </p:txBody>
      </p:sp>
      <p:sp>
        <p:nvSpPr>
          <p:cNvPr id="27" name="Cloud Callout 26"/>
          <p:cNvSpPr/>
          <p:nvPr/>
        </p:nvSpPr>
        <p:spPr>
          <a:xfrm>
            <a:off x="9105991" y="2792932"/>
            <a:ext cx="2760617" cy="1283208"/>
          </a:xfrm>
          <a:prstGeom prst="cloudCallout">
            <a:avLst>
              <a:gd name="adj1" fmla="val -102537"/>
              <a:gd name="adj2" fmla="val 448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err="1"/>
              <a:t>Hỗ</a:t>
            </a:r>
            <a:r>
              <a:rPr lang="en-US" dirty="0"/>
              <a:t> </a:t>
            </a:r>
            <a:r>
              <a:rPr lang="en-US" dirty="0" err="1"/>
              <a:t>trợ</a:t>
            </a:r>
            <a:r>
              <a:rPr lang="en-US" dirty="0"/>
              <a:t> </a:t>
            </a:r>
            <a:r>
              <a:rPr lang="en-US" dirty="0" err="1"/>
              <a:t>cho</a:t>
            </a:r>
            <a:r>
              <a:rPr lang="en-US" dirty="0"/>
              <a:t> </a:t>
            </a:r>
            <a:r>
              <a:rPr lang="en-US" dirty="0" err="1"/>
              <a:t>phần</a:t>
            </a:r>
            <a:r>
              <a:rPr lang="en-US" dirty="0"/>
              <a:t> </a:t>
            </a:r>
            <a:r>
              <a:rPr lang="en-US" dirty="0" err="1"/>
              <a:t>cứng</a:t>
            </a:r>
            <a:r>
              <a:rPr lang="en-US" dirty="0"/>
              <a:t> </a:t>
            </a:r>
            <a:r>
              <a:rPr lang="en-US" dirty="0" err="1"/>
              <a:t>và</a:t>
            </a:r>
            <a:r>
              <a:rPr lang="en-US" dirty="0"/>
              <a:t> </a:t>
            </a:r>
            <a:r>
              <a:rPr lang="en-US" dirty="0" err="1"/>
              <a:t>phần</a:t>
            </a:r>
            <a:r>
              <a:rPr lang="en-US" dirty="0"/>
              <a:t> </a:t>
            </a:r>
            <a:r>
              <a:rPr lang="en-US" dirty="0" err="1"/>
              <a:t>mềm</a:t>
            </a:r>
            <a:endParaRPr lang="en-US" dirty="0"/>
          </a:p>
        </p:txBody>
      </p:sp>
      <p:sp>
        <p:nvSpPr>
          <p:cNvPr id="28" name="Cloud Callout 27"/>
          <p:cNvSpPr/>
          <p:nvPr/>
        </p:nvSpPr>
        <p:spPr>
          <a:xfrm>
            <a:off x="307975" y="4781161"/>
            <a:ext cx="2645501" cy="1195180"/>
          </a:xfrm>
          <a:prstGeom prst="cloudCallout">
            <a:avLst>
              <a:gd name="adj1" fmla="val 103599"/>
              <a:gd name="adj2" fmla="val -963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t>Khóa có độ dài 128/192/256 bit</a:t>
            </a:r>
          </a:p>
        </p:txBody>
      </p:sp>
      <p:sp>
        <p:nvSpPr>
          <p:cNvPr id="15" name="직사각형 39">
            <a:extLst>
              <a:ext uri="{FF2B5EF4-FFF2-40B4-BE49-F238E27FC236}">
                <a16:creationId xmlns:a16="http://schemas.microsoft.com/office/drawing/2014/main" id="{3AC18222-85D0-4D3F-AD49-08306DD7E171}"/>
              </a:ext>
            </a:extLst>
          </p:cNvPr>
          <p:cNvSpPr/>
          <p:nvPr/>
        </p:nvSpPr>
        <p:spPr>
          <a:xfrm>
            <a:off x="762367" y="1302826"/>
            <a:ext cx="403184"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dirty="0">
                <a:solidFill>
                  <a:schemeClr val="bg1"/>
                </a:solidFill>
                <a:latin typeface="Arial" panose="020B0604020202020204" pitchFamily="34" charset="0"/>
                <a:cs typeface="Arial" panose="020B0604020202020204" pitchFamily="34" charset="0"/>
              </a:rPr>
              <a:t>4</a:t>
            </a:r>
            <a:r>
              <a:rPr lang="en-US" altLang="ko-KR" sz="2800" b="1" dirty="0" smtClean="0">
                <a:solidFill>
                  <a:schemeClr val="bg1"/>
                </a:solidFill>
                <a:latin typeface="Arial" panose="020B0604020202020204" pitchFamily="34" charset="0"/>
                <a:cs typeface="Arial" panose="020B0604020202020204" pitchFamily="34" charset="0"/>
              </a:rPr>
              <a:t> </a:t>
            </a:r>
            <a:endParaRPr lang="ko-KR" altLang="en-US" sz="2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670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arn(inVertical)">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barn(inVertical)">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arn(inVertical)">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arn(inVertical)">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6" grpId="0" animBg="1"/>
      <p:bldP spid="27" grpId="0" animBg="1"/>
      <p:bldP spid="2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8B33B57-4190-4D01-AF38-0269F4F61BF1}"/>
              </a:ext>
            </a:extLst>
          </p:cNvPr>
          <p:cNvGrpSpPr/>
          <p:nvPr/>
        </p:nvGrpSpPr>
        <p:grpSpPr>
          <a:xfrm>
            <a:off x="476475" y="1105989"/>
            <a:ext cx="6986771" cy="963299"/>
            <a:chOff x="1151472" y="3187501"/>
            <a:chExt cx="6552728" cy="914400"/>
          </a:xfrm>
        </p:grpSpPr>
        <p:sp>
          <p:nvSpPr>
            <p:cNvPr id="3" name="Pentagon 2">
              <a:extLst>
                <a:ext uri="{FF2B5EF4-FFF2-40B4-BE49-F238E27FC236}">
                  <a16:creationId xmlns:a16="http://schemas.microsoft.com/office/drawing/2014/main" id="{AB88E9E7-A9A3-4127-AD76-B1BFF083D19C}"/>
                </a:ext>
              </a:extLst>
            </p:cNvPr>
            <p:cNvSpPr/>
            <p:nvPr/>
          </p:nvSpPr>
          <p:spPr>
            <a:xfrm>
              <a:off x="1633824" y="3347030"/>
              <a:ext cx="6070376" cy="720000"/>
            </a:xfrm>
            <a:prstGeom prst="homePlate">
              <a:avLst/>
            </a:prstGeom>
            <a:solidFill>
              <a:srgbClr val="F8B2A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4" name="Pentagon 3">
              <a:extLst>
                <a:ext uri="{FF2B5EF4-FFF2-40B4-BE49-F238E27FC236}">
                  <a16:creationId xmlns:a16="http://schemas.microsoft.com/office/drawing/2014/main" id="{FE070D95-C78D-411C-A6E5-14B3980AE197}"/>
                </a:ext>
              </a:extLst>
            </p:cNvPr>
            <p:cNvSpPr/>
            <p:nvPr/>
          </p:nvSpPr>
          <p:spPr>
            <a:xfrm>
              <a:off x="1633824" y="3284701"/>
              <a:ext cx="5914970" cy="720000"/>
            </a:xfrm>
            <a:prstGeom prst="homePlate">
              <a:avLst/>
            </a:prstGeom>
            <a:solidFill>
              <a:sysClr val="window" lastClr="FFFFFF"/>
            </a:solidFill>
            <a:ln w="38100" cap="flat" cmpd="sng" algn="ctr">
              <a:solidFill>
                <a:srgbClr val="F8B2A3"/>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5" name="Diamond 4">
              <a:extLst>
                <a:ext uri="{FF2B5EF4-FFF2-40B4-BE49-F238E27FC236}">
                  <a16:creationId xmlns:a16="http://schemas.microsoft.com/office/drawing/2014/main" id="{B4955E8B-760B-4319-AA10-DEE755BE7F0B}"/>
                </a:ext>
              </a:extLst>
            </p:cNvPr>
            <p:cNvSpPr/>
            <p:nvPr/>
          </p:nvSpPr>
          <p:spPr>
            <a:xfrm>
              <a:off x="1151472" y="3187501"/>
              <a:ext cx="914400" cy="914400"/>
            </a:xfrm>
            <a:prstGeom prst="diamond">
              <a:avLst/>
            </a:prstGeom>
            <a:solidFill>
              <a:srgbClr val="F8B2A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grpSp>
      <p:sp>
        <p:nvSpPr>
          <p:cNvPr id="7" name="TextBox 6">
            <a:extLst>
              <a:ext uri="{FF2B5EF4-FFF2-40B4-BE49-F238E27FC236}">
                <a16:creationId xmlns:a16="http://schemas.microsoft.com/office/drawing/2014/main" id="{E534F0DE-D49D-4386-BF7A-A63327A1BBB8}"/>
              </a:ext>
            </a:extLst>
          </p:cNvPr>
          <p:cNvSpPr txBox="1"/>
          <p:nvPr/>
        </p:nvSpPr>
        <p:spPr bwMode="auto">
          <a:xfrm>
            <a:off x="1922072" y="1372886"/>
            <a:ext cx="4444178" cy="46166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b="1" dirty="0" err="1" smtClean="0">
                <a:solidFill>
                  <a:schemeClr val="tx1">
                    <a:lumMod val="75000"/>
                    <a:lumOff val="25000"/>
                  </a:schemeClr>
                </a:solidFill>
                <a:latin typeface="Arial" panose="020B0604020202020204" pitchFamily="34" charset="0"/>
                <a:cs typeface="Arial" panose="020B0604020202020204" pitchFamily="34" charset="0"/>
              </a:rPr>
              <a:t>Nhược</a:t>
            </a:r>
            <a:r>
              <a:rPr lang="en-US" altLang="ko-KR" sz="2400" b="1"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ko-KR" sz="2400" b="1" dirty="0" err="1" smtClean="0">
                <a:solidFill>
                  <a:schemeClr val="tx1">
                    <a:lumMod val="75000"/>
                    <a:lumOff val="25000"/>
                  </a:schemeClr>
                </a:solidFill>
                <a:latin typeface="Arial" panose="020B0604020202020204" pitchFamily="34" charset="0"/>
                <a:cs typeface="Arial" panose="020B0604020202020204" pitchFamily="34" charset="0"/>
              </a:rPr>
              <a:t>điểm</a:t>
            </a:r>
            <a:r>
              <a:rPr lang="en-US" altLang="ko-KR" sz="2400" b="1"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ko-KR" sz="2400" b="1" dirty="0" err="1">
                <a:solidFill>
                  <a:schemeClr val="tx1">
                    <a:lumMod val="75000"/>
                    <a:lumOff val="25000"/>
                  </a:schemeClr>
                </a:solidFill>
                <a:latin typeface="Arial" panose="020B0604020202020204" pitchFamily="34" charset="0"/>
                <a:cs typeface="Arial" panose="020B0604020202020204" pitchFamily="34" charset="0"/>
              </a:rPr>
              <a:t>t</a:t>
            </a:r>
            <a:r>
              <a:rPr lang="en-US" altLang="ko-KR" sz="2400" b="1" dirty="0" err="1" smtClean="0">
                <a:solidFill>
                  <a:schemeClr val="tx1">
                    <a:lumMod val="75000"/>
                    <a:lumOff val="25000"/>
                  </a:schemeClr>
                </a:solidFill>
                <a:latin typeface="Arial" panose="020B0604020202020204" pitchFamily="34" charset="0"/>
                <a:cs typeface="Arial" panose="020B0604020202020204" pitchFamily="34" charset="0"/>
              </a:rPr>
              <a:t>huật</a:t>
            </a:r>
            <a:r>
              <a:rPr lang="en-US" altLang="ko-KR" sz="2400" b="1"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ko-KR" sz="2400" b="1" dirty="0" err="1" smtClean="0">
                <a:solidFill>
                  <a:schemeClr val="tx1">
                    <a:lumMod val="75000"/>
                    <a:lumOff val="25000"/>
                  </a:schemeClr>
                </a:solidFill>
                <a:latin typeface="Arial" panose="020B0604020202020204" pitchFamily="34" charset="0"/>
                <a:cs typeface="Arial" panose="020B0604020202020204" pitchFamily="34" charset="0"/>
              </a:rPr>
              <a:t>toán</a:t>
            </a:r>
            <a:r>
              <a:rPr lang="en-US" altLang="ko-KR" sz="2400" b="1" dirty="0" smtClean="0">
                <a:solidFill>
                  <a:schemeClr val="tx1">
                    <a:lumMod val="75000"/>
                    <a:lumOff val="25000"/>
                  </a:schemeClr>
                </a:solidFill>
                <a:latin typeface="Arial" panose="020B0604020202020204" pitchFamily="34" charset="0"/>
                <a:cs typeface="Arial" panose="020B0604020202020204" pitchFamily="34" charset="0"/>
              </a:rPr>
              <a:t> AES</a:t>
            </a:r>
            <a:endParaRPr lang="en-US" altLang="ko-KR" sz="24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8" name="AutoShape 4" descr="Chuẩn Mã Hóa AES và Cách sử dụng trong Rail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8"/>
          <p:cNvSpPr/>
          <p:nvPr/>
        </p:nvSpPr>
        <p:spPr>
          <a:xfrm>
            <a:off x="9449960" y="1089383"/>
            <a:ext cx="620683" cy="369332"/>
          </a:xfrm>
          <a:prstGeom prst="rect">
            <a:avLst/>
          </a:prstGeom>
        </p:spPr>
        <p:txBody>
          <a:bodyPr wrap="none">
            <a:spAutoFit/>
          </a:bodyPr>
          <a:lstStyle/>
          <a:p>
            <a:r>
              <a:rPr lang="en-US" dirty="0" smtClean="0">
                <a:latin typeface="Times New Roman" panose="02020603050405020304" pitchFamily="18" charset="0"/>
              </a:rPr>
              <a:t>AES</a:t>
            </a:r>
            <a:endParaRPr lang="en-US" dirty="0"/>
          </a:p>
        </p:txBody>
      </p:sp>
      <p:pic>
        <p:nvPicPr>
          <p:cNvPr id="10" name="Picture 2" descr="256-bit AES Encryption Protect Confidential Documents – Innodis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6221" y="3209109"/>
            <a:ext cx="2867025" cy="15906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1" name="Cloud Callout 10"/>
          <p:cNvSpPr/>
          <p:nvPr/>
        </p:nvSpPr>
        <p:spPr>
          <a:xfrm>
            <a:off x="762367" y="2178978"/>
            <a:ext cx="2910059" cy="1227908"/>
          </a:xfrm>
          <a:prstGeom prst="cloudCallout">
            <a:avLst>
              <a:gd name="adj1" fmla="val 76774"/>
              <a:gd name="adj2" fmla="val 339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smtClean="0"/>
          </a:p>
          <a:p>
            <a:pPr lvl="0" algn="ctr"/>
            <a:endParaRPr lang="en-US" dirty="0"/>
          </a:p>
          <a:p>
            <a:pPr lvl="0" algn="ctr"/>
            <a:r>
              <a:rPr lang="en-US" dirty="0" err="1" smtClean="0"/>
              <a:t>Quá</a:t>
            </a:r>
            <a:r>
              <a:rPr lang="en-US" dirty="0" smtClean="0"/>
              <a:t> </a:t>
            </a:r>
            <a:r>
              <a:rPr lang="en-US" dirty="0" err="1"/>
              <a:t>trình</a:t>
            </a:r>
            <a:r>
              <a:rPr lang="en-US" dirty="0"/>
              <a:t> </a:t>
            </a:r>
            <a:r>
              <a:rPr lang="en-US" dirty="0" err="1"/>
              <a:t>mã</a:t>
            </a:r>
            <a:r>
              <a:rPr lang="en-US" dirty="0"/>
              <a:t> </a:t>
            </a:r>
            <a:r>
              <a:rPr lang="en-US" dirty="0" err="1"/>
              <a:t>hóa</a:t>
            </a:r>
            <a:r>
              <a:rPr lang="en-US" dirty="0"/>
              <a:t> </a:t>
            </a:r>
            <a:r>
              <a:rPr lang="en-US" dirty="0" err="1"/>
              <a:t>và</a:t>
            </a:r>
            <a:r>
              <a:rPr lang="en-US" dirty="0"/>
              <a:t> </a:t>
            </a:r>
            <a:r>
              <a:rPr lang="en-US" dirty="0" err="1"/>
              <a:t>giải</a:t>
            </a:r>
            <a:r>
              <a:rPr lang="en-US" dirty="0"/>
              <a:t> </a:t>
            </a:r>
            <a:r>
              <a:rPr lang="en-US" dirty="0" err="1"/>
              <a:t>mã</a:t>
            </a:r>
            <a:r>
              <a:rPr lang="en-US" dirty="0"/>
              <a:t> </a:t>
            </a:r>
            <a:r>
              <a:rPr lang="en-US" dirty="0" err="1"/>
              <a:t>phức</a:t>
            </a:r>
            <a:r>
              <a:rPr lang="en-US" dirty="0"/>
              <a:t> </a:t>
            </a:r>
            <a:r>
              <a:rPr lang="en-US" dirty="0" err="1"/>
              <a:t>tạp</a:t>
            </a:r>
            <a:r>
              <a:rPr lang="en-US" dirty="0"/>
              <a:t> </a:t>
            </a:r>
          </a:p>
          <a:p>
            <a:pPr algn="ctr"/>
            <a:endParaRPr lang="en-US" dirty="0"/>
          </a:p>
        </p:txBody>
      </p:sp>
      <p:sp>
        <p:nvSpPr>
          <p:cNvPr id="12" name="Cloud Callout 11"/>
          <p:cNvSpPr/>
          <p:nvPr/>
        </p:nvSpPr>
        <p:spPr>
          <a:xfrm>
            <a:off x="8251619" y="4241074"/>
            <a:ext cx="2999855" cy="2215918"/>
          </a:xfrm>
          <a:prstGeom prst="cloudCallout">
            <a:avLst>
              <a:gd name="adj1" fmla="val -90768"/>
              <a:gd name="adj2" fmla="val -123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err="1"/>
              <a:t>Các</a:t>
            </a:r>
            <a:r>
              <a:rPr lang="en-US" dirty="0"/>
              <a:t> </a:t>
            </a:r>
            <a:r>
              <a:rPr lang="en-US" dirty="0" err="1"/>
              <a:t>cuộc</a:t>
            </a:r>
            <a:r>
              <a:rPr lang="en-US" dirty="0"/>
              <a:t> </a:t>
            </a:r>
            <a:r>
              <a:rPr lang="en-US" dirty="0" err="1"/>
              <a:t>tấn</a:t>
            </a:r>
            <a:r>
              <a:rPr lang="en-US" dirty="0"/>
              <a:t> </a:t>
            </a:r>
            <a:r>
              <a:rPr lang="en-US" dirty="0" err="1"/>
              <a:t>công</a:t>
            </a:r>
            <a:r>
              <a:rPr lang="en-US" dirty="0"/>
              <a:t> </a:t>
            </a:r>
            <a:r>
              <a:rPr lang="en-US" dirty="0" err="1"/>
              <a:t>dựa</a:t>
            </a:r>
            <a:r>
              <a:rPr lang="en-US" dirty="0"/>
              <a:t> </a:t>
            </a:r>
            <a:r>
              <a:rPr lang="en-US" dirty="0" err="1"/>
              <a:t>vào</a:t>
            </a:r>
            <a:r>
              <a:rPr lang="en-US" dirty="0"/>
              <a:t> </a:t>
            </a:r>
            <a:r>
              <a:rPr lang="en-US" dirty="0" err="1"/>
              <a:t>lý</a:t>
            </a:r>
            <a:r>
              <a:rPr lang="en-US" dirty="0"/>
              <a:t> </a:t>
            </a:r>
            <a:r>
              <a:rPr lang="en-US" dirty="0" err="1"/>
              <a:t>thuyết</a:t>
            </a:r>
            <a:r>
              <a:rPr lang="en-US" dirty="0"/>
              <a:t> </a:t>
            </a:r>
            <a:r>
              <a:rPr lang="en-US" dirty="0" err="1"/>
              <a:t>hiệu</a:t>
            </a:r>
            <a:r>
              <a:rPr lang="en-US" dirty="0"/>
              <a:t> </a:t>
            </a:r>
            <a:r>
              <a:rPr lang="en-US" dirty="0" err="1"/>
              <a:t>quả</a:t>
            </a:r>
            <a:r>
              <a:rPr lang="en-US" dirty="0"/>
              <a:t> </a:t>
            </a:r>
            <a:r>
              <a:rPr lang="en-US" dirty="0" err="1"/>
              <a:t>hơn</a:t>
            </a:r>
            <a:r>
              <a:rPr lang="en-US" dirty="0"/>
              <a:t> </a:t>
            </a:r>
            <a:r>
              <a:rPr lang="en-US" dirty="0" err="1"/>
              <a:t>với</a:t>
            </a:r>
            <a:r>
              <a:rPr lang="en-US" dirty="0"/>
              <a:t> </a:t>
            </a:r>
            <a:r>
              <a:rPr lang="en-US" dirty="0" err="1"/>
              <a:t>kỹ</a:t>
            </a:r>
            <a:r>
              <a:rPr lang="en-US" dirty="0"/>
              <a:t> </a:t>
            </a:r>
            <a:r>
              <a:rPr lang="en-US" dirty="0" err="1"/>
              <a:t>thuật</a:t>
            </a:r>
            <a:r>
              <a:rPr lang="en-US" dirty="0"/>
              <a:t> </a:t>
            </a:r>
            <a:r>
              <a:rPr lang="en-US" dirty="0" err="1"/>
              <a:t>vét</a:t>
            </a:r>
            <a:r>
              <a:rPr lang="en-US" dirty="0"/>
              <a:t> </a:t>
            </a:r>
            <a:r>
              <a:rPr lang="en-US" dirty="0" err="1"/>
              <a:t>cạn</a:t>
            </a:r>
            <a:r>
              <a:rPr lang="en-US" dirty="0"/>
              <a:t> </a:t>
            </a:r>
            <a:r>
              <a:rPr lang="en-US" dirty="0" err="1"/>
              <a:t>được</a:t>
            </a:r>
            <a:r>
              <a:rPr lang="en-US" dirty="0"/>
              <a:t> </a:t>
            </a:r>
            <a:r>
              <a:rPr lang="en-US" dirty="0" err="1"/>
              <a:t>biết</a:t>
            </a:r>
            <a:r>
              <a:rPr lang="en-US" dirty="0"/>
              <a:t> </a:t>
            </a:r>
            <a:r>
              <a:rPr lang="en-US" dirty="0" err="1"/>
              <a:t>đến</a:t>
            </a:r>
            <a:endParaRPr lang="en-US" dirty="0"/>
          </a:p>
        </p:txBody>
      </p:sp>
      <p:sp>
        <p:nvSpPr>
          <p:cNvPr id="14" name="Cloud Callout 13"/>
          <p:cNvSpPr/>
          <p:nvPr/>
        </p:nvSpPr>
        <p:spPr>
          <a:xfrm>
            <a:off x="8218609" y="1913840"/>
            <a:ext cx="2760617" cy="1283208"/>
          </a:xfrm>
          <a:prstGeom prst="cloudCallout">
            <a:avLst>
              <a:gd name="adj1" fmla="val -74461"/>
              <a:gd name="adj2" fmla="val 787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err="1"/>
              <a:t>Cấu</a:t>
            </a:r>
            <a:r>
              <a:rPr lang="en-US" dirty="0"/>
              <a:t> </a:t>
            </a:r>
            <a:r>
              <a:rPr lang="en-US" dirty="0" err="1"/>
              <a:t>trúc</a:t>
            </a:r>
            <a:r>
              <a:rPr lang="en-US" dirty="0"/>
              <a:t> </a:t>
            </a:r>
            <a:r>
              <a:rPr lang="en-US" dirty="0" err="1"/>
              <a:t>của</a:t>
            </a:r>
            <a:r>
              <a:rPr lang="en-US" dirty="0"/>
              <a:t> </a:t>
            </a:r>
            <a:r>
              <a:rPr lang="en-US" dirty="0" err="1"/>
              <a:t>thuật</a:t>
            </a:r>
            <a:r>
              <a:rPr lang="en-US" dirty="0"/>
              <a:t> </a:t>
            </a:r>
            <a:r>
              <a:rPr lang="en-US" dirty="0" err="1"/>
              <a:t>toán</a:t>
            </a:r>
            <a:r>
              <a:rPr lang="en-US" dirty="0"/>
              <a:t> </a:t>
            </a:r>
            <a:r>
              <a:rPr lang="en-US" dirty="0" err="1"/>
              <a:t>còn</a:t>
            </a:r>
            <a:r>
              <a:rPr lang="en-US" dirty="0"/>
              <a:t> </a:t>
            </a:r>
            <a:r>
              <a:rPr lang="en-US" dirty="0" err="1"/>
              <a:t>khá</a:t>
            </a:r>
            <a:r>
              <a:rPr lang="en-US" dirty="0"/>
              <a:t> </a:t>
            </a:r>
            <a:r>
              <a:rPr lang="en-US" dirty="0" err="1"/>
              <a:t>đơn</a:t>
            </a:r>
            <a:r>
              <a:rPr lang="en-US" dirty="0"/>
              <a:t> </a:t>
            </a:r>
            <a:r>
              <a:rPr lang="en-US" dirty="0" err="1"/>
              <a:t>giản</a:t>
            </a:r>
            <a:endParaRPr lang="en-US" dirty="0"/>
          </a:p>
        </p:txBody>
      </p:sp>
      <p:sp>
        <p:nvSpPr>
          <p:cNvPr id="15" name="Cloud Callout 14"/>
          <p:cNvSpPr/>
          <p:nvPr/>
        </p:nvSpPr>
        <p:spPr>
          <a:xfrm>
            <a:off x="460375" y="4667949"/>
            <a:ext cx="2645501" cy="1195180"/>
          </a:xfrm>
          <a:prstGeom prst="cloudCallout">
            <a:avLst>
              <a:gd name="adj1" fmla="val 99649"/>
              <a:gd name="adj2" fmla="val -555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err="1" smtClean="0"/>
              <a:t>Khó</a:t>
            </a:r>
            <a:r>
              <a:rPr lang="en-US" dirty="0" smtClean="0"/>
              <a:t> </a:t>
            </a:r>
            <a:r>
              <a:rPr lang="en-US" dirty="0" err="1"/>
              <a:t>thực</a:t>
            </a:r>
            <a:r>
              <a:rPr lang="en-US" dirty="0"/>
              <a:t> </a:t>
            </a:r>
            <a:r>
              <a:rPr lang="en-US" dirty="0" err="1"/>
              <a:t>hiện</a:t>
            </a:r>
            <a:r>
              <a:rPr lang="en-US" dirty="0"/>
              <a:t> </a:t>
            </a:r>
            <a:r>
              <a:rPr lang="en-US" dirty="0" err="1"/>
              <a:t>với</a:t>
            </a:r>
            <a:r>
              <a:rPr lang="en-US" dirty="0"/>
              <a:t> </a:t>
            </a:r>
            <a:r>
              <a:rPr lang="en-US" dirty="0" err="1"/>
              <a:t>phần</a:t>
            </a:r>
            <a:r>
              <a:rPr lang="en-US" dirty="0"/>
              <a:t> </a:t>
            </a:r>
            <a:r>
              <a:rPr lang="en-US" dirty="0" err="1"/>
              <a:t>mềm</a:t>
            </a:r>
            <a:endParaRPr lang="en-US" dirty="0"/>
          </a:p>
          <a:p>
            <a:pPr lvl="0" algn="ctr"/>
            <a:endParaRPr lang="en-US" dirty="0"/>
          </a:p>
        </p:txBody>
      </p:sp>
      <p:sp>
        <p:nvSpPr>
          <p:cNvPr id="16" name="직사각형 39">
            <a:extLst>
              <a:ext uri="{FF2B5EF4-FFF2-40B4-BE49-F238E27FC236}">
                <a16:creationId xmlns:a16="http://schemas.microsoft.com/office/drawing/2014/main" id="{3AC18222-85D0-4D3F-AD49-08306DD7E171}"/>
              </a:ext>
            </a:extLst>
          </p:cNvPr>
          <p:cNvSpPr/>
          <p:nvPr/>
        </p:nvSpPr>
        <p:spPr>
          <a:xfrm>
            <a:off x="762367" y="1302826"/>
            <a:ext cx="403184"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dirty="0">
                <a:solidFill>
                  <a:schemeClr val="bg1"/>
                </a:solidFill>
                <a:latin typeface="Arial" panose="020B0604020202020204" pitchFamily="34" charset="0"/>
                <a:cs typeface="Arial" panose="020B0604020202020204" pitchFamily="34" charset="0"/>
              </a:rPr>
              <a:t>5</a:t>
            </a:r>
            <a:r>
              <a:rPr lang="en-US" altLang="ko-KR" sz="2800" b="1" dirty="0" smtClean="0">
                <a:solidFill>
                  <a:schemeClr val="bg1"/>
                </a:solidFill>
                <a:latin typeface="Arial" panose="020B0604020202020204" pitchFamily="34" charset="0"/>
                <a:cs typeface="Arial" panose="020B0604020202020204" pitchFamily="34" charset="0"/>
              </a:rPr>
              <a:t> </a:t>
            </a:r>
            <a:endParaRPr lang="ko-KR" altLang="en-US" sz="2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2998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arn(inVertic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8B33B57-4190-4D01-AF38-0269F4F61BF1}"/>
              </a:ext>
            </a:extLst>
          </p:cNvPr>
          <p:cNvGrpSpPr/>
          <p:nvPr/>
        </p:nvGrpSpPr>
        <p:grpSpPr>
          <a:xfrm>
            <a:off x="476475" y="1105989"/>
            <a:ext cx="6986771" cy="963299"/>
            <a:chOff x="1151472" y="3187501"/>
            <a:chExt cx="6552728" cy="914400"/>
          </a:xfrm>
        </p:grpSpPr>
        <p:sp>
          <p:nvSpPr>
            <p:cNvPr id="3" name="Pentagon 2">
              <a:extLst>
                <a:ext uri="{FF2B5EF4-FFF2-40B4-BE49-F238E27FC236}">
                  <a16:creationId xmlns:a16="http://schemas.microsoft.com/office/drawing/2014/main" id="{AB88E9E7-A9A3-4127-AD76-B1BFF083D19C}"/>
                </a:ext>
              </a:extLst>
            </p:cNvPr>
            <p:cNvSpPr/>
            <p:nvPr/>
          </p:nvSpPr>
          <p:spPr>
            <a:xfrm>
              <a:off x="1633824" y="3347030"/>
              <a:ext cx="6070376" cy="720000"/>
            </a:xfrm>
            <a:prstGeom prst="homePlate">
              <a:avLst/>
            </a:prstGeom>
            <a:solidFill>
              <a:srgbClr val="F8B2A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4" name="Pentagon 3">
              <a:extLst>
                <a:ext uri="{FF2B5EF4-FFF2-40B4-BE49-F238E27FC236}">
                  <a16:creationId xmlns:a16="http://schemas.microsoft.com/office/drawing/2014/main" id="{FE070D95-C78D-411C-A6E5-14B3980AE197}"/>
                </a:ext>
              </a:extLst>
            </p:cNvPr>
            <p:cNvSpPr/>
            <p:nvPr/>
          </p:nvSpPr>
          <p:spPr>
            <a:xfrm>
              <a:off x="1633824" y="3284701"/>
              <a:ext cx="5914970" cy="720000"/>
            </a:xfrm>
            <a:prstGeom prst="homePlate">
              <a:avLst/>
            </a:prstGeom>
            <a:solidFill>
              <a:sysClr val="window" lastClr="FFFFFF"/>
            </a:solidFill>
            <a:ln w="38100" cap="flat" cmpd="sng" algn="ctr">
              <a:solidFill>
                <a:srgbClr val="F8B2A3"/>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5" name="Diamond 4">
              <a:extLst>
                <a:ext uri="{FF2B5EF4-FFF2-40B4-BE49-F238E27FC236}">
                  <a16:creationId xmlns:a16="http://schemas.microsoft.com/office/drawing/2014/main" id="{B4955E8B-760B-4319-AA10-DEE755BE7F0B}"/>
                </a:ext>
              </a:extLst>
            </p:cNvPr>
            <p:cNvSpPr/>
            <p:nvPr/>
          </p:nvSpPr>
          <p:spPr>
            <a:xfrm>
              <a:off x="1151472" y="3187501"/>
              <a:ext cx="914400" cy="914400"/>
            </a:xfrm>
            <a:prstGeom prst="diamond">
              <a:avLst/>
            </a:prstGeom>
            <a:solidFill>
              <a:srgbClr val="F8B2A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grpSp>
      <p:sp>
        <p:nvSpPr>
          <p:cNvPr id="6" name="직사각형 39">
            <a:extLst>
              <a:ext uri="{FF2B5EF4-FFF2-40B4-BE49-F238E27FC236}">
                <a16:creationId xmlns:a16="http://schemas.microsoft.com/office/drawing/2014/main" id="{3AC18222-85D0-4D3F-AD49-08306DD7E171}"/>
              </a:ext>
            </a:extLst>
          </p:cNvPr>
          <p:cNvSpPr/>
          <p:nvPr/>
        </p:nvSpPr>
        <p:spPr>
          <a:xfrm>
            <a:off x="762367" y="1302826"/>
            <a:ext cx="403184"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dirty="0">
                <a:solidFill>
                  <a:schemeClr val="bg1"/>
                </a:solidFill>
                <a:latin typeface="Arial" panose="020B0604020202020204" pitchFamily="34" charset="0"/>
                <a:cs typeface="Arial" panose="020B0604020202020204" pitchFamily="34" charset="0"/>
              </a:rPr>
              <a:t>6</a:t>
            </a:r>
            <a:r>
              <a:rPr lang="en-US" altLang="ko-KR" sz="2800" b="1" dirty="0" smtClean="0">
                <a:solidFill>
                  <a:schemeClr val="bg1"/>
                </a:solidFill>
                <a:latin typeface="Arial" panose="020B0604020202020204" pitchFamily="34" charset="0"/>
                <a:cs typeface="Arial" panose="020B0604020202020204" pitchFamily="34" charset="0"/>
              </a:rPr>
              <a:t> </a:t>
            </a:r>
            <a:endParaRPr lang="ko-KR" altLang="en-US" sz="2800"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534F0DE-D49D-4386-BF7A-A63327A1BBB8}"/>
              </a:ext>
            </a:extLst>
          </p:cNvPr>
          <p:cNvSpPr txBox="1"/>
          <p:nvPr/>
        </p:nvSpPr>
        <p:spPr bwMode="auto">
          <a:xfrm>
            <a:off x="1922072" y="1372886"/>
            <a:ext cx="4444178" cy="46166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b="1" dirty="0" err="1">
                <a:solidFill>
                  <a:schemeClr val="tx1">
                    <a:lumMod val="75000"/>
                    <a:lumOff val="25000"/>
                  </a:schemeClr>
                </a:solidFill>
                <a:latin typeface="Arial" panose="020B0604020202020204" pitchFamily="34" charset="0"/>
                <a:cs typeface="Arial" panose="020B0604020202020204" pitchFamily="34" charset="0"/>
              </a:rPr>
              <a:t>Giới</a:t>
            </a:r>
            <a:r>
              <a:rPr lang="en-US" altLang="ko-KR" sz="2400" b="1" dirty="0">
                <a:solidFill>
                  <a:schemeClr val="tx1">
                    <a:lumMod val="75000"/>
                    <a:lumOff val="25000"/>
                  </a:schemeClr>
                </a:solidFill>
                <a:latin typeface="Arial" panose="020B0604020202020204" pitchFamily="34" charset="0"/>
                <a:cs typeface="Arial" panose="020B0604020202020204" pitchFamily="34" charset="0"/>
              </a:rPr>
              <a:t> </a:t>
            </a:r>
            <a:r>
              <a:rPr lang="en-US" altLang="ko-KR" sz="2400" b="1" dirty="0" err="1">
                <a:solidFill>
                  <a:schemeClr val="tx1">
                    <a:lumMod val="75000"/>
                    <a:lumOff val="25000"/>
                  </a:schemeClr>
                </a:solidFill>
                <a:latin typeface="Arial" panose="020B0604020202020204" pitchFamily="34" charset="0"/>
                <a:cs typeface="Arial" panose="020B0604020202020204" pitchFamily="34" charset="0"/>
              </a:rPr>
              <a:t>thiệu</a:t>
            </a:r>
            <a:r>
              <a:rPr lang="en-US" altLang="ko-KR" sz="2400" b="1" dirty="0">
                <a:solidFill>
                  <a:schemeClr val="tx1">
                    <a:lumMod val="75000"/>
                    <a:lumOff val="25000"/>
                  </a:schemeClr>
                </a:solidFill>
                <a:latin typeface="Arial" panose="020B0604020202020204" pitchFamily="34" charset="0"/>
                <a:cs typeface="Arial" panose="020B0604020202020204" pitchFamily="34" charset="0"/>
              </a:rPr>
              <a:t> </a:t>
            </a:r>
            <a:r>
              <a:rPr lang="en-US" altLang="ko-KR" sz="2400" b="1" dirty="0" err="1" smtClean="0">
                <a:solidFill>
                  <a:schemeClr val="tx1">
                    <a:lumMod val="75000"/>
                    <a:lumOff val="25000"/>
                  </a:schemeClr>
                </a:solidFill>
                <a:latin typeface="Arial" panose="020B0604020202020204" pitchFamily="34" charset="0"/>
                <a:cs typeface="Arial" panose="020B0604020202020204" pitchFamily="34" charset="0"/>
              </a:rPr>
              <a:t>về</a:t>
            </a:r>
            <a:r>
              <a:rPr lang="en-US" altLang="ko-KR" sz="2400" b="1" dirty="0">
                <a:solidFill>
                  <a:schemeClr val="tx1">
                    <a:lumMod val="75000"/>
                    <a:lumOff val="25000"/>
                  </a:schemeClr>
                </a:solidFill>
                <a:latin typeface="Arial" panose="020B0604020202020204" pitchFamily="34" charset="0"/>
                <a:cs typeface="Arial" panose="020B0604020202020204" pitchFamily="34" charset="0"/>
              </a:rPr>
              <a:t> </a:t>
            </a:r>
            <a:r>
              <a:rPr lang="en-US" altLang="ko-KR" sz="2400" b="1" dirty="0" smtClean="0">
                <a:solidFill>
                  <a:schemeClr val="tx1">
                    <a:lumMod val="75000"/>
                    <a:lumOff val="25000"/>
                  </a:schemeClr>
                </a:solidFill>
                <a:latin typeface="Arial" panose="020B0604020202020204" pitchFamily="34" charset="0"/>
                <a:cs typeface="Arial" panose="020B0604020202020204" pitchFamily="34" charset="0"/>
              </a:rPr>
              <a:t>TCP</a:t>
            </a:r>
            <a:endParaRPr lang="en-US" altLang="ko-KR" sz="2400" b="1"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731" y="2833004"/>
            <a:ext cx="5715000" cy="3209925"/>
          </a:xfrm>
          <a:prstGeom prst="rect">
            <a:avLst/>
          </a:prstGeom>
          <a:ln>
            <a:noFill/>
          </a:ln>
          <a:effectLst>
            <a:softEdge rad="112500"/>
          </a:effectLst>
        </p:spPr>
      </p:pic>
      <p:sp>
        <p:nvSpPr>
          <p:cNvPr id="12" name="Rectangle 11"/>
          <p:cNvSpPr/>
          <p:nvPr/>
        </p:nvSpPr>
        <p:spPr>
          <a:xfrm>
            <a:off x="7106195" y="2624242"/>
            <a:ext cx="4371703" cy="923330"/>
          </a:xfrm>
          <a:prstGeom prst="rect">
            <a:avLst/>
          </a:prstGeom>
        </p:spPr>
        <p:txBody>
          <a:bodyPr wrap="square">
            <a:spAutoFit/>
          </a:bodyPr>
          <a:lstStyle/>
          <a:p>
            <a:pPr algn="just"/>
            <a:r>
              <a:rPr lang="vi-VN" dirty="0"/>
              <a:t>- TCP là một giao thức mạng quan trọng được sử dụng trong việc truyền dữ liệu qua một mạng nào đó. </a:t>
            </a:r>
            <a:endParaRPr lang="en-US" dirty="0"/>
          </a:p>
        </p:txBody>
      </p:sp>
      <p:sp>
        <p:nvSpPr>
          <p:cNvPr id="13" name="TextBox 12"/>
          <p:cNvSpPr txBox="1"/>
          <p:nvPr/>
        </p:nvSpPr>
        <p:spPr>
          <a:xfrm>
            <a:off x="7106195" y="3886763"/>
            <a:ext cx="4572000" cy="646331"/>
          </a:xfrm>
          <a:prstGeom prst="rect">
            <a:avLst/>
          </a:prstGeom>
          <a:noFill/>
        </p:spPr>
        <p:txBody>
          <a:bodyPr wrap="square" rtlCol="0">
            <a:spAutoFit/>
          </a:bodyPr>
          <a:lstStyle/>
          <a:p>
            <a:pPr algn="just"/>
            <a:r>
              <a:rPr lang="vi-VN" dirty="0"/>
              <a:t>- TCP thường kết hợp với IP (Giao thức Internet) theo một cặp được gọi là TCP/IP.</a:t>
            </a:r>
            <a:endParaRPr lang="en-US" dirty="0"/>
          </a:p>
        </p:txBody>
      </p:sp>
      <p:sp>
        <p:nvSpPr>
          <p:cNvPr id="15" name="TextBox 14"/>
          <p:cNvSpPr txBox="1"/>
          <p:nvPr/>
        </p:nvSpPr>
        <p:spPr>
          <a:xfrm>
            <a:off x="7106195" y="5168226"/>
            <a:ext cx="4865077" cy="1200329"/>
          </a:xfrm>
          <a:prstGeom prst="rect">
            <a:avLst/>
          </a:prstGeom>
          <a:noFill/>
        </p:spPr>
        <p:txBody>
          <a:bodyPr wrap="square" rtlCol="0">
            <a:spAutoFit/>
          </a:bodyPr>
          <a:lstStyle/>
          <a:p>
            <a:pPr algn="just"/>
            <a:r>
              <a:rPr lang="vi-VN" dirty="0"/>
              <a:t>- IP sẽ xử lý việc gán địa chỉ và chuyển tiếp các gói tin từ nguồn đến đích trong khi TCP kiểm soát độ tin cậy của truyền dẫn.</a:t>
            </a:r>
            <a:endParaRPr lang="en-US" dirty="0"/>
          </a:p>
        </p:txBody>
      </p:sp>
      <p:sp>
        <p:nvSpPr>
          <p:cNvPr id="16" name="Rectangle 15"/>
          <p:cNvSpPr/>
          <p:nvPr/>
        </p:nvSpPr>
        <p:spPr>
          <a:xfrm>
            <a:off x="864731" y="2232723"/>
            <a:ext cx="2347566"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ĐỊNH </a:t>
            </a:r>
            <a:r>
              <a:rPr lang="en-US" sz="2000" b="1" dirty="0" smtClean="0">
                <a:latin typeface="Times New Roman" panose="02020603050405020304" pitchFamily="18" charset="0"/>
                <a:cs typeface="Times New Roman" panose="02020603050405020304" pitchFamily="18" charset="0"/>
              </a:rPr>
              <a:t>NGHĨA </a:t>
            </a:r>
            <a:r>
              <a:rPr lang="en-US" sz="2000" b="1" dirty="0">
                <a:latin typeface="Times New Roman" panose="02020603050405020304" pitchFamily="18" charset="0"/>
                <a:cs typeface="Times New Roman" panose="02020603050405020304" pitchFamily="18" charset="0"/>
              </a:rPr>
              <a:t>TCP</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305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arn(inVertical)">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arn(inVertical)">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arn(inVertical)">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3" grpId="0"/>
      <p:bldP spid="15"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8B33B57-4190-4D01-AF38-0269F4F61BF1}"/>
              </a:ext>
            </a:extLst>
          </p:cNvPr>
          <p:cNvGrpSpPr/>
          <p:nvPr/>
        </p:nvGrpSpPr>
        <p:grpSpPr>
          <a:xfrm>
            <a:off x="476475" y="1105989"/>
            <a:ext cx="6986771" cy="963299"/>
            <a:chOff x="1151472" y="3187501"/>
            <a:chExt cx="6552728" cy="914400"/>
          </a:xfrm>
        </p:grpSpPr>
        <p:sp>
          <p:nvSpPr>
            <p:cNvPr id="3" name="Pentagon 2">
              <a:extLst>
                <a:ext uri="{FF2B5EF4-FFF2-40B4-BE49-F238E27FC236}">
                  <a16:creationId xmlns:a16="http://schemas.microsoft.com/office/drawing/2014/main" id="{AB88E9E7-A9A3-4127-AD76-B1BFF083D19C}"/>
                </a:ext>
              </a:extLst>
            </p:cNvPr>
            <p:cNvSpPr/>
            <p:nvPr/>
          </p:nvSpPr>
          <p:spPr>
            <a:xfrm>
              <a:off x="1633824" y="3347030"/>
              <a:ext cx="6070376" cy="720000"/>
            </a:xfrm>
            <a:prstGeom prst="homePlate">
              <a:avLst/>
            </a:prstGeom>
            <a:solidFill>
              <a:srgbClr val="F8B2A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4" name="Pentagon 3">
              <a:extLst>
                <a:ext uri="{FF2B5EF4-FFF2-40B4-BE49-F238E27FC236}">
                  <a16:creationId xmlns:a16="http://schemas.microsoft.com/office/drawing/2014/main" id="{FE070D95-C78D-411C-A6E5-14B3980AE197}"/>
                </a:ext>
              </a:extLst>
            </p:cNvPr>
            <p:cNvSpPr/>
            <p:nvPr/>
          </p:nvSpPr>
          <p:spPr>
            <a:xfrm>
              <a:off x="1633824" y="3284701"/>
              <a:ext cx="5914970" cy="720000"/>
            </a:xfrm>
            <a:prstGeom prst="homePlate">
              <a:avLst/>
            </a:prstGeom>
            <a:solidFill>
              <a:sysClr val="window" lastClr="FFFFFF"/>
            </a:solidFill>
            <a:ln w="38100" cap="flat" cmpd="sng" algn="ctr">
              <a:solidFill>
                <a:srgbClr val="F8B2A3"/>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5" name="Diamond 4">
              <a:extLst>
                <a:ext uri="{FF2B5EF4-FFF2-40B4-BE49-F238E27FC236}">
                  <a16:creationId xmlns:a16="http://schemas.microsoft.com/office/drawing/2014/main" id="{B4955E8B-760B-4319-AA10-DEE755BE7F0B}"/>
                </a:ext>
              </a:extLst>
            </p:cNvPr>
            <p:cNvSpPr/>
            <p:nvPr/>
          </p:nvSpPr>
          <p:spPr>
            <a:xfrm>
              <a:off x="1151472" y="3187501"/>
              <a:ext cx="914400" cy="914400"/>
            </a:xfrm>
            <a:prstGeom prst="diamond">
              <a:avLst/>
            </a:prstGeom>
            <a:solidFill>
              <a:srgbClr val="F8B2A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grpSp>
      <p:sp>
        <p:nvSpPr>
          <p:cNvPr id="6" name="직사각형 39">
            <a:extLst>
              <a:ext uri="{FF2B5EF4-FFF2-40B4-BE49-F238E27FC236}">
                <a16:creationId xmlns:a16="http://schemas.microsoft.com/office/drawing/2014/main" id="{3AC18222-85D0-4D3F-AD49-08306DD7E171}"/>
              </a:ext>
            </a:extLst>
          </p:cNvPr>
          <p:cNvSpPr/>
          <p:nvPr/>
        </p:nvSpPr>
        <p:spPr>
          <a:xfrm>
            <a:off x="762367" y="1302826"/>
            <a:ext cx="403184"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dirty="0">
                <a:solidFill>
                  <a:schemeClr val="bg1"/>
                </a:solidFill>
                <a:latin typeface="Arial" panose="020B0604020202020204" pitchFamily="34" charset="0"/>
                <a:cs typeface="Arial" panose="020B0604020202020204" pitchFamily="34" charset="0"/>
              </a:rPr>
              <a:t>6</a:t>
            </a:r>
            <a:r>
              <a:rPr lang="en-US" altLang="ko-KR" sz="2800" b="1" dirty="0" smtClean="0">
                <a:solidFill>
                  <a:schemeClr val="bg1"/>
                </a:solidFill>
                <a:latin typeface="Arial" panose="020B0604020202020204" pitchFamily="34" charset="0"/>
                <a:cs typeface="Arial" panose="020B0604020202020204" pitchFamily="34" charset="0"/>
              </a:rPr>
              <a:t> </a:t>
            </a:r>
            <a:endParaRPr lang="ko-KR" altLang="en-US" sz="2800"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534F0DE-D49D-4386-BF7A-A63327A1BBB8}"/>
              </a:ext>
            </a:extLst>
          </p:cNvPr>
          <p:cNvSpPr txBox="1"/>
          <p:nvPr/>
        </p:nvSpPr>
        <p:spPr bwMode="auto">
          <a:xfrm>
            <a:off x="1922072" y="1372886"/>
            <a:ext cx="4444178" cy="46166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b="1" dirty="0" err="1">
                <a:solidFill>
                  <a:schemeClr val="tx1">
                    <a:lumMod val="75000"/>
                    <a:lumOff val="25000"/>
                  </a:schemeClr>
                </a:solidFill>
                <a:latin typeface="Arial" panose="020B0604020202020204" pitchFamily="34" charset="0"/>
                <a:cs typeface="Arial" panose="020B0604020202020204" pitchFamily="34" charset="0"/>
              </a:rPr>
              <a:t>Giới</a:t>
            </a:r>
            <a:r>
              <a:rPr lang="en-US" altLang="ko-KR" sz="2400" b="1" dirty="0">
                <a:solidFill>
                  <a:schemeClr val="tx1">
                    <a:lumMod val="75000"/>
                    <a:lumOff val="25000"/>
                  </a:schemeClr>
                </a:solidFill>
                <a:latin typeface="Arial" panose="020B0604020202020204" pitchFamily="34" charset="0"/>
                <a:cs typeface="Arial" panose="020B0604020202020204" pitchFamily="34" charset="0"/>
              </a:rPr>
              <a:t> </a:t>
            </a:r>
            <a:r>
              <a:rPr lang="en-US" altLang="ko-KR" sz="2400" b="1" dirty="0" err="1">
                <a:solidFill>
                  <a:schemeClr val="tx1">
                    <a:lumMod val="75000"/>
                    <a:lumOff val="25000"/>
                  </a:schemeClr>
                </a:solidFill>
                <a:latin typeface="Arial" panose="020B0604020202020204" pitchFamily="34" charset="0"/>
                <a:cs typeface="Arial" panose="020B0604020202020204" pitchFamily="34" charset="0"/>
              </a:rPr>
              <a:t>thiệu</a:t>
            </a:r>
            <a:r>
              <a:rPr lang="en-US" altLang="ko-KR" sz="2400" b="1" dirty="0">
                <a:solidFill>
                  <a:schemeClr val="tx1">
                    <a:lumMod val="75000"/>
                    <a:lumOff val="25000"/>
                  </a:schemeClr>
                </a:solidFill>
                <a:latin typeface="Arial" panose="020B0604020202020204" pitchFamily="34" charset="0"/>
                <a:cs typeface="Arial" panose="020B0604020202020204" pitchFamily="34" charset="0"/>
              </a:rPr>
              <a:t> </a:t>
            </a:r>
            <a:r>
              <a:rPr lang="en-US" altLang="ko-KR" sz="2400" b="1" dirty="0" err="1" smtClean="0">
                <a:solidFill>
                  <a:schemeClr val="tx1">
                    <a:lumMod val="75000"/>
                    <a:lumOff val="25000"/>
                  </a:schemeClr>
                </a:solidFill>
                <a:latin typeface="Arial" panose="020B0604020202020204" pitchFamily="34" charset="0"/>
                <a:cs typeface="Arial" panose="020B0604020202020204" pitchFamily="34" charset="0"/>
              </a:rPr>
              <a:t>về</a:t>
            </a:r>
            <a:r>
              <a:rPr lang="en-US" altLang="ko-KR" sz="2400" b="1" dirty="0">
                <a:solidFill>
                  <a:schemeClr val="tx1">
                    <a:lumMod val="75000"/>
                    <a:lumOff val="25000"/>
                  </a:schemeClr>
                </a:solidFill>
                <a:latin typeface="Arial" panose="020B0604020202020204" pitchFamily="34" charset="0"/>
                <a:cs typeface="Arial" panose="020B0604020202020204" pitchFamily="34" charset="0"/>
              </a:rPr>
              <a:t> </a:t>
            </a:r>
            <a:r>
              <a:rPr lang="en-US" altLang="ko-KR" sz="2400" b="1" dirty="0" smtClean="0">
                <a:solidFill>
                  <a:schemeClr val="tx1">
                    <a:lumMod val="75000"/>
                    <a:lumOff val="25000"/>
                  </a:schemeClr>
                </a:solidFill>
                <a:latin typeface="Arial" panose="020B0604020202020204" pitchFamily="34" charset="0"/>
                <a:cs typeface="Arial" panose="020B0604020202020204" pitchFamily="34" charset="0"/>
              </a:rPr>
              <a:t>TCP</a:t>
            </a:r>
            <a:endParaRPr lang="en-US" altLang="ko-KR" sz="24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8" name="AutoShape 4" descr="Chuẩn Mã Hóa AES và Cách sử dụng trong Rail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p:nvSpPr>
        <p:spPr>
          <a:xfrm>
            <a:off x="864731" y="2232723"/>
            <a:ext cx="1289135" cy="400110"/>
          </a:xfrm>
          <a:prstGeom prst="rect">
            <a:avLst/>
          </a:prstGeom>
        </p:spPr>
        <p:txBody>
          <a:bodyPr wrap="none">
            <a:spAutoFit/>
          </a:bodyPr>
          <a:lstStyle/>
          <a:p>
            <a:r>
              <a:rPr lang="en-US" sz="2000" dirty="0" smtClean="0">
                <a:latin typeface="Times New Roman" panose="02020603050405020304" pitchFamily="18" charset="0"/>
                <a:cs typeface="Times New Roman" panose="02020603050405020304" pitchFamily="18" charset="0"/>
              </a:rPr>
              <a:t>ƯU ĐIỂM</a:t>
            </a:r>
            <a:endParaRPr lang="en-US" sz="2000" dirty="0">
              <a:latin typeface="Times New Roman" panose="02020603050405020304" pitchFamily="18" charset="0"/>
              <a:cs typeface="Times New Roman" panose="02020603050405020304" pitchFamily="18" charset="0"/>
            </a:endParaRPr>
          </a:p>
        </p:txBody>
      </p:sp>
      <p:grpSp>
        <p:nvGrpSpPr>
          <p:cNvPr id="14" name="Group 13"/>
          <p:cNvGrpSpPr/>
          <p:nvPr/>
        </p:nvGrpSpPr>
        <p:grpSpPr>
          <a:xfrm>
            <a:off x="1394144" y="2759926"/>
            <a:ext cx="3756066" cy="822960"/>
            <a:chOff x="7223860" y="1309772"/>
            <a:chExt cx="3756066" cy="822960"/>
          </a:xfrm>
        </p:grpSpPr>
        <p:grpSp>
          <p:nvGrpSpPr>
            <p:cNvPr id="15" name="Group 14"/>
            <p:cNvGrpSpPr/>
            <p:nvPr/>
          </p:nvGrpSpPr>
          <p:grpSpPr>
            <a:xfrm>
              <a:off x="7223860" y="1309772"/>
              <a:ext cx="822960" cy="822960"/>
              <a:chOff x="6651430" y="1309772"/>
              <a:chExt cx="822960" cy="822960"/>
            </a:xfrm>
          </p:grpSpPr>
          <p:sp>
            <p:nvSpPr>
              <p:cNvPr id="17" name="Oval 16"/>
              <p:cNvSpPr/>
              <p:nvPr/>
            </p:nvSpPr>
            <p:spPr>
              <a:xfrm>
                <a:off x="6651430" y="1309772"/>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rot="2700000">
                <a:off x="6880029" y="1538371"/>
                <a:ext cx="365760" cy="365760"/>
                <a:chOff x="2358572" y="1016001"/>
                <a:chExt cx="856342" cy="856342"/>
              </a:xfrm>
              <a:effectLst/>
            </p:grpSpPr>
            <p:cxnSp>
              <p:nvCxnSpPr>
                <p:cNvPr id="19" name="Straight Connector 18"/>
                <p:cNvCxnSpPr/>
                <p:nvPr/>
              </p:nvCxnSpPr>
              <p:spPr>
                <a:xfrm flipH="1">
                  <a:off x="2786743" y="1016001"/>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flipH="1">
                  <a:off x="2786743" y="986972"/>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6" name="TextBox 15"/>
            <p:cNvSpPr txBox="1"/>
            <p:nvPr/>
          </p:nvSpPr>
          <p:spPr>
            <a:xfrm>
              <a:off x="8328983" y="1481651"/>
              <a:ext cx="2650943" cy="461665"/>
            </a:xfrm>
            <a:prstGeom prst="rect">
              <a:avLst/>
            </a:prstGeom>
            <a:noFill/>
          </p:spPr>
          <p:txBody>
            <a:bodyPr wrap="square" rtlCol="0">
              <a:spAutoFit/>
            </a:bodyPr>
            <a:lstStyle/>
            <a:p>
              <a:endParaRPr lang="en-US" sz="2400" b="1" dirty="0">
                <a:solidFill>
                  <a:schemeClr val="accent2"/>
                </a:solidFill>
                <a:latin typeface="Titillium" panose="00000500000000000000" pitchFamily="50" charset="0"/>
              </a:endParaRPr>
            </a:p>
          </p:txBody>
        </p:sp>
      </p:grpSp>
      <p:grpSp>
        <p:nvGrpSpPr>
          <p:cNvPr id="21" name="Group 20"/>
          <p:cNvGrpSpPr/>
          <p:nvPr/>
        </p:nvGrpSpPr>
        <p:grpSpPr>
          <a:xfrm>
            <a:off x="1404458" y="4204707"/>
            <a:ext cx="3756066" cy="822960"/>
            <a:chOff x="7223860" y="1309772"/>
            <a:chExt cx="3756066" cy="822960"/>
          </a:xfrm>
        </p:grpSpPr>
        <p:grpSp>
          <p:nvGrpSpPr>
            <p:cNvPr id="22" name="Group 21"/>
            <p:cNvGrpSpPr/>
            <p:nvPr/>
          </p:nvGrpSpPr>
          <p:grpSpPr>
            <a:xfrm>
              <a:off x="7223860" y="1309772"/>
              <a:ext cx="822960" cy="822960"/>
              <a:chOff x="6651430" y="1309772"/>
              <a:chExt cx="822960" cy="822960"/>
            </a:xfrm>
          </p:grpSpPr>
          <p:sp>
            <p:nvSpPr>
              <p:cNvPr id="24" name="Oval 23"/>
              <p:cNvSpPr/>
              <p:nvPr/>
            </p:nvSpPr>
            <p:spPr>
              <a:xfrm>
                <a:off x="6651430" y="1309772"/>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rot="2700000">
                <a:off x="6880029" y="1538371"/>
                <a:ext cx="365760" cy="365760"/>
                <a:chOff x="2358572" y="1016001"/>
                <a:chExt cx="856342" cy="856342"/>
              </a:xfrm>
              <a:effectLst/>
            </p:grpSpPr>
            <p:cxnSp>
              <p:nvCxnSpPr>
                <p:cNvPr id="26" name="Straight Connector 25"/>
                <p:cNvCxnSpPr/>
                <p:nvPr/>
              </p:nvCxnSpPr>
              <p:spPr>
                <a:xfrm flipH="1">
                  <a:off x="2786743" y="1016001"/>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flipH="1">
                  <a:off x="2786743" y="986972"/>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23" name="TextBox 22"/>
            <p:cNvSpPr txBox="1"/>
            <p:nvPr/>
          </p:nvSpPr>
          <p:spPr>
            <a:xfrm>
              <a:off x="8328983" y="1481651"/>
              <a:ext cx="2650943" cy="461665"/>
            </a:xfrm>
            <a:prstGeom prst="rect">
              <a:avLst/>
            </a:prstGeom>
            <a:noFill/>
          </p:spPr>
          <p:txBody>
            <a:bodyPr wrap="square" rtlCol="0">
              <a:spAutoFit/>
            </a:bodyPr>
            <a:lstStyle/>
            <a:p>
              <a:endParaRPr lang="en-US" sz="2400" b="1" dirty="0">
                <a:solidFill>
                  <a:schemeClr val="accent2"/>
                </a:solidFill>
                <a:latin typeface="Titillium" panose="00000500000000000000" pitchFamily="50" charset="0"/>
              </a:endParaRPr>
            </a:p>
          </p:txBody>
        </p:sp>
      </p:grpSp>
      <p:grpSp>
        <p:nvGrpSpPr>
          <p:cNvPr id="28" name="Group 27"/>
          <p:cNvGrpSpPr/>
          <p:nvPr/>
        </p:nvGrpSpPr>
        <p:grpSpPr>
          <a:xfrm>
            <a:off x="1404458" y="5664126"/>
            <a:ext cx="822960" cy="822960"/>
            <a:chOff x="6651430" y="1309772"/>
            <a:chExt cx="822960" cy="822960"/>
          </a:xfrm>
        </p:grpSpPr>
        <p:sp>
          <p:nvSpPr>
            <p:cNvPr id="29" name="Oval 28"/>
            <p:cNvSpPr/>
            <p:nvPr/>
          </p:nvSpPr>
          <p:spPr>
            <a:xfrm>
              <a:off x="6651430" y="1309772"/>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rot="2700000">
              <a:off x="6880029" y="1538371"/>
              <a:ext cx="365760" cy="365760"/>
              <a:chOff x="2358572" y="1016001"/>
              <a:chExt cx="856342" cy="856342"/>
            </a:xfrm>
            <a:effectLst/>
          </p:grpSpPr>
          <p:cxnSp>
            <p:nvCxnSpPr>
              <p:cNvPr id="31" name="Straight Connector 30"/>
              <p:cNvCxnSpPr/>
              <p:nvPr/>
            </p:nvCxnSpPr>
            <p:spPr>
              <a:xfrm flipH="1">
                <a:off x="2786743" y="1016001"/>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flipH="1">
                <a:off x="2786743" y="986972"/>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33" name="Group 32"/>
          <p:cNvGrpSpPr/>
          <p:nvPr/>
        </p:nvGrpSpPr>
        <p:grpSpPr>
          <a:xfrm>
            <a:off x="6074232" y="3351320"/>
            <a:ext cx="822960" cy="822960"/>
            <a:chOff x="6651430" y="1309772"/>
            <a:chExt cx="822960" cy="822960"/>
          </a:xfrm>
        </p:grpSpPr>
        <p:sp>
          <p:nvSpPr>
            <p:cNvPr id="34" name="Oval 33"/>
            <p:cNvSpPr/>
            <p:nvPr/>
          </p:nvSpPr>
          <p:spPr>
            <a:xfrm>
              <a:off x="6651430" y="1309772"/>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p:cNvGrpSpPr/>
            <p:nvPr/>
          </p:nvGrpSpPr>
          <p:grpSpPr>
            <a:xfrm rot="2700000">
              <a:off x="6880029" y="1538371"/>
              <a:ext cx="365760" cy="365760"/>
              <a:chOff x="2358572" y="1016001"/>
              <a:chExt cx="856342" cy="856342"/>
            </a:xfrm>
            <a:effectLst/>
          </p:grpSpPr>
          <p:cxnSp>
            <p:nvCxnSpPr>
              <p:cNvPr id="36" name="Straight Connector 35"/>
              <p:cNvCxnSpPr/>
              <p:nvPr/>
            </p:nvCxnSpPr>
            <p:spPr>
              <a:xfrm flipH="1">
                <a:off x="2786743" y="1016001"/>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flipH="1">
                <a:off x="2786743" y="986972"/>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8" name="Rectangle 37"/>
          <p:cNvSpPr/>
          <p:nvPr/>
        </p:nvSpPr>
        <p:spPr>
          <a:xfrm>
            <a:off x="2360118" y="2848239"/>
            <a:ext cx="3714114" cy="923330"/>
          </a:xfrm>
          <a:prstGeom prst="rect">
            <a:avLst/>
          </a:prstGeom>
        </p:spPr>
        <p:txBody>
          <a:bodyPr wrap="square">
            <a:spAutoFit/>
          </a:bodyPr>
          <a:lstStyle/>
          <a:p>
            <a:r>
              <a:rPr lang="vi-VN" dirty="0"/>
              <a:t>Truyền dữ liệu không lỗi (do có cơ chế sửa lỗi/truyền lại)</a:t>
            </a:r>
            <a:endParaRPr lang="en-US" dirty="0"/>
          </a:p>
        </p:txBody>
      </p:sp>
      <p:grpSp>
        <p:nvGrpSpPr>
          <p:cNvPr id="39" name="Group 38"/>
          <p:cNvGrpSpPr/>
          <p:nvPr/>
        </p:nvGrpSpPr>
        <p:grpSpPr>
          <a:xfrm>
            <a:off x="6074232" y="5079693"/>
            <a:ext cx="822960" cy="822960"/>
            <a:chOff x="6651430" y="1309772"/>
            <a:chExt cx="822960" cy="822960"/>
          </a:xfrm>
        </p:grpSpPr>
        <p:sp>
          <p:nvSpPr>
            <p:cNvPr id="40" name="Oval 39"/>
            <p:cNvSpPr/>
            <p:nvPr/>
          </p:nvSpPr>
          <p:spPr>
            <a:xfrm>
              <a:off x="6651430" y="1309772"/>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p:cNvGrpSpPr/>
            <p:nvPr/>
          </p:nvGrpSpPr>
          <p:grpSpPr>
            <a:xfrm rot="2700000">
              <a:off x="6880029" y="1538371"/>
              <a:ext cx="365760" cy="365760"/>
              <a:chOff x="2358572" y="1016001"/>
              <a:chExt cx="856342" cy="856342"/>
            </a:xfrm>
            <a:effectLst/>
          </p:grpSpPr>
          <p:cxnSp>
            <p:nvCxnSpPr>
              <p:cNvPr id="42" name="Straight Connector 41"/>
              <p:cNvCxnSpPr/>
              <p:nvPr/>
            </p:nvCxnSpPr>
            <p:spPr>
              <a:xfrm flipH="1">
                <a:off x="2786743" y="1016001"/>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flipH="1">
                <a:off x="2786743" y="986972"/>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44" name="Rectangle 43"/>
          <p:cNvSpPr/>
          <p:nvPr/>
        </p:nvSpPr>
        <p:spPr>
          <a:xfrm>
            <a:off x="2360118" y="4283837"/>
            <a:ext cx="3714114" cy="646331"/>
          </a:xfrm>
          <a:prstGeom prst="rect">
            <a:avLst/>
          </a:prstGeom>
        </p:spPr>
        <p:txBody>
          <a:bodyPr wrap="square">
            <a:spAutoFit/>
          </a:bodyPr>
          <a:lstStyle/>
          <a:p>
            <a:r>
              <a:rPr lang="vi-VN" dirty="0" smtClean="0"/>
              <a:t>Truyền </a:t>
            </a:r>
            <a:r>
              <a:rPr lang="vi-VN" dirty="0"/>
              <a:t>các gói dữ liệu theo đúng thứ tự</a:t>
            </a:r>
            <a:endParaRPr lang="en-US" dirty="0"/>
          </a:p>
        </p:txBody>
      </p:sp>
      <p:sp>
        <p:nvSpPr>
          <p:cNvPr id="45" name="Rectangle 44"/>
          <p:cNvSpPr/>
          <p:nvPr/>
        </p:nvSpPr>
        <p:spPr>
          <a:xfrm>
            <a:off x="2383563" y="5743672"/>
            <a:ext cx="3690669" cy="923330"/>
          </a:xfrm>
          <a:prstGeom prst="rect">
            <a:avLst/>
          </a:prstGeom>
        </p:spPr>
        <p:txBody>
          <a:bodyPr wrap="square">
            <a:spAutoFit/>
          </a:bodyPr>
          <a:lstStyle/>
          <a:p>
            <a:r>
              <a:rPr lang="vi-VN" dirty="0"/>
              <a:t>Truyền lại các gói dữ liệu mất trên đường truyền</a:t>
            </a:r>
            <a:endParaRPr lang="en-US" dirty="0"/>
          </a:p>
        </p:txBody>
      </p:sp>
      <p:sp>
        <p:nvSpPr>
          <p:cNvPr id="46" name="Rectangle 45"/>
          <p:cNvSpPr/>
          <p:nvPr/>
        </p:nvSpPr>
        <p:spPr>
          <a:xfrm>
            <a:off x="7014150" y="3511058"/>
            <a:ext cx="3467959" cy="646331"/>
          </a:xfrm>
          <a:prstGeom prst="rect">
            <a:avLst/>
          </a:prstGeom>
        </p:spPr>
        <p:txBody>
          <a:bodyPr wrap="square">
            <a:spAutoFit/>
          </a:bodyPr>
          <a:lstStyle/>
          <a:p>
            <a:r>
              <a:rPr lang="en-US" dirty="0" err="1"/>
              <a:t>Loại</a:t>
            </a:r>
            <a:r>
              <a:rPr lang="en-US" dirty="0"/>
              <a:t> </a:t>
            </a:r>
            <a:r>
              <a:rPr lang="en-US" dirty="0" err="1"/>
              <a:t>bỏ</a:t>
            </a:r>
            <a:r>
              <a:rPr lang="en-US" dirty="0"/>
              <a:t> </a:t>
            </a:r>
            <a:r>
              <a:rPr lang="en-US" dirty="0" err="1"/>
              <a:t>các</a:t>
            </a:r>
            <a:r>
              <a:rPr lang="en-US" dirty="0"/>
              <a:t> </a:t>
            </a:r>
            <a:r>
              <a:rPr lang="en-US" dirty="0" err="1"/>
              <a:t>gói</a:t>
            </a:r>
            <a:r>
              <a:rPr lang="en-US" dirty="0"/>
              <a:t> </a:t>
            </a:r>
            <a:r>
              <a:rPr lang="en-US" dirty="0" err="1"/>
              <a:t>dữ</a:t>
            </a:r>
            <a:r>
              <a:rPr lang="en-US" dirty="0"/>
              <a:t> </a:t>
            </a:r>
            <a:r>
              <a:rPr lang="en-US" dirty="0" err="1"/>
              <a:t>liệu</a:t>
            </a:r>
            <a:r>
              <a:rPr lang="en-US" dirty="0"/>
              <a:t> </a:t>
            </a:r>
            <a:r>
              <a:rPr lang="en-US" dirty="0" err="1"/>
              <a:t>trùng</a:t>
            </a:r>
            <a:r>
              <a:rPr lang="en-US" dirty="0"/>
              <a:t> </a:t>
            </a:r>
            <a:r>
              <a:rPr lang="en-US" dirty="0" err="1"/>
              <a:t>lặp</a:t>
            </a:r>
            <a:endParaRPr lang="en-US" dirty="0"/>
          </a:p>
        </p:txBody>
      </p:sp>
      <p:sp>
        <p:nvSpPr>
          <p:cNvPr id="47" name="Rectangle 46"/>
          <p:cNvSpPr/>
          <p:nvPr/>
        </p:nvSpPr>
        <p:spPr>
          <a:xfrm>
            <a:off x="7014150" y="5239773"/>
            <a:ext cx="3467959" cy="646331"/>
          </a:xfrm>
          <a:prstGeom prst="rect">
            <a:avLst/>
          </a:prstGeom>
        </p:spPr>
        <p:txBody>
          <a:bodyPr wrap="square">
            <a:spAutoFit/>
          </a:bodyPr>
          <a:lstStyle/>
          <a:p>
            <a:r>
              <a:rPr lang="vi-VN" dirty="0"/>
              <a:t>Cơ chế hạn chế tắc nghẽn đường truyền</a:t>
            </a:r>
            <a:endParaRPr lang="en-US" dirty="0"/>
          </a:p>
        </p:txBody>
      </p:sp>
    </p:spTree>
    <p:extLst>
      <p:ext uri="{BB962C8B-B14F-4D97-AF65-F5344CB8AC3E}">
        <p14:creationId xmlns:p14="http://schemas.microsoft.com/office/powerpoint/2010/main" val="293325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500" fill="hold"/>
                                        <p:tgtEl>
                                          <p:spTgt spid="38"/>
                                        </p:tgtEl>
                                        <p:attrNameLst>
                                          <p:attrName>ppt_x</p:attrName>
                                        </p:attrNameLst>
                                      </p:cBhvr>
                                      <p:tavLst>
                                        <p:tav tm="0">
                                          <p:val>
                                            <p:strVal val="#ppt_x"/>
                                          </p:val>
                                        </p:tav>
                                        <p:tav tm="100000">
                                          <p:val>
                                            <p:strVal val="#ppt_x"/>
                                          </p:val>
                                        </p:tav>
                                      </p:tavLst>
                                    </p:anim>
                                    <p:anim calcmode="lin" valueType="num">
                                      <p:cBhvr additive="base">
                                        <p:cTn id="23"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additive="base">
                                        <p:cTn id="28" dur="500" fill="hold"/>
                                        <p:tgtEl>
                                          <p:spTgt spid="21"/>
                                        </p:tgtEl>
                                        <p:attrNameLst>
                                          <p:attrName>ppt_x</p:attrName>
                                        </p:attrNameLst>
                                      </p:cBhvr>
                                      <p:tavLst>
                                        <p:tav tm="0">
                                          <p:val>
                                            <p:strVal val="#ppt_x"/>
                                          </p:val>
                                        </p:tav>
                                        <p:tav tm="100000">
                                          <p:val>
                                            <p:strVal val="#ppt_x"/>
                                          </p:val>
                                        </p:tav>
                                      </p:tavLst>
                                    </p:anim>
                                    <p:anim calcmode="lin" valueType="num">
                                      <p:cBhvr additive="base">
                                        <p:cTn id="29" dur="500" fill="hold"/>
                                        <p:tgtEl>
                                          <p:spTgt spid="21"/>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44"/>
                                        </p:tgtEl>
                                        <p:attrNameLst>
                                          <p:attrName>style.visibility</p:attrName>
                                        </p:attrNameLst>
                                      </p:cBhvr>
                                      <p:to>
                                        <p:strVal val="visible"/>
                                      </p:to>
                                    </p:set>
                                    <p:anim calcmode="lin" valueType="num">
                                      <p:cBhvr additive="base">
                                        <p:cTn id="32" dur="500" fill="hold"/>
                                        <p:tgtEl>
                                          <p:spTgt spid="44"/>
                                        </p:tgtEl>
                                        <p:attrNameLst>
                                          <p:attrName>ppt_x</p:attrName>
                                        </p:attrNameLst>
                                      </p:cBhvr>
                                      <p:tavLst>
                                        <p:tav tm="0">
                                          <p:val>
                                            <p:strVal val="#ppt_x"/>
                                          </p:val>
                                        </p:tav>
                                        <p:tav tm="100000">
                                          <p:val>
                                            <p:strVal val="#ppt_x"/>
                                          </p:val>
                                        </p:tav>
                                      </p:tavLst>
                                    </p:anim>
                                    <p:anim calcmode="lin" valueType="num">
                                      <p:cBhvr additive="base">
                                        <p:cTn id="33"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45"/>
                                        </p:tgtEl>
                                        <p:attrNameLst>
                                          <p:attrName>style.visibility</p:attrName>
                                        </p:attrNameLst>
                                      </p:cBhvr>
                                      <p:to>
                                        <p:strVal val="visible"/>
                                      </p:to>
                                    </p:set>
                                    <p:anim calcmode="lin" valueType="num">
                                      <p:cBhvr additive="base">
                                        <p:cTn id="38" dur="500" fill="hold"/>
                                        <p:tgtEl>
                                          <p:spTgt spid="45"/>
                                        </p:tgtEl>
                                        <p:attrNameLst>
                                          <p:attrName>ppt_x</p:attrName>
                                        </p:attrNameLst>
                                      </p:cBhvr>
                                      <p:tavLst>
                                        <p:tav tm="0">
                                          <p:val>
                                            <p:strVal val="#ppt_x"/>
                                          </p:val>
                                        </p:tav>
                                        <p:tav tm="100000">
                                          <p:val>
                                            <p:strVal val="#ppt_x"/>
                                          </p:val>
                                        </p:tav>
                                      </p:tavLst>
                                    </p:anim>
                                    <p:anim calcmode="lin" valueType="num">
                                      <p:cBhvr additive="base">
                                        <p:cTn id="39" dur="500" fill="hold"/>
                                        <p:tgtEl>
                                          <p:spTgt spid="45"/>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additive="base">
                                        <p:cTn id="42" dur="500" fill="hold"/>
                                        <p:tgtEl>
                                          <p:spTgt spid="28"/>
                                        </p:tgtEl>
                                        <p:attrNameLst>
                                          <p:attrName>ppt_x</p:attrName>
                                        </p:attrNameLst>
                                      </p:cBhvr>
                                      <p:tavLst>
                                        <p:tav tm="0">
                                          <p:val>
                                            <p:strVal val="#ppt_x"/>
                                          </p:val>
                                        </p:tav>
                                        <p:tav tm="100000">
                                          <p:val>
                                            <p:strVal val="#ppt_x"/>
                                          </p:val>
                                        </p:tav>
                                      </p:tavLst>
                                    </p:anim>
                                    <p:anim calcmode="lin" valueType="num">
                                      <p:cBhvr additive="base">
                                        <p:cTn id="43"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46"/>
                                        </p:tgtEl>
                                        <p:attrNameLst>
                                          <p:attrName>style.visibility</p:attrName>
                                        </p:attrNameLst>
                                      </p:cBhvr>
                                      <p:to>
                                        <p:strVal val="visible"/>
                                      </p:to>
                                    </p:set>
                                    <p:anim calcmode="lin" valueType="num">
                                      <p:cBhvr additive="base">
                                        <p:cTn id="48" dur="500" fill="hold"/>
                                        <p:tgtEl>
                                          <p:spTgt spid="46"/>
                                        </p:tgtEl>
                                        <p:attrNameLst>
                                          <p:attrName>ppt_x</p:attrName>
                                        </p:attrNameLst>
                                      </p:cBhvr>
                                      <p:tavLst>
                                        <p:tav tm="0">
                                          <p:val>
                                            <p:strVal val="#ppt_x"/>
                                          </p:val>
                                        </p:tav>
                                        <p:tav tm="100000">
                                          <p:val>
                                            <p:strVal val="#ppt_x"/>
                                          </p:val>
                                        </p:tav>
                                      </p:tavLst>
                                    </p:anim>
                                    <p:anim calcmode="lin" valueType="num">
                                      <p:cBhvr additive="base">
                                        <p:cTn id="49" dur="500" fill="hold"/>
                                        <p:tgtEl>
                                          <p:spTgt spid="46"/>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33"/>
                                        </p:tgtEl>
                                        <p:attrNameLst>
                                          <p:attrName>style.visibility</p:attrName>
                                        </p:attrNameLst>
                                      </p:cBhvr>
                                      <p:to>
                                        <p:strVal val="visible"/>
                                      </p:to>
                                    </p:set>
                                    <p:anim calcmode="lin" valueType="num">
                                      <p:cBhvr additive="base">
                                        <p:cTn id="52" dur="500" fill="hold"/>
                                        <p:tgtEl>
                                          <p:spTgt spid="33"/>
                                        </p:tgtEl>
                                        <p:attrNameLst>
                                          <p:attrName>ppt_x</p:attrName>
                                        </p:attrNameLst>
                                      </p:cBhvr>
                                      <p:tavLst>
                                        <p:tav tm="0">
                                          <p:val>
                                            <p:strVal val="#ppt_x"/>
                                          </p:val>
                                        </p:tav>
                                        <p:tav tm="100000">
                                          <p:val>
                                            <p:strVal val="#ppt_x"/>
                                          </p:val>
                                        </p:tav>
                                      </p:tavLst>
                                    </p:anim>
                                    <p:anim calcmode="lin" valueType="num">
                                      <p:cBhvr additive="base">
                                        <p:cTn id="53"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39"/>
                                        </p:tgtEl>
                                        <p:attrNameLst>
                                          <p:attrName>style.visibility</p:attrName>
                                        </p:attrNameLst>
                                      </p:cBhvr>
                                      <p:to>
                                        <p:strVal val="visible"/>
                                      </p:to>
                                    </p:set>
                                    <p:anim calcmode="lin" valueType="num">
                                      <p:cBhvr additive="base">
                                        <p:cTn id="58" dur="500" fill="hold"/>
                                        <p:tgtEl>
                                          <p:spTgt spid="39"/>
                                        </p:tgtEl>
                                        <p:attrNameLst>
                                          <p:attrName>ppt_x</p:attrName>
                                        </p:attrNameLst>
                                      </p:cBhvr>
                                      <p:tavLst>
                                        <p:tav tm="0">
                                          <p:val>
                                            <p:strVal val="#ppt_x"/>
                                          </p:val>
                                        </p:tav>
                                        <p:tav tm="100000">
                                          <p:val>
                                            <p:strVal val="#ppt_x"/>
                                          </p:val>
                                        </p:tav>
                                      </p:tavLst>
                                    </p:anim>
                                    <p:anim calcmode="lin" valueType="num">
                                      <p:cBhvr additive="base">
                                        <p:cTn id="59" dur="500" fill="hold"/>
                                        <p:tgtEl>
                                          <p:spTgt spid="39"/>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47"/>
                                        </p:tgtEl>
                                        <p:attrNameLst>
                                          <p:attrName>style.visibility</p:attrName>
                                        </p:attrNameLst>
                                      </p:cBhvr>
                                      <p:to>
                                        <p:strVal val="visible"/>
                                      </p:to>
                                    </p:set>
                                    <p:anim calcmode="lin" valueType="num">
                                      <p:cBhvr additive="base">
                                        <p:cTn id="62" dur="500" fill="hold"/>
                                        <p:tgtEl>
                                          <p:spTgt spid="47"/>
                                        </p:tgtEl>
                                        <p:attrNameLst>
                                          <p:attrName>ppt_x</p:attrName>
                                        </p:attrNameLst>
                                      </p:cBhvr>
                                      <p:tavLst>
                                        <p:tav tm="0">
                                          <p:val>
                                            <p:strVal val="#ppt_x"/>
                                          </p:val>
                                        </p:tav>
                                        <p:tav tm="100000">
                                          <p:val>
                                            <p:strVal val="#ppt_x"/>
                                          </p:val>
                                        </p:tav>
                                      </p:tavLst>
                                    </p:anim>
                                    <p:anim calcmode="lin" valueType="num">
                                      <p:cBhvr additive="base">
                                        <p:cTn id="63"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38" grpId="0"/>
      <p:bldP spid="44" grpId="0"/>
      <p:bldP spid="45" grpId="0"/>
      <p:bldP spid="46" grpId="0"/>
      <p:bldP spid="4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8B33B57-4190-4D01-AF38-0269F4F61BF1}"/>
              </a:ext>
            </a:extLst>
          </p:cNvPr>
          <p:cNvGrpSpPr/>
          <p:nvPr/>
        </p:nvGrpSpPr>
        <p:grpSpPr>
          <a:xfrm>
            <a:off x="476475" y="1105989"/>
            <a:ext cx="6986771" cy="963299"/>
            <a:chOff x="1151472" y="3187501"/>
            <a:chExt cx="6552728" cy="914400"/>
          </a:xfrm>
        </p:grpSpPr>
        <p:sp>
          <p:nvSpPr>
            <p:cNvPr id="3" name="Pentagon 2">
              <a:extLst>
                <a:ext uri="{FF2B5EF4-FFF2-40B4-BE49-F238E27FC236}">
                  <a16:creationId xmlns:a16="http://schemas.microsoft.com/office/drawing/2014/main" id="{AB88E9E7-A9A3-4127-AD76-B1BFF083D19C}"/>
                </a:ext>
              </a:extLst>
            </p:cNvPr>
            <p:cNvSpPr/>
            <p:nvPr/>
          </p:nvSpPr>
          <p:spPr>
            <a:xfrm>
              <a:off x="1633824" y="3347030"/>
              <a:ext cx="6070376" cy="720000"/>
            </a:xfrm>
            <a:prstGeom prst="homePlate">
              <a:avLst/>
            </a:prstGeom>
            <a:solidFill>
              <a:srgbClr val="F8B2A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4" name="Pentagon 3">
              <a:extLst>
                <a:ext uri="{FF2B5EF4-FFF2-40B4-BE49-F238E27FC236}">
                  <a16:creationId xmlns:a16="http://schemas.microsoft.com/office/drawing/2014/main" id="{FE070D95-C78D-411C-A6E5-14B3980AE197}"/>
                </a:ext>
              </a:extLst>
            </p:cNvPr>
            <p:cNvSpPr/>
            <p:nvPr/>
          </p:nvSpPr>
          <p:spPr>
            <a:xfrm>
              <a:off x="1633824" y="3284701"/>
              <a:ext cx="5914970" cy="720000"/>
            </a:xfrm>
            <a:prstGeom prst="homePlate">
              <a:avLst/>
            </a:prstGeom>
            <a:solidFill>
              <a:sysClr val="window" lastClr="FFFFFF"/>
            </a:solidFill>
            <a:ln w="38100" cap="flat" cmpd="sng" algn="ctr">
              <a:solidFill>
                <a:srgbClr val="F8B2A3"/>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5" name="Diamond 4">
              <a:extLst>
                <a:ext uri="{FF2B5EF4-FFF2-40B4-BE49-F238E27FC236}">
                  <a16:creationId xmlns:a16="http://schemas.microsoft.com/office/drawing/2014/main" id="{B4955E8B-760B-4319-AA10-DEE755BE7F0B}"/>
                </a:ext>
              </a:extLst>
            </p:cNvPr>
            <p:cNvSpPr/>
            <p:nvPr/>
          </p:nvSpPr>
          <p:spPr>
            <a:xfrm>
              <a:off x="1151472" y="3187501"/>
              <a:ext cx="914400" cy="914400"/>
            </a:xfrm>
            <a:prstGeom prst="diamond">
              <a:avLst/>
            </a:prstGeom>
            <a:solidFill>
              <a:srgbClr val="F8B2A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grpSp>
      <p:sp>
        <p:nvSpPr>
          <p:cNvPr id="6" name="직사각형 39">
            <a:extLst>
              <a:ext uri="{FF2B5EF4-FFF2-40B4-BE49-F238E27FC236}">
                <a16:creationId xmlns:a16="http://schemas.microsoft.com/office/drawing/2014/main" id="{3AC18222-85D0-4D3F-AD49-08306DD7E171}"/>
              </a:ext>
            </a:extLst>
          </p:cNvPr>
          <p:cNvSpPr/>
          <p:nvPr/>
        </p:nvSpPr>
        <p:spPr>
          <a:xfrm>
            <a:off x="762367" y="1302826"/>
            <a:ext cx="403184"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dirty="0">
                <a:solidFill>
                  <a:schemeClr val="bg1"/>
                </a:solidFill>
                <a:latin typeface="Arial" panose="020B0604020202020204" pitchFamily="34" charset="0"/>
                <a:cs typeface="Arial" panose="020B0604020202020204" pitchFamily="34" charset="0"/>
              </a:rPr>
              <a:t>6</a:t>
            </a:r>
            <a:r>
              <a:rPr lang="en-US" altLang="ko-KR" sz="2800" b="1" dirty="0" smtClean="0">
                <a:solidFill>
                  <a:schemeClr val="bg1"/>
                </a:solidFill>
                <a:latin typeface="Arial" panose="020B0604020202020204" pitchFamily="34" charset="0"/>
                <a:cs typeface="Arial" panose="020B0604020202020204" pitchFamily="34" charset="0"/>
              </a:rPr>
              <a:t> </a:t>
            </a:r>
            <a:endParaRPr lang="ko-KR" altLang="en-US" sz="2800"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534F0DE-D49D-4386-BF7A-A63327A1BBB8}"/>
              </a:ext>
            </a:extLst>
          </p:cNvPr>
          <p:cNvSpPr txBox="1"/>
          <p:nvPr/>
        </p:nvSpPr>
        <p:spPr bwMode="auto">
          <a:xfrm>
            <a:off x="1922072" y="1372886"/>
            <a:ext cx="4444178" cy="46166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b="1" dirty="0" err="1">
                <a:solidFill>
                  <a:schemeClr val="tx1">
                    <a:lumMod val="75000"/>
                    <a:lumOff val="25000"/>
                  </a:schemeClr>
                </a:solidFill>
                <a:latin typeface="Arial" panose="020B0604020202020204" pitchFamily="34" charset="0"/>
                <a:cs typeface="Arial" panose="020B0604020202020204" pitchFamily="34" charset="0"/>
              </a:rPr>
              <a:t>Giới</a:t>
            </a:r>
            <a:r>
              <a:rPr lang="en-US" altLang="ko-KR" sz="2400" b="1" dirty="0">
                <a:solidFill>
                  <a:schemeClr val="tx1">
                    <a:lumMod val="75000"/>
                    <a:lumOff val="25000"/>
                  </a:schemeClr>
                </a:solidFill>
                <a:latin typeface="Arial" panose="020B0604020202020204" pitchFamily="34" charset="0"/>
                <a:cs typeface="Arial" panose="020B0604020202020204" pitchFamily="34" charset="0"/>
              </a:rPr>
              <a:t> </a:t>
            </a:r>
            <a:r>
              <a:rPr lang="en-US" altLang="ko-KR" sz="2400" b="1" dirty="0" err="1">
                <a:solidFill>
                  <a:schemeClr val="tx1">
                    <a:lumMod val="75000"/>
                    <a:lumOff val="25000"/>
                  </a:schemeClr>
                </a:solidFill>
                <a:latin typeface="Arial" panose="020B0604020202020204" pitchFamily="34" charset="0"/>
                <a:cs typeface="Arial" panose="020B0604020202020204" pitchFamily="34" charset="0"/>
              </a:rPr>
              <a:t>thiệu</a:t>
            </a:r>
            <a:r>
              <a:rPr lang="en-US" altLang="ko-KR" sz="2400" b="1" dirty="0">
                <a:solidFill>
                  <a:schemeClr val="tx1">
                    <a:lumMod val="75000"/>
                    <a:lumOff val="25000"/>
                  </a:schemeClr>
                </a:solidFill>
                <a:latin typeface="Arial" panose="020B0604020202020204" pitchFamily="34" charset="0"/>
                <a:cs typeface="Arial" panose="020B0604020202020204" pitchFamily="34" charset="0"/>
              </a:rPr>
              <a:t> </a:t>
            </a:r>
            <a:r>
              <a:rPr lang="en-US" altLang="ko-KR" sz="2400" b="1" dirty="0" err="1" smtClean="0">
                <a:solidFill>
                  <a:schemeClr val="tx1">
                    <a:lumMod val="75000"/>
                    <a:lumOff val="25000"/>
                  </a:schemeClr>
                </a:solidFill>
                <a:latin typeface="Arial" panose="020B0604020202020204" pitchFamily="34" charset="0"/>
                <a:cs typeface="Arial" panose="020B0604020202020204" pitchFamily="34" charset="0"/>
              </a:rPr>
              <a:t>về</a:t>
            </a:r>
            <a:r>
              <a:rPr lang="en-US" altLang="ko-KR" sz="2400" b="1" dirty="0">
                <a:solidFill>
                  <a:schemeClr val="tx1">
                    <a:lumMod val="75000"/>
                    <a:lumOff val="25000"/>
                  </a:schemeClr>
                </a:solidFill>
                <a:latin typeface="Arial" panose="020B0604020202020204" pitchFamily="34" charset="0"/>
                <a:cs typeface="Arial" panose="020B0604020202020204" pitchFamily="34" charset="0"/>
              </a:rPr>
              <a:t> </a:t>
            </a:r>
            <a:r>
              <a:rPr lang="en-US" altLang="ko-KR" sz="2400" b="1" dirty="0" smtClean="0">
                <a:solidFill>
                  <a:schemeClr val="tx1">
                    <a:lumMod val="75000"/>
                    <a:lumOff val="25000"/>
                  </a:schemeClr>
                </a:solidFill>
                <a:latin typeface="Arial" panose="020B0604020202020204" pitchFamily="34" charset="0"/>
                <a:cs typeface="Arial" panose="020B0604020202020204" pitchFamily="34" charset="0"/>
              </a:rPr>
              <a:t>TCP</a:t>
            </a:r>
            <a:endParaRPr lang="en-US" altLang="ko-KR" sz="24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8" name="AutoShape 4" descr="Chuẩn Mã Hóa AES và Cách sử dụng trong Rail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8"/>
          <p:cNvSpPr/>
          <p:nvPr/>
        </p:nvSpPr>
        <p:spPr>
          <a:xfrm>
            <a:off x="864731" y="2232723"/>
            <a:ext cx="2533258" cy="400110"/>
          </a:xfrm>
          <a:prstGeom prst="rect">
            <a:avLst/>
          </a:prstGeom>
        </p:spPr>
        <p:txBody>
          <a:bodyPr wrap="none">
            <a:spAutoFit/>
          </a:bodyPr>
          <a:lstStyle/>
          <a:p>
            <a:r>
              <a:rPr lang="en-US" sz="2000" dirty="0" smtClean="0">
                <a:latin typeface="Arial" panose="020B0604020202020204" pitchFamily="34" charset="0"/>
                <a:cs typeface="Arial" panose="020B0604020202020204" pitchFamily="34" charset="0"/>
              </a:rPr>
              <a:t>CÁCH HOẠT ĐỘNG</a:t>
            </a:r>
            <a:endParaRPr lang="en-US" sz="2000" dirty="0">
              <a:latin typeface="Arial" panose="020B0604020202020204" pitchFamily="34" charset="0"/>
              <a:cs typeface="Arial" panose="020B0604020202020204" pitchFamily="34" charset="0"/>
            </a:endParaRPr>
          </a:p>
        </p:txBody>
      </p:sp>
      <p:sp>
        <p:nvSpPr>
          <p:cNvPr id="51" name="Rectangle 50"/>
          <p:cNvSpPr>
            <a:spLocks/>
          </p:cNvSpPr>
          <p:nvPr/>
        </p:nvSpPr>
        <p:spPr bwMode="auto">
          <a:xfrm>
            <a:off x="4919681" y="3622155"/>
            <a:ext cx="1686359" cy="474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2286000">
              <a:lnSpc>
                <a:spcPts val="3700"/>
              </a:lnSpc>
            </a:pPr>
            <a:r>
              <a:rPr lang="en-US" sz="3500" spc="250" dirty="0" err="1" smtClean="0">
                <a:latin typeface="+mj-lt"/>
                <a:ea typeface="Lato Light" charset="0"/>
                <a:cs typeface="Lato Light" charset="0"/>
                <a:sym typeface="Bebas Neue" charset="0"/>
              </a:rPr>
              <a:t>Bước</a:t>
            </a:r>
            <a:r>
              <a:rPr lang="en-US" sz="3500" spc="250" dirty="0" smtClean="0">
                <a:latin typeface="+mj-lt"/>
                <a:ea typeface="Lato Light" charset="0"/>
                <a:cs typeface="Lato Light" charset="0"/>
                <a:sym typeface="Bebas Neue" charset="0"/>
              </a:rPr>
              <a:t> 2</a:t>
            </a:r>
            <a:endParaRPr lang="en-US" sz="3500" spc="250" dirty="0">
              <a:latin typeface="+mj-lt"/>
              <a:ea typeface="Lato Light" charset="0"/>
              <a:cs typeface="Lato Light" charset="0"/>
              <a:sym typeface="Bebas Neue" charset="0"/>
            </a:endParaRPr>
          </a:p>
        </p:txBody>
      </p:sp>
      <p:sp>
        <p:nvSpPr>
          <p:cNvPr id="52" name="Rectangle 51"/>
          <p:cNvSpPr>
            <a:spLocks/>
          </p:cNvSpPr>
          <p:nvPr/>
        </p:nvSpPr>
        <p:spPr bwMode="auto">
          <a:xfrm>
            <a:off x="1651703" y="3622155"/>
            <a:ext cx="1686359" cy="474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2286000">
              <a:lnSpc>
                <a:spcPts val="3700"/>
              </a:lnSpc>
            </a:pPr>
            <a:r>
              <a:rPr lang="en-US" sz="3500" spc="250" dirty="0" err="1" smtClean="0">
                <a:latin typeface="+mj-lt"/>
                <a:ea typeface="Lato Light" charset="0"/>
                <a:cs typeface="Lato Light" charset="0"/>
                <a:sym typeface="Bebas Neue" charset="0"/>
              </a:rPr>
              <a:t>Bước</a:t>
            </a:r>
            <a:r>
              <a:rPr lang="en-US" sz="3500" spc="250" dirty="0" smtClean="0">
                <a:latin typeface="+mj-lt"/>
                <a:ea typeface="Lato Light" charset="0"/>
                <a:cs typeface="Lato Light" charset="0"/>
                <a:sym typeface="Bebas Neue" charset="0"/>
              </a:rPr>
              <a:t> 1</a:t>
            </a:r>
            <a:endParaRPr lang="en-US" sz="3500" spc="250" dirty="0">
              <a:latin typeface="+mj-lt"/>
              <a:ea typeface="Lato Light" charset="0"/>
              <a:cs typeface="Lato Light" charset="0"/>
              <a:sym typeface="Bebas Neue" charset="0"/>
            </a:endParaRPr>
          </a:p>
        </p:txBody>
      </p:sp>
      <p:sp>
        <p:nvSpPr>
          <p:cNvPr id="53" name="Rectangle 52"/>
          <p:cNvSpPr>
            <a:spLocks/>
          </p:cNvSpPr>
          <p:nvPr/>
        </p:nvSpPr>
        <p:spPr bwMode="auto">
          <a:xfrm>
            <a:off x="8176374" y="3616297"/>
            <a:ext cx="1686359" cy="474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2286000">
              <a:lnSpc>
                <a:spcPts val="3700"/>
              </a:lnSpc>
            </a:pPr>
            <a:r>
              <a:rPr lang="en-US" sz="3500" spc="250" dirty="0" err="1" smtClean="0">
                <a:latin typeface="+mj-lt"/>
                <a:ea typeface="Lato Light" charset="0"/>
                <a:cs typeface="Lato Light" charset="0"/>
                <a:sym typeface="Bebas Neue" charset="0"/>
              </a:rPr>
              <a:t>Bước</a:t>
            </a:r>
            <a:r>
              <a:rPr lang="en-US" sz="3500" spc="250" dirty="0" smtClean="0">
                <a:latin typeface="+mj-lt"/>
                <a:ea typeface="Lato Light" charset="0"/>
                <a:cs typeface="Lato Light" charset="0"/>
                <a:sym typeface="Bebas Neue" charset="0"/>
              </a:rPr>
              <a:t> 3</a:t>
            </a:r>
            <a:endParaRPr lang="en-US" sz="3500" spc="250" dirty="0">
              <a:latin typeface="+mj-lt"/>
              <a:ea typeface="Lato Light" charset="0"/>
              <a:cs typeface="Lato Light" charset="0"/>
              <a:sym typeface="Bebas Neue" charset="0"/>
            </a:endParaRPr>
          </a:p>
        </p:txBody>
      </p:sp>
      <p:sp>
        <p:nvSpPr>
          <p:cNvPr id="54" name="Rectangle 53"/>
          <p:cNvSpPr/>
          <p:nvPr/>
        </p:nvSpPr>
        <p:spPr>
          <a:xfrm>
            <a:off x="864731" y="2907177"/>
            <a:ext cx="8583910" cy="369332"/>
          </a:xfrm>
          <a:prstGeom prst="rect">
            <a:avLst/>
          </a:prstGeom>
        </p:spPr>
        <p:txBody>
          <a:bodyPr wrap="square">
            <a:spAutoFit/>
          </a:bodyPr>
          <a:lstStyle/>
          <a:p>
            <a:r>
              <a:rPr lang="vi-VN" dirty="0">
                <a:cs typeface="Times New Roman" panose="02020603050405020304" pitchFamily="18" charset="0"/>
              </a:rPr>
              <a:t>TCP sử dụng một quy trình bắt </a:t>
            </a:r>
            <a:r>
              <a:rPr lang="vi-VN" dirty="0" smtClean="0">
                <a:cs typeface="Times New Roman" panose="02020603050405020304" pitchFamily="18" charset="0"/>
              </a:rPr>
              <a:t>t</a:t>
            </a:r>
            <a:r>
              <a:rPr lang="en-US" dirty="0" smtClean="0">
                <a:cs typeface="Times New Roman" panose="02020603050405020304" pitchFamily="18" charset="0"/>
              </a:rPr>
              <a:t>ay</a:t>
            </a:r>
            <a:r>
              <a:rPr lang="vi-VN" dirty="0" smtClean="0">
                <a:cs typeface="Times New Roman" panose="02020603050405020304" pitchFamily="18" charset="0"/>
              </a:rPr>
              <a:t> </a:t>
            </a:r>
            <a:r>
              <a:rPr lang="vi-VN" dirty="0">
                <a:cs typeface="Times New Roman" panose="02020603050405020304" pitchFamily="18" charset="0"/>
              </a:rPr>
              <a:t>3 bước (3-way handshake)</a:t>
            </a:r>
            <a:endParaRPr lang="en-US" dirty="0">
              <a:cs typeface="Times New Roman" panose="02020603050405020304" pitchFamily="18" charset="0"/>
            </a:endParaRPr>
          </a:p>
        </p:txBody>
      </p:sp>
      <p:sp>
        <p:nvSpPr>
          <p:cNvPr id="55" name="Rectangle 54"/>
          <p:cNvSpPr/>
          <p:nvPr/>
        </p:nvSpPr>
        <p:spPr>
          <a:xfrm>
            <a:off x="1084614" y="4446994"/>
            <a:ext cx="2544337" cy="1200329"/>
          </a:xfrm>
          <a:prstGeom prst="rect">
            <a:avLst/>
          </a:prstGeom>
        </p:spPr>
        <p:txBody>
          <a:bodyPr wrap="square">
            <a:spAutoFit/>
          </a:bodyPr>
          <a:lstStyle/>
          <a:p>
            <a:pPr algn="just"/>
            <a:r>
              <a:rPr lang="en-US" dirty="0">
                <a:latin typeface="Arial" panose="020B0604020202020204" pitchFamily="34" charset="0"/>
                <a:cs typeface="Arial" panose="020B0604020202020204" pitchFamily="34" charset="0"/>
              </a:rPr>
              <a:t>Client </a:t>
            </a:r>
            <a:r>
              <a:rPr lang="en-US" dirty="0" err="1">
                <a:latin typeface="Arial" panose="020B0604020202020204" pitchFamily="34" charset="0"/>
                <a:cs typeface="Arial" panose="020B0604020202020204" pitchFamily="34" charset="0"/>
              </a:rPr>
              <a:t>yêu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mở</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cổng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dịch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vụ</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bằng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gửi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gói</a:t>
            </a:r>
            <a:r>
              <a:rPr lang="en-US" dirty="0">
                <a:latin typeface="Arial" panose="020B0604020202020204" pitchFamily="34" charset="0"/>
                <a:cs typeface="Arial" panose="020B0604020202020204" pitchFamily="34" charset="0"/>
              </a:rPr>
              <a:t> tin SYN (</a:t>
            </a:r>
            <a:r>
              <a:rPr lang="en-US" dirty="0" err="1">
                <a:latin typeface="Arial" panose="020B0604020202020204" pitchFamily="34" charset="0"/>
                <a:cs typeface="Arial" panose="020B0604020202020204" pitchFamily="34" charset="0"/>
              </a:rPr>
              <a:t>gói</a:t>
            </a:r>
            <a:r>
              <a:rPr lang="en-US" dirty="0">
                <a:latin typeface="Arial" panose="020B0604020202020204" pitchFamily="34" charset="0"/>
                <a:cs typeface="Arial" panose="020B0604020202020204" pitchFamily="34" charset="0"/>
              </a:rPr>
              <a:t> tin TCP) </a:t>
            </a:r>
            <a:r>
              <a:rPr lang="en-US" dirty="0" err="1">
                <a:latin typeface="Arial" panose="020B0604020202020204" pitchFamily="34" charset="0"/>
                <a:cs typeface="Arial" panose="020B0604020202020204" pitchFamily="34" charset="0"/>
              </a:rPr>
              <a:t>tới</a:t>
            </a:r>
            <a:r>
              <a:rPr lang="en-US" dirty="0">
                <a:latin typeface="Arial" panose="020B0604020202020204" pitchFamily="34" charset="0"/>
                <a:cs typeface="Arial" panose="020B0604020202020204" pitchFamily="34" charset="0"/>
              </a:rPr>
              <a:t> server</a:t>
            </a:r>
          </a:p>
        </p:txBody>
      </p:sp>
      <p:sp>
        <p:nvSpPr>
          <p:cNvPr id="56" name="Rectangle 55"/>
          <p:cNvSpPr/>
          <p:nvPr/>
        </p:nvSpPr>
        <p:spPr>
          <a:xfrm>
            <a:off x="4452885" y="4483874"/>
            <a:ext cx="2619950" cy="1200329"/>
          </a:xfrm>
          <a:prstGeom prst="rect">
            <a:avLst/>
          </a:prstGeom>
        </p:spPr>
        <p:txBody>
          <a:bodyPr wrap="square">
            <a:spAutoFit/>
          </a:bodyPr>
          <a:lstStyle/>
          <a:p>
            <a:pPr algn="just"/>
            <a:r>
              <a:rPr lang="vi-VN" dirty="0"/>
              <a:t>Server hồi đáp bằng cách gửi lại phía client bản tin SYN-ACK, trong gói tin này.</a:t>
            </a:r>
            <a:endParaRPr lang="en-US" dirty="0"/>
          </a:p>
        </p:txBody>
      </p:sp>
      <p:sp>
        <p:nvSpPr>
          <p:cNvPr id="57" name="Rectangle 56"/>
          <p:cNvSpPr/>
          <p:nvPr/>
        </p:nvSpPr>
        <p:spPr>
          <a:xfrm>
            <a:off x="7851448" y="4441338"/>
            <a:ext cx="2719751" cy="1754326"/>
          </a:xfrm>
          <a:prstGeom prst="rect">
            <a:avLst/>
          </a:prstGeom>
        </p:spPr>
        <p:txBody>
          <a:bodyPr wrap="square">
            <a:spAutoFit/>
          </a:bodyPr>
          <a:lstStyle/>
          <a:p>
            <a:pPr algn="just"/>
            <a:r>
              <a:rPr lang="vi-VN" dirty="0"/>
              <a:t>Để hoàn tất quá trình bắt tay ba bước, client tiếp tục gửi tới server bản tin ACK, trong bản tin này</a:t>
            </a:r>
            <a:endParaRPr lang="en-US" dirty="0"/>
          </a:p>
        </p:txBody>
      </p:sp>
    </p:spTree>
    <p:extLst>
      <p:ext uri="{BB962C8B-B14F-4D97-AF65-F5344CB8AC3E}">
        <p14:creationId xmlns:p14="http://schemas.microsoft.com/office/powerpoint/2010/main" val="832364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4"/>
                                        </p:tgtEl>
                                        <p:attrNameLst>
                                          <p:attrName>style.visibility</p:attrName>
                                        </p:attrNameLst>
                                      </p:cBhvr>
                                      <p:to>
                                        <p:strVal val="visible"/>
                                      </p:to>
                                    </p:set>
                                    <p:anim calcmode="lin" valueType="num">
                                      <p:cBhvr additive="base">
                                        <p:cTn id="18" dur="500" fill="hold"/>
                                        <p:tgtEl>
                                          <p:spTgt spid="54"/>
                                        </p:tgtEl>
                                        <p:attrNameLst>
                                          <p:attrName>ppt_x</p:attrName>
                                        </p:attrNameLst>
                                      </p:cBhvr>
                                      <p:tavLst>
                                        <p:tav tm="0">
                                          <p:val>
                                            <p:strVal val="#ppt_x"/>
                                          </p:val>
                                        </p:tav>
                                        <p:tav tm="100000">
                                          <p:val>
                                            <p:strVal val="#ppt_x"/>
                                          </p:val>
                                        </p:tav>
                                      </p:tavLst>
                                    </p:anim>
                                    <p:anim calcmode="lin" valueType="num">
                                      <p:cBhvr additive="base">
                                        <p:cTn id="19"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barn(inVertical)">
                                      <p:cBhvr>
                                        <p:cTn id="24" dur="500"/>
                                        <p:tgtEl>
                                          <p:spTgt spid="52"/>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barn(inVertical)">
                                      <p:cBhvr>
                                        <p:cTn id="27" dur="500"/>
                                        <p:tgtEl>
                                          <p:spTgt spid="55"/>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barn(inVertical)">
                                      <p:cBhvr>
                                        <p:cTn id="32" dur="500"/>
                                        <p:tgtEl>
                                          <p:spTgt spid="51"/>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barn(inVertical)">
                                      <p:cBhvr>
                                        <p:cTn id="35" dur="500"/>
                                        <p:tgtEl>
                                          <p:spTgt spid="56"/>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barn(inVertical)">
                                      <p:cBhvr>
                                        <p:cTn id="40" dur="500"/>
                                        <p:tgtEl>
                                          <p:spTgt spid="53"/>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barn(inVertical)">
                                      <p:cBhvr>
                                        <p:cTn id="43"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51" grpId="0"/>
      <p:bldP spid="52" grpId="0"/>
      <p:bldP spid="53" grpId="0"/>
      <p:bldP spid="54" grpId="0"/>
      <p:bldP spid="55" grpId="0"/>
      <p:bldP spid="56" grpId="0"/>
      <p:bldP spid="5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70423D-6D02-4F5A-BB15-9B80A8C8BB48}"/>
              </a:ext>
            </a:extLst>
          </p:cNvPr>
          <p:cNvSpPr/>
          <p:nvPr/>
        </p:nvSpPr>
        <p:spPr>
          <a:xfrm>
            <a:off x="3172314" y="1367040"/>
            <a:ext cx="5224507" cy="584775"/>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a:spAutoFit/>
          </a:bodyPr>
          <a:lstStyle/>
          <a:p>
            <a:r>
              <a:rPr lang="en-US" sz="3200" b="1"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PHÂN CÔNG </a:t>
            </a:r>
            <a:r>
              <a:rPr lang="en-US" sz="3200" b="1" dirty="0" err="1"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CÔNG</a:t>
            </a:r>
            <a:r>
              <a:rPr lang="en-US" sz="3200" b="1"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VIỆC</a:t>
            </a:r>
            <a:r>
              <a:rPr lang="en-US" sz="3200" b="1"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endParaRPr lang="en-US" sz="32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9" name="Rectangle 1"/>
          <p:cNvSpPr>
            <a:spLocks noChangeArrowheads="1"/>
          </p:cNvSpPr>
          <p:nvPr/>
        </p:nvSpPr>
        <p:spPr bwMode="auto">
          <a:xfrm>
            <a:off x="3057525" y="3316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1440169764"/>
              </p:ext>
            </p:extLst>
          </p:nvPr>
        </p:nvGraphicFramePr>
        <p:xfrm>
          <a:off x="1238250" y="2297112"/>
          <a:ext cx="10210800" cy="3627439"/>
        </p:xfrm>
        <a:graphic>
          <a:graphicData uri="http://schemas.openxmlformats.org/drawingml/2006/table">
            <a:tbl>
              <a:tblPr firstRow="1" firstCol="1" bandRow="1">
                <a:tableStyleId>{5C22544A-7EE6-4342-B048-85BDC9FD1C3A}</a:tableStyleId>
              </a:tblPr>
              <a:tblGrid>
                <a:gridCol w="3443078">
                  <a:extLst>
                    <a:ext uri="{9D8B030D-6E8A-4147-A177-3AD203B41FA5}">
                      <a16:colId xmlns:a16="http://schemas.microsoft.com/office/drawing/2014/main" val="519506266"/>
                    </a:ext>
                  </a:extLst>
                </a:gridCol>
                <a:gridCol w="6767722">
                  <a:extLst>
                    <a:ext uri="{9D8B030D-6E8A-4147-A177-3AD203B41FA5}">
                      <a16:colId xmlns:a16="http://schemas.microsoft.com/office/drawing/2014/main" val="1456351560"/>
                    </a:ext>
                  </a:extLst>
                </a:gridCol>
              </a:tblGrid>
              <a:tr h="280535">
                <a:tc>
                  <a:txBody>
                    <a:bodyPr/>
                    <a:lstStyle/>
                    <a:p>
                      <a:pPr algn="ctr">
                        <a:lnSpc>
                          <a:spcPct val="107000"/>
                        </a:lnSpc>
                        <a:spcAft>
                          <a:spcPts val="800"/>
                        </a:spcAft>
                      </a:pPr>
                      <a:r>
                        <a:rPr lang="en-US" sz="1400">
                          <a:effectLst/>
                        </a:rPr>
                        <a:t>HỌ VÀ TÊN</a:t>
                      </a:r>
                      <a:endParaRPr lang="en-US" sz="140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lnSpc>
                          <a:spcPct val="107000"/>
                        </a:lnSpc>
                        <a:spcAft>
                          <a:spcPts val="800"/>
                        </a:spcAft>
                      </a:pPr>
                      <a:r>
                        <a:rPr lang="en-US" sz="1400">
                          <a:effectLst/>
                        </a:rPr>
                        <a:t>CÔNG VIỆC</a:t>
                      </a:r>
                      <a:endParaRPr lang="en-US" sz="14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2152245355"/>
                  </a:ext>
                </a:extLst>
              </a:tr>
              <a:tr h="1091314">
                <a:tc>
                  <a:txBody>
                    <a:bodyPr/>
                    <a:lstStyle/>
                    <a:p>
                      <a:pPr algn="ctr">
                        <a:lnSpc>
                          <a:spcPct val="107000"/>
                        </a:lnSpc>
                        <a:spcAft>
                          <a:spcPts val="800"/>
                        </a:spcAft>
                      </a:pPr>
                      <a:r>
                        <a:rPr lang="en-US" sz="1400" dirty="0">
                          <a:solidFill>
                            <a:schemeClr val="tx1"/>
                          </a:solidFill>
                          <a:effectLst/>
                          <a:latin typeface="Arial" panose="020B0604020202020204" pitchFamily="34" charset="0"/>
                          <a:cs typeface="Arial" panose="020B0604020202020204" pitchFamily="34" charset="0"/>
                        </a:rPr>
                        <a:t>Phan </a:t>
                      </a:r>
                      <a:r>
                        <a:rPr lang="en-US" sz="1400" dirty="0" err="1">
                          <a:solidFill>
                            <a:schemeClr val="tx1"/>
                          </a:solidFill>
                          <a:effectLst/>
                          <a:latin typeface="Arial" panose="020B0604020202020204" pitchFamily="34" charset="0"/>
                          <a:cs typeface="Arial" panose="020B0604020202020204" pitchFamily="34" charset="0"/>
                        </a:rPr>
                        <a:t>Văn</a:t>
                      </a:r>
                      <a:r>
                        <a:rPr lang="en-US" sz="1400" dirty="0">
                          <a:solidFill>
                            <a:schemeClr val="tx1"/>
                          </a:solidFill>
                          <a:effectLst/>
                          <a:latin typeface="Arial" panose="020B0604020202020204" pitchFamily="34" charset="0"/>
                          <a:cs typeface="Arial" panose="020B0604020202020204" pitchFamily="34" charset="0"/>
                        </a:rPr>
                        <a:t> </a:t>
                      </a:r>
                      <a:r>
                        <a:rPr lang="en-US" sz="1400" dirty="0" err="1">
                          <a:solidFill>
                            <a:schemeClr val="tx1"/>
                          </a:solidFill>
                          <a:effectLst/>
                          <a:latin typeface="Arial" panose="020B0604020202020204" pitchFamily="34" charset="0"/>
                          <a:cs typeface="Arial" panose="020B0604020202020204" pitchFamily="34" charset="0"/>
                        </a:rPr>
                        <a:t>Quang</a:t>
                      </a:r>
                      <a:endParaRPr lang="en-US" sz="1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accent1">
                        <a:lumMod val="20000"/>
                        <a:lumOff val="80000"/>
                      </a:schemeClr>
                    </a:solidFill>
                  </a:tcPr>
                </a:tc>
                <a:tc>
                  <a:txBody>
                    <a:bodyPr/>
                    <a:lstStyle/>
                    <a:p>
                      <a:pPr>
                        <a:lnSpc>
                          <a:spcPct val="107000"/>
                        </a:lnSpc>
                        <a:spcAft>
                          <a:spcPts val="800"/>
                        </a:spcAft>
                      </a:pPr>
                      <a:r>
                        <a:rPr lang="en-US" sz="1400" dirty="0" err="1">
                          <a:solidFill>
                            <a:schemeClr val="tx1"/>
                          </a:solidFill>
                          <a:effectLst/>
                          <a:latin typeface="Arial" panose="020B0604020202020204" pitchFamily="34" charset="0"/>
                          <a:cs typeface="Arial" panose="020B0604020202020204" pitchFamily="34" charset="0"/>
                        </a:rPr>
                        <a:t>Tìm</a:t>
                      </a:r>
                      <a:r>
                        <a:rPr lang="en-US" sz="1400" dirty="0">
                          <a:solidFill>
                            <a:schemeClr val="tx1"/>
                          </a:solidFill>
                          <a:effectLst/>
                          <a:latin typeface="Arial" panose="020B0604020202020204" pitchFamily="34" charset="0"/>
                          <a:cs typeface="Arial" panose="020B0604020202020204" pitchFamily="34" charset="0"/>
                        </a:rPr>
                        <a:t> </a:t>
                      </a:r>
                      <a:r>
                        <a:rPr lang="en-US" sz="1400" dirty="0" err="1">
                          <a:solidFill>
                            <a:schemeClr val="tx1"/>
                          </a:solidFill>
                          <a:effectLst/>
                          <a:latin typeface="Arial" panose="020B0604020202020204" pitchFamily="34" charset="0"/>
                          <a:cs typeface="Arial" panose="020B0604020202020204" pitchFamily="34" charset="0"/>
                        </a:rPr>
                        <a:t>hiểu</a:t>
                      </a:r>
                      <a:r>
                        <a:rPr lang="en-US" sz="1400" dirty="0">
                          <a:solidFill>
                            <a:schemeClr val="tx1"/>
                          </a:solidFill>
                          <a:effectLst/>
                          <a:latin typeface="Arial" panose="020B0604020202020204" pitchFamily="34" charset="0"/>
                          <a:cs typeface="Arial" panose="020B0604020202020204" pitchFamily="34" charset="0"/>
                        </a:rPr>
                        <a:t> </a:t>
                      </a:r>
                      <a:r>
                        <a:rPr lang="en-US" sz="1400" dirty="0" err="1">
                          <a:solidFill>
                            <a:schemeClr val="tx1"/>
                          </a:solidFill>
                          <a:effectLst/>
                          <a:latin typeface="Arial" panose="020B0604020202020204" pitchFamily="34" charset="0"/>
                          <a:cs typeface="Arial" panose="020B0604020202020204" pitchFamily="34" charset="0"/>
                        </a:rPr>
                        <a:t>về</a:t>
                      </a:r>
                      <a:r>
                        <a:rPr lang="en-US" sz="1400" dirty="0">
                          <a:solidFill>
                            <a:schemeClr val="tx1"/>
                          </a:solidFill>
                          <a:effectLst/>
                          <a:latin typeface="Arial" panose="020B0604020202020204" pitchFamily="34" charset="0"/>
                          <a:cs typeface="Arial" panose="020B0604020202020204" pitchFamily="34" charset="0"/>
                        </a:rPr>
                        <a:t> AES, </a:t>
                      </a:r>
                      <a:r>
                        <a:rPr lang="en-US" sz="1400" dirty="0" err="1">
                          <a:solidFill>
                            <a:schemeClr val="tx1"/>
                          </a:solidFill>
                          <a:effectLst/>
                          <a:latin typeface="Arial" panose="020B0604020202020204" pitchFamily="34" charset="0"/>
                          <a:cs typeface="Arial" panose="020B0604020202020204" pitchFamily="34" charset="0"/>
                        </a:rPr>
                        <a:t>Ưu</a:t>
                      </a:r>
                      <a:r>
                        <a:rPr lang="en-US" sz="1400" dirty="0">
                          <a:solidFill>
                            <a:schemeClr val="tx1"/>
                          </a:solidFill>
                          <a:effectLst/>
                          <a:latin typeface="Arial" panose="020B0604020202020204" pitchFamily="34" charset="0"/>
                          <a:cs typeface="Arial" panose="020B0604020202020204" pitchFamily="34" charset="0"/>
                        </a:rPr>
                        <a:t> </a:t>
                      </a:r>
                      <a:r>
                        <a:rPr lang="en-US" sz="1400" dirty="0" err="1">
                          <a:solidFill>
                            <a:schemeClr val="tx1"/>
                          </a:solidFill>
                          <a:effectLst/>
                          <a:latin typeface="Arial" panose="020B0604020202020204" pitchFamily="34" charset="0"/>
                          <a:cs typeface="Arial" panose="020B0604020202020204" pitchFamily="34" charset="0"/>
                        </a:rPr>
                        <a:t>nhược</a:t>
                      </a:r>
                      <a:r>
                        <a:rPr lang="en-US" sz="1400" dirty="0">
                          <a:solidFill>
                            <a:schemeClr val="tx1"/>
                          </a:solidFill>
                          <a:effectLst/>
                          <a:latin typeface="Arial" panose="020B0604020202020204" pitchFamily="34" charset="0"/>
                          <a:cs typeface="Arial" panose="020B0604020202020204" pitchFamily="34" charset="0"/>
                        </a:rPr>
                        <a:t> </a:t>
                      </a:r>
                      <a:r>
                        <a:rPr lang="en-US" sz="1400" dirty="0" err="1">
                          <a:solidFill>
                            <a:schemeClr val="tx1"/>
                          </a:solidFill>
                          <a:effectLst/>
                          <a:latin typeface="Arial" panose="020B0604020202020204" pitchFamily="34" charset="0"/>
                          <a:cs typeface="Arial" panose="020B0604020202020204" pitchFamily="34" charset="0"/>
                        </a:rPr>
                        <a:t>điểm</a:t>
                      </a:r>
                      <a:endParaRPr lang="en-US" sz="1400" dirty="0">
                        <a:solidFill>
                          <a:schemeClr val="tx1"/>
                        </a:solidFill>
                        <a:effectLst/>
                        <a:latin typeface="Arial" panose="020B0604020202020204" pitchFamily="34" charset="0"/>
                        <a:cs typeface="Arial" panose="020B0604020202020204" pitchFamily="34" charset="0"/>
                      </a:endParaRPr>
                    </a:p>
                    <a:p>
                      <a:pPr>
                        <a:lnSpc>
                          <a:spcPct val="107000"/>
                        </a:lnSpc>
                        <a:spcAft>
                          <a:spcPts val="800"/>
                        </a:spcAft>
                      </a:pPr>
                      <a:r>
                        <a:rPr lang="en-US" sz="1400" dirty="0" err="1">
                          <a:solidFill>
                            <a:schemeClr val="tx1"/>
                          </a:solidFill>
                          <a:effectLst/>
                          <a:latin typeface="Arial" panose="020B0604020202020204" pitchFamily="34" charset="0"/>
                          <a:cs typeface="Arial" panose="020B0604020202020204" pitchFamily="34" charset="0"/>
                        </a:rPr>
                        <a:t>Tổng</a:t>
                      </a:r>
                      <a:r>
                        <a:rPr lang="en-US" sz="1400" dirty="0">
                          <a:solidFill>
                            <a:schemeClr val="tx1"/>
                          </a:solidFill>
                          <a:effectLst/>
                          <a:latin typeface="Arial" panose="020B0604020202020204" pitchFamily="34" charset="0"/>
                          <a:cs typeface="Arial" panose="020B0604020202020204" pitchFamily="34" charset="0"/>
                        </a:rPr>
                        <a:t> </a:t>
                      </a:r>
                      <a:r>
                        <a:rPr lang="en-US" sz="1400" dirty="0" err="1">
                          <a:solidFill>
                            <a:schemeClr val="tx1"/>
                          </a:solidFill>
                          <a:effectLst/>
                          <a:latin typeface="Arial" panose="020B0604020202020204" pitchFamily="34" charset="0"/>
                          <a:cs typeface="Arial" panose="020B0604020202020204" pitchFamily="34" charset="0"/>
                        </a:rPr>
                        <a:t>hợp</a:t>
                      </a:r>
                      <a:r>
                        <a:rPr lang="en-US" sz="1400" dirty="0">
                          <a:solidFill>
                            <a:schemeClr val="tx1"/>
                          </a:solidFill>
                          <a:effectLst/>
                          <a:latin typeface="Arial" panose="020B0604020202020204" pitchFamily="34" charset="0"/>
                          <a:cs typeface="Arial" panose="020B0604020202020204" pitchFamily="34" charset="0"/>
                        </a:rPr>
                        <a:t> Slide</a:t>
                      </a:r>
                    </a:p>
                    <a:p>
                      <a:pPr>
                        <a:lnSpc>
                          <a:spcPct val="107000"/>
                        </a:lnSpc>
                        <a:spcAft>
                          <a:spcPts val="800"/>
                        </a:spcAft>
                      </a:pPr>
                      <a:r>
                        <a:rPr lang="en-US" sz="1400" dirty="0" err="1">
                          <a:solidFill>
                            <a:schemeClr val="tx1"/>
                          </a:solidFill>
                          <a:effectLst/>
                          <a:latin typeface="Arial" panose="020B0604020202020204" pitchFamily="34" charset="0"/>
                          <a:cs typeface="Arial" panose="020B0604020202020204" pitchFamily="34" charset="0"/>
                        </a:rPr>
                        <a:t>Đếm</a:t>
                      </a:r>
                      <a:r>
                        <a:rPr lang="en-US" sz="1400" dirty="0">
                          <a:solidFill>
                            <a:schemeClr val="tx1"/>
                          </a:solidFill>
                          <a:effectLst/>
                          <a:latin typeface="Arial" panose="020B0604020202020204" pitchFamily="34" charset="0"/>
                          <a:cs typeface="Arial" panose="020B0604020202020204" pitchFamily="34" charset="0"/>
                        </a:rPr>
                        <a:t> </a:t>
                      </a:r>
                      <a:r>
                        <a:rPr lang="en-US" sz="1400" dirty="0" err="1">
                          <a:solidFill>
                            <a:schemeClr val="tx1"/>
                          </a:solidFill>
                          <a:effectLst/>
                          <a:latin typeface="Arial" panose="020B0604020202020204" pitchFamily="34" charset="0"/>
                          <a:cs typeface="Arial" panose="020B0604020202020204" pitchFamily="34" charset="0"/>
                        </a:rPr>
                        <a:t>số</a:t>
                      </a:r>
                      <a:r>
                        <a:rPr lang="en-US" sz="1400" dirty="0">
                          <a:solidFill>
                            <a:schemeClr val="tx1"/>
                          </a:solidFill>
                          <a:effectLst/>
                          <a:latin typeface="Arial" panose="020B0604020202020204" pitchFamily="34" charset="0"/>
                          <a:cs typeface="Arial" panose="020B0604020202020204" pitchFamily="34" charset="0"/>
                        </a:rPr>
                        <a:t> </a:t>
                      </a:r>
                      <a:r>
                        <a:rPr lang="en-US" sz="1400" dirty="0" err="1">
                          <a:solidFill>
                            <a:schemeClr val="tx1"/>
                          </a:solidFill>
                          <a:effectLst/>
                          <a:latin typeface="Arial" panose="020B0604020202020204" pitchFamily="34" charset="0"/>
                          <a:cs typeface="Arial" panose="020B0604020202020204" pitchFamily="34" charset="0"/>
                        </a:rPr>
                        <a:t>ký</a:t>
                      </a:r>
                      <a:r>
                        <a:rPr lang="en-US" sz="1400" dirty="0">
                          <a:solidFill>
                            <a:schemeClr val="tx1"/>
                          </a:solidFill>
                          <a:effectLst/>
                          <a:latin typeface="Arial" panose="020B0604020202020204" pitchFamily="34" charset="0"/>
                          <a:cs typeface="Arial" panose="020B0604020202020204" pitchFamily="34" charset="0"/>
                        </a:rPr>
                        <a:t> </a:t>
                      </a:r>
                      <a:r>
                        <a:rPr lang="en-US" sz="1400" dirty="0" err="1">
                          <a:solidFill>
                            <a:schemeClr val="tx1"/>
                          </a:solidFill>
                          <a:effectLst/>
                          <a:latin typeface="Arial" panose="020B0604020202020204" pitchFamily="34" charset="0"/>
                          <a:cs typeface="Arial" panose="020B0604020202020204" pitchFamily="34" charset="0"/>
                        </a:rPr>
                        <a:t>tự</a:t>
                      </a:r>
                      <a:r>
                        <a:rPr lang="en-US" sz="1400" dirty="0">
                          <a:solidFill>
                            <a:schemeClr val="tx1"/>
                          </a:solidFill>
                          <a:effectLst/>
                          <a:latin typeface="Arial" panose="020B0604020202020204" pitchFamily="34" charset="0"/>
                          <a:cs typeface="Arial" panose="020B0604020202020204" pitchFamily="34" charset="0"/>
                        </a:rPr>
                        <a:t> </a:t>
                      </a:r>
                      <a:r>
                        <a:rPr lang="en-US" sz="1400" dirty="0" err="1">
                          <a:solidFill>
                            <a:schemeClr val="tx1"/>
                          </a:solidFill>
                          <a:effectLst/>
                          <a:latin typeface="Arial" panose="020B0604020202020204" pitchFamily="34" charset="0"/>
                          <a:cs typeface="Arial" panose="020B0604020202020204" pitchFamily="34" charset="0"/>
                        </a:rPr>
                        <a:t>xuất</a:t>
                      </a:r>
                      <a:r>
                        <a:rPr lang="en-US" sz="1400" dirty="0">
                          <a:solidFill>
                            <a:schemeClr val="tx1"/>
                          </a:solidFill>
                          <a:effectLst/>
                          <a:latin typeface="Arial" panose="020B0604020202020204" pitchFamily="34" charset="0"/>
                          <a:cs typeface="Arial" panose="020B0604020202020204" pitchFamily="34" charset="0"/>
                        </a:rPr>
                        <a:t> </a:t>
                      </a:r>
                      <a:r>
                        <a:rPr lang="en-US" sz="1400" dirty="0" err="1">
                          <a:solidFill>
                            <a:schemeClr val="tx1"/>
                          </a:solidFill>
                          <a:effectLst/>
                          <a:latin typeface="Arial" panose="020B0604020202020204" pitchFamily="34" charset="0"/>
                          <a:cs typeface="Arial" panose="020B0604020202020204" pitchFamily="34" charset="0"/>
                        </a:rPr>
                        <a:t>hiện</a:t>
                      </a:r>
                      <a:r>
                        <a:rPr lang="en-US" sz="1400" dirty="0">
                          <a:solidFill>
                            <a:schemeClr val="tx1"/>
                          </a:solidFill>
                          <a:effectLst/>
                          <a:latin typeface="Arial" panose="020B0604020202020204" pitchFamily="34" charset="0"/>
                          <a:cs typeface="Arial" panose="020B0604020202020204" pitchFamily="34" charset="0"/>
                        </a:rPr>
                        <a:t> </a:t>
                      </a:r>
                      <a:r>
                        <a:rPr lang="en-US" sz="1400" dirty="0" err="1">
                          <a:solidFill>
                            <a:schemeClr val="tx1"/>
                          </a:solidFill>
                          <a:effectLst/>
                          <a:latin typeface="Arial" panose="020B0604020202020204" pitchFamily="34" charset="0"/>
                          <a:cs typeface="Arial" panose="020B0604020202020204" pitchFamily="34" charset="0"/>
                        </a:rPr>
                        <a:t>trong</a:t>
                      </a:r>
                      <a:r>
                        <a:rPr lang="en-US" sz="1400" dirty="0">
                          <a:solidFill>
                            <a:schemeClr val="tx1"/>
                          </a:solidFill>
                          <a:effectLst/>
                          <a:latin typeface="Arial" panose="020B0604020202020204" pitchFamily="34" charset="0"/>
                          <a:cs typeface="Arial" panose="020B0604020202020204" pitchFamily="34" charset="0"/>
                        </a:rPr>
                        <a:t> </a:t>
                      </a:r>
                      <a:r>
                        <a:rPr lang="en-US" sz="1400" dirty="0" err="1">
                          <a:solidFill>
                            <a:schemeClr val="tx1"/>
                          </a:solidFill>
                          <a:effectLst/>
                          <a:latin typeface="Arial" panose="020B0604020202020204" pitchFamily="34" charset="0"/>
                          <a:cs typeface="Arial" panose="020B0604020202020204" pitchFamily="34" charset="0"/>
                        </a:rPr>
                        <a:t>chuỗi</a:t>
                      </a:r>
                      <a:endParaRPr lang="en-US" sz="1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3354616526"/>
                  </a:ext>
                </a:extLst>
              </a:tr>
              <a:tr h="685924">
                <a:tc>
                  <a:txBody>
                    <a:bodyPr/>
                    <a:lstStyle/>
                    <a:p>
                      <a:pPr algn="ctr">
                        <a:lnSpc>
                          <a:spcPct val="107000"/>
                        </a:lnSpc>
                        <a:spcAft>
                          <a:spcPts val="800"/>
                        </a:spcAft>
                      </a:pPr>
                      <a:r>
                        <a:rPr lang="en-US" sz="1400" dirty="0" err="1">
                          <a:solidFill>
                            <a:schemeClr val="tx1"/>
                          </a:solidFill>
                          <a:effectLst/>
                          <a:latin typeface="Arial" panose="020B0604020202020204" pitchFamily="34" charset="0"/>
                          <a:cs typeface="Arial" panose="020B0604020202020204" pitchFamily="34" charset="0"/>
                        </a:rPr>
                        <a:t>Nguyễn</a:t>
                      </a:r>
                      <a:r>
                        <a:rPr lang="en-US" sz="1400" dirty="0">
                          <a:solidFill>
                            <a:schemeClr val="tx1"/>
                          </a:solidFill>
                          <a:effectLst/>
                          <a:latin typeface="Arial" panose="020B0604020202020204" pitchFamily="34" charset="0"/>
                          <a:cs typeface="Arial" panose="020B0604020202020204" pitchFamily="34" charset="0"/>
                        </a:rPr>
                        <a:t> </a:t>
                      </a:r>
                      <a:r>
                        <a:rPr lang="en-US" sz="1400" dirty="0" err="1">
                          <a:solidFill>
                            <a:schemeClr val="tx1"/>
                          </a:solidFill>
                          <a:effectLst/>
                          <a:latin typeface="Arial" panose="020B0604020202020204" pitchFamily="34" charset="0"/>
                          <a:cs typeface="Arial" panose="020B0604020202020204" pitchFamily="34" charset="0"/>
                        </a:rPr>
                        <a:t>Tuấn</a:t>
                      </a:r>
                      <a:r>
                        <a:rPr lang="en-US" sz="1400" dirty="0">
                          <a:solidFill>
                            <a:schemeClr val="tx1"/>
                          </a:solidFill>
                          <a:effectLst/>
                          <a:latin typeface="Arial" panose="020B0604020202020204" pitchFamily="34" charset="0"/>
                          <a:cs typeface="Arial" panose="020B0604020202020204" pitchFamily="34" charset="0"/>
                        </a:rPr>
                        <a:t> </a:t>
                      </a:r>
                      <a:r>
                        <a:rPr lang="en-US" sz="1400" dirty="0" err="1">
                          <a:solidFill>
                            <a:schemeClr val="tx1"/>
                          </a:solidFill>
                          <a:effectLst/>
                          <a:latin typeface="Arial" panose="020B0604020202020204" pitchFamily="34" charset="0"/>
                          <a:cs typeface="Arial" panose="020B0604020202020204" pitchFamily="34" charset="0"/>
                        </a:rPr>
                        <a:t>Anh</a:t>
                      </a:r>
                      <a:endParaRPr lang="en-US" sz="1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accent1">
                        <a:lumMod val="20000"/>
                        <a:lumOff val="80000"/>
                      </a:schemeClr>
                    </a:solidFill>
                  </a:tcPr>
                </a:tc>
                <a:tc>
                  <a:txBody>
                    <a:bodyPr/>
                    <a:lstStyle/>
                    <a:p>
                      <a:pPr>
                        <a:lnSpc>
                          <a:spcPct val="107000"/>
                        </a:lnSpc>
                        <a:spcAft>
                          <a:spcPts val="800"/>
                        </a:spcAft>
                      </a:pPr>
                      <a:r>
                        <a:rPr lang="en-US" sz="1400" dirty="0" err="1">
                          <a:solidFill>
                            <a:schemeClr val="tx1"/>
                          </a:solidFill>
                          <a:effectLst/>
                          <a:latin typeface="Arial" panose="020B0604020202020204" pitchFamily="34" charset="0"/>
                          <a:cs typeface="Arial" panose="020B0604020202020204" pitchFamily="34" charset="0"/>
                        </a:rPr>
                        <a:t>Xây</a:t>
                      </a:r>
                      <a:r>
                        <a:rPr lang="en-US" sz="1400" dirty="0">
                          <a:solidFill>
                            <a:schemeClr val="tx1"/>
                          </a:solidFill>
                          <a:effectLst/>
                          <a:latin typeface="Arial" panose="020B0604020202020204" pitchFamily="34" charset="0"/>
                          <a:cs typeface="Arial" panose="020B0604020202020204" pitchFamily="34" charset="0"/>
                        </a:rPr>
                        <a:t> </a:t>
                      </a:r>
                      <a:r>
                        <a:rPr lang="en-US" sz="1400" dirty="0" err="1">
                          <a:solidFill>
                            <a:schemeClr val="tx1"/>
                          </a:solidFill>
                          <a:effectLst/>
                          <a:latin typeface="Arial" panose="020B0604020202020204" pitchFamily="34" charset="0"/>
                          <a:cs typeface="Arial" panose="020B0604020202020204" pitchFamily="34" charset="0"/>
                        </a:rPr>
                        <a:t>dựng</a:t>
                      </a:r>
                      <a:r>
                        <a:rPr lang="en-US" sz="1400" dirty="0">
                          <a:solidFill>
                            <a:schemeClr val="tx1"/>
                          </a:solidFill>
                          <a:effectLst/>
                          <a:latin typeface="Arial" panose="020B0604020202020204" pitchFamily="34" charset="0"/>
                          <a:cs typeface="Arial" panose="020B0604020202020204" pitchFamily="34" charset="0"/>
                        </a:rPr>
                        <a:t> </a:t>
                      </a:r>
                      <a:r>
                        <a:rPr lang="en-US" sz="1400" dirty="0" err="1">
                          <a:solidFill>
                            <a:schemeClr val="tx1"/>
                          </a:solidFill>
                          <a:effectLst/>
                          <a:latin typeface="Arial" panose="020B0604020202020204" pitchFamily="34" charset="0"/>
                          <a:cs typeface="Arial" panose="020B0604020202020204" pitchFamily="34" charset="0"/>
                        </a:rPr>
                        <a:t>chương</a:t>
                      </a:r>
                      <a:r>
                        <a:rPr lang="en-US" sz="1400" dirty="0">
                          <a:solidFill>
                            <a:schemeClr val="tx1"/>
                          </a:solidFill>
                          <a:effectLst/>
                          <a:latin typeface="Arial" panose="020B0604020202020204" pitchFamily="34" charset="0"/>
                          <a:cs typeface="Arial" panose="020B0604020202020204" pitchFamily="34" charset="0"/>
                        </a:rPr>
                        <a:t> </a:t>
                      </a:r>
                      <a:r>
                        <a:rPr lang="en-US" sz="1400" dirty="0" err="1">
                          <a:solidFill>
                            <a:schemeClr val="tx1"/>
                          </a:solidFill>
                          <a:effectLst/>
                          <a:latin typeface="Arial" panose="020B0604020202020204" pitchFamily="34" charset="0"/>
                          <a:cs typeface="Arial" panose="020B0604020202020204" pitchFamily="34" charset="0"/>
                        </a:rPr>
                        <a:t>trình</a:t>
                      </a:r>
                      <a:r>
                        <a:rPr lang="en-US" sz="1400" dirty="0">
                          <a:solidFill>
                            <a:schemeClr val="tx1"/>
                          </a:solidFill>
                          <a:effectLst/>
                          <a:latin typeface="Arial" panose="020B0604020202020204" pitchFamily="34" charset="0"/>
                          <a:cs typeface="Arial" panose="020B0604020202020204" pitchFamily="34" charset="0"/>
                        </a:rPr>
                        <a:t> Client-Server </a:t>
                      </a:r>
                      <a:r>
                        <a:rPr lang="en-US" sz="1400" dirty="0" err="1">
                          <a:solidFill>
                            <a:schemeClr val="tx1"/>
                          </a:solidFill>
                          <a:effectLst/>
                          <a:latin typeface="Arial" panose="020B0604020202020204" pitchFamily="34" charset="0"/>
                          <a:cs typeface="Arial" panose="020B0604020202020204" pitchFamily="34" charset="0"/>
                        </a:rPr>
                        <a:t>để</a:t>
                      </a:r>
                      <a:r>
                        <a:rPr lang="en-US" sz="1400" dirty="0">
                          <a:solidFill>
                            <a:schemeClr val="tx1"/>
                          </a:solidFill>
                          <a:effectLst/>
                          <a:latin typeface="Arial" panose="020B0604020202020204" pitchFamily="34" charset="0"/>
                          <a:cs typeface="Arial" panose="020B0604020202020204" pitchFamily="34" charset="0"/>
                        </a:rPr>
                        <a:t> </a:t>
                      </a:r>
                      <a:r>
                        <a:rPr lang="en-US" sz="1400" dirty="0" err="1">
                          <a:solidFill>
                            <a:schemeClr val="tx1"/>
                          </a:solidFill>
                          <a:effectLst/>
                          <a:latin typeface="Arial" panose="020B0604020202020204" pitchFamily="34" charset="0"/>
                          <a:cs typeface="Arial" panose="020B0604020202020204" pitchFamily="34" charset="0"/>
                        </a:rPr>
                        <a:t>truyền</a:t>
                      </a:r>
                      <a:r>
                        <a:rPr lang="en-US" sz="1400" dirty="0">
                          <a:solidFill>
                            <a:schemeClr val="tx1"/>
                          </a:solidFill>
                          <a:effectLst/>
                          <a:latin typeface="Arial" panose="020B0604020202020204" pitchFamily="34" charset="0"/>
                          <a:cs typeface="Arial" panose="020B0604020202020204" pitchFamily="34" charset="0"/>
                        </a:rPr>
                        <a:t> </a:t>
                      </a:r>
                      <a:r>
                        <a:rPr lang="en-US" sz="1400" dirty="0" err="1">
                          <a:solidFill>
                            <a:schemeClr val="tx1"/>
                          </a:solidFill>
                          <a:effectLst/>
                          <a:latin typeface="Arial" panose="020B0604020202020204" pitchFamily="34" charset="0"/>
                          <a:cs typeface="Arial" panose="020B0604020202020204" pitchFamily="34" charset="0"/>
                        </a:rPr>
                        <a:t>và</a:t>
                      </a:r>
                      <a:r>
                        <a:rPr lang="en-US" sz="1400" dirty="0">
                          <a:solidFill>
                            <a:schemeClr val="tx1"/>
                          </a:solidFill>
                          <a:effectLst/>
                          <a:latin typeface="Arial" panose="020B0604020202020204" pitchFamily="34" charset="0"/>
                          <a:cs typeface="Arial" panose="020B0604020202020204" pitchFamily="34" charset="0"/>
                        </a:rPr>
                        <a:t> </a:t>
                      </a:r>
                      <a:r>
                        <a:rPr lang="en-US" sz="1400" dirty="0" err="1">
                          <a:solidFill>
                            <a:schemeClr val="tx1"/>
                          </a:solidFill>
                          <a:effectLst/>
                          <a:latin typeface="Arial" panose="020B0604020202020204" pitchFamily="34" charset="0"/>
                          <a:cs typeface="Arial" panose="020B0604020202020204" pitchFamily="34" charset="0"/>
                        </a:rPr>
                        <a:t>nhận</a:t>
                      </a:r>
                      <a:r>
                        <a:rPr lang="en-US" sz="1400" dirty="0">
                          <a:solidFill>
                            <a:schemeClr val="tx1"/>
                          </a:solidFill>
                          <a:effectLst/>
                          <a:latin typeface="Arial" panose="020B0604020202020204" pitchFamily="34" charset="0"/>
                          <a:cs typeface="Arial" panose="020B0604020202020204" pitchFamily="34" charset="0"/>
                        </a:rPr>
                        <a:t> tin </a:t>
                      </a:r>
                      <a:r>
                        <a:rPr lang="en-US" sz="1400" dirty="0" err="1">
                          <a:solidFill>
                            <a:schemeClr val="tx1"/>
                          </a:solidFill>
                          <a:effectLst/>
                          <a:latin typeface="Arial" panose="020B0604020202020204" pitchFamily="34" charset="0"/>
                          <a:cs typeface="Arial" panose="020B0604020202020204" pitchFamily="34" charset="0"/>
                        </a:rPr>
                        <a:t>nhắn</a:t>
                      </a:r>
                      <a:r>
                        <a:rPr lang="en-US" sz="1400" dirty="0">
                          <a:solidFill>
                            <a:schemeClr val="tx1"/>
                          </a:solidFill>
                          <a:effectLst/>
                          <a:latin typeface="Arial" panose="020B0604020202020204" pitchFamily="34" charset="0"/>
                          <a:cs typeface="Arial" panose="020B0604020202020204" pitchFamily="34" charset="0"/>
                        </a:rPr>
                        <a:t>(Multiple)</a:t>
                      </a:r>
                    </a:p>
                    <a:p>
                      <a:pPr>
                        <a:lnSpc>
                          <a:spcPct val="107000"/>
                        </a:lnSpc>
                        <a:spcAft>
                          <a:spcPts val="800"/>
                        </a:spcAft>
                      </a:pPr>
                      <a:r>
                        <a:rPr lang="en-US" sz="1400" dirty="0" err="1">
                          <a:solidFill>
                            <a:schemeClr val="tx1"/>
                          </a:solidFill>
                          <a:effectLst/>
                          <a:latin typeface="Arial" panose="020B0604020202020204" pitchFamily="34" charset="0"/>
                          <a:cs typeface="Arial" panose="020B0604020202020204" pitchFamily="34" charset="0"/>
                        </a:rPr>
                        <a:t>Tổng</a:t>
                      </a:r>
                      <a:r>
                        <a:rPr lang="en-US" sz="1400" dirty="0">
                          <a:solidFill>
                            <a:schemeClr val="tx1"/>
                          </a:solidFill>
                          <a:effectLst/>
                          <a:latin typeface="Arial" panose="020B0604020202020204" pitchFamily="34" charset="0"/>
                          <a:cs typeface="Arial" panose="020B0604020202020204" pitchFamily="34" charset="0"/>
                        </a:rPr>
                        <a:t> </a:t>
                      </a:r>
                      <a:r>
                        <a:rPr lang="en-US" sz="1400" dirty="0" err="1">
                          <a:solidFill>
                            <a:schemeClr val="tx1"/>
                          </a:solidFill>
                          <a:effectLst/>
                          <a:latin typeface="Arial" panose="020B0604020202020204" pitchFamily="34" charset="0"/>
                          <a:cs typeface="Arial" panose="020B0604020202020204" pitchFamily="34" charset="0"/>
                        </a:rPr>
                        <a:t>hợp</a:t>
                      </a:r>
                      <a:r>
                        <a:rPr lang="en-US" sz="1400" dirty="0">
                          <a:solidFill>
                            <a:schemeClr val="tx1"/>
                          </a:solidFill>
                          <a:effectLst/>
                          <a:latin typeface="Arial" panose="020B0604020202020204" pitchFamily="34" charset="0"/>
                          <a:cs typeface="Arial" panose="020B0604020202020204" pitchFamily="34" charset="0"/>
                        </a:rPr>
                        <a:t> code</a:t>
                      </a:r>
                      <a:endParaRPr lang="en-US" sz="1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2252006955"/>
                  </a:ext>
                </a:extLst>
              </a:tr>
              <a:tr h="685924">
                <a:tc>
                  <a:txBody>
                    <a:bodyPr/>
                    <a:lstStyle/>
                    <a:p>
                      <a:pPr algn="ctr">
                        <a:lnSpc>
                          <a:spcPct val="107000"/>
                        </a:lnSpc>
                        <a:spcAft>
                          <a:spcPts val="800"/>
                        </a:spcAft>
                      </a:pPr>
                      <a:r>
                        <a:rPr lang="en-US" sz="1400">
                          <a:solidFill>
                            <a:schemeClr val="tx1"/>
                          </a:solidFill>
                          <a:effectLst/>
                          <a:latin typeface="Arial" panose="020B0604020202020204" pitchFamily="34" charset="0"/>
                          <a:cs typeface="Arial" panose="020B0604020202020204" pitchFamily="34" charset="0"/>
                        </a:rPr>
                        <a:t>Đặng Anh Khoa</a:t>
                      </a:r>
                      <a:endParaRPr lang="en-US" sz="1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accent1">
                        <a:lumMod val="20000"/>
                        <a:lumOff val="80000"/>
                      </a:schemeClr>
                    </a:solidFill>
                  </a:tcPr>
                </a:tc>
                <a:tc>
                  <a:txBody>
                    <a:bodyPr/>
                    <a:lstStyle/>
                    <a:p>
                      <a:pPr>
                        <a:lnSpc>
                          <a:spcPct val="107000"/>
                        </a:lnSpc>
                        <a:spcAft>
                          <a:spcPts val="800"/>
                        </a:spcAft>
                      </a:pPr>
                      <a:r>
                        <a:rPr lang="en-US" sz="1400" dirty="0" err="1">
                          <a:solidFill>
                            <a:schemeClr val="tx1"/>
                          </a:solidFill>
                          <a:effectLst/>
                          <a:latin typeface="Arial" panose="020B0604020202020204" pitchFamily="34" charset="0"/>
                          <a:cs typeface="Arial" panose="020B0604020202020204" pitchFamily="34" charset="0"/>
                        </a:rPr>
                        <a:t>Quá</a:t>
                      </a:r>
                      <a:r>
                        <a:rPr lang="en-US" sz="1400" dirty="0">
                          <a:solidFill>
                            <a:schemeClr val="tx1"/>
                          </a:solidFill>
                          <a:effectLst/>
                          <a:latin typeface="Arial" panose="020B0604020202020204" pitchFamily="34" charset="0"/>
                          <a:cs typeface="Arial" panose="020B0604020202020204" pitchFamily="34" charset="0"/>
                        </a:rPr>
                        <a:t> </a:t>
                      </a:r>
                      <a:r>
                        <a:rPr lang="en-US" sz="1400" dirty="0" err="1">
                          <a:solidFill>
                            <a:schemeClr val="tx1"/>
                          </a:solidFill>
                          <a:effectLst/>
                          <a:latin typeface="Arial" panose="020B0604020202020204" pitchFamily="34" charset="0"/>
                          <a:cs typeface="Arial" panose="020B0604020202020204" pitchFamily="34" charset="0"/>
                        </a:rPr>
                        <a:t>trình</a:t>
                      </a:r>
                      <a:r>
                        <a:rPr lang="en-US" sz="1400" dirty="0">
                          <a:solidFill>
                            <a:schemeClr val="tx1"/>
                          </a:solidFill>
                          <a:effectLst/>
                          <a:latin typeface="Arial" panose="020B0604020202020204" pitchFamily="34" charset="0"/>
                          <a:cs typeface="Arial" panose="020B0604020202020204" pitchFamily="34" charset="0"/>
                        </a:rPr>
                        <a:t> </a:t>
                      </a:r>
                      <a:r>
                        <a:rPr lang="en-US" sz="1400" dirty="0" err="1">
                          <a:solidFill>
                            <a:schemeClr val="tx1"/>
                          </a:solidFill>
                          <a:effectLst/>
                          <a:latin typeface="Arial" panose="020B0604020202020204" pitchFamily="34" charset="0"/>
                          <a:cs typeface="Arial" panose="020B0604020202020204" pitchFamily="34" charset="0"/>
                        </a:rPr>
                        <a:t>mã</a:t>
                      </a:r>
                      <a:r>
                        <a:rPr lang="en-US" sz="1400" dirty="0">
                          <a:solidFill>
                            <a:schemeClr val="tx1"/>
                          </a:solidFill>
                          <a:effectLst/>
                          <a:latin typeface="Arial" panose="020B0604020202020204" pitchFamily="34" charset="0"/>
                          <a:cs typeface="Arial" panose="020B0604020202020204" pitchFamily="34" charset="0"/>
                        </a:rPr>
                        <a:t> </a:t>
                      </a:r>
                      <a:r>
                        <a:rPr lang="en-US" sz="1400" dirty="0" err="1">
                          <a:solidFill>
                            <a:schemeClr val="tx1"/>
                          </a:solidFill>
                          <a:effectLst/>
                          <a:latin typeface="Arial" panose="020B0604020202020204" pitchFamily="34" charset="0"/>
                          <a:cs typeface="Arial" panose="020B0604020202020204" pitchFamily="34" charset="0"/>
                        </a:rPr>
                        <a:t>hóa</a:t>
                      </a:r>
                      <a:r>
                        <a:rPr lang="en-US" sz="1400" dirty="0">
                          <a:solidFill>
                            <a:schemeClr val="tx1"/>
                          </a:solidFill>
                          <a:effectLst/>
                          <a:latin typeface="Arial" panose="020B0604020202020204" pitchFamily="34" charset="0"/>
                          <a:cs typeface="Arial" panose="020B0604020202020204" pitchFamily="34" charset="0"/>
                        </a:rPr>
                        <a:t> AES</a:t>
                      </a:r>
                    </a:p>
                    <a:p>
                      <a:pPr>
                        <a:lnSpc>
                          <a:spcPct val="107000"/>
                        </a:lnSpc>
                        <a:spcAft>
                          <a:spcPts val="800"/>
                        </a:spcAft>
                      </a:pPr>
                      <a:r>
                        <a:rPr lang="en-US" sz="1400" dirty="0" err="1">
                          <a:solidFill>
                            <a:schemeClr val="tx1"/>
                          </a:solidFill>
                          <a:effectLst/>
                          <a:latin typeface="Arial" panose="020B0604020202020204" pitchFamily="34" charset="0"/>
                          <a:cs typeface="Arial" panose="020B0604020202020204" pitchFamily="34" charset="0"/>
                        </a:rPr>
                        <a:t>Quá</a:t>
                      </a:r>
                      <a:r>
                        <a:rPr lang="en-US" sz="1400" dirty="0">
                          <a:solidFill>
                            <a:schemeClr val="tx1"/>
                          </a:solidFill>
                          <a:effectLst/>
                          <a:latin typeface="Arial" panose="020B0604020202020204" pitchFamily="34" charset="0"/>
                          <a:cs typeface="Arial" panose="020B0604020202020204" pitchFamily="34" charset="0"/>
                        </a:rPr>
                        <a:t> </a:t>
                      </a:r>
                      <a:r>
                        <a:rPr lang="en-US" sz="1400" dirty="0" err="1">
                          <a:solidFill>
                            <a:schemeClr val="tx1"/>
                          </a:solidFill>
                          <a:effectLst/>
                          <a:latin typeface="Arial" panose="020B0604020202020204" pitchFamily="34" charset="0"/>
                          <a:cs typeface="Arial" panose="020B0604020202020204" pitchFamily="34" charset="0"/>
                        </a:rPr>
                        <a:t>trình</a:t>
                      </a:r>
                      <a:r>
                        <a:rPr lang="en-US" sz="1400" dirty="0">
                          <a:solidFill>
                            <a:schemeClr val="tx1"/>
                          </a:solidFill>
                          <a:effectLst/>
                          <a:latin typeface="Arial" panose="020B0604020202020204" pitchFamily="34" charset="0"/>
                          <a:cs typeface="Arial" panose="020B0604020202020204" pitchFamily="34" charset="0"/>
                        </a:rPr>
                        <a:t> </a:t>
                      </a:r>
                      <a:r>
                        <a:rPr lang="en-US" sz="1400" dirty="0" err="1">
                          <a:solidFill>
                            <a:schemeClr val="tx1"/>
                          </a:solidFill>
                          <a:effectLst/>
                          <a:latin typeface="Arial" panose="020B0604020202020204" pitchFamily="34" charset="0"/>
                          <a:cs typeface="Arial" panose="020B0604020202020204" pitchFamily="34" charset="0"/>
                        </a:rPr>
                        <a:t>giải</a:t>
                      </a:r>
                      <a:r>
                        <a:rPr lang="en-US" sz="1400" dirty="0">
                          <a:solidFill>
                            <a:schemeClr val="tx1"/>
                          </a:solidFill>
                          <a:effectLst/>
                          <a:latin typeface="Arial" panose="020B0604020202020204" pitchFamily="34" charset="0"/>
                          <a:cs typeface="Arial" panose="020B0604020202020204" pitchFamily="34" charset="0"/>
                        </a:rPr>
                        <a:t> </a:t>
                      </a:r>
                      <a:r>
                        <a:rPr lang="en-US" sz="1400" dirty="0" err="1">
                          <a:solidFill>
                            <a:schemeClr val="tx1"/>
                          </a:solidFill>
                          <a:effectLst/>
                          <a:latin typeface="Arial" panose="020B0604020202020204" pitchFamily="34" charset="0"/>
                          <a:cs typeface="Arial" panose="020B0604020202020204" pitchFamily="34" charset="0"/>
                        </a:rPr>
                        <a:t>mã</a:t>
                      </a:r>
                      <a:r>
                        <a:rPr lang="en-US" sz="1400" dirty="0">
                          <a:solidFill>
                            <a:schemeClr val="tx1"/>
                          </a:solidFill>
                          <a:effectLst/>
                          <a:latin typeface="Arial" panose="020B0604020202020204" pitchFamily="34" charset="0"/>
                          <a:cs typeface="Arial" panose="020B0604020202020204" pitchFamily="34" charset="0"/>
                        </a:rPr>
                        <a:t> AES</a:t>
                      </a:r>
                      <a:endParaRPr lang="en-US" sz="1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692047496"/>
                  </a:ext>
                </a:extLst>
              </a:tr>
              <a:tr h="280535">
                <a:tc>
                  <a:txBody>
                    <a:bodyPr/>
                    <a:lstStyle/>
                    <a:p>
                      <a:pPr algn="ctr">
                        <a:lnSpc>
                          <a:spcPct val="107000"/>
                        </a:lnSpc>
                        <a:spcAft>
                          <a:spcPts val="800"/>
                        </a:spcAft>
                      </a:pPr>
                      <a:r>
                        <a:rPr lang="en-US" sz="1400" dirty="0" err="1">
                          <a:solidFill>
                            <a:schemeClr val="tx1"/>
                          </a:solidFill>
                          <a:effectLst/>
                          <a:latin typeface="Arial" panose="020B0604020202020204" pitchFamily="34" charset="0"/>
                          <a:cs typeface="Arial" panose="020B0604020202020204" pitchFamily="34" charset="0"/>
                        </a:rPr>
                        <a:t>Bùi</a:t>
                      </a:r>
                      <a:r>
                        <a:rPr lang="en-US" sz="1400" dirty="0">
                          <a:solidFill>
                            <a:schemeClr val="tx1"/>
                          </a:solidFill>
                          <a:effectLst/>
                          <a:latin typeface="Arial" panose="020B0604020202020204" pitchFamily="34" charset="0"/>
                          <a:cs typeface="Arial" panose="020B0604020202020204" pitchFamily="34" charset="0"/>
                        </a:rPr>
                        <a:t> </a:t>
                      </a:r>
                      <a:r>
                        <a:rPr lang="en-US" sz="1400" dirty="0" err="1">
                          <a:solidFill>
                            <a:schemeClr val="tx1"/>
                          </a:solidFill>
                          <a:effectLst/>
                          <a:latin typeface="Arial" panose="020B0604020202020204" pitchFamily="34" charset="0"/>
                          <a:cs typeface="Arial" panose="020B0604020202020204" pitchFamily="34" charset="0"/>
                        </a:rPr>
                        <a:t>Hoàng</a:t>
                      </a:r>
                      <a:r>
                        <a:rPr lang="en-US" sz="1400" dirty="0">
                          <a:solidFill>
                            <a:schemeClr val="tx1"/>
                          </a:solidFill>
                          <a:effectLst/>
                          <a:latin typeface="Arial" panose="020B0604020202020204" pitchFamily="34" charset="0"/>
                          <a:cs typeface="Arial" panose="020B0604020202020204" pitchFamily="34" charset="0"/>
                        </a:rPr>
                        <a:t> </a:t>
                      </a:r>
                      <a:r>
                        <a:rPr lang="en-US" sz="1400" dirty="0" err="1">
                          <a:solidFill>
                            <a:schemeClr val="tx1"/>
                          </a:solidFill>
                          <a:effectLst/>
                          <a:latin typeface="Arial" panose="020B0604020202020204" pitchFamily="34" charset="0"/>
                          <a:cs typeface="Arial" panose="020B0604020202020204" pitchFamily="34" charset="0"/>
                        </a:rPr>
                        <a:t>Xuân</a:t>
                      </a:r>
                      <a:r>
                        <a:rPr lang="en-US" sz="1400" dirty="0">
                          <a:solidFill>
                            <a:schemeClr val="tx1"/>
                          </a:solidFill>
                          <a:effectLst/>
                          <a:latin typeface="Arial" panose="020B0604020202020204" pitchFamily="34" charset="0"/>
                          <a:cs typeface="Arial" panose="020B0604020202020204" pitchFamily="34" charset="0"/>
                        </a:rPr>
                        <a:t> </a:t>
                      </a:r>
                      <a:r>
                        <a:rPr lang="en-US" sz="1400" dirty="0" err="1">
                          <a:solidFill>
                            <a:schemeClr val="tx1"/>
                          </a:solidFill>
                          <a:effectLst/>
                          <a:latin typeface="Arial" panose="020B0604020202020204" pitchFamily="34" charset="0"/>
                          <a:cs typeface="Arial" panose="020B0604020202020204" pitchFamily="34" charset="0"/>
                        </a:rPr>
                        <a:t>Hải</a:t>
                      </a:r>
                      <a:endParaRPr lang="en-US" sz="1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accent1">
                        <a:lumMod val="20000"/>
                        <a:lumOff val="80000"/>
                      </a:schemeClr>
                    </a:solidFill>
                  </a:tcPr>
                </a:tc>
                <a:tc>
                  <a:txBody>
                    <a:bodyPr/>
                    <a:lstStyle/>
                    <a:p>
                      <a:pPr>
                        <a:lnSpc>
                          <a:spcPct val="107000"/>
                        </a:lnSpc>
                        <a:spcAft>
                          <a:spcPts val="800"/>
                        </a:spcAft>
                      </a:pPr>
                      <a:r>
                        <a:rPr lang="en-US" sz="1400" dirty="0" err="1">
                          <a:solidFill>
                            <a:schemeClr val="tx1"/>
                          </a:solidFill>
                          <a:effectLst/>
                          <a:latin typeface="Arial" panose="020B0604020202020204" pitchFamily="34" charset="0"/>
                          <a:cs typeface="Arial" panose="020B0604020202020204" pitchFamily="34" charset="0"/>
                        </a:rPr>
                        <a:t>Tìm</a:t>
                      </a:r>
                      <a:r>
                        <a:rPr lang="en-US" sz="1400" dirty="0">
                          <a:solidFill>
                            <a:schemeClr val="tx1"/>
                          </a:solidFill>
                          <a:effectLst/>
                          <a:latin typeface="Arial" panose="020B0604020202020204" pitchFamily="34" charset="0"/>
                          <a:cs typeface="Arial" panose="020B0604020202020204" pitchFamily="34" charset="0"/>
                        </a:rPr>
                        <a:t> </a:t>
                      </a:r>
                      <a:r>
                        <a:rPr lang="en-US" sz="1400" dirty="0" err="1">
                          <a:solidFill>
                            <a:schemeClr val="tx1"/>
                          </a:solidFill>
                          <a:effectLst/>
                          <a:latin typeface="Arial" panose="020B0604020202020204" pitchFamily="34" charset="0"/>
                          <a:cs typeface="Arial" panose="020B0604020202020204" pitchFamily="34" charset="0"/>
                        </a:rPr>
                        <a:t>hiểu</a:t>
                      </a:r>
                      <a:r>
                        <a:rPr lang="en-US" sz="1400" dirty="0">
                          <a:solidFill>
                            <a:schemeClr val="tx1"/>
                          </a:solidFill>
                          <a:effectLst/>
                          <a:latin typeface="Arial" panose="020B0604020202020204" pitchFamily="34" charset="0"/>
                          <a:cs typeface="Arial" panose="020B0604020202020204" pitchFamily="34" charset="0"/>
                        </a:rPr>
                        <a:t> </a:t>
                      </a:r>
                      <a:r>
                        <a:rPr lang="en-US" sz="1400" dirty="0" err="1">
                          <a:solidFill>
                            <a:schemeClr val="tx1"/>
                          </a:solidFill>
                          <a:effectLst/>
                          <a:latin typeface="Arial" panose="020B0604020202020204" pitchFamily="34" charset="0"/>
                          <a:cs typeface="Arial" panose="020B0604020202020204" pitchFamily="34" charset="0"/>
                        </a:rPr>
                        <a:t>về</a:t>
                      </a:r>
                      <a:r>
                        <a:rPr lang="en-US" sz="1400" dirty="0">
                          <a:solidFill>
                            <a:schemeClr val="tx1"/>
                          </a:solidFill>
                          <a:effectLst/>
                          <a:latin typeface="Arial" panose="020B0604020202020204" pitchFamily="34" charset="0"/>
                          <a:cs typeface="Arial" panose="020B0604020202020204" pitchFamily="34" charset="0"/>
                        </a:rPr>
                        <a:t> </a:t>
                      </a:r>
                      <a:r>
                        <a:rPr lang="en-US" sz="1400" dirty="0" err="1">
                          <a:solidFill>
                            <a:schemeClr val="tx1"/>
                          </a:solidFill>
                          <a:effectLst/>
                          <a:latin typeface="Arial" panose="020B0604020202020204" pitchFamily="34" charset="0"/>
                          <a:cs typeface="Arial" panose="020B0604020202020204" pitchFamily="34" charset="0"/>
                        </a:rPr>
                        <a:t>các</a:t>
                      </a:r>
                      <a:r>
                        <a:rPr lang="en-US" sz="1400" dirty="0">
                          <a:solidFill>
                            <a:schemeClr val="tx1"/>
                          </a:solidFill>
                          <a:effectLst/>
                          <a:latin typeface="Arial" panose="020B0604020202020204" pitchFamily="34" charset="0"/>
                          <a:cs typeface="Arial" panose="020B0604020202020204" pitchFamily="34" charset="0"/>
                        </a:rPr>
                        <a:t> </a:t>
                      </a:r>
                      <a:r>
                        <a:rPr lang="en-US" sz="1400" dirty="0" err="1">
                          <a:solidFill>
                            <a:schemeClr val="tx1"/>
                          </a:solidFill>
                          <a:effectLst/>
                          <a:latin typeface="Arial" panose="020B0604020202020204" pitchFamily="34" charset="0"/>
                          <a:cs typeface="Arial" panose="020B0604020202020204" pitchFamily="34" charset="0"/>
                        </a:rPr>
                        <a:t>dạng</a:t>
                      </a:r>
                      <a:r>
                        <a:rPr lang="en-US" sz="1400" dirty="0">
                          <a:solidFill>
                            <a:schemeClr val="tx1"/>
                          </a:solidFill>
                          <a:effectLst/>
                          <a:latin typeface="Arial" panose="020B0604020202020204" pitchFamily="34" charset="0"/>
                          <a:cs typeface="Arial" panose="020B0604020202020204" pitchFamily="34" charset="0"/>
                        </a:rPr>
                        <a:t> </a:t>
                      </a:r>
                      <a:r>
                        <a:rPr lang="en-US" sz="1400" dirty="0" err="1">
                          <a:solidFill>
                            <a:schemeClr val="tx1"/>
                          </a:solidFill>
                          <a:effectLst/>
                          <a:latin typeface="Arial" panose="020B0604020202020204" pitchFamily="34" charset="0"/>
                          <a:cs typeface="Arial" panose="020B0604020202020204" pitchFamily="34" charset="0"/>
                        </a:rPr>
                        <a:t>tấn</a:t>
                      </a:r>
                      <a:r>
                        <a:rPr lang="en-US" sz="1400" dirty="0">
                          <a:solidFill>
                            <a:schemeClr val="tx1"/>
                          </a:solidFill>
                          <a:effectLst/>
                          <a:latin typeface="Arial" panose="020B0604020202020204" pitchFamily="34" charset="0"/>
                          <a:cs typeface="Arial" panose="020B0604020202020204" pitchFamily="34" charset="0"/>
                        </a:rPr>
                        <a:t> </a:t>
                      </a:r>
                      <a:r>
                        <a:rPr lang="en-US" sz="1400" dirty="0" err="1">
                          <a:solidFill>
                            <a:schemeClr val="tx1"/>
                          </a:solidFill>
                          <a:effectLst/>
                          <a:latin typeface="Arial" panose="020B0604020202020204" pitchFamily="34" charset="0"/>
                          <a:cs typeface="Arial" panose="020B0604020202020204" pitchFamily="34" charset="0"/>
                        </a:rPr>
                        <a:t>công</a:t>
                      </a:r>
                      <a:r>
                        <a:rPr lang="en-US" sz="1400" dirty="0">
                          <a:solidFill>
                            <a:schemeClr val="tx1"/>
                          </a:solidFill>
                          <a:effectLst/>
                          <a:latin typeface="Arial" panose="020B0604020202020204" pitchFamily="34" charset="0"/>
                          <a:cs typeface="Arial" panose="020B0604020202020204" pitchFamily="34" charset="0"/>
                        </a:rPr>
                        <a:t> </a:t>
                      </a:r>
                      <a:r>
                        <a:rPr lang="en-US" sz="1400" dirty="0" err="1">
                          <a:solidFill>
                            <a:schemeClr val="tx1"/>
                          </a:solidFill>
                          <a:effectLst/>
                          <a:latin typeface="Arial" panose="020B0604020202020204" pitchFamily="34" charset="0"/>
                          <a:cs typeface="Arial" panose="020B0604020202020204" pitchFamily="34" charset="0"/>
                        </a:rPr>
                        <a:t>vào</a:t>
                      </a:r>
                      <a:r>
                        <a:rPr lang="en-US" sz="1400" dirty="0">
                          <a:solidFill>
                            <a:schemeClr val="tx1"/>
                          </a:solidFill>
                          <a:effectLst/>
                          <a:latin typeface="Arial" panose="020B0604020202020204" pitchFamily="34" charset="0"/>
                          <a:cs typeface="Arial" panose="020B0604020202020204" pitchFamily="34" charset="0"/>
                        </a:rPr>
                        <a:t> AES </a:t>
                      </a:r>
                      <a:r>
                        <a:rPr lang="en-US" sz="1400" dirty="0" err="1">
                          <a:solidFill>
                            <a:schemeClr val="tx1"/>
                          </a:solidFill>
                          <a:effectLst/>
                          <a:latin typeface="Arial" panose="020B0604020202020204" pitchFamily="34" charset="0"/>
                          <a:cs typeface="Arial" panose="020B0604020202020204" pitchFamily="34" charset="0"/>
                        </a:rPr>
                        <a:t>và</a:t>
                      </a:r>
                      <a:r>
                        <a:rPr lang="en-US" sz="1400" dirty="0">
                          <a:solidFill>
                            <a:schemeClr val="tx1"/>
                          </a:solidFill>
                          <a:effectLst/>
                          <a:latin typeface="Arial" panose="020B0604020202020204" pitchFamily="34" charset="0"/>
                          <a:cs typeface="Arial" panose="020B0604020202020204" pitchFamily="34" charset="0"/>
                        </a:rPr>
                        <a:t> </a:t>
                      </a:r>
                      <a:r>
                        <a:rPr lang="en-US" sz="1400" dirty="0" err="1">
                          <a:solidFill>
                            <a:schemeClr val="tx1"/>
                          </a:solidFill>
                          <a:effectLst/>
                          <a:latin typeface="Arial" panose="020B0604020202020204" pitchFamily="34" charset="0"/>
                          <a:cs typeface="Arial" panose="020B0604020202020204" pitchFamily="34" charset="0"/>
                        </a:rPr>
                        <a:t>cách</a:t>
                      </a:r>
                      <a:r>
                        <a:rPr lang="en-US" sz="1400" dirty="0">
                          <a:solidFill>
                            <a:schemeClr val="tx1"/>
                          </a:solidFill>
                          <a:effectLst/>
                          <a:latin typeface="Arial" panose="020B0604020202020204" pitchFamily="34" charset="0"/>
                          <a:cs typeface="Arial" panose="020B0604020202020204" pitchFamily="34" charset="0"/>
                        </a:rPr>
                        <a:t> </a:t>
                      </a:r>
                      <a:r>
                        <a:rPr lang="en-US" sz="1400" dirty="0" err="1">
                          <a:solidFill>
                            <a:schemeClr val="tx1"/>
                          </a:solidFill>
                          <a:effectLst/>
                          <a:latin typeface="Arial" panose="020B0604020202020204" pitchFamily="34" charset="0"/>
                          <a:cs typeface="Arial" panose="020B0604020202020204" pitchFamily="34" charset="0"/>
                        </a:rPr>
                        <a:t>phòng</a:t>
                      </a:r>
                      <a:r>
                        <a:rPr lang="en-US" sz="1400" dirty="0">
                          <a:solidFill>
                            <a:schemeClr val="tx1"/>
                          </a:solidFill>
                          <a:effectLst/>
                          <a:latin typeface="Arial" panose="020B0604020202020204" pitchFamily="34" charset="0"/>
                          <a:cs typeface="Arial" panose="020B0604020202020204" pitchFamily="34" charset="0"/>
                        </a:rPr>
                        <a:t> </a:t>
                      </a:r>
                      <a:r>
                        <a:rPr lang="en-US" sz="1400" dirty="0" err="1" smtClean="0">
                          <a:solidFill>
                            <a:schemeClr val="tx1"/>
                          </a:solidFill>
                          <a:effectLst/>
                          <a:latin typeface="Arial" panose="020B0604020202020204" pitchFamily="34" charset="0"/>
                          <a:cs typeface="Arial" panose="020B0604020202020204" pitchFamily="34" charset="0"/>
                        </a:rPr>
                        <a:t>chống</a:t>
                      </a:r>
                      <a:endParaRPr lang="en-US" sz="1400" dirty="0" smtClean="0">
                        <a:solidFill>
                          <a:schemeClr val="tx1"/>
                        </a:solidFill>
                        <a:effectLst/>
                        <a:latin typeface="Arial" panose="020B0604020202020204" pitchFamily="34" charset="0"/>
                        <a:cs typeface="Arial" panose="020B0604020202020204" pitchFamily="34"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07183659"/>
                  </a:ext>
                </a:extLst>
              </a:tr>
              <a:tr h="603207">
                <a:tc>
                  <a:txBody>
                    <a:bodyPr/>
                    <a:lstStyle/>
                    <a:p>
                      <a:pPr algn="ctr">
                        <a:lnSpc>
                          <a:spcPct val="107000"/>
                        </a:lnSpc>
                        <a:spcAft>
                          <a:spcPts val="800"/>
                        </a:spcAft>
                      </a:pPr>
                      <a:r>
                        <a:rPr lang="en-US" sz="1400">
                          <a:solidFill>
                            <a:schemeClr val="tx1"/>
                          </a:solidFill>
                          <a:effectLst/>
                          <a:latin typeface="Arial" panose="020B0604020202020204" pitchFamily="34" charset="0"/>
                          <a:cs typeface="Arial" panose="020B0604020202020204" pitchFamily="34" charset="0"/>
                        </a:rPr>
                        <a:t>Nguyễn Phương Nam</a:t>
                      </a:r>
                      <a:endParaRPr lang="en-US" sz="1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accent1">
                        <a:lumMod val="20000"/>
                        <a:lumOff val="80000"/>
                      </a:schemeClr>
                    </a:solidFill>
                  </a:tcPr>
                </a:tc>
                <a:tc>
                  <a:txBody>
                    <a:bodyPr/>
                    <a:lstStyle/>
                    <a:p>
                      <a:pPr>
                        <a:lnSpc>
                          <a:spcPct val="107000"/>
                        </a:lnSpc>
                        <a:spcAft>
                          <a:spcPts val="800"/>
                        </a:spcAft>
                      </a:pPr>
                      <a:r>
                        <a:rPr lang="en-US" sz="1400" dirty="0" err="1">
                          <a:solidFill>
                            <a:schemeClr val="tx1"/>
                          </a:solidFill>
                          <a:effectLst/>
                          <a:latin typeface="Arial" panose="020B0604020202020204" pitchFamily="34" charset="0"/>
                          <a:cs typeface="Arial" panose="020B0604020202020204" pitchFamily="34" charset="0"/>
                        </a:rPr>
                        <a:t>Tìm</a:t>
                      </a:r>
                      <a:r>
                        <a:rPr lang="en-US" sz="1400" dirty="0">
                          <a:solidFill>
                            <a:schemeClr val="tx1"/>
                          </a:solidFill>
                          <a:effectLst/>
                          <a:latin typeface="Arial" panose="020B0604020202020204" pitchFamily="34" charset="0"/>
                          <a:cs typeface="Arial" panose="020B0604020202020204" pitchFamily="34" charset="0"/>
                        </a:rPr>
                        <a:t> </a:t>
                      </a:r>
                      <a:r>
                        <a:rPr lang="en-US" sz="1400" dirty="0" err="1">
                          <a:solidFill>
                            <a:schemeClr val="tx1"/>
                          </a:solidFill>
                          <a:effectLst/>
                          <a:latin typeface="Arial" panose="020B0604020202020204" pitchFamily="34" charset="0"/>
                          <a:cs typeface="Arial" panose="020B0604020202020204" pitchFamily="34" charset="0"/>
                        </a:rPr>
                        <a:t>hiểu</a:t>
                      </a:r>
                      <a:r>
                        <a:rPr lang="en-US" sz="1400" dirty="0">
                          <a:solidFill>
                            <a:schemeClr val="tx1"/>
                          </a:solidFill>
                          <a:effectLst/>
                          <a:latin typeface="Arial" panose="020B0604020202020204" pitchFamily="34" charset="0"/>
                          <a:cs typeface="Arial" panose="020B0604020202020204" pitchFamily="34" charset="0"/>
                        </a:rPr>
                        <a:t> </a:t>
                      </a:r>
                      <a:r>
                        <a:rPr lang="en-US" sz="1400" dirty="0" err="1">
                          <a:solidFill>
                            <a:schemeClr val="tx1"/>
                          </a:solidFill>
                          <a:effectLst/>
                          <a:latin typeface="Arial" panose="020B0604020202020204" pitchFamily="34" charset="0"/>
                          <a:cs typeface="Arial" panose="020B0604020202020204" pitchFamily="34" charset="0"/>
                        </a:rPr>
                        <a:t>về</a:t>
                      </a:r>
                      <a:r>
                        <a:rPr lang="en-US" sz="1400" dirty="0">
                          <a:solidFill>
                            <a:schemeClr val="tx1"/>
                          </a:solidFill>
                          <a:effectLst/>
                          <a:latin typeface="Arial" panose="020B0604020202020204" pitchFamily="34" charset="0"/>
                          <a:cs typeface="Arial" panose="020B0604020202020204" pitchFamily="34" charset="0"/>
                        </a:rPr>
                        <a:t> TCP, </a:t>
                      </a:r>
                      <a:r>
                        <a:rPr lang="en-US" sz="1400" dirty="0" err="1">
                          <a:solidFill>
                            <a:schemeClr val="tx1"/>
                          </a:solidFill>
                          <a:effectLst/>
                          <a:latin typeface="Arial" panose="020B0604020202020204" pitchFamily="34" charset="0"/>
                          <a:cs typeface="Arial" panose="020B0604020202020204" pitchFamily="34" charset="0"/>
                        </a:rPr>
                        <a:t>ưu</a:t>
                      </a:r>
                      <a:r>
                        <a:rPr lang="en-US" sz="1400" dirty="0">
                          <a:solidFill>
                            <a:schemeClr val="tx1"/>
                          </a:solidFill>
                          <a:effectLst/>
                          <a:latin typeface="Arial" panose="020B0604020202020204" pitchFamily="34" charset="0"/>
                          <a:cs typeface="Arial" panose="020B0604020202020204" pitchFamily="34" charset="0"/>
                        </a:rPr>
                        <a:t> </a:t>
                      </a:r>
                      <a:r>
                        <a:rPr lang="en-US" sz="1400" dirty="0" err="1">
                          <a:solidFill>
                            <a:schemeClr val="tx1"/>
                          </a:solidFill>
                          <a:effectLst/>
                          <a:latin typeface="Arial" panose="020B0604020202020204" pitchFamily="34" charset="0"/>
                          <a:cs typeface="Arial" panose="020B0604020202020204" pitchFamily="34" charset="0"/>
                        </a:rPr>
                        <a:t>điểm</a:t>
                      </a:r>
                      <a:r>
                        <a:rPr lang="en-US" sz="1400" dirty="0">
                          <a:solidFill>
                            <a:schemeClr val="tx1"/>
                          </a:solidFill>
                          <a:effectLst/>
                          <a:latin typeface="Arial" panose="020B0604020202020204" pitchFamily="34" charset="0"/>
                          <a:cs typeface="Arial" panose="020B0604020202020204" pitchFamily="34" charset="0"/>
                        </a:rPr>
                        <a:t> </a:t>
                      </a:r>
                      <a:r>
                        <a:rPr lang="en-US" sz="1400" dirty="0" err="1">
                          <a:solidFill>
                            <a:schemeClr val="tx1"/>
                          </a:solidFill>
                          <a:effectLst/>
                          <a:latin typeface="Arial" panose="020B0604020202020204" pitchFamily="34" charset="0"/>
                          <a:cs typeface="Arial" panose="020B0604020202020204" pitchFamily="34" charset="0"/>
                        </a:rPr>
                        <a:t>và</a:t>
                      </a:r>
                      <a:r>
                        <a:rPr lang="en-US" sz="1400" dirty="0">
                          <a:solidFill>
                            <a:schemeClr val="tx1"/>
                          </a:solidFill>
                          <a:effectLst/>
                          <a:latin typeface="Arial" panose="020B0604020202020204" pitchFamily="34" charset="0"/>
                          <a:cs typeface="Arial" panose="020B0604020202020204" pitchFamily="34" charset="0"/>
                        </a:rPr>
                        <a:t> </a:t>
                      </a:r>
                      <a:r>
                        <a:rPr lang="en-US" sz="1400" dirty="0" err="1">
                          <a:solidFill>
                            <a:schemeClr val="tx1"/>
                          </a:solidFill>
                          <a:effectLst/>
                          <a:latin typeface="Arial" panose="020B0604020202020204" pitchFamily="34" charset="0"/>
                          <a:cs typeface="Arial" panose="020B0604020202020204" pitchFamily="34" charset="0"/>
                        </a:rPr>
                        <a:t>cách</a:t>
                      </a:r>
                      <a:r>
                        <a:rPr lang="en-US" sz="1400" dirty="0">
                          <a:solidFill>
                            <a:schemeClr val="tx1"/>
                          </a:solidFill>
                          <a:effectLst/>
                          <a:latin typeface="Arial" panose="020B0604020202020204" pitchFamily="34" charset="0"/>
                          <a:cs typeface="Arial" panose="020B0604020202020204" pitchFamily="34" charset="0"/>
                        </a:rPr>
                        <a:t> </a:t>
                      </a:r>
                      <a:r>
                        <a:rPr lang="en-US" sz="1400" dirty="0" err="1">
                          <a:solidFill>
                            <a:schemeClr val="tx1"/>
                          </a:solidFill>
                          <a:effectLst/>
                          <a:latin typeface="Arial" panose="020B0604020202020204" pitchFamily="34" charset="0"/>
                          <a:cs typeface="Arial" panose="020B0604020202020204" pitchFamily="34" charset="0"/>
                        </a:rPr>
                        <a:t>hoạt</a:t>
                      </a:r>
                      <a:r>
                        <a:rPr lang="en-US" sz="1400" dirty="0">
                          <a:solidFill>
                            <a:schemeClr val="tx1"/>
                          </a:solidFill>
                          <a:effectLst/>
                          <a:latin typeface="Arial" panose="020B0604020202020204" pitchFamily="34" charset="0"/>
                          <a:cs typeface="Arial" panose="020B0604020202020204" pitchFamily="34" charset="0"/>
                        </a:rPr>
                        <a:t> </a:t>
                      </a:r>
                      <a:r>
                        <a:rPr lang="en-US" sz="1400" dirty="0" err="1">
                          <a:solidFill>
                            <a:schemeClr val="tx1"/>
                          </a:solidFill>
                          <a:effectLst/>
                          <a:latin typeface="Arial" panose="020B0604020202020204" pitchFamily="34" charset="0"/>
                          <a:cs typeface="Arial" panose="020B0604020202020204" pitchFamily="34" charset="0"/>
                        </a:rPr>
                        <a:t>động</a:t>
                      </a:r>
                      <a:endParaRPr lang="en-US" sz="1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3505503960"/>
                  </a:ext>
                </a:extLst>
              </a:tr>
            </a:tbl>
          </a:graphicData>
        </a:graphic>
      </p:graphicFrame>
    </p:spTree>
    <p:extLst>
      <p:ext uri="{BB962C8B-B14F-4D97-AF65-F5344CB8AC3E}">
        <p14:creationId xmlns:p14="http://schemas.microsoft.com/office/powerpoint/2010/main" val="13866607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32" name="Rectangle 31">
            <a:extLst>
              <a:ext uri="{FF2B5EF4-FFF2-40B4-BE49-F238E27FC236}">
                <a16:creationId xmlns:a16="http://schemas.microsoft.com/office/drawing/2014/main" id="{3D793483-F58F-402A-B803-364EF2E02B12}"/>
              </a:ext>
            </a:extLst>
          </p:cNvPr>
          <p:cNvSpPr/>
          <p:nvPr/>
        </p:nvSpPr>
        <p:spPr>
          <a:xfrm>
            <a:off x="-463859" y="2727378"/>
            <a:ext cx="8281040" cy="584775"/>
          </a:xfrm>
          <a:prstGeom prst="rect">
            <a:avLst/>
          </a:prstGeom>
          <a:noFill/>
          <a:ln>
            <a:noFill/>
          </a:ln>
        </p:spPr>
        <p:txBody>
          <a:bodyPr wrap="square">
            <a:spAutoFit/>
          </a:bodyPr>
          <a:lstStyle/>
          <a:p>
            <a:pPr algn="ctr"/>
            <a:r>
              <a:rPr lang="en-US" sz="3200" b="1" dirty="0" err="1">
                <a:solidFill>
                  <a:srgbClr val="002060"/>
                </a:solidFill>
                <a:latin typeface="#9Slide03 Ample" panose="02000000000000000000" pitchFamily="2" charset="77"/>
                <a:ea typeface="Arial" charset="0"/>
                <a:cs typeface="Arial" charset="0"/>
              </a:rPr>
              <a:t>Thầy và</a:t>
            </a:r>
            <a:r>
              <a:rPr lang="en-US" sz="3200" b="1" dirty="0">
                <a:solidFill>
                  <a:srgbClr val="002060"/>
                </a:solidFill>
                <a:latin typeface="#9Slide03 Ample" panose="02000000000000000000" pitchFamily="2" charset="77"/>
                <a:ea typeface="Arial" charset="0"/>
                <a:cs typeface="Arial" charset="0"/>
              </a:rPr>
              <a:t> </a:t>
            </a:r>
            <a:r>
              <a:rPr lang="en-US" sz="3200" b="1" dirty="0" err="1">
                <a:solidFill>
                  <a:srgbClr val="002060"/>
                </a:solidFill>
                <a:latin typeface="#9Slide03 Ample" panose="02000000000000000000" pitchFamily="2" charset="77"/>
                <a:ea typeface="Arial" charset="0"/>
                <a:cs typeface="Arial" charset="0"/>
              </a:rPr>
              <a:t>các</a:t>
            </a:r>
            <a:r>
              <a:rPr lang="en-US" sz="3200" b="1" dirty="0">
                <a:solidFill>
                  <a:srgbClr val="002060"/>
                </a:solidFill>
                <a:latin typeface="#9Slide03 Ample" panose="02000000000000000000" pitchFamily="2" charset="77"/>
                <a:ea typeface="Arial" charset="0"/>
                <a:cs typeface="Arial" charset="0"/>
              </a:rPr>
              <a:t> </a:t>
            </a:r>
            <a:r>
              <a:rPr lang="en-US" sz="3200" b="1" dirty="0" err="1">
                <a:solidFill>
                  <a:srgbClr val="002060"/>
                </a:solidFill>
                <a:latin typeface="#9Slide03 Ample" panose="02000000000000000000" pitchFamily="2" charset="77"/>
                <a:ea typeface="Arial" charset="0"/>
                <a:cs typeface="Arial" charset="0"/>
              </a:rPr>
              <a:t>bạn</a:t>
            </a:r>
            <a:r>
              <a:rPr lang="en-US" sz="3200" b="1" dirty="0">
                <a:solidFill>
                  <a:srgbClr val="002060"/>
                </a:solidFill>
                <a:latin typeface="#9Slide03 Ample" panose="02000000000000000000" pitchFamily="2" charset="77"/>
                <a:ea typeface="Arial" charset="0"/>
                <a:cs typeface="Arial" charset="0"/>
              </a:rPr>
              <a:t> </a:t>
            </a:r>
            <a:r>
              <a:rPr lang="en-US" sz="3200" b="1" dirty="0" err="1">
                <a:solidFill>
                  <a:srgbClr val="002060"/>
                </a:solidFill>
                <a:latin typeface="#9Slide03 Ample" panose="02000000000000000000" pitchFamily="2" charset="77"/>
                <a:ea typeface="Arial" charset="0"/>
                <a:cs typeface="Arial" charset="0"/>
              </a:rPr>
              <a:t>đã</a:t>
            </a:r>
            <a:r>
              <a:rPr lang="en-US" sz="3200" b="1" dirty="0">
                <a:solidFill>
                  <a:srgbClr val="002060"/>
                </a:solidFill>
                <a:latin typeface="#9Slide03 Ample" panose="02000000000000000000" pitchFamily="2" charset="77"/>
                <a:ea typeface="Arial" charset="0"/>
                <a:cs typeface="Arial" charset="0"/>
              </a:rPr>
              <a:t> </a:t>
            </a:r>
            <a:r>
              <a:rPr lang="en-US" sz="3200" b="1" dirty="0" err="1">
                <a:solidFill>
                  <a:srgbClr val="002060"/>
                </a:solidFill>
                <a:latin typeface="#9Slide03 Ample" panose="02000000000000000000" pitchFamily="2" charset="77"/>
                <a:ea typeface="Arial" charset="0"/>
                <a:cs typeface="Arial" charset="0"/>
              </a:rPr>
              <a:t>chú</a:t>
            </a:r>
            <a:r>
              <a:rPr lang="en-US" sz="3200" b="1" dirty="0">
                <a:solidFill>
                  <a:srgbClr val="002060"/>
                </a:solidFill>
                <a:latin typeface="#9Slide03 Ample" panose="02000000000000000000" pitchFamily="2" charset="77"/>
                <a:ea typeface="Arial" charset="0"/>
                <a:cs typeface="Arial" charset="0"/>
              </a:rPr>
              <a:t> ý </a:t>
            </a:r>
            <a:r>
              <a:rPr lang="en-US" sz="3200" b="1" dirty="0" err="1">
                <a:solidFill>
                  <a:srgbClr val="002060"/>
                </a:solidFill>
                <a:latin typeface="#9Slide03 Ample" panose="02000000000000000000" pitchFamily="2" charset="77"/>
                <a:ea typeface="Arial" charset="0"/>
                <a:cs typeface="Arial" charset="0"/>
              </a:rPr>
              <a:t>lắng</a:t>
            </a:r>
            <a:r>
              <a:rPr lang="en-US" sz="3200" b="1" dirty="0">
                <a:solidFill>
                  <a:srgbClr val="002060"/>
                </a:solidFill>
                <a:latin typeface="#9Slide03 Ample" panose="02000000000000000000" pitchFamily="2" charset="77"/>
                <a:ea typeface="Arial" charset="0"/>
                <a:cs typeface="Arial" charset="0"/>
              </a:rPr>
              <a:t> </a:t>
            </a:r>
            <a:r>
              <a:rPr lang="en-US" sz="3200" b="1" dirty="0" err="1">
                <a:solidFill>
                  <a:srgbClr val="002060"/>
                </a:solidFill>
                <a:latin typeface="#9Slide03 Ample" panose="02000000000000000000" pitchFamily="2" charset="77"/>
                <a:ea typeface="Arial" charset="0"/>
                <a:cs typeface="Arial" charset="0"/>
              </a:rPr>
              <a:t>nghe</a:t>
            </a:r>
            <a:endParaRPr lang="en-US" sz="3200" b="1" dirty="0">
              <a:solidFill>
                <a:srgbClr val="002060"/>
              </a:solidFill>
              <a:latin typeface="#9Slide03 Ample" panose="02000000000000000000" pitchFamily="2" charset="77"/>
              <a:ea typeface="Arial" charset="0"/>
              <a:cs typeface="Arial" charset="0"/>
            </a:endParaRPr>
          </a:p>
        </p:txBody>
      </p:sp>
    </p:spTree>
    <p:extLst>
      <p:ext uri="{BB962C8B-B14F-4D97-AF65-F5344CB8AC3E}">
        <p14:creationId xmlns:p14="http://schemas.microsoft.com/office/powerpoint/2010/main" val="2111364701"/>
      </p:ext>
    </p:extLst>
  </p:cSld>
  <p:clrMapOvr>
    <a:masterClrMapping/>
  </p:clrMapOvr>
  <p:transition spd="slow" advClick="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4D74FD8-F33F-4948-96AA-DB275075CD9E}"/>
              </a:ext>
            </a:extLst>
          </p:cNvPr>
          <p:cNvGrpSpPr/>
          <p:nvPr/>
        </p:nvGrpSpPr>
        <p:grpSpPr>
          <a:xfrm>
            <a:off x="4589855" y="2337773"/>
            <a:ext cx="3104386" cy="3069253"/>
            <a:chOff x="3318600" y="1855286"/>
            <a:chExt cx="2506802" cy="2469064"/>
          </a:xfrm>
          <a:solidFill>
            <a:schemeClr val="tx1">
              <a:lumMod val="75000"/>
              <a:lumOff val="25000"/>
            </a:schemeClr>
          </a:solidFill>
        </p:grpSpPr>
        <p:sp>
          <p:nvSpPr>
            <p:cNvPr id="3" name="Freeform 6">
              <a:extLst>
                <a:ext uri="{FF2B5EF4-FFF2-40B4-BE49-F238E27FC236}">
                  <a16:creationId xmlns:a16="http://schemas.microsoft.com/office/drawing/2014/main" id="{B42EC9DE-F383-46A0-A1AE-C7839841B7A8}"/>
                </a:ext>
              </a:extLst>
            </p:cNvPr>
            <p:cNvSpPr>
              <a:spLocks noEditPoints="1"/>
            </p:cNvSpPr>
            <p:nvPr/>
          </p:nvSpPr>
          <p:spPr bwMode="auto">
            <a:xfrm>
              <a:off x="3358493" y="1855286"/>
              <a:ext cx="2425937" cy="2428093"/>
            </a:xfrm>
            <a:custGeom>
              <a:avLst/>
              <a:gdLst>
                <a:gd name="T0" fmla="*/ 1838 w 4500"/>
                <a:gd name="T1" fmla="*/ 79 h 4504"/>
                <a:gd name="T2" fmla="*/ 1331 w 4500"/>
                <a:gd name="T3" fmla="*/ 242 h 4504"/>
                <a:gd name="T4" fmla="*/ 884 w 4500"/>
                <a:gd name="T5" fmla="*/ 516 h 4504"/>
                <a:gd name="T6" fmla="*/ 515 w 4500"/>
                <a:gd name="T7" fmla="*/ 884 h 4504"/>
                <a:gd name="T8" fmla="*/ 242 w 4500"/>
                <a:gd name="T9" fmla="*/ 1331 h 4504"/>
                <a:gd name="T10" fmla="*/ 80 w 4500"/>
                <a:gd name="T11" fmla="*/ 1841 h 4504"/>
                <a:gd name="T12" fmla="*/ 46 w 4500"/>
                <a:gd name="T13" fmla="*/ 2392 h 4504"/>
                <a:gd name="T14" fmla="*/ 146 w 4500"/>
                <a:gd name="T15" fmla="*/ 2925 h 4504"/>
                <a:gd name="T16" fmla="*/ 366 w 4500"/>
                <a:gd name="T17" fmla="*/ 3405 h 4504"/>
                <a:gd name="T18" fmla="*/ 689 w 4500"/>
                <a:gd name="T19" fmla="*/ 3815 h 4504"/>
                <a:gd name="T20" fmla="*/ 1099 w 4500"/>
                <a:gd name="T21" fmla="*/ 4138 h 4504"/>
                <a:gd name="T22" fmla="*/ 1578 w 4500"/>
                <a:gd name="T23" fmla="*/ 4359 h 4504"/>
                <a:gd name="T24" fmla="*/ 2110 w 4500"/>
                <a:gd name="T25" fmla="*/ 4459 h 4504"/>
                <a:gd name="T26" fmla="*/ 2661 w 4500"/>
                <a:gd name="T27" fmla="*/ 4425 h 4504"/>
                <a:gd name="T28" fmla="*/ 3168 w 4500"/>
                <a:gd name="T29" fmla="*/ 4263 h 4504"/>
                <a:gd name="T30" fmla="*/ 3615 w 4500"/>
                <a:gd name="T31" fmla="*/ 3989 h 4504"/>
                <a:gd name="T32" fmla="*/ 3984 w 4500"/>
                <a:gd name="T33" fmla="*/ 3619 h 4504"/>
                <a:gd name="T34" fmla="*/ 4257 w 4500"/>
                <a:gd name="T35" fmla="*/ 3172 h 4504"/>
                <a:gd name="T36" fmla="*/ 4419 w 4500"/>
                <a:gd name="T37" fmla="*/ 2664 h 4504"/>
                <a:gd name="T38" fmla="*/ 4453 w 4500"/>
                <a:gd name="T39" fmla="*/ 2113 h 4504"/>
                <a:gd name="T40" fmla="*/ 4353 w 4500"/>
                <a:gd name="T41" fmla="*/ 1580 h 4504"/>
                <a:gd name="T42" fmla="*/ 4133 w 4500"/>
                <a:gd name="T43" fmla="*/ 1100 h 4504"/>
                <a:gd name="T44" fmla="*/ 3811 w 4500"/>
                <a:gd name="T45" fmla="*/ 689 h 4504"/>
                <a:gd name="T46" fmla="*/ 3401 w 4500"/>
                <a:gd name="T47" fmla="*/ 366 h 4504"/>
                <a:gd name="T48" fmla="*/ 2922 w 4500"/>
                <a:gd name="T49" fmla="*/ 145 h 4504"/>
                <a:gd name="T50" fmla="*/ 2389 w 4500"/>
                <a:gd name="T51" fmla="*/ 45 h 4504"/>
                <a:gd name="T52" fmla="*/ 2531 w 4500"/>
                <a:gd name="T53" fmla="*/ 18 h 4504"/>
                <a:gd name="T54" fmla="*/ 3061 w 4500"/>
                <a:gd name="T55" fmla="*/ 152 h 4504"/>
                <a:gd name="T56" fmla="*/ 3535 w 4500"/>
                <a:gd name="T57" fmla="*/ 404 h 4504"/>
                <a:gd name="T58" fmla="*/ 3931 w 4500"/>
                <a:gd name="T59" fmla="*/ 757 h 4504"/>
                <a:gd name="T60" fmla="*/ 4235 w 4500"/>
                <a:gd name="T61" fmla="*/ 1194 h 4504"/>
                <a:gd name="T62" fmla="*/ 4431 w 4500"/>
                <a:gd name="T63" fmla="*/ 1698 h 4504"/>
                <a:gd name="T64" fmla="*/ 4500 w 4500"/>
                <a:gd name="T65" fmla="*/ 2252 h 4504"/>
                <a:gd name="T66" fmla="*/ 4431 w 4500"/>
                <a:gd name="T67" fmla="*/ 2805 h 4504"/>
                <a:gd name="T68" fmla="*/ 4235 w 4500"/>
                <a:gd name="T69" fmla="*/ 3310 h 4504"/>
                <a:gd name="T70" fmla="*/ 3931 w 4500"/>
                <a:gd name="T71" fmla="*/ 3748 h 4504"/>
                <a:gd name="T72" fmla="*/ 3535 w 4500"/>
                <a:gd name="T73" fmla="*/ 4100 h 4504"/>
                <a:gd name="T74" fmla="*/ 3061 w 4500"/>
                <a:gd name="T75" fmla="*/ 4353 h 4504"/>
                <a:gd name="T76" fmla="*/ 2531 w 4500"/>
                <a:gd name="T77" fmla="*/ 4487 h 4504"/>
                <a:gd name="T78" fmla="*/ 1968 w 4500"/>
                <a:gd name="T79" fmla="*/ 4487 h 4504"/>
                <a:gd name="T80" fmla="*/ 1438 w 4500"/>
                <a:gd name="T81" fmla="*/ 4353 h 4504"/>
                <a:gd name="T82" fmla="*/ 965 w 4500"/>
                <a:gd name="T83" fmla="*/ 4100 h 4504"/>
                <a:gd name="T84" fmla="*/ 569 w 4500"/>
                <a:gd name="T85" fmla="*/ 3748 h 4504"/>
                <a:gd name="T86" fmla="*/ 265 w 4500"/>
                <a:gd name="T87" fmla="*/ 3310 h 4504"/>
                <a:gd name="T88" fmla="*/ 69 w 4500"/>
                <a:gd name="T89" fmla="*/ 2805 h 4504"/>
                <a:gd name="T90" fmla="*/ 0 w 4500"/>
                <a:gd name="T91" fmla="*/ 2252 h 4504"/>
                <a:gd name="T92" fmla="*/ 69 w 4500"/>
                <a:gd name="T93" fmla="*/ 1698 h 4504"/>
                <a:gd name="T94" fmla="*/ 265 w 4500"/>
                <a:gd name="T95" fmla="*/ 1194 h 4504"/>
                <a:gd name="T96" fmla="*/ 569 w 4500"/>
                <a:gd name="T97" fmla="*/ 757 h 4504"/>
                <a:gd name="T98" fmla="*/ 965 w 4500"/>
                <a:gd name="T99" fmla="*/ 404 h 4504"/>
                <a:gd name="T100" fmla="*/ 1438 w 4500"/>
                <a:gd name="T101" fmla="*/ 152 h 4504"/>
                <a:gd name="T102" fmla="*/ 1968 w 4500"/>
                <a:gd name="T103" fmla="*/ 18 h 4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500" h="4504">
                  <a:moveTo>
                    <a:pt x="2248" y="41"/>
                  </a:moveTo>
                  <a:lnTo>
                    <a:pt x="2110" y="45"/>
                  </a:lnTo>
                  <a:lnTo>
                    <a:pt x="1974" y="57"/>
                  </a:lnTo>
                  <a:lnTo>
                    <a:pt x="1838" y="79"/>
                  </a:lnTo>
                  <a:lnTo>
                    <a:pt x="1706" y="108"/>
                  </a:lnTo>
                  <a:lnTo>
                    <a:pt x="1578" y="145"/>
                  </a:lnTo>
                  <a:lnTo>
                    <a:pt x="1452" y="190"/>
                  </a:lnTo>
                  <a:lnTo>
                    <a:pt x="1331" y="242"/>
                  </a:lnTo>
                  <a:lnTo>
                    <a:pt x="1213" y="300"/>
                  </a:lnTo>
                  <a:lnTo>
                    <a:pt x="1099" y="366"/>
                  </a:lnTo>
                  <a:lnTo>
                    <a:pt x="989" y="437"/>
                  </a:lnTo>
                  <a:lnTo>
                    <a:pt x="884" y="516"/>
                  </a:lnTo>
                  <a:lnTo>
                    <a:pt x="784" y="599"/>
                  </a:lnTo>
                  <a:lnTo>
                    <a:pt x="689" y="689"/>
                  </a:lnTo>
                  <a:lnTo>
                    <a:pt x="600" y="784"/>
                  </a:lnTo>
                  <a:lnTo>
                    <a:pt x="515" y="884"/>
                  </a:lnTo>
                  <a:lnTo>
                    <a:pt x="438" y="990"/>
                  </a:lnTo>
                  <a:lnTo>
                    <a:pt x="366" y="1100"/>
                  </a:lnTo>
                  <a:lnTo>
                    <a:pt x="300" y="1213"/>
                  </a:lnTo>
                  <a:lnTo>
                    <a:pt x="242" y="1331"/>
                  </a:lnTo>
                  <a:lnTo>
                    <a:pt x="190" y="1454"/>
                  </a:lnTo>
                  <a:lnTo>
                    <a:pt x="146" y="1580"/>
                  </a:lnTo>
                  <a:lnTo>
                    <a:pt x="108" y="1708"/>
                  </a:lnTo>
                  <a:lnTo>
                    <a:pt x="80" y="1841"/>
                  </a:lnTo>
                  <a:lnTo>
                    <a:pt x="59" y="1975"/>
                  </a:lnTo>
                  <a:lnTo>
                    <a:pt x="46" y="2113"/>
                  </a:lnTo>
                  <a:lnTo>
                    <a:pt x="41" y="2252"/>
                  </a:lnTo>
                  <a:lnTo>
                    <a:pt x="46" y="2392"/>
                  </a:lnTo>
                  <a:lnTo>
                    <a:pt x="59" y="2529"/>
                  </a:lnTo>
                  <a:lnTo>
                    <a:pt x="80" y="2664"/>
                  </a:lnTo>
                  <a:lnTo>
                    <a:pt x="108" y="2796"/>
                  </a:lnTo>
                  <a:lnTo>
                    <a:pt x="146" y="2925"/>
                  </a:lnTo>
                  <a:lnTo>
                    <a:pt x="190" y="3051"/>
                  </a:lnTo>
                  <a:lnTo>
                    <a:pt x="242" y="3172"/>
                  </a:lnTo>
                  <a:lnTo>
                    <a:pt x="300" y="3291"/>
                  </a:lnTo>
                  <a:lnTo>
                    <a:pt x="366" y="3405"/>
                  </a:lnTo>
                  <a:lnTo>
                    <a:pt x="438" y="3515"/>
                  </a:lnTo>
                  <a:lnTo>
                    <a:pt x="515" y="3619"/>
                  </a:lnTo>
                  <a:lnTo>
                    <a:pt x="600" y="3720"/>
                  </a:lnTo>
                  <a:lnTo>
                    <a:pt x="689" y="3815"/>
                  </a:lnTo>
                  <a:lnTo>
                    <a:pt x="784" y="3904"/>
                  </a:lnTo>
                  <a:lnTo>
                    <a:pt x="884" y="3989"/>
                  </a:lnTo>
                  <a:lnTo>
                    <a:pt x="989" y="4067"/>
                  </a:lnTo>
                  <a:lnTo>
                    <a:pt x="1099" y="4138"/>
                  </a:lnTo>
                  <a:lnTo>
                    <a:pt x="1213" y="4203"/>
                  </a:lnTo>
                  <a:lnTo>
                    <a:pt x="1331" y="4263"/>
                  </a:lnTo>
                  <a:lnTo>
                    <a:pt x="1452" y="4315"/>
                  </a:lnTo>
                  <a:lnTo>
                    <a:pt x="1578" y="4359"/>
                  </a:lnTo>
                  <a:lnTo>
                    <a:pt x="1706" y="4395"/>
                  </a:lnTo>
                  <a:lnTo>
                    <a:pt x="1838" y="4425"/>
                  </a:lnTo>
                  <a:lnTo>
                    <a:pt x="1974" y="4446"/>
                  </a:lnTo>
                  <a:lnTo>
                    <a:pt x="2110" y="4459"/>
                  </a:lnTo>
                  <a:lnTo>
                    <a:pt x="2248" y="4463"/>
                  </a:lnTo>
                  <a:lnTo>
                    <a:pt x="2389" y="4459"/>
                  </a:lnTo>
                  <a:lnTo>
                    <a:pt x="2526" y="4446"/>
                  </a:lnTo>
                  <a:lnTo>
                    <a:pt x="2661" y="4425"/>
                  </a:lnTo>
                  <a:lnTo>
                    <a:pt x="2794" y="4395"/>
                  </a:lnTo>
                  <a:lnTo>
                    <a:pt x="2922" y="4359"/>
                  </a:lnTo>
                  <a:lnTo>
                    <a:pt x="3047" y="4315"/>
                  </a:lnTo>
                  <a:lnTo>
                    <a:pt x="3168" y="4263"/>
                  </a:lnTo>
                  <a:lnTo>
                    <a:pt x="3287" y="4203"/>
                  </a:lnTo>
                  <a:lnTo>
                    <a:pt x="3401" y="4138"/>
                  </a:lnTo>
                  <a:lnTo>
                    <a:pt x="3511" y="4067"/>
                  </a:lnTo>
                  <a:lnTo>
                    <a:pt x="3615" y="3989"/>
                  </a:lnTo>
                  <a:lnTo>
                    <a:pt x="3715" y="3904"/>
                  </a:lnTo>
                  <a:lnTo>
                    <a:pt x="3811" y="3815"/>
                  </a:lnTo>
                  <a:lnTo>
                    <a:pt x="3900" y="3720"/>
                  </a:lnTo>
                  <a:lnTo>
                    <a:pt x="3984" y="3619"/>
                  </a:lnTo>
                  <a:lnTo>
                    <a:pt x="4062" y="3515"/>
                  </a:lnTo>
                  <a:lnTo>
                    <a:pt x="4133" y="3405"/>
                  </a:lnTo>
                  <a:lnTo>
                    <a:pt x="4200" y="3291"/>
                  </a:lnTo>
                  <a:lnTo>
                    <a:pt x="4257" y="3172"/>
                  </a:lnTo>
                  <a:lnTo>
                    <a:pt x="4310" y="3051"/>
                  </a:lnTo>
                  <a:lnTo>
                    <a:pt x="4353" y="2925"/>
                  </a:lnTo>
                  <a:lnTo>
                    <a:pt x="4391" y="2796"/>
                  </a:lnTo>
                  <a:lnTo>
                    <a:pt x="4419" y="2664"/>
                  </a:lnTo>
                  <a:lnTo>
                    <a:pt x="4441" y="2529"/>
                  </a:lnTo>
                  <a:lnTo>
                    <a:pt x="4453" y="2392"/>
                  </a:lnTo>
                  <a:lnTo>
                    <a:pt x="4457" y="2252"/>
                  </a:lnTo>
                  <a:lnTo>
                    <a:pt x="4453" y="2113"/>
                  </a:lnTo>
                  <a:lnTo>
                    <a:pt x="4441" y="1975"/>
                  </a:lnTo>
                  <a:lnTo>
                    <a:pt x="4419" y="1841"/>
                  </a:lnTo>
                  <a:lnTo>
                    <a:pt x="4391" y="1708"/>
                  </a:lnTo>
                  <a:lnTo>
                    <a:pt x="4353" y="1580"/>
                  </a:lnTo>
                  <a:lnTo>
                    <a:pt x="4310" y="1454"/>
                  </a:lnTo>
                  <a:lnTo>
                    <a:pt x="4257" y="1331"/>
                  </a:lnTo>
                  <a:lnTo>
                    <a:pt x="4200" y="1213"/>
                  </a:lnTo>
                  <a:lnTo>
                    <a:pt x="4133" y="1100"/>
                  </a:lnTo>
                  <a:lnTo>
                    <a:pt x="4062" y="990"/>
                  </a:lnTo>
                  <a:lnTo>
                    <a:pt x="3984" y="884"/>
                  </a:lnTo>
                  <a:lnTo>
                    <a:pt x="3900" y="784"/>
                  </a:lnTo>
                  <a:lnTo>
                    <a:pt x="3811" y="689"/>
                  </a:lnTo>
                  <a:lnTo>
                    <a:pt x="3715" y="599"/>
                  </a:lnTo>
                  <a:lnTo>
                    <a:pt x="3615" y="516"/>
                  </a:lnTo>
                  <a:lnTo>
                    <a:pt x="3511" y="437"/>
                  </a:lnTo>
                  <a:lnTo>
                    <a:pt x="3401" y="366"/>
                  </a:lnTo>
                  <a:lnTo>
                    <a:pt x="3287" y="300"/>
                  </a:lnTo>
                  <a:lnTo>
                    <a:pt x="3168" y="242"/>
                  </a:lnTo>
                  <a:lnTo>
                    <a:pt x="3047" y="190"/>
                  </a:lnTo>
                  <a:lnTo>
                    <a:pt x="2922" y="145"/>
                  </a:lnTo>
                  <a:lnTo>
                    <a:pt x="2794" y="108"/>
                  </a:lnTo>
                  <a:lnTo>
                    <a:pt x="2661" y="79"/>
                  </a:lnTo>
                  <a:lnTo>
                    <a:pt x="2526" y="57"/>
                  </a:lnTo>
                  <a:lnTo>
                    <a:pt x="2389" y="45"/>
                  </a:lnTo>
                  <a:lnTo>
                    <a:pt x="2248" y="41"/>
                  </a:lnTo>
                  <a:close/>
                  <a:moveTo>
                    <a:pt x="2248" y="0"/>
                  </a:moveTo>
                  <a:lnTo>
                    <a:pt x="2392" y="4"/>
                  </a:lnTo>
                  <a:lnTo>
                    <a:pt x="2531" y="18"/>
                  </a:lnTo>
                  <a:lnTo>
                    <a:pt x="2668" y="39"/>
                  </a:lnTo>
                  <a:lnTo>
                    <a:pt x="2803" y="69"/>
                  </a:lnTo>
                  <a:lnTo>
                    <a:pt x="2934" y="107"/>
                  </a:lnTo>
                  <a:lnTo>
                    <a:pt x="3061" y="152"/>
                  </a:lnTo>
                  <a:lnTo>
                    <a:pt x="3187" y="204"/>
                  </a:lnTo>
                  <a:lnTo>
                    <a:pt x="3306" y="263"/>
                  </a:lnTo>
                  <a:lnTo>
                    <a:pt x="3422" y="331"/>
                  </a:lnTo>
                  <a:lnTo>
                    <a:pt x="3535" y="404"/>
                  </a:lnTo>
                  <a:lnTo>
                    <a:pt x="3640" y="483"/>
                  </a:lnTo>
                  <a:lnTo>
                    <a:pt x="3743" y="570"/>
                  </a:lnTo>
                  <a:lnTo>
                    <a:pt x="3839" y="660"/>
                  </a:lnTo>
                  <a:lnTo>
                    <a:pt x="3931" y="757"/>
                  </a:lnTo>
                  <a:lnTo>
                    <a:pt x="4016" y="859"/>
                  </a:lnTo>
                  <a:lnTo>
                    <a:pt x="4095" y="966"/>
                  </a:lnTo>
                  <a:lnTo>
                    <a:pt x="4169" y="1077"/>
                  </a:lnTo>
                  <a:lnTo>
                    <a:pt x="4235" y="1194"/>
                  </a:lnTo>
                  <a:lnTo>
                    <a:pt x="4295" y="1314"/>
                  </a:lnTo>
                  <a:lnTo>
                    <a:pt x="4348" y="1438"/>
                  </a:lnTo>
                  <a:lnTo>
                    <a:pt x="4393" y="1567"/>
                  </a:lnTo>
                  <a:lnTo>
                    <a:pt x="4431" y="1698"/>
                  </a:lnTo>
                  <a:lnTo>
                    <a:pt x="4460" y="1832"/>
                  </a:lnTo>
                  <a:lnTo>
                    <a:pt x="4481" y="1970"/>
                  </a:lnTo>
                  <a:lnTo>
                    <a:pt x="4494" y="2110"/>
                  </a:lnTo>
                  <a:lnTo>
                    <a:pt x="4500" y="2252"/>
                  </a:lnTo>
                  <a:lnTo>
                    <a:pt x="4494" y="2395"/>
                  </a:lnTo>
                  <a:lnTo>
                    <a:pt x="4481" y="2535"/>
                  </a:lnTo>
                  <a:lnTo>
                    <a:pt x="4460" y="2671"/>
                  </a:lnTo>
                  <a:lnTo>
                    <a:pt x="4431" y="2805"/>
                  </a:lnTo>
                  <a:lnTo>
                    <a:pt x="4393" y="2938"/>
                  </a:lnTo>
                  <a:lnTo>
                    <a:pt x="4348" y="3065"/>
                  </a:lnTo>
                  <a:lnTo>
                    <a:pt x="4295" y="3189"/>
                  </a:lnTo>
                  <a:lnTo>
                    <a:pt x="4235" y="3310"/>
                  </a:lnTo>
                  <a:lnTo>
                    <a:pt x="4169" y="3426"/>
                  </a:lnTo>
                  <a:lnTo>
                    <a:pt x="4095" y="3538"/>
                  </a:lnTo>
                  <a:lnTo>
                    <a:pt x="4016" y="3645"/>
                  </a:lnTo>
                  <a:lnTo>
                    <a:pt x="3931" y="3748"/>
                  </a:lnTo>
                  <a:lnTo>
                    <a:pt x="3839" y="3844"/>
                  </a:lnTo>
                  <a:lnTo>
                    <a:pt x="3743" y="3935"/>
                  </a:lnTo>
                  <a:lnTo>
                    <a:pt x="3640" y="4021"/>
                  </a:lnTo>
                  <a:lnTo>
                    <a:pt x="3535" y="4100"/>
                  </a:lnTo>
                  <a:lnTo>
                    <a:pt x="3422" y="4174"/>
                  </a:lnTo>
                  <a:lnTo>
                    <a:pt x="3306" y="4240"/>
                  </a:lnTo>
                  <a:lnTo>
                    <a:pt x="3187" y="4299"/>
                  </a:lnTo>
                  <a:lnTo>
                    <a:pt x="3061" y="4353"/>
                  </a:lnTo>
                  <a:lnTo>
                    <a:pt x="2934" y="4398"/>
                  </a:lnTo>
                  <a:lnTo>
                    <a:pt x="2803" y="4436"/>
                  </a:lnTo>
                  <a:lnTo>
                    <a:pt x="2668" y="4466"/>
                  </a:lnTo>
                  <a:lnTo>
                    <a:pt x="2531" y="4487"/>
                  </a:lnTo>
                  <a:lnTo>
                    <a:pt x="2392" y="4500"/>
                  </a:lnTo>
                  <a:lnTo>
                    <a:pt x="2248" y="4504"/>
                  </a:lnTo>
                  <a:lnTo>
                    <a:pt x="2107" y="4500"/>
                  </a:lnTo>
                  <a:lnTo>
                    <a:pt x="1968" y="4487"/>
                  </a:lnTo>
                  <a:lnTo>
                    <a:pt x="1831" y="4466"/>
                  </a:lnTo>
                  <a:lnTo>
                    <a:pt x="1696" y="4436"/>
                  </a:lnTo>
                  <a:lnTo>
                    <a:pt x="1565" y="4398"/>
                  </a:lnTo>
                  <a:lnTo>
                    <a:pt x="1438" y="4353"/>
                  </a:lnTo>
                  <a:lnTo>
                    <a:pt x="1313" y="4299"/>
                  </a:lnTo>
                  <a:lnTo>
                    <a:pt x="1193" y="4240"/>
                  </a:lnTo>
                  <a:lnTo>
                    <a:pt x="1077" y="4174"/>
                  </a:lnTo>
                  <a:lnTo>
                    <a:pt x="965" y="4100"/>
                  </a:lnTo>
                  <a:lnTo>
                    <a:pt x="859" y="4021"/>
                  </a:lnTo>
                  <a:lnTo>
                    <a:pt x="756" y="3935"/>
                  </a:lnTo>
                  <a:lnTo>
                    <a:pt x="660" y="3844"/>
                  </a:lnTo>
                  <a:lnTo>
                    <a:pt x="569" y="3748"/>
                  </a:lnTo>
                  <a:lnTo>
                    <a:pt x="483" y="3645"/>
                  </a:lnTo>
                  <a:lnTo>
                    <a:pt x="404" y="3538"/>
                  </a:lnTo>
                  <a:lnTo>
                    <a:pt x="331" y="3426"/>
                  </a:lnTo>
                  <a:lnTo>
                    <a:pt x="265" y="3310"/>
                  </a:lnTo>
                  <a:lnTo>
                    <a:pt x="204" y="3189"/>
                  </a:lnTo>
                  <a:lnTo>
                    <a:pt x="152" y="3065"/>
                  </a:lnTo>
                  <a:lnTo>
                    <a:pt x="107" y="2938"/>
                  </a:lnTo>
                  <a:lnTo>
                    <a:pt x="69" y="2805"/>
                  </a:lnTo>
                  <a:lnTo>
                    <a:pt x="39" y="2671"/>
                  </a:lnTo>
                  <a:lnTo>
                    <a:pt x="18" y="2535"/>
                  </a:lnTo>
                  <a:lnTo>
                    <a:pt x="5" y="2395"/>
                  </a:lnTo>
                  <a:lnTo>
                    <a:pt x="0" y="2252"/>
                  </a:lnTo>
                  <a:lnTo>
                    <a:pt x="5" y="2110"/>
                  </a:lnTo>
                  <a:lnTo>
                    <a:pt x="18" y="1970"/>
                  </a:lnTo>
                  <a:lnTo>
                    <a:pt x="39" y="1832"/>
                  </a:lnTo>
                  <a:lnTo>
                    <a:pt x="69" y="1698"/>
                  </a:lnTo>
                  <a:lnTo>
                    <a:pt x="107" y="1567"/>
                  </a:lnTo>
                  <a:lnTo>
                    <a:pt x="152" y="1438"/>
                  </a:lnTo>
                  <a:lnTo>
                    <a:pt x="204" y="1314"/>
                  </a:lnTo>
                  <a:lnTo>
                    <a:pt x="265" y="1194"/>
                  </a:lnTo>
                  <a:lnTo>
                    <a:pt x="331" y="1077"/>
                  </a:lnTo>
                  <a:lnTo>
                    <a:pt x="404" y="966"/>
                  </a:lnTo>
                  <a:lnTo>
                    <a:pt x="483" y="859"/>
                  </a:lnTo>
                  <a:lnTo>
                    <a:pt x="569" y="757"/>
                  </a:lnTo>
                  <a:lnTo>
                    <a:pt x="660" y="660"/>
                  </a:lnTo>
                  <a:lnTo>
                    <a:pt x="756" y="570"/>
                  </a:lnTo>
                  <a:lnTo>
                    <a:pt x="859" y="483"/>
                  </a:lnTo>
                  <a:lnTo>
                    <a:pt x="965" y="404"/>
                  </a:lnTo>
                  <a:lnTo>
                    <a:pt x="1077" y="331"/>
                  </a:lnTo>
                  <a:lnTo>
                    <a:pt x="1193" y="263"/>
                  </a:lnTo>
                  <a:lnTo>
                    <a:pt x="1313" y="204"/>
                  </a:lnTo>
                  <a:lnTo>
                    <a:pt x="1438" y="152"/>
                  </a:lnTo>
                  <a:lnTo>
                    <a:pt x="1565" y="107"/>
                  </a:lnTo>
                  <a:lnTo>
                    <a:pt x="1696" y="69"/>
                  </a:lnTo>
                  <a:lnTo>
                    <a:pt x="1831" y="39"/>
                  </a:lnTo>
                  <a:lnTo>
                    <a:pt x="1968" y="18"/>
                  </a:lnTo>
                  <a:lnTo>
                    <a:pt x="2107" y="4"/>
                  </a:lnTo>
                  <a:lnTo>
                    <a:pt x="2248" y="0"/>
                  </a:lnTo>
                  <a:close/>
                </a:path>
              </a:pathLst>
            </a:custGeom>
            <a:solidFill>
              <a:srgbClr val="00206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4" name="Freeform 7">
              <a:extLst>
                <a:ext uri="{FF2B5EF4-FFF2-40B4-BE49-F238E27FC236}">
                  <a16:creationId xmlns:a16="http://schemas.microsoft.com/office/drawing/2014/main" id="{FDA39F8D-1041-4B8B-AE8B-C8689C44F722}"/>
                </a:ext>
              </a:extLst>
            </p:cNvPr>
            <p:cNvSpPr>
              <a:spLocks/>
            </p:cNvSpPr>
            <p:nvPr/>
          </p:nvSpPr>
          <p:spPr bwMode="auto">
            <a:xfrm>
              <a:off x="3318600" y="2028875"/>
              <a:ext cx="2506802" cy="2295475"/>
            </a:xfrm>
            <a:custGeom>
              <a:avLst/>
              <a:gdLst>
                <a:gd name="T0" fmla="*/ 1027 w 4649"/>
                <a:gd name="T1" fmla="*/ 236 h 4259"/>
                <a:gd name="T2" fmla="*/ 745 w 4649"/>
                <a:gd name="T3" fmla="*/ 497 h 4259"/>
                <a:gd name="T4" fmla="*/ 514 w 4649"/>
                <a:gd name="T5" fmla="*/ 803 h 4259"/>
                <a:gd name="T6" fmla="*/ 340 w 4649"/>
                <a:gd name="T7" fmla="*/ 1150 h 4259"/>
                <a:gd name="T8" fmla="*/ 230 w 4649"/>
                <a:gd name="T9" fmla="*/ 1528 h 4259"/>
                <a:gd name="T10" fmla="*/ 192 w 4649"/>
                <a:gd name="T11" fmla="*/ 1931 h 4259"/>
                <a:gd name="T12" fmla="*/ 228 w 4649"/>
                <a:gd name="T13" fmla="*/ 2329 h 4259"/>
                <a:gd name="T14" fmla="*/ 335 w 4649"/>
                <a:gd name="T15" fmla="*/ 2702 h 4259"/>
                <a:gd name="T16" fmla="*/ 504 w 4649"/>
                <a:gd name="T17" fmla="*/ 3044 h 4259"/>
                <a:gd name="T18" fmla="*/ 730 w 4649"/>
                <a:gd name="T19" fmla="*/ 3349 h 4259"/>
                <a:gd name="T20" fmla="*/ 1006 w 4649"/>
                <a:gd name="T21" fmla="*/ 3609 h 4259"/>
                <a:gd name="T22" fmla="*/ 1323 w 4649"/>
                <a:gd name="T23" fmla="*/ 3816 h 4259"/>
                <a:gd name="T24" fmla="*/ 1675 w 4649"/>
                <a:gd name="T25" fmla="*/ 3966 h 4259"/>
                <a:gd name="T26" fmla="*/ 2057 w 4649"/>
                <a:gd name="T27" fmla="*/ 4050 h 4259"/>
                <a:gd name="T28" fmla="*/ 2460 w 4649"/>
                <a:gd name="T29" fmla="*/ 4063 h 4259"/>
                <a:gd name="T30" fmla="*/ 2849 w 4649"/>
                <a:gd name="T31" fmla="*/ 4002 h 4259"/>
                <a:gd name="T32" fmla="*/ 3212 w 4649"/>
                <a:gd name="T33" fmla="*/ 3872 h 4259"/>
                <a:gd name="T34" fmla="*/ 3542 w 4649"/>
                <a:gd name="T35" fmla="*/ 3683 h 4259"/>
                <a:gd name="T36" fmla="*/ 3832 w 4649"/>
                <a:gd name="T37" fmla="*/ 3441 h 4259"/>
                <a:gd name="T38" fmla="*/ 4075 w 4649"/>
                <a:gd name="T39" fmla="*/ 3150 h 4259"/>
                <a:gd name="T40" fmla="*/ 4265 w 4649"/>
                <a:gd name="T41" fmla="*/ 2820 h 4259"/>
                <a:gd name="T42" fmla="*/ 4393 w 4649"/>
                <a:gd name="T43" fmla="*/ 2456 h 4259"/>
                <a:gd name="T44" fmla="*/ 4454 w 4649"/>
                <a:gd name="T45" fmla="*/ 2065 h 4259"/>
                <a:gd name="T46" fmla="*/ 4439 w 4649"/>
                <a:gd name="T47" fmla="*/ 1655 h 4259"/>
                <a:gd name="T48" fmla="*/ 4351 w 4649"/>
                <a:gd name="T49" fmla="*/ 1260 h 4259"/>
                <a:gd name="T50" fmla="*/ 4190 w 4649"/>
                <a:gd name="T51" fmla="*/ 896 h 4259"/>
                <a:gd name="T52" fmla="*/ 4362 w 4649"/>
                <a:gd name="T53" fmla="*/ 813 h 4259"/>
                <a:gd name="T54" fmla="*/ 4518 w 4649"/>
                <a:gd name="T55" fmla="*/ 1160 h 4259"/>
                <a:gd name="T56" fmla="*/ 4616 w 4649"/>
                <a:gd name="T57" fmla="*/ 1535 h 4259"/>
                <a:gd name="T58" fmla="*/ 4649 w 4649"/>
                <a:gd name="T59" fmla="*/ 1931 h 4259"/>
                <a:gd name="T60" fmla="*/ 4611 w 4649"/>
                <a:gd name="T61" fmla="*/ 2349 h 4259"/>
                <a:gd name="T62" fmla="*/ 4504 w 4649"/>
                <a:gd name="T63" fmla="*/ 2743 h 4259"/>
                <a:gd name="T64" fmla="*/ 4331 w 4649"/>
                <a:gd name="T65" fmla="*/ 3105 h 4259"/>
                <a:gd name="T66" fmla="*/ 4101 w 4649"/>
                <a:gd name="T67" fmla="*/ 3430 h 4259"/>
                <a:gd name="T68" fmla="*/ 3821 w 4649"/>
                <a:gd name="T69" fmla="*/ 3710 h 4259"/>
                <a:gd name="T70" fmla="*/ 3497 w 4649"/>
                <a:gd name="T71" fmla="*/ 3940 h 4259"/>
                <a:gd name="T72" fmla="*/ 3135 w 4649"/>
                <a:gd name="T73" fmla="*/ 4112 h 4259"/>
                <a:gd name="T74" fmla="*/ 2742 w 4649"/>
                <a:gd name="T75" fmla="*/ 4221 h 4259"/>
                <a:gd name="T76" fmla="*/ 2323 w 4649"/>
                <a:gd name="T77" fmla="*/ 4259 h 4259"/>
                <a:gd name="T78" fmla="*/ 1908 w 4649"/>
                <a:gd name="T79" fmla="*/ 4221 h 4259"/>
                <a:gd name="T80" fmla="*/ 1515 w 4649"/>
                <a:gd name="T81" fmla="*/ 4112 h 4259"/>
                <a:gd name="T82" fmla="*/ 1152 w 4649"/>
                <a:gd name="T83" fmla="*/ 3940 h 4259"/>
                <a:gd name="T84" fmla="*/ 828 w 4649"/>
                <a:gd name="T85" fmla="*/ 3710 h 4259"/>
                <a:gd name="T86" fmla="*/ 548 w 4649"/>
                <a:gd name="T87" fmla="*/ 3430 h 4259"/>
                <a:gd name="T88" fmla="*/ 318 w 4649"/>
                <a:gd name="T89" fmla="*/ 3105 h 4259"/>
                <a:gd name="T90" fmla="*/ 145 w 4649"/>
                <a:gd name="T91" fmla="*/ 2743 h 4259"/>
                <a:gd name="T92" fmla="*/ 38 w 4649"/>
                <a:gd name="T93" fmla="*/ 2349 h 4259"/>
                <a:gd name="T94" fmla="*/ 0 w 4649"/>
                <a:gd name="T95" fmla="*/ 1931 h 4259"/>
                <a:gd name="T96" fmla="*/ 37 w 4649"/>
                <a:gd name="T97" fmla="*/ 1517 h 4259"/>
                <a:gd name="T98" fmla="*/ 144 w 4649"/>
                <a:gd name="T99" fmla="*/ 1125 h 4259"/>
                <a:gd name="T100" fmla="*/ 314 w 4649"/>
                <a:gd name="T101" fmla="*/ 765 h 4259"/>
                <a:gd name="T102" fmla="*/ 541 w 4649"/>
                <a:gd name="T103" fmla="*/ 440 h 4259"/>
                <a:gd name="T104" fmla="*/ 817 w 4649"/>
                <a:gd name="T105" fmla="*/ 161 h 4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49" h="4259">
                  <a:moveTo>
                    <a:pt x="1027" y="0"/>
                  </a:moveTo>
                  <a:lnTo>
                    <a:pt x="1131" y="161"/>
                  </a:lnTo>
                  <a:lnTo>
                    <a:pt x="1027" y="236"/>
                  </a:lnTo>
                  <a:lnTo>
                    <a:pt x="928" y="318"/>
                  </a:lnTo>
                  <a:lnTo>
                    <a:pt x="834" y="404"/>
                  </a:lnTo>
                  <a:lnTo>
                    <a:pt x="745" y="497"/>
                  </a:lnTo>
                  <a:lnTo>
                    <a:pt x="662" y="594"/>
                  </a:lnTo>
                  <a:lnTo>
                    <a:pt x="585" y="696"/>
                  </a:lnTo>
                  <a:lnTo>
                    <a:pt x="514" y="803"/>
                  </a:lnTo>
                  <a:lnTo>
                    <a:pt x="449" y="914"/>
                  </a:lnTo>
                  <a:lnTo>
                    <a:pt x="390" y="1030"/>
                  </a:lnTo>
                  <a:lnTo>
                    <a:pt x="340" y="1150"/>
                  </a:lnTo>
                  <a:lnTo>
                    <a:pt x="296" y="1273"/>
                  </a:lnTo>
                  <a:lnTo>
                    <a:pt x="259" y="1398"/>
                  </a:lnTo>
                  <a:lnTo>
                    <a:pt x="230" y="1528"/>
                  </a:lnTo>
                  <a:lnTo>
                    <a:pt x="209" y="1659"/>
                  </a:lnTo>
                  <a:lnTo>
                    <a:pt x="196" y="1795"/>
                  </a:lnTo>
                  <a:lnTo>
                    <a:pt x="192" y="1931"/>
                  </a:lnTo>
                  <a:lnTo>
                    <a:pt x="196" y="2065"/>
                  </a:lnTo>
                  <a:lnTo>
                    <a:pt x="209" y="2198"/>
                  </a:lnTo>
                  <a:lnTo>
                    <a:pt x="228" y="2329"/>
                  </a:lnTo>
                  <a:lnTo>
                    <a:pt x="256" y="2456"/>
                  </a:lnTo>
                  <a:lnTo>
                    <a:pt x="293" y="2580"/>
                  </a:lnTo>
                  <a:lnTo>
                    <a:pt x="335" y="2702"/>
                  </a:lnTo>
                  <a:lnTo>
                    <a:pt x="385" y="2820"/>
                  </a:lnTo>
                  <a:lnTo>
                    <a:pt x="442" y="2934"/>
                  </a:lnTo>
                  <a:lnTo>
                    <a:pt x="504" y="3044"/>
                  </a:lnTo>
                  <a:lnTo>
                    <a:pt x="575" y="3150"/>
                  </a:lnTo>
                  <a:lnTo>
                    <a:pt x="650" y="3252"/>
                  </a:lnTo>
                  <a:lnTo>
                    <a:pt x="730" y="3349"/>
                  </a:lnTo>
                  <a:lnTo>
                    <a:pt x="817" y="3441"/>
                  </a:lnTo>
                  <a:lnTo>
                    <a:pt x="909" y="3527"/>
                  </a:lnTo>
                  <a:lnTo>
                    <a:pt x="1006" y="3609"/>
                  </a:lnTo>
                  <a:lnTo>
                    <a:pt x="1107" y="3683"/>
                  </a:lnTo>
                  <a:lnTo>
                    <a:pt x="1213" y="3753"/>
                  </a:lnTo>
                  <a:lnTo>
                    <a:pt x="1323" y="3816"/>
                  </a:lnTo>
                  <a:lnTo>
                    <a:pt x="1437" y="3872"/>
                  </a:lnTo>
                  <a:lnTo>
                    <a:pt x="1554" y="3923"/>
                  </a:lnTo>
                  <a:lnTo>
                    <a:pt x="1675" y="3966"/>
                  </a:lnTo>
                  <a:lnTo>
                    <a:pt x="1801" y="4002"/>
                  </a:lnTo>
                  <a:lnTo>
                    <a:pt x="1927" y="4030"/>
                  </a:lnTo>
                  <a:lnTo>
                    <a:pt x="2057" y="4050"/>
                  </a:lnTo>
                  <a:lnTo>
                    <a:pt x="2189" y="4063"/>
                  </a:lnTo>
                  <a:lnTo>
                    <a:pt x="2323" y="4067"/>
                  </a:lnTo>
                  <a:lnTo>
                    <a:pt x="2460" y="4063"/>
                  </a:lnTo>
                  <a:lnTo>
                    <a:pt x="2592" y="4050"/>
                  </a:lnTo>
                  <a:lnTo>
                    <a:pt x="2722" y="4030"/>
                  </a:lnTo>
                  <a:lnTo>
                    <a:pt x="2849" y="4002"/>
                  </a:lnTo>
                  <a:lnTo>
                    <a:pt x="2974" y="3966"/>
                  </a:lnTo>
                  <a:lnTo>
                    <a:pt x="3095" y="3923"/>
                  </a:lnTo>
                  <a:lnTo>
                    <a:pt x="3212" y="3872"/>
                  </a:lnTo>
                  <a:lnTo>
                    <a:pt x="3326" y="3816"/>
                  </a:lnTo>
                  <a:lnTo>
                    <a:pt x="3436" y="3753"/>
                  </a:lnTo>
                  <a:lnTo>
                    <a:pt x="3542" y="3683"/>
                  </a:lnTo>
                  <a:lnTo>
                    <a:pt x="3643" y="3609"/>
                  </a:lnTo>
                  <a:lnTo>
                    <a:pt x="3741" y="3527"/>
                  </a:lnTo>
                  <a:lnTo>
                    <a:pt x="3832" y="3441"/>
                  </a:lnTo>
                  <a:lnTo>
                    <a:pt x="3920" y="3349"/>
                  </a:lnTo>
                  <a:lnTo>
                    <a:pt x="4000" y="3252"/>
                  </a:lnTo>
                  <a:lnTo>
                    <a:pt x="4075" y="3150"/>
                  </a:lnTo>
                  <a:lnTo>
                    <a:pt x="4145" y="3044"/>
                  </a:lnTo>
                  <a:lnTo>
                    <a:pt x="4207" y="2934"/>
                  </a:lnTo>
                  <a:lnTo>
                    <a:pt x="4265" y="2820"/>
                  </a:lnTo>
                  <a:lnTo>
                    <a:pt x="4314" y="2702"/>
                  </a:lnTo>
                  <a:lnTo>
                    <a:pt x="4356" y="2580"/>
                  </a:lnTo>
                  <a:lnTo>
                    <a:pt x="4393" y="2456"/>
                  </a:lnTo>
                  <a:lnTo>
                    <a:pt x="4421" y="2329"/>
                  </a:lnTo>
                  <a:lnTo>
                    <a:pt x="4441" y="2198"/>
                  </a:lnTo>
                  <a:lnTo>
                    <a:pt x="4454" y="2065"/>
                  </a:lnTo>
                  <a:lnTo>
                    <a:pt x="4458" y="1931"/>
                  </a:lnTo>
                  <a:lnTo>
                    <a:pt x="4454" y="1792"/>
                  </a:lnTo>
                  <a:lnTo>
                    <a:pt x="4439" y="1655"/>
                  </a:lnTo>
                  <a:lnTo>
                    <a:pt x="4418" y="1520"/>
                  </a:lnTo>
                  <a:lnTo>
                    <a:pt x="4389" y="1388"/>
                  </a:lnTo>
                  <a:lnTo>
                    <a:pt x="4351" y="1260"/>
                  </a:lnTo>
                  <a:lnTo>
                    <a:pt x="4304" y="1134"/>
                  </a:lnTo>
                  <a:lnTo>
                    <a:pt x="4251" y="1013"/>
                  </a:lnTo>
                  <a:lnTo>
                    <a:pt x="4190" y="896"/>
                  </a:lnTo>
                  <a:lnTo>
                    <a:pt x="4124" y="783"/>
                  </a:lnTo>
                  <a:lnTo>
                    <a:pt x="4299" y="703"/>
                  </a:lnTo>
                  <a:lnTo>
                    <a:pt x="4362" y="813"/>
                  </a:lnTo>
                  <a:lnTo>
                    <a:pt x="4421" y="924"/>
                  </a:lnTo>
                  <a:lnTo>
                    <a:pt x="4472" y="1041"/>
                  </a:lnTo>
                  <a:lnTo>
                    <a:pt x="4518" y="1160"/>
                  </a:lnTo>
                  <a:lnTo>
                    <a:pt x="4558" y="1283"/>
                  </a:lnTo>
                  <a:lnTo>
                    <a:pt x="4590" y="1407"/>
                  </a:lnTo>
                  <a:lnTo>
                    <a:pt x="4616" y="1535"/>
                  </a:lnTo>
                  <a:lnTo>
                    <a:pt x="4634" y="1665"/>
                  </a:lnTo>
                  <a:lnTo>
                    <a:pt x="4645" y="1797"/>
                  </a:lnTo>
                  <a:lnTo>
                    <a:pt x="4649" y="1931"/>
                  </a:lnTo>
                  <a:lnTo>
                    <a:pt x="4645" y="2073"/>
                  </a:lnTo>
                  <a:lnTo>
                    <a:pt x="4633" y="2212"/>
                  </a:lnTo>
                  <a:lnTo>
                    <a:pt x="4611" y="2349"/>
                  </a:lnTo>
                  <a:lnTo>
                    <a:pt x="4583" y="2483"/>
                  </a:lnTo>
                  <a:lnTo>
                    <a:pt x="4547" y="2614"/>
                  </a:lnTo>
                  <a:lnTo>
                    <a:pt x="4504" y="2743"/>
                  </a:lnTo>
                  <a:lnTo>
                    <a:pt x="4454" y="2867"/>
                  </a:lnTo>
                  <a:lnTo>
                    <a:pt x="4396" y="2988"/>
                  </a:lnTo>
                  <a:lnTo>
                    <a:pt x="4331" y="3105"/>
                  </a:lnTo>
                  <a:lnTo>
                    <a:pt x="4261" y="3218"/>
                  </a:lnTo>
                  <a:lnTo>
                    <a:pt x="4184" y="3327"/>
                  </a:lnTo>
                  <a:lnTo>
                    <a:pt x="4101" y="3430"/>
                  </a:lnTo>
                  <a:lnTo>
                    <a:pt x="4014" y="3528"/>
                  </a:lnTo>
                  <a:lnTo>
                    <a:pt x="3921" y="3623"/>
                  </a:lnTo>
                  <a:lnTo>
                    <a:pt x="3821" y="3710"/>
                  </a:lnTo>
                  <a:lnTo>
                    <a:pt x="3718" y="3793"/>
                  </a:lnTo>
                  <a:lnTo>
                    <a:pt x="3610" y="3870"/>
                  </a:lnTo>
                  <a:lnTo>
                    <a:pt x="3497" y="3940"/>
                  </a:lnTo>
                  <a:lnTo>
                    <a:pt x="3380" y="4005"/>
                  </a:lnTo>
                  <a:lnTo>
                    <a:pt x="3259" y="4062"/>
                  </a:lnTo>
                  <a:lnTo>
                    <a:pt x="3135" y="4112"/>
                  </a:lnTo>
                  <a:lnTo>
                    <a:pt x="3007" y="4156"/>
                  </a:lnTo>
                  <a:lnTo>
                    <a:pt x="2876" y="4193"/>
                  </a:lnTo>
                  <a:lnTo>
                    <a:pt x="2742" y="4221"/>
                  </a:lnTo>
                  <a:lnTo>
                    <a:pt x="2605" y="4242"/>
                  </a:lnTo>
                  <a:lnTo>
                    <a:pt x="2466" y="4255"/>
                  </a:lnTo>
                  <a:lnTo>
                    <a:pt x="2323" y="4259"/>
                  </a:lnTo>
                  <a:lnTo>
                    <a:pt x="2184" y="4255"/>
                  </a:lnTo>
                  <a:lnTo>
                    <a:pt x="2044" y="4242"/>
                  </a:lnTo>
                  <a:lnTo>
                    <a:pt x="1908" y="4221"/>
                  </a:lnTo>
                  <a:lnTo>
                    <a:pt x="1774" y="4193"/>
                  </a:lnTo>
                  <a:lnTo>
                    <a:pt x="1643" y="4156"/>
                  </a:lnTo>
                  <a:lnTo>
                    <a:pt x="1515" y="4112"/>
                  </a:lnTo>
                  <a:lnTo>
                    <a:pt x="1391" y="4062"/>
                  </a:lnTo>
                  <a:lnTo>
                    <a:pt x="1269" y="4005"/>
                  </a:lnTo>
                  <a:lnTo>
                    <a:pt x="1152" y="3940"/>
                  </a:lnTo>
                  <a:lnTo>
                    <a:pt x="1040" y="3870"/>
                  </a:lnTo>
                  <a:lnTo>
                    <a:pt x="931" y="3793"/>
                  </a:lnTo>
                  <a:lnTo>
                    <a:pt x="828" y="3710"/>
                  </a:lnTo>
                  <a:lnTo>
                    <a:pt x="728" y="3623"/>
                  </a:lnTo>
                  <a:lnTo>
                    <a:pt x="635" y="3528"/>
                  </a:lnTo>
                  <a:lnTo>
                    <a:pt x="548" y="3430"/>
                  </a:lnTo>
                  <a:lnTo>
                    <a:pt x="465" y="3327"/>
                  </a:lnTo>
                  <a:lnTo>
                    <a:pt x="389" y="3218"/>
                  </a:lnTo>
                  <a:lnTo>
                    <a:pt x="318" y="3105"/>
                  </a:lnTo>
                  <a:lnTo>
                    <a:pt x="254" y="2988"/>
                  </a:lnTo>
                  <a:lnTo>
                    <a:pt x="196" y="2867"/>
                  </a:lnTo>
                  <a:lnTo>
                    <a:pt x="145" y="2743"/>
                  </a:lnTo>
                  <a:lnTo>
                    <a:pt x="103" y="2614"/>
                  </a:lnTo>
                  <a:lnTo>
                    <a:pt x="66" y="2483"/>
                  </a:lnTo>
                  <a:lnTo>
                    <a:pt x="38" y="2349"/>
                  </a:lnTo>
                  <a:lnTo>
                    <a:pt x="17" y="2212"/>
                  </a:lnTo>
                  <a:lnTo>
                    <a:pt x="4" y="2073"/>
                  </a:lnTo>
                  <a:lnTo>
                    <a:pt x="0" y="1931"/>
                  </a:lnTo>
                  <a:lnTo>
                    <a:pt x="4" y="1790"/>
                  </a:lnTo>
                  <a:lnTo>
                    <a:pt x="17" y="1652"/>
                  </a:lnTo>
                  <a:lnTo>
                    <a:pt x="37" y="1517"/>
                  </a:lnTo>
                  <a:lnTo>
                    <a:pt x="65" y="1383"/>
                  </a:lnTo>
                  <a:lnTo>
                    <a:pt x="101" y="1253"/>
                  </a:lnTo>
                  <a:lnTo>
                    <a:pt x="144" y="1125"/>
                  </a:lnTo>
                  <a:lnTo>
                    <a:pt x="193" y="1000"/>
                  </a:lnTo>
                  <a:lnTo>
                    <a:pt x="251" y="881"/>
                  </a:lnTo>
                  <a:lnTo>
                    <a:pt x="314" y="765"/>
                  </a:lnTo>
                  <a:lnTo>
                    <a:pt x="383" y="652"/>
                  </a:lnTo>
                  <a:lnTo>
                    <a:pt x="459" y="543"/>
                  </a:lnTo>
                  <a:lnTo>
                    <a:pt x="541" y="440"/>
                  </a:lnTo>
                  <a:lnTo>
                    <a:pt x="627" y="342"/>
                  </a:lnTo>
                  <a:lnTo>
                    <a:pt x="720" y="249"/>
                  </a:lnTo>
                  <a:lnTo>
                    <a:pt x="817" y="161"/>
                  </a:lnTo>
                  <a:lnTo>
                    <a:pt x="920" y="78"/>
                  </a:lnTo>
                  <a:lnTo>
                    <a:pt x="1027" y="0"/>
                  </a:lnTo>
                  <a:close/>
                </a:path>
              </a:pathLst>
            </a:custGeom>
            <a:solidFill>
              <a:srgbClr val="00206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p>
          </p:txBody>
        </p:sp>
      </p:grpSp>
      <p:grpSp>
        <p:nvGrpSpPr>
          <p:cNvPr id="5" name="Group 4">
            <a:extLst>
              <a:ext uri="{FF2B5EF4-FFF2-40B4-BE49-F238E27FC236}">
                <a16:creationId xmlns:a16="http://schemas.microsoft.com/office/drawing/2014/main" id="{6FFE1F57-63B3-4A97-8B51-E46E33398C10}"/>
              </a:ext>
            </a:extLst>
          </p:cNvPr>
          <p:cNvGrpSpPr/>
          <p:nvPr/>
        </p:nvGrpSpPr>
        <p:grpSpPr>
          <a:xfrm>
            <a:off x="4877036" y="2613872"/>
            <a:ext cx="2586322" cy="2549221"/>
            <a:chOff x="3527770" y="2064456"/>
            <a:chExt cx="2088463" cy="2050724"/>
          </a:xfrm>
          <a:solidFill>
            <a:schemeClr val="bg1"/>
          </a:solidFill>
        </p:grpSpPr>
        <p:sp>
          <p:nvSpPr>
            <p:cNvPr id="6" name="Freeform 12">
              <a:extLst>
                <a:ext uri="{FF2B5EF4-FFF2-40B4-BE49-F238E27FC236}">
                  <a16:creationId xmlns:a16="http://schemas.microsoft.com/office/drawing/2014/main" id="{2DFF1E87-8335-4F45-889B-60FB7E86789B}"/>
                </a:ext>
              </a:extLst>
            </p:cNvPr>
            <p:cNvSpPr>
              <a:spLocks noEditPoints="1"/>
            </p:cNvSpPr>
            <p:nvPr/>
          </p:nvSpPr>
          <p:spPr bwMode="auto">
            <a:xfrm>
              <a:off x="3567663" y="2064456"/>
              <a:ext cx="2008676" cy="2009752"/>
            </a:xfrm>
            <a:custGeom>
              <a:avLst/>
              <a:gdLst>
                <a:gd name="T0" fmla="*/ 1496 w 3725"/>
                <a:gd name="T1" fmla="*/ 79 h 3728"/>
                <a:gd name="T2" fmla="*/ 1047 w 3725"/>
                <a:gd name="T3" fmla="*/ 234 h 3728"/>
                <a:gd name="T4" fmla="*/ 661 w 3725"/>
                <a:gd name="T5" fmla="*/ 496 h 3728"/>
                <a:gd name="T6" fmla="*/ 354 w 3725"/>
                <a:gd name="T7" fmla="*/ 846 h 3728"/>
                <a:gd name="T8" fmla="*/ 142 w 3725"/>
                <a:gd name="T9" fmla="*/ 1266 h 3728"/>
                <a:gd name="T10" fmla="*/ 45 w 3725"/>
                <a:gd name="T11" fmla="*/ 1739 h 3728"/>
                <a:gd name="T12" fmla="*/ 79 w 3725"/>
                <a:gd name="T13" fmla="*/ 2231 h 3728"/>
                <a:gd name="T14" fmla="*/ 234 w 3725"/>
                <a:gd name="T15" fmla="*/ 2680 h 3728"/>
                <a:gd name="T16" fmla="*/ 496 w 3725"/>
                <a:gd name="T17" fmla="*/ 3068 h 3728"/>
                <a:gd name="T18" fmla="*/ 845 w 3725"/>
                <a:gd name="T19" fmla="*/ 3375 h 3728"/>
                <a:gd name="T20" fmla="*/ 1265 w 3725"/>
                <a:gd name="T21" fmla="*/ 3587 h 3728"/>
                <a:gd name="T22" fmla="*/ 1739 w 3725"/>
                <a:gd name="T23" fmla="*/ 3683 h 3728"/>
                <a:gd name="T24" fmla="*/ 2229 w 3725"/>
                <a:gd name="T25" fmla="*/ 3650 h 3728"/>
                <a:gd name="T26" fmla="*/ 2678 w 3725"/>
                <a:gd name="T27" fmla="*/ 3494 h 3728"/>
                <a:gd name="T28" fmla="*/ 3065 w 3725"/>
                <a:gd name="T29" fmla="*/ 3233 h 3728"/>
                <a:gd name="T30" fmla="*/ 3372 w 3725"/>
                <a:gd name="T31" fmla="*/ 2883 h 3728"/>
                <a:gd name="T32" fmla="*/ 3583 w 3725"/>
                <a:gd name="T33" fmla="*/ 2463 h 3728"/>
                <a:gd name="T34" fmla="*/ 3680 w 3725"/>
                <a:gd name="T35" fmla="*/ 1989 h 3728"/>
                <a:gd name="T36" fmla="*/ 3646 w 3725"/>
                <a:gd name="T37" fmla="*/ 1498 h 3728"/>
                <a:gd name="T38" fmla="*/ 3491 w 3725"/>
                <a:gd name="T39" fmla="*/ 1048 h 3728"/>
                <a:gd name="T40" fmla="*/ 3229 w 3725"/>
                <a:gd name="T41" fmla="*/ 661 h 3728"/>
                <a:gd name="T42" fmla="*/ 2880 w 3725"/>
                <a:gd name="T43" fmla="*/ 352 h 3728"/>
                <a:gd name="T44" fmla="*/ 2460 w 3725"/>
                <a:gd name="T45" fmla="*/ 142 h 3728"/>
                <a:gd name="T46" fmla="*/ 1987 w 3725"/>
                <a:gd name="T47" fmla="*/ 45 h 3728"/>
                <a:gd name="T48" fmla="*/ 2115 w 3725"/>
                <a:gd name="T49" fmla="*/ 16 h 3728"/>
                <a:gd name="T50" fmla="*/ 2587 w 3725"/>
                <a:gd name="T51" fmla="*/ 146 h 3728"/>
                <a:gd name="T52" fmla="*/ 3000 w 3725"/>
                <a:gd name="T53" fmla="*/ 389 h 3728"/>
                <a:gd name="T54" fmla="*/ 3336 w 3725"/>
                <a:gd name="T55" fmla="*/ 726 h 3728"/>
                <a:gd name="T56" fmla="*/ 3579 w 3725"/>
                <a:gd name="T57" fmla="*/ 1139 h 3728"/>
                <a:gd name="T58" fmla="*/ 3708 w 3725"/>
                <a:gd name="T59" fmla="*/ 1612 h 3728"/>
                <a:gd name="T60" fmla="*/ 3708 w 3725"/>
                <a:gd name="T61" fmla="*/ 2117 h 3728"/>
                <a:gd name="T62" fmla="*/ 3579 w 3725"/>
                <a:gd name="T63" fmla="*/ 2590 h 3728"/>
                <a:gd name="T64" fmla="*/ 3336 w 3725"/>
                <a:gd name="T65" fmla="*/ 3003 h 3728"/>
                <a:gd name="T66" fmla="*/ 3000 w 3725"/>
                <a:gd name="T67" fmla="*/ 3340 h 3728"/>
                <a:gd name="T68" fmla="*/ 2587 w 3725"/>
                <a:gd name="T69" fmla="*/ 3581 h 3728"/>
                <a:gd name="T70" fmla="*/ 2115 w 3725"/>
                <a:gd name="T71" fmla="*/ 3711 h 3728"/>
                <a:gd name="T72" fmla="*/ 1611 w 3725"/>
                <a:gd name="T73" fmla="*/ 3711 h 3728"/>
                <a:gd name="T74" fmla="*/ 1139 w 3725"/>
                <a:gd name="T75" fmla="*/ 3581 h 3728"/>
                <a:gd name="T76" fmla="*/ 726 w 3725"/>
                <a:gd name="T77" fmla="*/ 3340 h 3728"/>
                <a:gd name="T78" fmla="*/ 389 w 3725"/>
                <a:gd name="T79" fmla="*/ 3003 h 3728"/>
                <a:gd name="T80" fmla="*/ 147 w 3725"/>
                <a:gd name="T81" fmla="*/ 2590 h 3728"/>
                <a:gd name="T82" fmla="*/ 17 w 3725"/>
                <a:gd name="T83" fmla="*/ 2117 h 3728"/>
                <a:gd name="T84" fmla="*/ 17 w 3725"/>
                <a:gd name="T85" fmla="*/ 1612 h 3728"/>
                <a:gd name="T86" fmla="*/ 147 w 3725"/>
                <a:gd name="T87" fmla="*/ 1139 h 3728"/>
                <a:gd name="T88" fmla="*/ 389 w 3725"/>
                <a:gd name="T89" fmla="*/ 726 h 3728"/>
                <a:gd name="T90" fmla="*/ 726 w 3725"/>
                <a:gd name="T91" fmla="*/ 389 h 3728"/>
                <a:gd name="T92" fmla="*/ 1139 w 3725"/>
                <a:gd name="T93" fmla="*/ 146 h 3728"/>
                <a:gd name="T94" fmla="*/ 1611 w 3725"/>
                <a:gd name="T95" fmla="*/ 16 h 3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25" h="3728">
                  <a:moveTo>
                    <a:pt x="1861" y="40"/>
                  </a:moveTo>
                  <a:lnTo>
                    <a:pt x="1739" y="45"/>
                  </a:lnTo>
                  <a:lnTo>
                    <a:pt x="1616" y="57"/>
                  </a:lnTo>
                  <a:lnTo>
                    <a:pt x="1496" y="79"/>
                  </a:lnTo>
                  <a:lnTo>
                    <a:pt x="1379" y="105"/>
                  </a:lnTo>
                  <a:lnTo>
                    <a:pt x="1265" y="142"/>
                  </a:lnTo>
                  <a:lnTo>
                    <a:pt x="1154" y="184"/>
                  </a:lnTo>
                  <a:lnTo>
                    <a:pt x="1047" y="234"/>
                  </a:lnTo>
                  <a:lnTo>
                    <a:pt x="944" y="290"/>
                  </a:lnTo>
                  <a:lnTo>
                    <a:pt x="845" y="352"/>
                  </a:lnTo>
                  <a:lnTo>
                    <a:pt x="751" y="421"/>
                  </a:lnTo>
                  <a:lnTo>
                    <a:pt x="661" y="496"/>
                  </a:lnTo>
                  <a:lnTo>
                    <a:pt x="575" y="575"/>
                  </a:lnTo>
                  <a:lnTo>
                    <a:pt x="496" y="661"/>
                  </a:lnTo>
                  <a:lnTo>
                    <a:pt x="421" y="750"/>
                  </a:lnTo>
                  <a:lnTo>
                    <a:pt x="354" y="846"/>
                  </a:lnTo>
                  <a:lnTo>
                    <a:pt x="290" y="945"/>
                  </a:lnTo>
                  <a:lnTo>
                    <a:pt x="234" y="1048"/>
                  </a:lnTo>
                  <a:lnTo>
                    <a:pt x="185" y="1155"/>
                  </a:lnTo>
                  <a:lnTo>
                    <a:pt x="142" y="1266"/>
                  </a:lnTo>
                  <a:lnTo>
                    <a:pt x="107" y="1381"/>
                  </a:lnTo>
                  <a:lnTo>
                    <a:pt x="79" y="1498"/>
                  </a:lnTo>
                  <a:lnTo>
                    <a:pt x="58" y="1618"/>
                  </a:lnTo>
                  <a:lnTo>
                    <a:pt x="45" y="1739"/>
                  </a:lnTo>
                  <a:lnTo>
                    <a:pt x="41" y="1864"/>
                  </a:lnTo>
                  <a:lnTo>
                    <a:pt x="45" y="1989"/>
                  </a:lnTo>
                  <a:lnTo>
                    <a:pt x="58" y="2111"/>
                  </a:lnTo>
                  <a:lnTo>
                    <a:pt x="79" y="2231"/>
                  </a:lnTo>
                  <a:lnTo>
                    <a:pt x="107" y="2348"/>
                  </a:lnTo>
                  <a:lnTo>
                    <a:pt x="142" y="2463"/>
                  </a:lnTo>
                  <a:lnTo>
                    <a:pt x="185" y="2573"/>
                  </a:lnTo>
                  <a:lnTo>
                    <a:pt x="234" y="2680"/>
                  </a:lnTo>
                  <a:lnTo>
                    <a:pt x="290" y="2784"/>
                  </a:lnTo>
                  <a:lnTo>
                    <a:pt x="354" y="2883"/>
                  </a:lnTo>
                  <a:lnTo>
                    <a:pt x="421" y="2977"/>
                  </a:lnTo>
                  <a:lnTo>
                    <a:pt x="496" y="3068"/>
                  </a:lnTo>
                  <a:lnTo>
                    <a:pt x="575" y="3152"/>
                  </a:lnTo>
                  <a:lnTo>
                    <a:pt x="661" y="3233"/>
                  </a:lnTo>
                  <a:lnTo>
                    <a:pt x="751" y="3308"/>
                  </a:lnTo>
                  <a:lnTo>
                    <a:pt x="845" y="3375"/>
                  </a:lnTo>
                  <a:lnTo>
                    <a:pt x="944" y="3439"/>
                  </a:lnTo>
                  <a:lnTo>
                    <a:pt x="1047" y="3494"/>
                  </a:lnTo>
                  <a:lnTo>
                    <a:pt x="1154" y="3545"/>
                  </a:lnTo>
                  <a:lnTo>
                    <a:pt x="1265" y="3587"/>
                  </a:lnTo>
                  <a:lnTo>
                    <a:pt x="1379" y="3622"/>
                  </a:lnTo>
                  <a:lnTo>
                    <a:pt x="1496" y="3650"/>
                  </a:lnTo>
                  <a:lnTo>
                    <a:pt x="1616" y="3670"/>
                  </a:lnTo>
                  <a:lnTo>
                    <a:pt x="1739" y="3683"/>
                  </a:lnTo>
                  <a:lnTo>
                    <a:pt x="1861" y="3687"/>
                  </a:lnTo>
                  <a:lnTo>
                    <a:pt x="1987" y="3683"/>
                  </a:lnTo>
                  <a:lnTo>
                    <a:pt x="2109" y="3670"/>
                  </a:lnTo>
                  <a:lnTo>
                    <a:pt x="2229" y="3650"/>
                  </a:lnTo>
                  <a:lnTo>
                    <a:pt x="2346" y="3622"/>
                  </a:lnTo>
                  <a:lnTo>
                    <a:pt x="2460" y="3587"/>
                  </a:lnTo>
                  <a:lnTo>
                    <a:pt x="2571" y="3545"/>
                  </a:lnTo>
                  <a:lnTo>
                    <a:pt x="2678" y="3494"/>
                  </a:lnTo>
                  <a:lnTo>
                    <a:pt x="2781" y="3439"/>
                  </a:lnTo>
                  <a:lnTo>
                    <a:pt x="2880" y="3375"/>
                  </a:lnTo>
                  <a:lnTo>
                    <a:pt x="2974" y="3308"/>
                  </a:lnTo>
                  <a:lnTo>
                    <a:pt x="3065" y="3233"/>
                  </a:lnTo>
                  <a:lnTo>
                    <a:pt x="3150" y="3152"/>
                  </a:lnTo>
                  <a:lnTo>
                    <a:pt x="3229" y="3068"/>
                  </a:lnTo>
                  <a:lnTo>
                    <a:pt x="3304" y="2977"/>
                  </a:lnTo>
                  <a:lnTo>
                    <a:pt x="3372" y="2883"/>
                  </a:lnTo>
                  <a:lnTo>
                    <a:pt x="3435" y="2784"/>
                  </a:lnTo>
                  <a:lnTo>
                    <a:pt x="3491" y="2680"/>
                  </a:lnTo>
                  <a:lnTo>
                    <a:pt x="3541" y="2573"/>
                  </a:lnTo>
                  <a:lnTo>
                    <a:pt x="3583" y="2463"/>
                  </a:lnTo>
                  <a:lnTo>
                    <a:pt x="3618" y="2348"/>
                  </a:lnTo>
                  <a:lnTo>
                    <a:pt x="3646" y="2231"/>
                  </a:lnTo>
                  <a:lnTo>
                    <a:pt x="3668" y="2111"/>
                  </a:lnTo>
                  <a:lnTo>
                    <a:pt x="3680" y="1989"/>
                  </a:lnTo>
                  <a:lnTo>
                    <a:pt x="3684" y="1864"/>
                  </a:lnTo>
                  <a:lnTo>
                    <a:pt x="3680" y="1739"/>
                  </a:lnTo>
                  <a:lnTo>
                    <a:pt x="3668" y="1618"/>
                  </a:lnTo>
                  <a:lnTo>
                    <a:pt x="3646" y="1498"/>
                  </a:lnTo>
                  <a:lnTo>
                    <a:pt x="3618" y="1381"/>
                  </a:lnTo>
                  <a:lnTo>
                    <a:pt x="3583" y="1266"/>
                  </a:lnTo>
                  <a:lnTo>
                    <a:pt x="3541" y="1155"/>
                  </a:lnTo>
                  <a:lnTo>
                    <a:pt x="3491" y="1048"/>
                  </a:lnTo>
                  <a:lnTo>
                    <a:pt x="3435" y="945"/>
                  </a:lnTo>
                  <a:lnTo>
                    <a:pt x="3372" y="846"/>
                  </a:lnTo>
                  <a:lnTo>
                    <a:pt x="3304" y="750"/>
                  </a:lnTo>
                  <a:lnTo>
                    <a:pt x="3229" y="661"/>
                  </a:lnTo>
                  <a:lnTo>
                    <a:pt x="3150" y="575"/>
                  </a:lnTo>
                  <a:lnTo>
                    <a:pt x="3065" y="496"/>
                  </a:lnTo>
                  <a:lnTo>
                    <a:pt x="2974" y="421"/>
                  </a:lnTo>
                  <a:lnTo>
                    <a:pt x="2880" y="352"/>
                  </a:lnTo>
                  <a:lnTo>
                    <a:pt x="2781" y="290"/>
                  </a:lnTo>
                  <a:lnTo>
                    <a:pt x="2678" y="234"/>
                  </a:lnTo>
                  <a:lnTo>
                    <a:pt x="2571" y="184"/>
                  </a:lnTo>
                  <a:lnTo>
                    <a:pt x="2460" y="142"/>
                  </a:lnTo>
                  <a:lnTo>
                    <a:pt x="2346" y="105"/>
                  </a:lnTo>
                  <a:lnTo>
                    <a:pt x="2229" y="79"/>
                  </a:lnTo>
                  <a:lnTo>
                    <a:pt x="2109" y="57"/>
                  </a:lnTo>
                  <a:lnTo>
                    <a:pt x="1987" y="45"/>
                  </a:lnTo>
                  <a:lnTo>
                    <a:pt x="1861" y="40"/>
                  </a:lnTo>
                  <a:close/>
                  <a:moveTo>
                    <a:pt x="1861" y="0"/>
                  </a:moveTo>
                  <a:lnTo>
                    <a:pt x="1990" y="4"/>
                  </a:lnTo>
                  <a:lnTo>
                    <a:pt x="2115" y="16"/>
                  </a:lnTo>
                  <a:lnTo>
                    <a:pt x="2237" y="38"/>
                  </a:lnTo>
                  <a:lnTo>
                    <a:pt x="2357" y="66"/>
                  </a:lnTo>
                  <a:lnTo>
                    <a:pt x="2474" y="103"/>
                  </a:lnTo>
                  <a:lnTo>
                    <a:pt x="2587" y="146"/>
                  </a:lnTo>
                  <a:lnTo>
                    <a:pt x="2697" y="197"/>
                  </a:lnTo>
                  <a:lnTo>
                    <a:pt x="2802" y="255"/>
                  </a:lnTo>
                  <a:lnTo>
                    <a:pt x="2902" y="318"/>
                  </a:lnTo>
                  <a:lnTo>
                    <a:pt x="3000" y="389"/>
                  </a:lnTo>
                  <a:lnTo>
                    <a:pt x="3091" y="465"/>
                  </a:lnTo>
                  <a:lnTo>
                    <a:pt x="3179" y="547"/>
                  </a:lnTo>
                  <a:lnTo>
                    <a:pt x="3260" y="633"/>
                  </a:lnTo>
                  <a:lnTo>
                    <a:pt x="3336" y="726"/>
                  </a:lnTo>
                  <a:lnTo>
                    <a:pt x="3407" y="822"/>
                  </a:lnTo>
                  <a:lnTo>
                    <a:pt x="3470" y="924"/>
                  </a:lnTo>
                  <a:lnTo>
                    <a:pt x="3528" y="1029"/>
                  </a:lnTo>
                  <a:lnTo>
                    <a:pt x="3579" y="1139"/>
                  </a:lnTo>
                  <a:lnTo>
                    <a:pt x="3622" y="1252"/>
                  </a:lnTo>
                  <a:lnTo>
                    <a:pt x="3658" y="1369"/>
                  </a:lnTo>
                  <a:lnTo>
                    <a:pt x="3687" y="1489"/>
                  </a:lnTo>
                  <a:lnTo>
                    <a:pt x="3708" y="1612"/>
                  </a:lnTo>
                  <a:lnTo>
                    <a:pt x="3721" y="1736"/>
                  </a:lnTo>
                  <a:lnTo>
                    <a:pt x="3725" y="1864"/>
                  </a:lnTo>
                  <a:lnTo>
                    <a:pt x="3721" y="1991"/>
                  </a:lnTo>
                  <a:lnTo>
                    <a:pt x="3708" y="2117"/>
                  </a:lnTo>
                  <a:lnTo>
                    <a:pt x="3687" y="2240"/>
                  </a:lnTo>
                  <a:lnTo>
                    <a:pt x="3658" y="2360"/>
                  </a:lnTo>
                  <a:lnTo>
                    <a:pt x="3622" y="2475"/>
                  </a:lnTo>
                  <a:lnTo>
                    <a:pt x="3579" y="2590"/>
                  </a:lnTo>
                  <a:lnTo>
                    <a:pt x="3528" y="2698"/>
                  </a:lnTo>
                  <a:lnTo>
                    <a:pt x="3470" y="2804"/>
                  </a:lnTo>
                  <a:lnTo>
                    <a:pt x="3407" y="2905"/>
                  </a:lnTo>
                  <a:lnTo>
                    <a:pt x="3336" y="3003"/>
                  </a:lnTo>
                  <a:lnTo>
                    <a:pt x="3260" y="3095"/>
                  </a:lnTo>
                  <a:lnTo>
                    <a:pt x="3179" y="3182"/>
                  </a:lnTo>
                  <a:lnTo>
                    <a:pt x="3091" y="3264"/>
                  </a:lnTo>
                  <a:lnTo>
                    <a:pt x="3000" y="3340"/>
                  </a:lnTo>
                  <a:lnTo>
                    <a:pt x="2902" y="3409"/>
                  </a:lnTo>
                  <a:lnTo>
                    <a:pt x="2802" y="3474"/>
                  </a:lnTo>
                  <a:lnTo>
                    <a:pt x="2697" y="3530"/>
                  </a:lnTo>
                  <a:lnTo>
                    <a:pt x="2587" y="3581"/>
                  </a:lnTo>
                  <a:lnTo>
                    <a:pt x="2474" y="3625"/>
                  </a:lnTo>
                  <a:lnTo>
                    <a:pt x="2357" y="3662"/>
                  </a:lnTo>
                  <a:lnTo>
                    <a:pt x="2237" y="3690"/>
                  </a:lnTo>
                  <a:lnTo>
                    <a:pt x="2115" y="3711"/>
                  </a:lnTo>
                  <a:lnTo>
                    <a:pt x="1990" y="3724"/>
                  </a:lnTo>
                  <a:lnTo>
                    <a:pt x="1861" y="3728"/>
                  </a:lnTo>
                  <a:lnTo>
                    <a:pt x="1736" y="3724"/>
                  </a:lnTo>
                  <a:lnTo>
                    <a:pt x="1611" y="3711"/>
                  </a:lnTo>
                  <a:lnTo>
                    <a:pt x="1488" y="3690"/>
                  </a:lnTo>
                  <a:lnTo>
                    <a:pt x="1368" y="3662"/>
                  </a:lnTo>
                  <a:lnTo>
                    <a:pt x="1251" y="3625"/>
                  </a:lnTo>
                  <a:lnTo>
                    <a:pt x="1139" y="3581"/>
                  </a:lnTo>
                  <a:lnTo>
                    <a:pt x="1029" y="3530"/>
                  </a:lnTo>
                  <a:lnTo>
                    <a:pt x="923" y="3474"/>
                  </a:lnTo>
                  <a:lnTo>
                    <a:pt x="823" y="3409"/>
                  </a:lnTo>
                  <a:lnTo>
                    <a:pt x="726" y="3340"/>
                  </a:lnTo>
                  <a:lnTo>
                    <a:pt x="634" y="3264"/>
                  </a:lnTo>
                  <a:lnTo>
                    <a:pt x="547" y="3182"/>
                  </a:lnTo>
                  <a:lnTo>
                    <a:pt x="465" y="3095"/>
                  </a:lnTo>
                  <a:lnTo>
                    <a:pt x="389" y="3003"/>
                  </a:lnTo>
                  <a:lnTo>
                    <a:pt x="319" y="2905"/>
                  </a:lnTo>
                  <a:lnTo>
                    <a:pt x="255" y="2804"/>
                  </a:lnTo>
                  <a:lnTo>
                    <a:pt x="197" y="2698"/>
                  </a:lnTo>
                  <a:lnTo>
                    <a:pt x="147" y="2590"/>
                  </a:lnTo>
                  <a:lnTo>
                    <a:pt x="103" y="2475"/>
                  </a:lnTo>
                  <a:lnTo>
                    <a:pt x="68" y="2360"/>
                  </a:lnTo>
                  <a:lnTo>
                    <a:pt x="38" y="2240"/>
                  </a:lnTo>
                  <a:lnTo>
                    <a:pt x="17" y="2117"/>
                  </a:lnTo>
                  <a:lnTo>
                    <a:pt x="4" y="1991"/>
                  </a:lnTo>
                  <a:lnTo>
                    <a:pt x="0" y="1864"/>
                  </a:lnTo>
                  <a:lnTo>
                    <a:pt x="4" y="1736"/>
                  </a:lnTo>
                  <a:lnTo>
                    <a:pt x="17" y="1612"/>
                  </a:lnTo>
                  <a:lnTo>
                    <a:pt x="38" y="1489"/>
                  </a:lnTo>
                  <a:lnTo>
                    <a:pt x="68" y="1369"/>
                  </a:lnTo>
                  <a:lnTo>
                    <a:pt x="103" y="1252"/>
                  </a:lnTo>
                  <a:lnTo>
                    <a:pt x="147" y="1139"/>
                  </a:lnTo>
                  <a:lnTo>
                    <a:pt x="197" y="1029"/>
                  </a:lnTo>
                  <a:lnTo>
                    <a:pt x="255" y="924"/>
                  </a:lnTo>
                  <a:lnTo>
                    <a:pt x="319" y="822"/>
                  </a:lnTo>
                  <a:lnTo>
                    <a:pt x="389" y="726"/>
                  </a:lnTo>
                  <a:lnTo>
                    <a:pt x="465" y="633"/>
                  </a:lnTo>
                  <a:lnTo>
                    <a:pt x="547" y="547"/>
                  </a:lnTo>
                  <a:lnTo>
                    <a:pt x="634" y="465"/>
                  </a:lnTo>
                  <a:lnTo>
                    <a:pt x="726" y="389"/>
                  </a:lnTo>
                  <a:lnTo>
                    <a:pt x="823" y="318"/>
                  </a:lnTo>
                  <a:lnTo>
                    <a:pt x="923" y="255"/>
                  </a:lnTo>
                  <a:lnTo>
                    <a:pt x="1029" y="197"/>
                  </a:lnTo>
                  <a:lnTo>
                    <a:pt x="1139" y="146"/>
                  </a:lnTo>
                  <a:lnTo>
                    <a:pt x="1251" y="103"/>
                  </a:lnTo>
                  <a:lnTo>
                    <a:pt x="1368" y="66"/>
                  </a:lnTo>
                  <a:lnTo>
                    <a:pt x="1488" y="38"/>
                  </a:lnTo>
                  <a:lnTo>
                    <a:pt x="1611" y="16"/>
                  </a:lnTo>
                  <a:lnTo>
                    <a:pt x="1736" y="4"/>
                  </a:lnTo>
                  <a:lnTo>
                    <a:pt x="18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7" name="Freeform 13">
              <a:extLst>
                <a:ext uri="{FF2B5EF4-FFF2-40B4-BE49-F238E27FC236}">
                  <a16:creationId xmlns:a16="http://schemas.microsoft.com/office/drawing/2014/main" id="{0BA1D01C-F9B8-4CE2-BC1F-242B6FAB8F82}"/>
                </a:ext>
              </a:extLst>
            </p:cNvPr>
            <p:cNvSpPr>
              <a:spLocks/>
            </p:cNvSpPr>
            <p:nvPr/>
          </p:nvSpPr>
          <p:spPr bwMode="auto">
            <a:xfrm>
              <a:off x="3527770" y="2658541"/>
              <a:ext cx="2088463" cy="1456639"/>
            </a:xfrm>
            <a:custGeom>
              <a:avLst/>
              <a:gdLst>
                <a:gd name="T0" fmla="*/ 325 w 3875"/>
                <a:gd name="T1" fmla="*/ 95 h 2703"/>
                <a:gd name="T2" fmla="*/ 253 w 3875"/>
                <a:gd name="T3" fmla="*/ 306 h 2703"/>
                <a:gd name="T4" fmla="*/ 208 w 3875"/>
                <a:gd name="T5" fmla="*/ 531 h 2703"/>
                <a:gd name="T6" fmla="*/ 192 w 3875"/>
                <a:gd name="T7" fmla="*/ 763 h 2703"/>
                <a:gd name="T8" fmla="*/ 209 w 3875"/>
                <a:gd name="T9" fmla="*/ 1010 h 2703"/>
                <a:gd name="T10" fmla="*/ 260 w 3875"/>
                <a:gd name="T11" fmla="*/ 1246 h 2703"/>
                <a:gd name="T12" fmla="*/ 341 w 3875"/>
                <a:gd name="T13" fmla="*/ 1470 h 2703"/>
                <a:gd name="T14" fmla="*/ 451 w 3875"/>
                <a:gd name="T15" fmla="*/ 1678 h 2703"/>
                <a:gd name="T16" fmla="*/ 587 w 3875"/>
                <a:gd name="T17" fmla="*/ 1868 h 2703"/>
                <a:gd name="T18" fmla="*/ 746 w 3875"/>
                <a:gd name="T19" fmla="*/ 2039 h 2703"/>
                <a:gd name="T20" fmla="*/ 926 w 3875"/>
                <a:gd name="T21" fmla="*/ 2187 h 2703"/>
                <a:gd name="T22" fmla="*/ 1126 w 3875"/>
                <a:gd name="T23" fmla="*/ 2310 h 2703"/>
                <a:gd name="T24" fmla="*/ 1342 w 3875"/>
                <a:gd name="T25" fmla="*/ 2405 h 2703"/>
                <a:gd name="T26" fmla="*/ 1571 w 3875"/>
                <a:gd name="T27" fmla="*/ 2472 h 2703"/>
                <a:gd name="T28" fmla="*/ 1814 w 3875"/>
                <a:gd name="T29" fmla="*/ 2507 h 2703"/>
                <a:gd name="T30" fmla="*/ 2062 w 3875"/>
                <a:gd name="T31" fmla="*/ 2507 h 2703"/>
                <a:gd name="T32" fmla="*/ 2304 w 3875"/>
                <a:gd name="T33" fmla="*/ 2472 h 2703"/>
                <a:gd name="T34" fmla="*/ 2534 w 3875"/>
                <a:gd name="T35" fmla="*/ 2405 h 2703"/>
                <a:gd name="T36" fmla="*/ 2749 w 3875"/>
                <a:gd name="T37" fmla="*/ 2310 h 2703"/>
                <a:gd name="T38" fmla="*/ 2949 w 3875"/>
                <a:gd name="T39" fmla="*/ 2187 h 2703"/>
                <a:gd name="T40" fmla="*/ 3130 w 3875"/>
                <a:gd name="T41" fmla="*/ 2039 h 2703"/>
                <a:gd name="T42" fmla="*/ 3289 w 3875"/>
                <a:gd name="T43" fmla="*/ 1868 h 2703"/>
                <a:gd name="T44" fmla="*/ 3424 w 3875"/>
                <a:gd name="T45" fmla="*/ 1678 h 2703"/>
                <a:gd name="T46" fmla="*/ 3534 w 3875"/>
                <a:gd name="T47" fmla="*/ 1470 h 2703"/>
                <a:gd name="T48" fmla="*/ 3616 w 3875"/>
                <a:gd name="T49" fmla="*/ 1246 h 2703"/>
                <a:gd name="T50" fmla="*/ 3666 w 3875"/>
                <a:gd name="T51" fmla="*/ 1010 h 2703"/>
                <a:gd name="T52" fmla="*/ 3683 w 3875"/>
                <a:gd name="T53" fmla="*/ 763 h 2703"/>
                <a:gd name="T54" fmla="*/ 3671 w 3875"/>
                <a:gd name="T55" fmla="*/ 550 h 2703"/>
                <a:gd name="T56" fmla="*/ 3633 w 3875"/>
                <a:gd name="T57" fmla="*/ 346 h 2703"/>
                <a:gd name="T58" fmla="*/ 3844 w 3875"/>
                <a:gd name="T59" fmla="*/ 414 h 2703"/>
                <a:gd name="T60" fmla="*/ 3871 w 3875"/>
                <a:gd name="T61" fmla="*/ 645 h 2703"/>
                <a:gd name="T62" fmla="*/ 3871 w 3875"/>
                <a:gd name="T63" fmla="*/ 896 h 2703"/>
                <a:gd name="T64" fmla="*/ 3836 w 3875"/>
                <a:gd name="T65" fmla="*/ 1153 h 2703"/>
                <a:gd name="T66" fmla="*/ 3768 w 3875"/>
                <a:gd name="T67" fmla="*/ 1400 h 2703"/>
                <a:gd name="T68" fmla="*/ 3669 w 3875"/>
                <a:gd name="T69" fmla="*/ 1631 h 2703"/>
                <a:gd name="T70" fmla="*/ 3544 w 3875"/>
                <a:gd name="T71" fmla="*/ 1847 h 2703"/>
                <a:gd name="T72" fmla="*/ 3392 w 3875"/>
                <a:gd name="T73" fmla="*/ 2043 h 2703"/>
                <a:gd name="T74" fmla="*/ 3217 w 3875"/>
                <a:gd name="T75" fmla="*/ 2219 h 2703"/>
                <a:gd name="T76" fmla="*/ 3020 w 3875"/>
                <a:gd name="T77" fmla="*/ 2372 h 2703"/>
                <a:gd name="T78" fmla="*/ 2806 w 3875"/>
                <a:gd name="T79" fmla="*/ 2497 h 2703"/>
                <a:gd name="T80" fmla="*/ 2573 w 3875"/>
                <a:gd name="T81" fmla="*/ 2596 h 2703"/>
                <a:gd name="T82" fmla="*/ 2328 w 3875"/>
                <a:gd name="T83" fmla="*/ 2664 h 2703"/>
                <a:gd name="T84" fmla="*/ 2070 w 3875"/>
                <a:gd name="T85" fmla="*/ 2699 h 2703"/>
                <a:gd name="T86" fmla="*/ 1805 w 3875"/>
                <a:gd name="T87" fmla="*/ 2699 h 2703"/>
                <a:gd name="T88" fmla="*/ 1547 w 3875"/>
                <a:gd name="T89" fmla="*/ 2664 h 2703"/>
                <a:gd name="T90" fmla="*/ 1302 w 3875"/>
                <a:gd name="T91" fmla="*/ 2596 h 2703"/>
                <a:gd name="T92" fmla="*/ 1070 w 3875"/>
                <a:gd name="T93" fmla="*/ 2497 h 2703"/>
                <a:gd name="T94" fmla="*/ 856 w 3875"/>
                <a:gd name="T95" fmla="*/ 2372 h 2703"/>
                <a:gd name="T96" fmla="*/ 658 w 3875"/>
                <a:gd name="T97" fmla="*/ 2219 h 2703"/>
                <a:gd name="T98" fmla="*/ 484 w 3875"/>
                <a:gd name="T99" fmla="*/ 2043 h 2703"/>
                <a:gd name="T100" fmla="*/ 332 w 3875"/>
                <a:gd name="T101" fmla="*/ 1847 h 2703"/>
                <a:gd name="T102" fmla="*/ 206 w 3875"/>
                <a:gd name="T103" fmla="*/ 1631 h 2703"/>
                <a:gd name="T104" fmla="*/ 108 w 3875"/>
                <a:gd name="T105" fmla="*/ 1400 h 2703"/>
                <a:gd name="T106" fmla="*/ 40 w 3875"/>
                <a:gd name="T107" fmla="*/ 1153 h 2703"/>
                <a:gd name="T108" fmla="*/ 5 w 3875"/>
                <a:gd name="T109" fmla="*/ 896 h 2703"/>
                <a:gd name="T110" fmla="*/ 3 w 3875"/>
                <a:gd name="T111" fmla="*/ 648 h 2703"/>
                <a:gd name="T112" fmla="*/ 30 w 3875"/>
                <a:gd name="T113" fmla="*/ 423 h 2703"/>
                <a:gd name="T114" fmla="*/ 82 w 3875"/>
                <a:gd name="T115" fmla="*/ 206 h 2703"/>
                <a:gd name="T116" fmla="*/ 157 w 3875"/>
                <a:gd name="T117" fmla="*/ 0 h 2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75" h="2703">
                  <a:moveTo>
                    <a:pt x="157" y="0"/>
                  </a:moveTo>
                  <a:lnTo>
                    <a:pt x="325" y="95"/>
                  </a:lnTo>
                  <a:lnTo>
                    <a:pt x="285" y="199"/>
                  </a:lnTo>
                  <a:lnTo>
                    <a:pt x="253" y="306"/>
                  </a:lnTo>
                  <a:lnTo>
                    <a:pt x="226" y="418"/>
                  </a:lnTo>
                  <a:lnTo>
                    <a:pt x="208" y="531"/>
                  </a:lnTo>
                  <a:lnTo>
                    <a:pt x="196" y="646"/>
                  </a:lnTo>
                  <a:lnTo>
                    <a:pt x="192" y="763"/>
                  </a:lnTo>
                  <a:lnTo>
                    <a:pt x="196" y="888"/>
                  </a:lnTo>
                  <a:lnTo>
                    <a:pt x="209" y="1010"/>
                  </a:lnTo>
                  <a:lnTo>
                    <a:pt x="230" y="1130"/>
                  </a:lnTo>
                  <a:lnTo>
                    <a:pt x="260" y="1246"/>
                  </a:lnTo>
                  <a:lnTo>
                    <a:pt x="296" y="1360"/>
                  </a:lnTo>
                  <a:lnTo>
                    <a:pt x="341" y="1470"/>
                  </a:lnTo>
                  <a:lnTo>
                    <a:pt x="392" y="1576"/>
                  </a:lnTo>
                  <a:lnTo>
                    <a:pt x="451" y="1678"/>
                  </a:lnTo>
                  <a:lnTo>
                    <a:pt x="516" y="1776"/>
                  </a:lnTo>
                  <a:lnTo>
                    <a:pt x="587" y="1868"/>
                  </a:lnTo>
                  <a:lnTo>
                    <a:pt x="663" y="1957"/>
                  </a:lnTo>
                  <a:lnTo>
                    <a:pt x="746" y="2039"/>
                  </a:lnTo>
                  <a:lnTo>
                    <a:pt x="833" y="2116"/>
                  </a:lnTo>
                  <a:lnTo>
                    <a:pt x="926" y="2187"/>
                  </a:lnTo>
                  <a:lnTo>
                    <a:pt x="1023" y="2252"/>
                  </a:lnTo>
                  <a:lnTo>
                    <a:pt x="1126" y="2310"/>
                  </a:lnTo>
                  <a:lnTo>
                    <a:pt x="1232" y="2362"/>
                  </a:lnTo>
                  <a:lnTo>
                    <a:pt x="1342" y="2405"/>
                  </a:lnTo>
                  <a:lnTo>
                    <a:pt x="1454" y="2444"/>
                  </a:lnTo>
                  <a:lnTo>
                    <a:pt x="1571" y="2472"/>
                  </a:lnTo>
                  <a:lnTo>
                    <a:pt x="1691" y="2494"/>
                  </a:lnTo>
                  <a:lnTo>
                    <a:pt x="1814" y="2507"/>
                  </a:lnTo>
                  <a:lnTo>
                    <a:pt x="1936" y="2511"/>
                  </a:lnTo>
                  <a:lnTo>
                    <a:pt x="2062" y="2507"/>
                  </a:lnTo>
                  <a:lnTo>
                    <a:pt x="2184" y="2494"/>
                  </a:lnTo>
                  <a:lnTo>
                    <a:pt x="2304" y="2472"/>
                  </a:lnTo>
                  <a:lnTo>
                    <a:pt x="2421" y="2444"/>
                  </a:lnTo>
                  <a:lnTo>
                    <a:pt x="2534" y="2405"/>
                  </a:lnTo>
                  <a:lnTo>
                    <a:pt x="2644" y="2362"/>
                  </a:lnTo>
                  <a:lnTo>
                    <a:pt x="2749" y="2310"/>
                  </a:lnTo>
                  <a:lnTo>
                    <a:pt x="2852" y="2252"/>
                  </a:lnTo>
                  <a:lnTo>
                    <a:pt x="2949" y="2187"/>
                  </a:lnTo>
                  <a:lnTo>
                    <a:pt x="3042" y="2116"/>
                  </a:lnTo>
                  <a:lnTo>
                    <a:pt x="3130" y="2039"/>
                  </a:lnTo>
                  <a:lnTo>
                    <a:pt x="3213" y="1957"/>
                  </a:lnTo>
                  <a:lnTo>
                    <a:pt x="3289" y="1868"/>
                  </a:lnTo>
                  <a:lnTo>
                    <a:pt x="3359" y="1776"/>
                  </a:lnTo>
                  <a:lnTo>
                    <a:pt x="3424" y="1678"/>
                  </a:lnTo>
                  <a:lnTo>
                    <a:pt x="3483" y="1576"/>
                  </a:lnTo>
                  <a:lnTo>
                    <a:pt x="3534" y="1470"/>
                  </a:lnTo>
                  <a:lnTo>
                    <a:pt x="3579" y="1360"/>
                  </a:lnTo>
                  <a:lnTo>
                    <a:pt x="3616" y="1246"/>
                  </a:lnTo>
                  <a:lnTo>
                    <a:pt x="3645" y="1130"/>
                  </a:lnTo>
                  <a:lnTo>
                    <a:pt x="3666" y="1010"/>
                  </a:lnTo>
                  <a:lnTo>
                    <a:pt x="3679" y="888"/>
                  </a:lnTo>
                  <a:lnTo>
                    <a:pt x="3683" y="763"/>
                  </a:lnTo>
                  <a:lnTo>
                    <a:pt x="3681" y="656"/>
                  </a:lnTo>
                  <a:lnTo>
                    <a:pt x="3671" y="550"/>
                  </a:lnTo>
                  <a:lnTo>
                    <a:pt x="3655" y="447"/>
                  </a:lnTo>
                  <a:lnTo>
                    <a:pt x="3633" y="346"/>
                  </a:lnTo>
                  <a:lnTo>
                    <a:pt x="3820" y="302"/>
                  </a:lnTo>
                  <a:lnTo>
                    <a:pt x="3844" y="414"/>
                  </a:lnTo>
                  <a:lnTo>
                    <a:pt x="3861" y="528"/>
                  </a:lnTo>
                  <a:lnTo>
                    <a:pt x="3871" y="645"/>
                  </a:lnTo>
                  <a:lnTo>
                    <a:pt x="3875" y="763"/>
                  </a:lnTo>
                  <a:lnTo>
                    <a:pt x="3871" y="896"/>
                  </a:lnTo>
                  <a:lnTo>
                    <a:pt x="3857" y="1026"/>
                  </a:lnTo>
                  <a:lnTo>
                    <a:pt x="3836" y="1153"/>
                  </a:lnTo>
                  <a:lnTo>
                    <a:pt x="3806" y="1278"/>
                  </a:lnTo>
                  <a:lnTo>
                    <a:pt x="3768" y="1400"/>
                  </a:lnTo>
                  <a:lnTo>
                    <a:pt x="3723" y="1517"/>
                  </a:lnTo>
                  <a:lnTo>
                    <a:pt x="3669" y="1631"/>
                  </a:lnTo>
                  <a:lnTo>
                    <a:pt x="3610" y="1741"/>
                  </a:lnTo>
                  <a:lnTo>
                    <a:pt x="3544" y="1847"/>
                  </a:lnTo>
                  <a:lnTo>
                    <a:pt x="3471" y="1947"/>
                  </a:lnTo>
                  <a:lnTo>
                    <a:pt x="3392" y="2043"/>
                  </a:lnTo>
                  <a:lnTo>
                    <a:pt x="3307" y="2135"/>
                  </a:lnTo>
                  <a:lnTo>
                    <a:pt x="3217" y="2219"/>
                  </a:lnTo>
                  <a:lnTo>
                    <a:pt x="3121" y="2298"/>
                  </a:lnTo>
                  <a:lnTo>
                    <a:pt x="3020" y="2372"/>
                  </a:lnTo>
                  <a:lnTo>
                    <a:pt x="2914" y="2438"/>
                  </a:lnTo>
                  <a:lnTo>
                    <a:pt x="2806" y="2497"/>
                  </a:lnTo>
                  <a:lnTo>
                    <a:pt x="2691" y="2551"/>
                  </a:lnTo>
                  <a:lnTo>
                    <a:pt x="2573" y="2596"/>
                  </a:lnTo>
                  <a:lnTo>
                    <a:pt x="2452" y="2634"/>
                  </a:lnTo>
                  <a:lnTo>
                    <a:pt x="2328" y="2664"/>
                  </a:lnTo>
                  <a:lnTo>
                    <a:pt x="2200" y="2685"/>
                  </a:lnTo>
                  <a:lnTo>
                    <a:pt x="2070" y="2699"/>
                  </a:lnTo>
                  <a:lnTo>
                    <a:pt x="1936" y="2703"/>
                  </a:lnTo>
                  <a:lnTo>
                    <a:pt x="1805" y="2699"/>
                  </a:lnTo>
                  <a:lnTo>
                    <a:pt x="1676" y="2685"/>
                  </a:lnTo>
                  <a:lnTo>
                    <a:pt x="1547" y="2664"/>
                  </a:lnTo>
                  <a:lnTo>
                    <a:pt x="1423" y="2634"/>
                  </a:lnTo>
                  <a:lnTo>
                    <a:pt x="1302" y="2596"/>
                  </a:lnTo>
                  <a:lnTo>
                    <a:pt x="1184" y="2551"/>
                  </a:lnTo>
                  <a:lnTo>
                    <a:pt x="1070" y="2497"/>
                  </a:lnTo>
                  <a:lnTo>
                    <a:pt x="961" y="2438"/>
                  </a:lnTo>
                  <a:lnTo>
                    <a:pt x="856" y="2372"/>
                  </a:lnTo>
                  <a:lnTo>
                    <a:pt x="754" y="2298"/>
                  </a:lnTo>
                  <a:lnTo>
                    <a:pt x="658" y="2219"/>
                  </a:lnTo>
                  <a:lnTo>
                    <a:pt x="568" y="2135"/>
                  </a:lnTo>
                  <a:lnTo>
                    <a:pt x="484" y="2043"/>
                  </a:lnTo>
                  <a:lnTo>
                    <a:pt x="405" y="1947"/>
                  </a:lnTo>
                  <a:lnTo>
                    <a:pt x="332" y="1847"/>
                  </a:lnTo>
                  <a:lnTo>
                    <a:pt x="265" y="1741"/>
                  </a:lnTo>
                  <a:lnTo>
                    <a:pt x="206" y="1631"/>
                  </a:lnTo>
                  <a:lnTo>
                    <a:pt x="153" y="1517"/>
                  </a:lnTo>
                  <a:lnTo>
                    <a:pt x="108" y="1400"/>
                  </a:lnTo>
                  <a:lnTo>
                    <a:pt x="69" y="1278"/>
                  </a:lnTo>
                  <a:lnTo>
                    <a:pt x="40" y="1153"/>
                  </a:lnTo>
                  <a:lnTo>
                    <a:pt x="19" y="1026"/>
                  </a:lnTo>
                  <a:lnTo>
                    <a:pt x="5" y="896"/>
                  </a:lnTo>
                  <a:lnTo>
                    <a:pt x="0" y="763"/>
                  </a:lnTo>
                  <a:lnTo>
                    <a:pt x="3" y="648"/>
                  </a:lnTo>
                  <a:lnTo>
                    <a:pt x="13" y="535"/>
                  </a:lnTo>
                  <a:lnTo>
                    <a:pt x="30" y="423"/>
                  </a:lnTo>
                  <a:lnTo>
                    <a:pt x="53" y="313"/>
                  </a:lnTo>
                  <a:lnTo>
                    <a:pt x="82" y="206"/>
                  </a:lnTo>
                  <a:lnTo>
                    <a:pt x="116" y="102"/>
                  </a:lnTo>
                  <a:lnTo>
                    <a:pt x="1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p>
          </p:txBody>
        </p:sp>
      </p:grpSp>
      <p:grpSp>
        <p:nvGrpSpPr>
          <p:cNvPr id="8" name="Group 7">
            <a:extLst>
              <a:ext uri="{FF2B5EF4-FFF2-40B4-BE49-F238E27FC236}">
                <a16:creationId xmlns:a16="http://schemas.microsoft.com/office/drawing/2014/main" id="{E41CE2C9-7ABF-4D84-9D13-6C47C4A76E75}"/>
              </a:ext>
            </a:extLst>
          </p:cNvPr>
          <p:cNvGrpSpPr/>
          <p:nvPr/>
        </p:nvGrpSpPr>
        <p:grpSpPr>
          <a:xfrm>
            <a:off x="5117267" y="2867185"/>
            <a:ext cx="2049563" cy="2010428"/>
            <a:chOff x="3744487" y="2281172"/>
            <a:chExt cx="1655029" cy="1617291"/>
          </a:xfrm>
          <a:solidFill>
            <a:srgbClr val="0070C0"/>
          </a:solidFill>
        </p:grpSpPr>
        <p:sp>
          <p:nvSpPr>
            <p:cNvPr id="9" name="Freeform 11">
              <a:extLst>
                <a:ext uri="{FF2B5EF4-FFF2-40B4-BE49-F238E27FC236}">
                  <a16:creationId xmlns:a16="http://schemas.microsoft.com/office/drawing/2014/main" id="{E1D45EE3-21FD-4524-BC61-9A60C3C9538C}"/>
                </a:ext>
              </a:extLst>
            </p:cNvPr>
            <p:cNvSpPr>
              <a:spLocks noEditPoints="1"/>
            </p:cNvSpPr>
            <p:nvPr/>
          </p:nvSpPr>
          <p:spPr bwMode="auto">
            <a:xfrm>
              <a:off x="3784380" y="2281172"/>
              <a:ext cx="1575242" cy="1577398"/>
            </a:xfrm>
            <a:custGeom>
              <a:avLst/>
              <a:gdLst>
                <a:gd name="T0" fmla="*/ 1241 w 2922"/>
                <a:gd name="T1" fmla="*/ 57 h 2925"/>
                <a:gd name="T2" fmla="*/ 932 w 2922"/>
                <a:gd name="T3" fmla="*/ 142 h 2925"/>
                <a:gd name="T4" fmla="*/ 656 w 2922"/>
                <a:gd name="T5" fmla="*/ 292 h 2925"/>
                <a:gd name="T6" fmla="*/ 421 w 2922"/>
                <a:gd name="T7" fmla="*/ 495 h 2925"/>
                <a:gd name="T8" fmla="*/ 235 w 2922"/>
                <a:gd name="T9" fmla="*/ 744 h 2925"/>
                <a:gd name="T10" fmla="*/ 107 w 2922"/>
                <a:gd name="T11" fmla="*/ 1034 h 2925"/>
                <a:gd name="T12" fmla="*/ 45 w 2922"/>
                <a:gd name="T13" fmla="*/ 1351 h 2925"/>
                <a:gd name="T14" fmla="*/ 57 w 2922"/>
                <a:gd name="T15" fmla="*/ 1681 h 2925"/>
                <a:gd name="T16" fmla="*/ 142 w 2922"/>
                <a:gd name="T17" fmla="*/ 1990 h 2925"/>
                <a:gd name="T18" fmla="*/ 291 w 2922"/>
                <a:gd name="T19" fmla="*/ 2267 h 2925"/>
                <a:gd name="T20" fmla="*/ 494 w 2922"/>
                <a:gd name="T21" fmla="*/ 2503 h 2925"/>
                <a:gd name="T22" fmla="*/ 745 w 2922"/>
                <a:gd name="T23" fmla="*/ 2690 h 2925"/>
                <a:gd name="T24" fmla="*/ 1032 w 2922"/>
                <a:gd name="T25" fmla="*/ 2818 h 2925"/>
                <a:gd name="T26" fmla="*/ 1349 w 2922"/>
                <a:gd name="T27" fmla="*/ 2879 h 2925"/>
                <a:gd name="T28" fmla="*/ 1680 w 2922"/>
                <a:gd name="T29" fmla="*/ 2867 h 2925"/>
                <a:gd name="T30" fmla="*/ 1989 w 2922"/>
                <a:gd name="T31" fmla="*/ 2781 h 2925"/>
                <a:gd name="T32" fmla="*/ 2265 w 2922"/>
                <a:gd name="T33" fmla="*/ 2633 h 2925"/>
                <a:gd name="T34" fmla="*/ 2500 w 2922"/>
                <a:gd name="T35" fmla="*/ 2429 h 2925"/>
                <a:gd name="T36" fmla="*/ 2686 w 2922"/>
                <a:gd name="T37" fmla="*/ 2179 h 2925"/>
                <a:gd name="T38" fmla="*/ 2815 w 2922"/>
                <a:gd name="T39" fmla="*/ 1891 h 2925"/>
                <a:gd name="T40" fmla="*/ 2877 w 2922"/>
                <a:gd name="T41" fmla="*/ 1572 h 2925"/>
                <a:gd name="T42" fmla="*/ 2864 w 2922"/>
                <a:gd name="T43" fmla="*/ 1242 h 2925"/>
                <a:gd name="T44" fmla="*/ 2779 w 2922"/>
                <a:gd name="T45" fmla="*/ 933 h 2925"/>
                <a:gd name="T46" fmla="*/ 2630 w 2922"/>
                <a:gd name="T47" fmla="*/ 657 h 2925"/>
                <a:gd name="T48" fmla="*/ 2427 w 2922"/>
                <a:gd name="T49" fmla="*/ 421 h 2925"/>
                <a:gd name="T50" fmla="*/ 2176 w 2922"/>
                <a:gd name="T51" fmla="*/ 235 h 2925"/>
                <a:gd name="T52" fmla="*/ 1889 w 2922"/>
                <a:gd name="T53" fmla="*/ 107 h 2925"/>
                <a:gd name="T54" fmla="*/ 1572 w 2922"/>
                <a:gd name="T55" fmla="*/ 45 h 2925"/>
                <a:gd name="T56" fmla="*/ 1575 w 2922"/>
                <a:gd name="T57" fmla="*/ 4 h 2925"/>
                <a:gd name="T58" fmla="*/ 1902 w 2922"/>
                <a:gd name="T59" fmla="*/ 67 h 2925"/>
                <a:gd name="T60" fmla="*/ 2198 w 2922"/>
                <a:gd name="T61" fmla="*/ 200 h 2925"/>
                <a:gd name="T62" fmla="*/ 2455 w 2922"/>
                <a:gd name="T63" fmla="*/ 392 h 2925"/>
                <a:gd name="T64" fmla="*/ 2664 w 2922"/>
                <a:gd name="T65" fmla="*/ 634 h 2925"/>
                <a:gd name="T66" fmla="*/ 2817 w 2922"/>
                <a:gd name="T67" fmla="*/ 918 h 2925"/>
                <a:gd name="T68" fmla="*/ 2905 w 2922"/>
                <a:gd name="T69" fmla="*/ 1237 h 2925"/>
                <a:gd name="T70" fmla="*/ 2918 w 2922"/>
                <a:gd name="T71" fmla="*/ 1577 h 2925"/>
                <a:gd name="T72" fmla="*/ 2854 w 2922"/>
                <a:gd name="T73" fmla="*/ 1903 h 2925"/>
                <a:gd name="T74" fmla="*/ 2722 w 2922"/>
                <a:gd name="T75" fmla="*/ 2200 h 2925"/>
                <a:gd name="T76" fmla="*/ 2530 w 2922"/>
                <a:gd name="T77" fmla="*/ 2457 h 2925"/>
                <a:gd name="T78" fmla="*/ 2288 w 2922"/>
                <a:gd name="T79" fmla="*/ 2667 h 2925"/>
                <a:gd name="T80" fmla="*/ 2003 w 2922"/>
                <a:gd name="T81" fmla="*/ 2819 h 2925"/>
                <a:gd name="T82" fmla="*/ 1686 w 2922"/>
                <a:gd name="T83" fmla="*/ 2907 h 2925"/>
                <a:gd name="T84" fmla="*/ 1347 w 2922"/>
                <a:gd name="T85" fmla="*/ 2921 h 2925"/>
                <a:gd name="T86" fmla="*/ 1020 w 2922"/>
                <a:gd name="T87" fmla="*/ 2856 h 2925"/>
                <a:gd name="T88" fmla="*/ 724 w 2922"/>
                <a:gd name="T89" fmla="*/ 2725 h 2925"/>
                <a:gd name="T90" fmla="*/ 466 w 2922"/>
                <a:gd name="T91" fmla="*/ 2533 h 2925"/>
                <a:gd name="T92" fmla="*/ 257 w 2922"/>
                <a:gd name="T93" fmla="*/ 2290 h 2925"/>
                <a:gd name="T94" fmla="*/ 104 w 2922"/>
                <a:gd name="T95" fmla="*/ 2006 h 2925"/>
                <a:gd name="T96" fmla="*/ 17 w 2922"/>
                <a:gd name="T97" fmla="*/ 1688 h 2925"/>
                <a:gd name="T98" fmla="*/ 4 w 2922"/>
                <a:gd name="T99" fmla="*/ 1348 h 2925"/>
                <a:gd name="T100" fmla="*/ 67 w 2922"/>
                <a:gd name="T101" fmla="*/ 1021 h 2925"/>
                <a:gd name="T102" fmla="*/ 200 w 2922"/>
                <a:gd name="T103" fmla="*/ 725 h 2925"/>
                <a:gd name="T104" fmla="*/ 391 w 2922"/>
                <a:gd name="T105" fmla="*/ 467 h 2925"/>
                <a:gd name="T106" fmla="*/ 634 w 2922"/>
                <a:gd name="T107" fmla="*/ 258 h 2925"/>
                <a:gd name="T108" fmla="*/ 918 w 2922"/>
                <a:gd name="T109" fmla="*/ 104 h 2925"/>
                <a:gd name="T110" fmla="*/ 1235 w 2922"/>
                <a:gd name="T111" fmla="*/ 17 h 2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22" h="2925">
                  <a:moveTo>
                    <a:pt x="1459" y="41"/>
                  </a:moveTo>
                  <a:lnTo>
                    <a:pt x="1349" y="45"/>
                  </a:lnTo>
                  <a:lnTo>
                    <a:pt x="1241" y="57"/>
                  </a:lnTo>
                  <a:lnTo>
                    <a:pt x="1135" y="79"/>
                  </a:lnTo>
                  <a:lnTo>
                    <a:pt x="1032" y="107"/>
                  </a:lnTo>
                  <a:lnTo>
                    <a:pt x="932" y="142"/>
                  </a:lnTo>
                  <a:lnTo>
                    <a:pt x="837" y="186"/>
                  </a:lnTo>
                  <a:lnTo>
                    <a:pt x="745" y="235"/>
                  </a:lnTo>
                  <a:lnTo>
                    <a:pt x="656" y="292"/>
                  </a:lnTo>
                  <a:lnTo>
                    <a:pt x="573" y="354"/>
                  </a:lnTo>
                  <a:lnTo>
                    <a:pt x="494" y="421"/>
                  </a:lnTo>
                  <a:lnTo>
                    <a:pt x="421" y="495"/>
                  </a:lnTo>
                  <a:lnTo>
                    <a:pt x="353" y="574"/>
                  </a:lnTo>
                  <a:lnTo>
                    <a:pt x="291" y="657"/>
                  </a:lnTo>
                  <a:lnTo>
                    <a:pt x="235" y="744"/>
                  </a:lnTo>
                  <a:lnTo>
                    <a:pt x="186" y="838"/>
                  </a:lnTo>
                  <a:lnTo>
                    <a:pt x="142" y="933"/>
                  </a:lnTo>
                  <a:lnTo>
                    <a:pt x="107" y="1034"/>
                  </a:lnTo>
                  <a:lnTo>
                    <a:pt x="79" y="1137"/>
                  </a:lnTo>
                  <a:lnTo>
                    <a:pt x="57" y="1242"/>
                  </a:lnTo>
                  <a:lnTo>
                    <a:pt x="45" y="1351"/>
                  </a:lnTo>
                  <a:lnTo>
                    <a:pt x="41" y="1462"/>
                  </a:lnTo>
                  <a:lnTo>
                    <a:pt x="45" y="1572"/>
                  </a:lnTo>
                  <a:lnTo>
                    <a:pt x="57" y="1681"/>
                  </a:lnTo>
                  <a:lnTo>
                    <a:pt x="79" y="1788"/>
                  </a:lnTo>
                  <a:lnTo>
                    <a:pt x="107" y="1891"/>
                  </a:lnTo>
                  <a:lnTo>
                    <a:pt x="142" y="1990"/>
                  </a:lnTo>
                  <a:lnTo>
                    <a:pt x="186" y="2087"/>
                  </a:lnTo>
                  <a:lnTo>
                    <a:pt x="235" y="2179"/>
                  </a:lnTo>
                  <a:lnTo>
                    <a:pt x="291" y="2267"/>
                  </a:lnTo>
                  <a:lnTo>
                    <a:pt x="353" y="2351"/>
                  </a:lnTo>
                  <a:lnTo>
                    <a:pt x="421" y="2429"/>
                  </a:lnTo>
                  <a:lnTo>
                    <a:pt x="494" y="2503"/>
                  </a:lnTo>
                  <a:lnTo>
                    <a:pt x="573" y="2571"/>
                  </a:lnTo>
                  <a:lnTo>
                    <a:pt x="656" y="2633"/>
                  </a:lnTo>
                  <a:lnTo>
                    <a:pt x="745" y="2690"/>
                  </a:lnTo>
                  <a:lnTo>
                    <a:pt x="837" y="2739"/>
                  </a:lnTo>
                  <a:lnTo>
                    <a:pt x="932" y="2781"/>
                  </a:lnTo>
                  <a:lnTo>
                    <a:pt x="1032" y="2818"/>
                  </a:lnTo>
                  <a:lnTo>
                    <a:pt x="1135" y="2846"/>
                  </a:lnTo>
                  <a:lnTo>
                    <a:pt x="1241" y="2867"/>
                  </a:lnTo>
                  <a:lnTo>
                    <a:pt x="1349" y="2879"/>
                  </a:lnTo>
                  <a:lnTo>
                    <a:pt x="1459" y="2884"/>
                  </a:lnTo>
                  <a:lnTo>
                    <a:pt x="1572" y="2879"/>
                  </a:lnTo>
                  <a:lnTo>
                    <a:pt x="1680" y="2867"/>
                  </a:lnTo>
                  <a:lnTo>
                    <a:pt x="1786" y="2846"/>
                  </a:lnTo>
                  <a:lnTo>
                    <a:pt x="1889" y="2818"/>
                  </a:lnTo>
                  <a:lnTo>
                    <a:pt x="1989" y="2781"/>
                  </a:lnTo>
                  <a:lnTo>
                    <a:pt x="2085" y="2739"/>
                  </a:lnTo>
                  <a:lnTo>
                    <a:pt x="2176" y="2690"/>
                  </a:lnTo>
                  <a:lnTo>
                    <a:pt x="2265" y="2633"/>
                  </a:lnTo>
                  <a:lnTo>
                    <a:pt x="2348" y="2571"/>
                  </a:lnTo>
                  <a:lnTo>
                    <a:pt x="2427" y="2503"/>
                  </a:lnTo>
                  <a:lnTo>
                    <a:pt x="2500" y="2429"/>
                  </a:lnTo>
                  <a:lnTo>
                    <a:pt x="2568" y="2351"/>
                  </a:lnTo>
                  <a:lnTo>
                    <a:pt x="2630" y="2267"/>
                  </a:lnTo>
                  <a:lnTo>
                    <a:pt x="2686" y="2179"/>
                  </a:lnTo>
                  <a:lnTo>
                    <a:pt x="2736" y="2087"/>
                  </a:lnTo>
                  <a:lnTo>
                    <a:pt x="2779" y="1990"/>
                  </a:lnTo>
                  <a:lnTo>
                    <a:pt x="2815" y="1891"/>
                  </a:lnTo>
                  <a:lnTo>
                    <a:pt x="2843" y="1788"/>
                  </a:lnTo>
                  <a:lnTo>
                    <a:pt x="2864" y="1681"/>
                  </a:lnTo>
                  <a:lnTo>
                    <a:pt x="2877" y="1572"/>
                  </a:lnTo>
                  <a:lnTo>
                    <a:pt x="2881" y="1462"/>
                  </a:lnTo>
                  <a:lnTo>
                    <a:pt x="2877" y="1351"/>
                  </a:lnTo>
                  <a:lnTo>
                    <a:pt x="2864" y="1242"/>
                  </a:lnTo>
                  <a:lnTo>
                    <a:pt x="2843" y="1137"/>
                  </a:lnTo>
                  <a:lnTo>
                    <a:pt x="2815" y="1034"/>
                  </a:lnTo>
                  <a:lnTo>
                    <a:pt x="2779" y="933"/>
                  </a:lnTo>
                  <a:lnTo>
                    <a:pt x="2736" y="838"/>
                  </a:lnTo>
                  <a:lnTo>
                    <a:pt x="2686" y="744"/>
                  </a:lnTo>
                  <a:lnTo>
                    <a:pt x="2630" y="657"/>
                  </a:lnTo>
                  <a:lnTo>
                    <a:pt x="2568" y="574"/>
                  </a:lnTo>
                  <a:lnTo>
                    <a:pt x="2500" y="495"/>
                  </a:lnTo>
                  <a:lnTo>
                    <a:pt x="2427" y="421"/>
                  </a:lnTo>
                  <a:lnTo>
                    <a:pt x="2348" y="354"/>
                  </a:lnTo>
                  <a:lnTo>
                    <a:pt x="2265" y="292"/>
                  </a:lnTo>
                  <a:lnTo>
                    <a:pt x="2176" y="235"/>
                  </a:lnTo>
                  <a:lnTo>
                    <a:pt x="2085" y="186"/>
                  </a:lnTo>
                  <a:lnTo>
                    <a:pt x="1989" y="142"/>
                  </a:lnTo>
                  <a:lnTo>
                    <a:pt x="1889" y="107"/>
                  </a:lnTo>
                  <a:lnTo>
                    <a:pt x="1786" y="79"/>
                  </a:lnTo>
                  <a:lnTo>
                    <a:pt x="1680" y="57"/>
                  </a:lnTo>
                  <a:lnTo>
                    <a:pt x="1572" y="45"/>
                  </a:lnTo>
                  <a:lnTo>
                    <a:pt x="1459" y="41"/>
                  </a:lnTo>
                  <a:close/>
                  <a:moveTo>
                    <a:pt x="1459" y="0"/>
                  </a:moveTo>
                  <a:lnTo>
                    <a:pt x="1575" y="4"/>
                  </a:lnTo>
                  <a:lnTo>
                    <a:pt x="1686" y="17"/>
                  </a:lnTo>
                  <a:lnTo>
                    <a:pt x="1795" y="38"/>
                  </a:lnTo>
                  <a:lnTo>
                    <a:pt x="1902" y="67"/>
                  </a:lnTo>
                  <a:lnTo>
                    <a:pt x="2003" y="104"/>
                  </a:lnTo>
                  <a:lnTo>
                    <a:pt x="2103" y="148"/>
                  </a:lnTo>
                  <a:lnTo>
                    <a:pt x="2198" y="200"/>
                  </a:lnTo>
                  <a:lnTo>
                    <a:pt x="2288" y="258"/>
                  </a:lnTo>
                  <a:lnTo>
                    <a:pt x="2374" y="321"/>
                  </a:lnTo>
                  <a:lnTo>
                    <a:pt x="2455" y="392"/>
                  </a:lnTo>
                  <a:lnTo>
                    <a:pt x="2530" y="467"/>
                  </a:lnTo>
                  <a:lnTo>
                    <a:pt x="2601" y="548"/>
                  </a:lnTo>
                  <a:lnTo>
                    <a:pt x="2664" y="634"/>
                  </a:lnTo>
                  <a:lnTo>
                    <a:pt x="2722" y="725"/>
                  </a:lnTo>
                  <a:lnTo>
                    <a:pt x="2772" y="819"/>
                  </a:lnTo>
                  <a:lnTo>
                    <a:pt x="2817" y="918"/>
                  </a:lnTo>
                  <a:lnTo>
                    <a:pt x="2854" y="1021"/>
                  </a:lnTo>
                  <a:lnTo>
                    <a:pt x="2882" y="1127"/>
                  </a:lnTo>
                  <a:lnTo>
                    <a:pt x="2905" y="1237"/>
                  </a:lnTo>
                  <a:lnTo>
                    <a:pt x="2918" y="1348"/>
                  </a:lnTo>
                  <a:lnTo>
                    <a:pt x="2922" y="1462"/>
                  </a:lnTo>
                  <a:lnTo>
                    <a:pt x="2918" y="1577"/>
                  </a:lnTo>
                  <a:lnTo>
                    <a:pt x="2905" y="1688"/>
                  </a:lnTo>
                  <a:lnTo>
                    <a:pt x="2882" y="1797"/>
                  </a:lnTo>
                  <a:lnTo>
                    <a:pt x="2854" y="1903"/>
                  </a:lnTo>
                  <a:lnTo>
                    <a:pt x="2817" y="2006"/>
                  </a:lnTo>
                  <a:lnTo>
                    <a:pt x="2772" y="2104"/>
                  </a:lnTo>
                  <a:lnTo>
                    <a:pt x="2722" y="2200"/>
                  </a:lnTo>
                  <a:lnTo>
                    <a:pt x="2664" y="2290"/>
                  </a:lnTo>
                  <a:lnTo>
                    <a:pt x="2601" y="2377"/>
                  </a:lnTo>
                  <a:lnTo>
                    <a:pt x="2530" y="2457"/>
                  </a:lnTo>
                  <a:lnTo>
                    <a:pt x="2455" y="2533"/>
                  </a:lnTo>
                  <a:lnTo>
                    <a:pt x="2374" y="2604"/>
                  </a:lnTo>
                  <a:lnTo>
                    <a:pt x="2288" y="2667"/>
                  </a:lnTo>
                  <a:lnTo>
                    <a:pt x="2198" y="2725"/>
                  </a:lnTo>
                  <a:lnTo>
                    <a:pt x="2103" y="2776"/>
                  </a:lnTo>
                  <a:lnTo>
                    <a:pt x="2003" y="2819"/>
                  </a:lnTo>
                  <a:lnTo>
                    <a:pt x="1902" y="2856"/>
                  </a:lnTo>
                  <a:lnTo>
                    <a:pt x="1795" y="2886"/>
                  </a:lnTo>
                  <a:lnTo>
                    <a:pt x="1686" y="2907"/>
                  </a:lnTo>
                  <a:lnTo>
                    <a:pt x="1575" y="2921"/>
                  </a:lnTo>
                  <a:lnTo>
                    <a:pt x="1459" y="2925"/>
                  </a:lnTo>
                  <a:lnTo>
                    <a:pt x="1347" y="2921"/>
                  </a:lnTo>
                  <a:lnTo>
                    <a:pt x="1235" y="2907"/>
                  </a:lnTo>
                  <a:lnTo>
                    <a:pt x="1127" y="2886"/>
                  </a:lnTo>
                  <a:lnTo>
                    <a:pt x="1020" y="2856"/>
                  </a:lnTo>
                  <a:lnTo>
                    <a:pt x="918" y="2819"/>
                  </a:lnTo>
                  <a:lnTo>
                    <a:pt x="818" y="2776"/>
                  </a:lnTo>
                  <a:lnTo>
                    <a:pt x="724" y="2725"/>
                  </a:lnTo>
                  <a:lnTo>
                    <a:pt x="634" y="2667"/>
                  </a:lnTo>
                  <a:lnTo>
                    <a:pt x="548" y="2604"/>
                  </a:lnTo>
                  <a:lnTo>
                    <a:pt x="466" y="2533"/>
                  </a:lnTo>
                  <a:lnTo>
                    <a:pt x="391" y="2457"/>
                  </a:lnTo>
                  <a:lnTo>
                    <a:pt x="321" y="2377"/>
                  </a:lnTo>
                  <a:lnTo>
                    <a:pt x="257" y="2290"/>
                  </a:lnTo>
                  <a:lnTo>
                    <a:pt x="200" y="2200"/>
                  </a:lnTo>
                  <a:lnTo>
                    <a:pt x="149" y="2104"/>
                  </a:lnTo>
                  <a:lnTo>
                    <a:pt x="104" y="2006"/>
                  </a:lnTo>
                  <a:lnTo>
                    <a:pt x="67" y="1903"/>
                  </a:lnTo>
                  <a:lnTo>
                    <a:pt x="39" y="1797"/>
                  </a:lnTo>
                  <a:lnTo>
                    <a:pt x="17" y="1688"/>
                  </a:lnTo>
                  <a:lnTo>
                    <a:pt x="4" y="1577"/>
                  </a:lnTo>
                  <a:lnTo>
                    <a:pt x="0" y="1462"/>
                  </a:lnTo>
                  <a:lnTo>
                    <a:pt x="4" y="1348"/>
                  </a:lnTo>
                  <a:lnTo>
                    <a:pt x="17" y="1237"/>
                  </a:lnTo>
                  <a:lnTo>
                    <a:pt x="39" y="1127"/>
                  </a:lnTo>
                  <a:lnTo>
                    <a:pt x="67" y="1021"/>
                  </a:lnTo>
                  <a:lnTo>
                    <a:pt x="104" y="918"/>
                  </a:lnTo>
                  <a:lnTo>
                    <a:pt x="149" y="819"/>
                  </a:lnTo>
                  <a:lnTo>
                    <a:pt x="200" y="725"/>
                  </a:lnTo>
                  <a:lnTo>
                    <a:pt x="257" y="634"/>
                  </a:lnTo>
                  <a:lnTo>
                    <a:pt x="321" y="548"/>
                  </a:lnTo>
                  <a:lnTo>
                    <a:pt x="391" y="467"/>
                  </a:lnTo>
                  <a:lnTo>
                    <a:pt x="466" y="392"/>
                  </a:lnTo>
                  <a:lnTo>
                    <a:pt x="548" y="321"/>
                  </a:lnTo>
                  <a:lnTo>
                    <a:pt x="634" y="258"/>
                  </a:lnTo>
                  <a:lnTo>
                    <a:pt x="724" y="200"/>
                  </a:lnTo>
                  <a:lnTo>
                    <a:pt x="818" y="148"/>
                  </a:lnTo>
                  <a:lnTo>
                    <a:pt x="918" y="104"/>
                  </a:lnTo>
                  <a:lnTo>
                    <a:pt x="1020" y="67"/>
                  </a:lnTo>
                  <a:lnTo>
                    <a:pt x="1127" y="38"/>
                  </a:lnTo>
                  <a:lnTo>
                    <a:pt x="1235" y="17"/>
                  </a:lnTo>
                  <a:lnTo>
                    <a:pt x="1347" y="4"/>
                  </a:lnTo>
                  <a:lnTo>
                    <a:pt x="14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10" name="Freeform 14">
              <a:extLst>
                <a:ext uri="{FF2B5EF4-FFF2-40B4-BE49-F238E27FC236}">
                  <a16:creationId xmlns:a16="http://schemas.microsoft.com/office/drawing/2014/main" id="{C9F091C3-7E14-4362-9DDE-01994E19BA8E}"/>
                </a:ext>
              </a:extLst>
            </p:cNvPr>
            <p:cNvSpPr>
              <a:spLocks/>
            </p:cNvSpPr>
            <p:nvPr/>
          </p:nvSpPr>
          <p:spPr bwMode="auto">
            <a:xfrm>
              <a:off x="3744487" y="3102756"/>
              <a:ext cx="1655029" cy="795707"/>
            </a:xfrm>
            <a:custGeom>
              <a:avLst/>
              <a:gdLst>
                <a:gd name="T0" fmla="*/ 192 w 3069"/>
                <a:gd name="T1" fmla="*/ 0 h 1477"/>
                <a:gd name="T2" fmla="*/ 217 w 3069"/>
                <a:gd name="T3" fmla="*/ 210 h 1477"/>
                <a:gd name="T4" fmla="*/ 274 w 3069"/>
                <a:gd name="T5" fmla="*/ 408 h 1477"/>
                <a:gd name="T6" fmla="*/ 360 w 3069"/>
                <a:gd name="T7" fmla="*/ 593 h 1477"/>
                <a:gd name="T8" fmla="*/ 471 w 3069"/>
                <a:gd name="T9" fmla="*/ 762 h 1477"/>
                <a:gd name="T10" fmla="*/ 605 w 3069"/>
                <a:gd name="T11" fmla="*/ 911 h 1477"/>
                <a:gd name="T12" fmla="*/ 760 w 3069"/>
                <a:gd name="T13" fmla="*/ 1038 h 1477"/>
                <a:gd name="T14" fmla="*/ 933 w 3069"/>
                <a:gd name="T15" fmla="*/ 1143 h 1477"/>
                <a:gd name="T16" fmla="*/ 1122 w 3069"/>
                <a:gd name="T17" fmla="*/ 1220 h 1477"/>
                <a:gd name="T18" fmla="*/ 1323 w 3069"/>
                <a:gd name="T19" fmla="*/ 1268 h 1477"/>
                <a:gd name="T20" fmla="*/ 1533 w 3069"/>
                <a:gd name="T21" fmla="*/ 1285 h 1477"/>
                <a:gd name="T22" fmla="*/ 1746 w 3069"/>
                <a:gd name="T23" fmla="*/ 1268 h 1477"/>
                <a:gd name="T24" fmla="*/ 1948 w 3069"/>
                <a:gd name="T25" fmla="*/ 1220 h 1477"/>
                <a:gd name="T26" fmla="*/ 2136 w 3069"/>
                <a:gd name="T27" fmla="*/ 1143 h 1477"/>
                <a:gd name="T28" fmla="*/ 2310 w 3069"/>
                <a:gd name="T29" fmla="*/ 1038 h 1477"/>
                <a:gd name="T30" fmla="*/ 2465 w 3069"/>
                <a:gd name="T31" fmla="*/ 911 h 1477"/>
                <a:gd name="T32" fmla="*/ 2598 w 3069"/>
                <a:gd name="T33" fmla="*/ 762 h 1477"/>
                <a:gd name="T34" fmla="*/ 2710 w 3069"/>
                <a:gd name="T35" fmla="*/ 593 h 1477"/>
                <a:gd name="T36" fmla="*/ 2796 w 3069"/>
                <a:gd name="T37" fmla="*/ 408 h 1477"/>
                <a:gd name="T38" fmla="*/ 2852 w 3069"/>
                <a:gd name="T39" fmla="*/ 210 h 1477"/>
                <a:gd name="T40" fmla="*/ 2877 w 3069"/>
                <a:gd name="T41" fmla="*/ 0 h 1477"/>
                <a:gd name="T42" fmla="*/ 3061 w 3069"/>
                <a:gd name="T43" fmla="*/ 117 h 1477"/>
                <a:gd name="T44" fmla="*/ 3018 w 3069"/>
                <a:gd name="T45" fmla="*/ 340 h 1477"/>
                <a:gd name="T46" fmla="*/ 2944 w 3069"/>
                <a:gd name="T47" fmla="*/ 552 h 1477"/>
                <a:gd name="T48" fmla="*/ 2841 w 3069"/>
                <a:gd name="T49" fmla="*/ 748 h 1477"/>
                <a:gd name="T50" fmla="*/ 2713 w 3069"/>
                <a:gd name="T51" fmla="*/ 925 h 1477"/>
                <a:gd name="T52" fmla="*/ 2560 w 3069"/>
                <a:gd name="T53" fmla="*/ 1083 h 1477"/>
                <a:gd name="T54" fmla="*/ 2387 w 3069"/>
                <a:gd name="T55" fmla="*/ 1219 h 1477"/>
                <a:gd name="T56" fmla="*/ 2194 w 3069"/>
                <a:gd name="T57" fmla="*/ 1328 h 1477"/>
                <a:gd name="T58" fmla="*/ 1987 w 3069"/>
                <a:gd name="T59" fmla="*/ 1409 h 1477"/>
                <a:gd name="T60" fmla="*/ 1766 w 3069"/>
                <a:gd name="T61" fmla="*/ 1460 h 1477"/>
                <a:gd name="T62" fmla="*/ 1533 w 3069"/>
                <a:gd name="T63" fmla="*/ 1477 h 1477"/>
                <a:gd name="T64" fmla="*/ 1304 w 3069"/>
                <a:gd name="T65" fmla="*/ 1460 h 1477"/>
                <a:gd name="T66" fmla="*/ 1082 w 3069"/>
                <a:gd name="T67" fmla="*/ 1409 h 1477"/>
                <a:gd name="T68" fmla="*/ 875 w 3069"/>
                <a:gd name="T69" fmla="*/ 1328 h 1477"/>
                <a:gd name="T70" fmla="*/ 682 w 3069"/>
                <a:gd name="T71" fmla="*/ 1219 h 1477"/>
                <a:gd name="T72" fmla="*/ 509 w 3069"/>
                <a:gd name="T73" fmla="*/ 1083 h 1477"/>
                <a:gd name="T74" fmla="*/ 357 w 3069"/>
                <a:gd name="T75" fmla="*/ 925 h 1477"/>
                <a:gd name="T76" fmla="*/ 229 w 3069"/>
                <a:gd name="T77" fmla="*/ 748 h 1477"/>
                <a:gd name="T78" fmla="*/ 126 w 3069"/>
                <a:gd name="T79" fmla="*/ 552 h 1477"/>
                <a:gd name="T80" fmla="*/ 51 w 3069"/>
                <a:gd name="T81" fmla="*/ 340 h 1477"/>
                <a:gd name="T82" fmla="*/ 9 w 3069"/>
                <a:gd name="T83" fmla="*/ 117 h 1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69" h="1477">
                  <a:moveTo>
                    <a:pt x="0" y="0"/>
                  </a:moveTo>
                  <a:lnTo>
                    <a:pt x="192" y="0"/>
                  </a:lnTo>
                  <a:lnTo>
                    <a:pt x="200" y="107"/>
                  </a:lnTo>
                  <a:lnTo>
                    <a:pt x="217" y="210"/>
                  </a:lnTo>
                  <a:lnTo>
                    <a:pt x="243" y="310"/>
                  </a:lnTo>
                  <a:lnTo>
                    <a:pt x="274" y="408"/>
                  </a:lnTo>
                  <a:lnTo>
                    <a:pt x="313" y="502"/>
                  </a:lnTo>
                  <a:lnTo>
                    <a:pt x="360" y="593"/>
                  </a:lnTo>
                  <a:lnTo>
                    <a:pt x="412" y="680"/>
                  </a:lnTo>
                  <a:lnTo>
                    <a:pt x="471" y="762"/>
                  </a:lnTo>
                  <a:lnTo>
                    <a:pt x="534" y="838"/>
                  </a:lnTo>
                  <a:lnTo>
                    <a:pt x="605" y="911"/>
                  </a:lnTo>
                  <a:lnTo>
                    <a:pt x="679" y="978"/>
                  </a:lnTo>
                  <a:lnTo>
                    <a:pt x="760" y="1038"/>
                  </a:lnTo>
                  <a:lnTo>
                    <a:pt x="844" y="1093"/>
                  </a:lnTo>
                  <a:lnTo>
                    <a:pt x="933" y="1143"/>
                  </a:lnTo>
                  <a:lnTo>
                    <a:pt x="1025" y="1185"/>
                  </a:lnTo>
                  <a:lnTo>
                    <a:pt x="1122" y="1220"/>
                  </a:lnTo>
                  <a:lnTo>
                    <a:pt x="1221" y="1249"/>
                  </a:lnTo>
                  <a:lnTo>
                    <a:pt x="1323" y="1268"/>
                  </a:lnTo>
                  <a:lnTo>
                    <a:pt x="1428" y="1281"/>
                  </a:lnTo>
                  <a:lnTo>
                    <a:pt x="1533" y="1285"/>
                  </a:lnTo>
                  <a:lnTo>
                    <a:pt x="1642" y="1281"/>
                  </a:lnTo>
                  <a:lnTo>
                    <a:pt x="1746" y="1268"/>
                  </a:lnTo>
                  <a:lnTo>
                    <a:pt x="1849" y="1249"/>
                  </a:lnTo>
                  <a:lnTo>
                    <a:pt x="1948" y="1220"/>
                  </a:lnTo>
                  <a:lnTo>
                    <a:pt x="2045" y="1185"/>
                  </a:lnTo>
                  <a:lnTo>
                    <a:pt x="2136" y="1143"/>
                  </a:lnTo>
                  <a:lnTo>
                    <a:pt x="2225" y="1093"/>
                  </a:lnTo>
                  <a:lnTo>
                    <a:pt x="2310" y="1038"/>
                  </a:lnTo>
                  <a:lnTo>
                    <a:pt x="2390" y="978"/>
                  </a:lnTo>
                  <a:lnTo>
                    <a:pt x="2465" y="911"/>
                  </a:lnTo>
                  <a:lnTo>
                    <a:pt x="2535" y="838"/>
                  </a:lnTo>
                  <a:lnTo>
                    <a:pt x="2598" y="762"/>
                  </a:lnTo>
                  <a:lnTo>
                    <a:pt x="2658" y="680"/>
                  </a:lnTo>
                  <a:lnTo>
                    <a:pt x="2710" y="593"/>
                  </a:lnTo>
                  <a:lnTo>
                    <a:pt x="2756" y="502"/>
                  </a:lnTo>
                  <a:lnTo>
                    <a:pt x="2796" y="408"/>
                  </a:lnTo>
                  <a:lnTo>
                    <a:pt x="2827" y="310"/>
                  </a:lnTo>
                  <a:lnTo>
                    <a:pt x="2852" y="210"/>
                  </a:lnTo>
                  <a:lnTo>
                    <a:pt x="2869" y="107"/>
                  </a:lnTo>
                  <a:lnTo>
                    <a:pt x="2877" y="0"/>
                  </a:lnTo>
                  <a:lnTo>
                    <a:pt x="3069" y="0"/>
                  </a:lnTo>
                  <a:lnTo>
                    <a:pt x="3061" y="117"/>
                  </a:lnTo>
                  <a:lnTo>
                    <a:pt x="3044" y="230"/>
                  </a:lnTo>
                  <a:lnTo>
                    <a:pt x="3018" y="340"/>
                  </a:lnTo>
                  <a:lnTo>
                    <a:pt x="2984" y="447"/>
                  </a:lnTo>
                  <a:lnTo>
                    <a:pt x="2944" y="552"/>
                  </a:lnTo>
                  <a:lnTo>
                    <a:pt x="2896" y="652"/>
                  </a:lnTo>
                  <a:lnTo>
                    <a:pt x="2841" y="748"/>
                  </a:lnTo>
                  <a:lnTo>
                    <a:pt x="2780" y="839"/>
                  </a:lnTo>
                  <a:lnTo>
                    <a:pt x="2713" y="925"/>
                  </a:lnTo>
                  <a:lnTo>
                    <a:pt x="2639" y="1007"/>
                  </a:lnTo>
                  <a:lnTo>
                    <a:pt x="2560" y="1083"/>
                  </a:lnTo>
                  <a:lnTo>
                    <a:pt x="2476" y="1154"/>
                  </a:lnTo>
                  <a:lnTo>
                    <a:pt x="2387" y="1219"/>
                  </a:lnTo>
                  <a:lnTo>
                    <a:pt x="2293" y="1277"/>
                  </a:lnTo>
                  <a:lnTo>
                    <a:pt x="2194" y="1328"/>
                  </a:lnTo>
                  <a:lnTo>
                    <a:pt x="2093" y="1373"/>
                  </a:lnTo>
                  <a:lnTo>
                    <a:pt x="1987" y="1409"/>
                  </a:lnTo>
                  <a:lnTo>
                    <a:pt x="1878" y="1439"/>
                  </a:lnTo>
                  <a:lnTo>
                    <a:pt x="1766" y="1460"/>
                  </a:lnTo>
                  <a:lnTo>
                    <a:pt x="1652" y="1473"/>
                  </a:lnTo>
                  <a:lnTo>
                    <a:pt x="1533" y="1477"/>
                  </a:lnTo>
                  <a:lnTo>
                    <a:pt x="1418" y="1473"/>
                  </a:lnTo>
                  <a:lnTo>
                    <a:pt x="1304" y="1460"/>
                  </a:lnTo>
                  <a:lnTo>
                    <a:pt x="1191" y="1439"/>
                  </a:lnTo>
                  <a:lnTo>
                    <a:pt x="1082" y="1409"/>
                  </a:lnTo>
                  <a:lnTo>
                    <a:pt x="977" y="1373"/>
                  </a:lnTo>
                  <a:lnTo>
                    <a:pt x="875" y="1328"/>
                  </a:lnTo>
                  <a:lnTo>
                    <a:pt x="777" y="1277"/>
                  </a:lnTo>
                  <a:lnTo>
                    <a:pt x="682" y="1219"/>
                  </a:lnTo>
                  <a:lnTo>
                    <a:pt x="594" y="1154"/>
                  </a:lnTo>
                  <a:lnTo>
                    <a:pt x="509" y="1083"/>
                  </a:lnTo>
                  <a:lnTo>
                    <a:pt x="430" y="1007"/>
                  </a:lnTo>
                  <a:lnTo>
                    <a:pt x="357" y="925"/>
                  </a:lnTo>
                  <a:lnTo>
                    <a:pt x="289" y="839"/>
                  </a:lnTo>
                  <a:lnTo>
                    <a:pt x="229" y="748"/>
                  </a:lnTo>
                  <a:lnTo>
                    <a:pt x="174" y="652"/>
                  </a:lnTo>
                  <a:lnTo>
                    <a:pt x="126" y="552"/>
                  </a:lnTo>
                  <a:lnTo>
                    <a:pt x="85" y="447"/>
                  </a:lnTo>
                  <a:lnTo>
                    <a:pt x="51" y="340"/>
                  </a:lnTo>
                  <a:lnTo>
                    <a:pt x="26" y="230"/>
                  </a:lnTo>
                  <a:lnTo>
                    <a:pt x="9" y="11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p>
          </p:txBody>
        </p:sp>
      </p:grpSp>
      <p:grpSp>
        <p:nvGrpSpPr>
          <p:cNvPr id="11" name="Group 10">
            <a:extLst>
              <a:ext uri="{FF2B5EF4-FFF2-40B4-BE49-F238E27FC236}">
                <a16:creationId xmlns:a16="http://schemas.microsoft.com/office/drawing/2014/main" id="{4B5E00E0-399A-45F5-802E-65B921C2F39B}"/>
              </a:ext>
            </a:extLst>
          </p:cNvPr>
          <p:cNvGrpSpPr/>
          <p:nvPr/>
        </p:nvGrpSpPr>
        <p:grpSpPr>
          <a:xfrm>
            <a:off x="5428372" y="3104417"/>
            <a:ext cx="1426014" cy="1435443"/>
            <a:chOff x="3995705" y="2472014"/>
            <a:chExt cx="1151511" cy="1154744"/>
          </a:xfrm>
          <a:solidFill>
            <a:srgbClr val="75DBFF"/>
          </a:solidFill>
        </p:grpSpPr>
        <p:sp>
          <p:nvSpPr>
            <p:cNvPr id="12" name="Freeform 10">
              <a:extLst>
                <a:ext uri="{FF2B5EF4-FFF2-40B4-BE49-F238E27FC236}">
                  <a16:creationId xmlns:a16="http://schemas.microsoft.com/office/drawing/2014/main" id="{95246629-CED7-42F2-B553-E0BE77B42432}"/>
                </a:ext>
              </a:extLst>
            </p:cNvPr>
            <p:cNvSpPr>
              <a:spLocks noEditPoints="1"/>
            </p:cNvSpPr>
            <p:nvPr/>
          </p:nvSpPr>
          <p:spPr bwMode="auto">
            <a:xfrm>
              <a:off x="4015113" y="2511906"/>
              <a:ext cx="1113775" cy="1114852"/>
            </a:xfrm>
            <a:custGeom>
              <a:avLst/>
              <a:gdLst>
                <a:gd name="T0" fmla="*/ 855 w 2065"/>
                <a:gd name="T1" fmla="*/ 57 h 2068"/>
                <a:gd name="T2" fmla="*/ 609 w 2065"/>
                <a:gd name="T3" fmla="*/ 137 h 2068"/>
                <a:gd name="T4" fmla="*/ 394 w 2065"/>
                <a:gd name="T5" fmla="*/ 276 h 2068"/>
                <a:gd name="T6" fmla="*/ 223 w 2065"/>
                <a:gd name="T7" fmla="*/ 462 h 2068"/>
                <a:gd name="T8" fmla="*/ 103 w 2065"/>
                <a:gd name="T9" fmla="*/ 687 h 2068"/>
                <a:gd name="T10" fmla="*/ 45 w 2065"/>
                <a:gd name="T11" fmla="*/ 944 h 2068"/>
                <a:gd name="T12" fmla="*/ 58 w 2065"/>
                <a:gd name="T13" fmla="*/ 1212 h 2068"/>
                <a:gd name="T14" fmla="*/ 137 w 2065"/>
                <a:gd name="T15" fmla="*/ 1459 h 2068"/>
                <a:gd name="T16" fmla="*/ 275 w 2065"/>
                <a:gd name="T17" fmla="*/ 1673 h 2068"/>
                <a:gd name="T18" fmla="*/ 461 w 2065"/>
                <a:gd name="T19" fmla="*/ 1846 h 2068"/>
                <a:gd name="T20" fmla="*/ 688 w 2065"/>
                <a:gd name="T21" fmla="*/ 1964 h 2068"/>
                <a:gd name="T22" fmla="*/ 943 w 2065"/>
                <a:gd name="T23" fmla="*/ 2023 h 2068"/>
                <a:gd name="T24" fmla="*/ 1210 w 2065"/>
                <a:gd name="T25" fmla="*/ 2011 h 2068"/>
                <a:gd name="T26" fmla="*/ 1457 w 2065"/>
                <a:gd name="T27" fmla="*/ 1932 h 2068"/>
                <a:gd name="T28" fmla="*/ 1671 w 2065"/>
                <a:gd name="T29" fmla="*/ 1793 h 2068"/>
                <a:gd name="T30" fmla="*/ 1843 w 2065"/>
                <a:gd name="T31" fmla="*/ 1606 h 2068"/>
                <a:gd name="T32" fmla="*/ 1963 w 2065"/>
                <a:gd name="T33" fmla="*/ 1380 h 2068"/>
                <a:gd name="T34" fmla="*/ 2020 w 2065"/>
                <a:gd name="T35" fmla="*/ 1125 h 2068"/>
                <a:gd name="T36" fmla="*/ 2008 w 2065"/>
                <a:gd name="T37" fmla="*/ 855 h 2068"/>
                <a:gd name="T38" fmla="*/ 1929 w 2065"/>
                <a:gd name="T39" fmla="*/ 608 h 2068"/>
                <a:gd name="T40" fmla="*/ 1791 w 2065"/>
                <a:gd name="T41" fmla="*/ 395 h 2068"/>
                <a:gd name="T42" fmla="*/ 1605 w 2065"/>
                <a:gd name="T43" fmla="*/ 223 h 2068"/>
                <a:gd name="T44" fmla="*/ 1378 w 2065"/>
                <a:gd name="T45" fmla="*/ 103 h 2068"/>
                <a:gd name="T46" fmla="*/ 1123 w 2065"/>
                <a:gd name="T47" fmla="*/ 46 h 2068"/>
                <a:gd name="T48" fmla="*/ 1127 w 2065"/>
                <a:gd name="T49" fmla="*/ 5 h 2068"/>
                <a:gd name="T50" fmla="*/ 1392 w 2065"/>
                <a:gd name="T51" fmla="*/ 65 h 2068"/>
                <a:gd name="T52" fmla="*/ 1627 w 2065"/>
                <a:gd name="T53" fmla="*/ 189 h 2068"/>
                <a:gd name="T54" fmla="*/ 1822 w 2065"/>
                <a:gd name="T55" fmla="*/ 369 h 2068"/>
                <a:gd name="T56" fmla="*/ 1965 w 2065"/>
                <a:gd name="T57" fmla="*/ 591 h 2068"/>
                <a:gd name="T58" fmla="*/ 2049 w 2065"/>
                <a:gd name="T59" fmla="*/ 848 h 2068"/>
                <a:gd name="T60" fmla="*/ 2061 w 2065"/>
                <a:gd name="T61" fmla="*/ 1128 h 2068"/>
                <a:gd name="T62" fmla="*/ 2001 w 2065"/>
                <a:gd name="T63" fmla="*/ 1394 h 2068"/>
                <a:gd name="T64" fmla="*/ 1877 w 2065"/>
                <a:gd name="T65" fmla="*/ 1630 h 2068"/>
                <a:gd name="T66" fmla="*/ 1698 w 2065"/>
                <a:gd name="T67" fmla="*/ 1824 h 2068"/>
                <a:gd name="T68" fmla="*/ 1475 w 2065"/>
                <a:gd name="T69" fmla="*/ 1968 h 2068"/>
                <a:gd name="T70" fmla="*/ 1219 w 2065"/>
                <a:gd name="T71" fmla="*/ 2052 h 2068"/>
                <a:gd name="T72" fmla="*/ 938 w 2065"/>
                <a:gd name="T73" fmla="*/ 2064 h 2068"/>
                <a:gd name="T74" fmla="*/ 673 w 2065"/>
                <a:gd name="T75" fmla="*/ 2004 h 2068"/>
                <a:gd name="T76" fmla="*/ 438 w 2065"/>
                <a:gd name="T77" fmla="*/ 1878 h 2068"/>
                <a:gd name="T78" fmla="*/ 244 w 2065"/>
                <a:gd name="T79" fmla="*/ 1700 h 2068"/>
                <a:gd name="T80" fmla="*/ 100 w 2065"/>
                <a:gd name="T81" fmla="*/ 1477 h 2068"/>
                <a:gd name="T82" fmla="*/ 17 w 2065"/>
                <a:gd name="T83" fmla="*/ 1219 h 2068"/>
                <a:gd name="T84" fmla="*/ 4 w 2065"/>
                <a:gd name="T85" fmla="*/ 940 h 2068"/>
                <a:gd name="T86" fmla="*/ 65 w 2065"/>
                <a:gd name="T87" fmla="*/ 673 h 2068"/>
                <a:gd name="T88" fmla="*/ 189 w 2065"/>
                <a:gd name="T89" fmla="*/ 438 h 2068"/>
                <a:gd name="T90" fmla="*/ 368 w 2065"/>
                <a:gd name="T91" fmla="*/ 243 h 2068"/>
                <a:gd name="T92" fmla="*/ 590 w 2065"/>
                <a:gd name="T93" fmla="*/ 101 h 2068"/>
                <a:gd name="T94" fmla="*/ 847 w 2065"/>
                <a:gd name="T95" fmla="*/ 17 h 2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5" h="2068">
                  <a:moveTo>
                    <a:pt x="1031" y="41"/>
                  </a:moveTo>
                  <a:lnTo>
                    <a:pt x="943" y="46"/>
                  </a:lnTo>
                  <a:lnTo>
                    <a:pt x="855" y="57"/>
                  </a:lnTo>
                  <a:lnTo>
                    <a:pt x="769" y="77"/>
                  </a:lnTo>
                  <a:lnTo>
                    <a:pt x="688" y="103"/>
                  </a:lnTo>
                  <a:lnTo>
                    <a:pt x="609" y="137"/>
                  </a:lnTo>
                  <a:lnTo>
                    <a:pt x="533" y="177"/>
                  </a:lnTo>
                  <a:lnTo>
                    <a:pt x="461" y="223"/>
                  </a:lnTo>
                  <a:lnTo>
                    <a:pt x="394" y="276"/>
                  </a:lnTo>
                  <a:lnTo>
                    <a:pt x="332" y="332"/>
                  </a:lnTo>
                  <a:lnTo>
                    <a:pt x="275" y="395"/>
                  </a:lnTo>
                  <a:lnTo>
                    <a:pt x="223" y="462"/>
                  </a:lnTo>
                  <a:lnTo>
                    <a:pt x="177" y="534"/>
                  </a:lnTo>
                  <a:lnTo>
                    <a:pt x="137" y="608"/>
                  </a:lnTo>
                  <a:lnTo>
                    <a:pt x="103" y="687"/>
                  </a:lnTo>
                  <a:lnTo>
                    <a:pt x="77" y="771"/>
                  </a:lnTo>
                  <a:lnTo>
                    <a:pt x="58" y="855"/>
                  </a:lnTo>
                  <a:lnTo>
                    <a:pt x="45" y="944"/>
                  </a:lnTo>
                  <a:lnTo>
                    <a:pt x="41" y="1034"/>
                  </a:lnTo>
                  <a:lnTo>
                    <a:pt x="45" y="1125"/>
                  </a:lnTo>
                  <a:lnTo>
                    <a:pt x="58" y="1212"/>
                  </a:lnTo>
                  <a:lnTo>
                    <a:pt x="77" y="1298"/>
                  </a:lnTo>
                  <a:lnTo>
                    <a:pt x="103" y="1380"/>
                  </a:lnTo>
                  <a:lnTo>
                    <a:pt x="137" y="1459"/>
                  </a:lnTo>
                  <a:lnTo>
                    <a:pt x="177" y="1535"/>
                  </a:lnTo>
                  <a:lnTo>
                    <a:pt x="223" y="1606"/>
                  </a:lnTo>
                  <a:lnTo>
                    <a:pt x="275" y="1673"/>
                  </a:lnTo>
                  <a:lnTo>
                    <a:pt x="332" y="1736"/>
                  </a:lnTo>
                  <a:lnTo>
                    <a:pt x="394" y="1793"/>
                  </a:lnTo>
                  <a:lnTo>
                    <a:pt x="461" y="1846"/>
                  </a:lnTo>
                  <a:lnTo>
                    <a:pt x="533" y="1891"/>
                  </a:lnTo>
                  <a:lnTo>
                    <a:pt x="609" y="1932"/>
                  </a:lnTo>
                  <a:lnTo>
                    <a:pt x="688" y="1964"/>
                  </a:lnTo>
                  <a:lnTo>
                    <a:pt x="769" y="1991"/>
                  </a:lnTo>
                  <a:lnTo>
                    <a:pt x="855" y="2011"/>
                  </a:lnTo>
                  <a:lnTo>
                    <a:pt x="943" y="2023"/>
                  </a:lnTo>
                  <a:lnTo>
                    <a:pt x="1031" y="2026"/>
                  </a:lnTo>
                  <a:lnTo>
                    <a:pt x="1123" y="2023"/>
                  </a:lnTo>
                  <a:lnTo>
                    <a:pt x="1210" y="2011"/>
                  </a:lnTo>
                  <a:lnTo>
                    <a:pt x="1296" y="1991"/>
                  </a:lnTo>
                  <a:lnTo>
                    <a:pt x="1378" y="1964"/>
                  </a:lnTo>
                  <a:lnTo>
                    <a:pt x="1457" y="1932"/>
                  </a:lnTo>
                  <a:lnTo>
                    <a:pt x="1533" y="1891"/>
                  </a:lnTo>
                  <a:lnTo>
                    <a:pt x="1605" y="1846"/>
                  </a:lnTo>
                  <a:lnTo>
                    <a:pt x="1671" y="1793"/>
                  </a:lnTo>
                  <a:lnTo>
                    <a:pt x="1733" y="1736"/>
                  </a:lnTo>
                  <a:lnTo>
                    <a:pt x="1791" y="1673"/>
                  </a:lnTo>
                  <a:lnTo>
                    <a:pt x="1843" y="1606"/>
                  </a:lnTo>
                  <a:lnTo>
                    <a:pt x="1888" y="1535"/>
                  </a:lnTo>
                  <a:lnTo>
                    <a:pt x="1929" y="1459"/>
                  </a:lnTo>
                  <a:lnTo>
                    <a:pt x="1963" y="1380"/>
                  </a:lnTo>
                  <a:lnTo>
                    <a:pt x="1988" y="1298"/>
                  </a:lnTo>
                  <a:lnTo>
                    <a:pt x="2008" y="1212"/>
                  </a:lnTo>
                  <a:lnTo>
                    <a:pt x="2020" y="1125"/>
                  </a:lnTo>
                  <a:lnTo>
                    <a:pt x="2025" y="1034"/>
                  </a:lnTo>
                  <a:lnTo>
                    <a:pt x="2020" y="944"/>
                  </a:lnTo>
                  <a:lnTo>
                    <a:pt x="2008" y="855"/>
                  </a:lnTo>
                  <a:lnTo>
                    <a:pt x="1988" y="771"/>
                  </a:lnTo>
                  <a:lnTo>
                    <a:pt x="1963" y="687"/>
                  </a:lnTo>
                  <a:lnTo>
                    <a:pt x="1929" y="608"/>
                  </a:lnTo>
                  <a:lnTo>
                    <a:pt x="1888" y="534"/>
                  </a:lnTo>
                  <a:lnTo>
                    <a:pt x="1843" y="462"/>
                  </a:lnTo>
                  <a:lnTo>
                    <a:pt x="1791" y="395"/>
                  </a:lnTo>
                  <a:lnTo>
                    <a:pt x="1733" y="332"/>
                  </a:lnTo>
                  <a:lnTo>
                    <a:pt x="1671" y="276"/>
                  </a:lnTo>
                  <a:lnTo>
                    <a:pt x="1605" y="223"/>
                  </a:lnTo>
                  <a:lnTo>
                    <a:pt x="1533" y="177"/>
                  </a:lnTo>
                  <a:lnTo>
                    <a:pt x="1457" y="137"/>
                  </a:lnTo>
                  <a:lnTo>
                    <a:pt x="1378" y="103"/>
                  </a:lnTo>
                  <a:lnTo>
                    <a:pt x="1296" y="77"/>
                  </a:lnTo>
                  <a:lnTo>
                    <a:pt x="1210" y="57"/>
                  </a:lnTo>
                  <a:lnTo>
                    <a:pt x="1123" y="46"/>
                  </a:lnTo>
                  <a:lnTo>
                    <a:pt x="1031" y="41"/>
                  </a:lnTo>
                  <a:close/>
                  <a:moveTo>
                    <a:pt x="1031" y="0"/>
                  </a:moveTo>
                  <a:lnTo>
                    <a:pt x="1127" y="5"/>
                  </a:lnTo>
                  <a:lnTo>
                    <a:pt x="1219" y="17"/>
                  </a:lnTo>
                  <a:lnTo>
                    <a:pt x="1307" y="37"/>
                  </a:lnTo>
                  <a:lnTo>
                    <a:pt x="1392" y="65"/>
                  </a:lnTo>
                  <a:lnTo>
                    <a:pt x="1475" y="101"/>
                  </a:lnTo>
                  <a:lnTo>
                    <a:pt x="1554" y="142"/>
                  </a:lnTo>
                  <a:lnTo>
                    <a:pt x="1627" y="189"/>
                  </a:lnTo>
                  <a:lnTo>
                    <a:pt x="1698" y="243"/>
                  </a:lnTo>
                  <a:lnTo>
                    <a:pt x="1763" y="304"/>
                  </a:lnTo>
                  <a:lnTo>
                    <a:pt x="1822" y="369"/>
                  </a:lnTo>
                  <a:lnTo>
                    <a:pt x="1877" y="438"/>
                  </a:lnTo>
                  <a:lnTo>
                    <a:pt x="1925" y="513"/>
                  </a:lnTo>
                  <a:lnTo>
                    <a:pt x="1965" y="591"/>
                  </a:lnTo>
                  <a:lnTo>
                    <a:pt x="2001" y="673"/>
                  </a:lnTo>
                  <a:lnTo>
                    <a:pt x="2029" y="759"/>
                  </a:lnTo>
                  <a:lnTo>
                    <a:pt x="2049" y="848"/>
                  </a:lnTo>
                  <a:lnTo>
                    <a:pt x="2061" y="940"/>
                  </a:lnTo>
                  <a:lnTo>
                    <a:pt x="2065" y="1034"/>
                  </a:lnTo>
                  <a:lnTo>
                    <a:pt x="2061" y="1128"/>
                  </a:lnTo>
                  <a:lnTo>
                    <a:pt x="2049" y="1219"/>
                  </a:lnTo>
                  <a:lnTo>
                    <a:pt x="2029" y="1308"/>
                  </a:lnTo>
                  <a:lnTo>
                    <a:pt x="2001" y="1394"/>
                  </a:lnTo>
                  <a:lnTo>
                    <a:pt x="1965" y="1477"/>
                  </a:lnTo>
                  <a:lnTo>
                    <a:pt x="1925" y="1555"/>
                  </a:lnTo>
                  <a:lnTo>
                    <a:pt x="1877" y="1630"/>
                  </a:lnTo>
                  <a:lnTo>
                    <a:pt x="1822" y="1700"/>
                  </a:lnTo>
                  <a:lnTo>
                    <a:pt x="1763" y="1765"/>
                  </a:lnTo>
                  <a:lnTo>
                    <a:pt x="1698" y="1824"/>
                  </a:lnTo>
                  <a:lnTo>
                    <a:pt x="1627" y="1878"/>
                  </a:lnTo>
                  <a:lnTo>
                    <a:pt x="1554" y="1926"/>
                  </a:lnTo>
                  <a:lnTo>
                    <a:pt x="1475" y="1968"/>
                  </a:lnTo>
                  <a:lnTo>
                    <a:pt x="1392" y="2004"/>
                  </a:lnTo>
                  <a:lnTo>
                    <a:pt x="1307" y="2030"/>
                  </a:lnTo>
                  <a:lnTo>
                    <a:pt x="1219" y="2052"/>
                  </a:lnTo>
                  <a:lnTo>
                    <a:pt x="1127" y="2064"/>
                  </a:lnTo>
                  <a:lnTo>
                    <a:pt x="1031" y="2068"/>
                  </a:lnTo>
                  <a:lnTo>
                    <a:pt x="938" y="2064"/>
                  </a:lnTo>
                  <a:lnTo>
                    <a:pt x="847" y="2052"/>
                  </a:lnTo>
                  <a:lnTo>
                    <a:pt x="758" y="2030"/>
                  </a:lnTo>
                  <a:lnTo>
                    <a:pt x="673" y="2004"/>
                  </a:lnTo>
                  <a:lnTo>
                    <a:pt x="590" y="1968"/>
                  </a:lnTo>
                  <a:lnTo>
                    <a:pt x="511" y="1926"/>
                  </a:lnTo>
                  <a:lnTo>
                    <a:pt x="438" y="1878"/>
                  </a:lnTo>
                  <a:lnTo>
                    <a:pt x="368" y="1824"/>
                  </a:lnTo>
                  <a:lnTo>
                    <a:pt x="303" y="1765"/>
                  </a:lnTo>
                  <a:lnTo>
                    <a:pt x="244" y="1700"/>
                  </a:lnTo>
                  <a:lnTo>
                    <a:pt x="189" y="1630"/>
                  </a:lnTo>
                  <a:lnTo>
                    <a:pt x="141" y="1555"/>
                  </a:lnTo>
                  <a:lnTo>
                    <a:pt x="100" y="1477"/>
                  </a:lnTo>
                  <a:lnTo>
                    <a:pt x="65" y="1394"/>
                  </a:lnTo>
                  <a:lnTo>
                    <a:pt x="37" y="1308"/>
                  </a:lnTo>
                  <a:lnTo>
                    <a:pt x="17" y="1219"/>
                  </a:lnTo>
                  <a:lnTo>
                    <a:pt x="4" y="1128"/>
                  </a:lnTo>
                  <a:lnTo>
                    <a:pt x="0" y="1034"/>
                  </a:lnTo>
                  <a:lnTo>
                    <a:pt x="4" y="940"/>
                  </a:lnTo>
                  <a:lnTo>
                    <a:pt x="17" y="848"/>
                  </a:lnTo>
                  <a:lnTo>
                    <a:pt x="37" y="759"/>
                  </a:lnTo>
                  <a:lnTo>
                    <a:pt x="65" y="673"/>
                  </a:lnTo>
                  <a:lnTo>
                    <a:pt x="100" y="591"/>
                  </a:lnTo>
                  <a:lnTo>
                    <a:pt x="141" y="513"/>
                  </a:lnTo>
                  <a:lnTo>
                    <a:pt x="189" y="438"/>
                  </a:lnTo>
                  <a:lnTo>
                    <a:pt x="244" y="369"/>
                  </a:lnTo>
                  <a:lnTo>
                    <a:pt x="303" y="304"/>
                  </a:lnTo>
                  <a:lnTo>
                    <a:pt x="368" y="243"/>
                  </a:lnTo>
                  <a:lnTo>
                    <a:pt x="438" y="189"/>
                  </a:lnTo>
                  <a:lnTo>
                    <a:pt x="511" y="142"/>
                  </a:lnTo>
                  <a:lnTo>
                    <a:pt x="590" y="101"/>
                  </a:lnTo>
                  <a:lnTo>
                    <a:pt x="673" y="65"/>
                  </a:lnTo>
                  <a:lnTo>
                    <a:pt x="758" y="37"/>
                  </a:lnTo>
                  <a:lnTo>
                    <a:pt x="847" y="17"/>
                  </a:lnTo>
                  <a:lnTo>
                    <a:pt x="938" y="5"/>
                  </a:lnTo>
                  <a:lnTo>
                    <a:pt x="10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13" name="Freeform 15">
              <a:extLst>
                <a:ext uri="{FF2B5EF4-FFF2-40B4-BE49-F238E27FC236}">
                  <a16:creationId xmlns:a16="http://schemas.microsoft.com/office/drawing/2014/main" id="{D8D1D2E4-8ED8-4C0B-89E3-157BB4DE1967}"/>
                </a:ext>
              </a:extLst>
            </p:cNvPr>
            <p:cNvSpPr>
              <a:spLocks/>
            </p:cNvSpPr>
            <p:nvPr/>
          </p:nvSpPr>
          <p:spPr bwMode="auto">
            <a:xfrm>
              <a:off x="3995705" y="2472014"/>
              <a:ext cx="1151511" cy="438825"/>
            </a:xfrm>
            <a:custGeom>
              <a:avLst/>
              <a:gdLst>
                <a:gd name="T0" fmla="*/ 1066 w 2136"/>
                <a:gd name="T1" fmla="*/ 0 h 814"/>
                <a:gd name="T2" fmla="*/ 1162 w 2136"/>
                <a:gd name="T3" fmla="*/ 2 h 814"/>
                <a:gd name="T4" fmla="*/ 1255 w 2136"/>
                <a:gd name="T5" fmla="*/ 15 h 814"/>
                <a:gd name="T6" fmla="*/ 1344 w 2136"/>
                <a:gd name="T7" fmla="*/ 34 h 814"/>
                <a:gd name="T8" fmla="*/ 1431 w 2136"/>
                <a:gd name="T9" fmla="*/ 60 h 814"/>
                <a:gd name="T10" fmla="*/ 1514 w 2136"/>
                <a:gd name="T11" fmla="*/ 94 h 814"/>
                <a:gd name="T12" fmla="*/ 1595 w 2136"/>
                <a:gd name="T13" fmla="*/ 134 h 814"/>
                <a:gd name="T14" fmla="*/ 1672 w 2136"/>
                <a:gd name="T15" fmla="*/ 179 h 814"/>
                <a:gd name="T16" fmla="*/ 1744 w 2136"/>
                <a:gd name="T17" fmla="*/ 231 h 814"/>
                <a:gd name="T18" fmla="*/ 1812 w 2136"/>
                <a:gd name="T19" fmla="*/ 287 h 814"/>
                <a:gd name="T20" fmla="*/ 1875 w 2136"/>
                <a:gd name="T21" fmla="*/ 350 h 814"/>
                <a:gd name="T22" fmla="*/ 1933 w 2136"/>
                <a:gd name="T23" fmla="*/ 417 h 814"/>
                <a:gd name="T24" fmla="*/ 1986 w 2136"/>
                <a:gd name="T25" fmla="*/ 489 h 814"/>
                <a:gd name="T26" fmla="*/ 2033 w 2136"/>
                <a:gd name="T27" fmla="*/ 564 h 814"/>
                <a:gd name="T28" fmla="*/ 2074 w 2136"/>
                <a:gd name="T29" fmla="*/ 644 h 814"/>
                <a:gd name="T30" fmla="*/ 2107 w 2136"/>
                <a:gd name="T31" fmla="*/ 728 h 814"/>
                <a:gd name="T32" fmla="*/ 2136 w 2136"/>
                <a:gd name="T33" fmla="*/ 814 h 814"/>
                <a:gd name="T34" fmla="*/ 1936 w 2136"/>
                <a:gd name="T35" fmla="*/ 814 h 814"/>
                <a:gd name="T36" fmla="*/ 1906 w 2136"/>
                <a:gd name="T37" fmla="*/ 737 h 814"/>
                <a:gd name="T38" fmla="*/ 1869 w 2136"/>
                <a:gd name="T39" fmla="*/ 665 h 814"/>
                <a:gd name="T40" fmla="*/ 1827 w 2136"/>
                <a:gd name="T41" fmla="*/ 596 h 814"/>
                <a:gd name="T42" fmla="*/ 1781 w 2136"/>
                <a:gd name="T43" fmla="*/ 531 h 814"/>
                <a:gd name="T44" fmla="*/ 1727 w 2136"/>
                <a:gd name="T45" fmla="*/ 472 h 814"/>
                <a:gd name="T46" fmla="*/ 1669 w 2136"/>
                <a:gd name="T47" fmla="*/ 417 h 814"/>
                <a:gd name="T48" fmla="*/ 1606 w 2136"/>
                <a:gd name="T49" fmla="*/ 366 h 814"/>
                <a:gd name="T50" fmla="*/ 1540 w 2136"/>
                <a:gd name="T51" fmla="*/ 321 h 814"/>
                <a:gd name="T52" fmla="*/ 1469 w 2136"/>
                <a:gd name="T53" fmla="*/ 283 h 814"/>
                <a:gd name="T54" fmla="*/ 1395 w 2136"/>
                <a:gd name="T55" fmla="*/ 251 h 814"/>
                <a:gd name="T56" fmla="*/ 1317 w 2136"/>
                <a:gd name="T57" fmla="*/ 225 h 814"/>
                <a:gd name="T58" fmla="*/ 1235 w 2136"/>
                <a:gd name="T59" fmla="*/ 206 h 814"/>
                <a:gd name="T60" fmla="*/ 1154 w 2136"/>
                <a:gd name="T61" fmla="*/ 194 h 814"/>
                <a:gd name="T62" fmla="*/ 1066 w 2136"/>
                <a:gd name="T63" fmla="*/ 190 h 814"/>
                <a:gd name="T64" fmla="*/ 982 w 2136"/>
                <a:gd name="T65" fmla="*/ 194 h 814"/>
                <a:gd name="T66" fmla="*/ 900 w 2136"/>
                <a:gd name="T67" fmla="*/ 206 h 814"/>
                <a:gd name="T68" fmla="*/ 818 w 2136"/>
                <a:gd name="T69" fmla="*/ 225 h 814"/>
                <a:gd name="T70" fmla="*/ 741 w 2136"/>
                <a:gd name="T71" fmla="*/ 251 h 814"/>
                <a:gd name="T72" fmla="*/ 666 w 2136"/>
                <a:gd name="T73" fmla="*/ 283 h 814"/>
                <a:gd name="T74" fmla="*/ 596 w 2136"/>
                <a:gd name="T75" fmla="*/ 321 h 814"/>
                <a:gd name="T76" fmla="*/ 530 w 2136"/>
                <a:gd name="T77" fmla="*/ 366 h 814"/>
                <a:gd name="T78" fmla="*/ 466 w 2136"/>
                <a:gd name="T79" fmla="*/ 417 h 814"/>
                <a:gd name="T80" fmla="*/ 408 w 2136"/>
                <a:gd name="T81" fmla="*/ 472 h 814"/>
                <a:gd name="T82" fmla="*/ 355 w 2136"/>
                <a:gd name="T83" fmla="*/ 531 h 814"/>
                <a:gd name="T84" fmla="*/ 308 w 2136"/>
                <a:gd name="T85" fmla="*/ 596 h 814"/>
                <a:gd name="T86" fmla="*/ 266 w 2136"/>
                <a:gd name="T87" fmla="*/ 665 h 814"/>
                <a:gd name="T88" fmla="*/ 229 w 2136"/>
                <a:gd name="T89" fmla="*/ 737 h 814"/>
                <a:gd name="T90" fmla="*/ 200 w 2136"/>
                <a:gd name="T91" fmla="*/ 814 h 814"/>
                <a:gd name="T92" fmla="*/ 0 w 2136"/>
                <a:gd name="T93" fmla="*/ 814 h 814"/>
                <a:gd name="T94" fmla="*/ 28 w 2136"/>
                <a:gd name="T95" fmla="*/ 728 h 814"/>
                <a:gd name="T96" fmla="*/ 62 w 2136"/>
                <a:gd name="T97" fmla="*/ 644 h 814"/>
                <a:gd name="T98" fmla="*/ 103 w 2136"/>
                <a:gd name="T99" fmla="*/ 564 h 814"/>
                <a:gd name="T100" fmla="*/ 149 w 2136"/>
                <a:gd name="T101" fmla="*/ 489 h 814"/>
                <a:gd name="T102" fmla="*/ 203 w 2136"/>
                <a:gd name="T103" fmla="*/ 417 h 814"/>
                <a:gd name="T104" fmla="*/ 260 w 2136"/>
                <a:gd name="T105" fmla="*/ 350 h 814"/>
                <a:gd name="T106" fmla="*/ 324 w 2136"/>
                <a:gd name="T107" fmla="*/ 287 h 814"/>
                <a:gd name="T108" fmla="*/ 391 w 2136"/>
                <a:gd name="T109" fmla="*/ 231 h 814"/>
                <a:gd name="T110" fmla="*/ 463 w 2136"/>
                <a:gd name="T111" fmla="*/ 179 h 814"/>
                <a:gd name="T112" fmla="*/ 541 w 2136"/>
                <a:gd name="T113" fmla="*/ 134 h 814"/>
                <a:gd name="T114" fmla="*/ 621 w 2136"/>
                <a:gd name="T115" fmla="*/ 94 h 814"/>
                <a:gd name="T116" fmla="*/ 704 w 2136"/>
                <a:gd name="T117" fmla="*/ 60 h 814"/>
                <a:gd name="T118" fmla="*/ 792 w 2136"/>
                <a:gd name="T119" fmla="*/ 34 h 814"/>
                <a:gd name="T120" fmla="*/ 880 w 2136"/>
                <a:gd name="T121" fmla="*/ 15 h 814"/>
                <a:gd name="T122" fmla="*/ 973 w 2136"/>
                <a:gd name="T123" fmla="*/ 2 h 814"/>
                <a:gd name="T124" fmla="*/ 1066 w 2136"/>
                <a:gd name="T125" fmla="*/ 0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36" h="814">
                  <a:moveTo>
                    <a:pt x="1066" y="0"/>
                  </a:moveTo>
                  <a:lnTo>
                    <a:pt x="1162" y="2"/>
                  </a:lnTo>
                  <a:lnTo>
                    <a:pt x="1255" y="15"/>
                  </a:lnTo>
                  <a:lnTo>
                    <a:pt x="1344" y="34"/>
                  </a:lnTo>
                  <a:lnTo>
                    <a:pt x="1431" y="60"/>
                  </a:lnTo>
                  <a:lnTo>
                    <a:pt x="1514" y="94"/>
                  </a:lnTo>
                  <a:lnTo>
                    <a:pt x="1595" y="134"/>
                  </a:lnTo>
                  <a:lnTo>
                    <a:pt x="1672" y="179"/>
                  </a:lnTo>
                  <a:lnTo>
                    <a:pt x="1744" y="231"/>
                  </a:lnTo>
                  <a:lnTo>
                    <a:pt x="1812" y="287"/>
                  </a:lnTo>
                  <a:lnTo>
                    <a:pt x="1875" y="350"/>
                  </a:lnTo>
                  <a:lnTo>
                    <a:pt x="1933" y="417"/>
                  </a:lnTo>
                  <a:lnTo>
                    <a:pt x="1986" y="489"/>
                  </a:lnTo>
                  <a:lnTo>
                    <a:pt x="2033" y="564"/>
                  </a:lnTo>
                  <a:lnTo>
                    <a:pt x="2074" y="644"/>
                  </a:lnTo>
                  <a:lnTo>
                    <a:pt x="2107" y="728"/>
                  </a:lnTo>
                  <a:lnTo>
                    <a:pt x="2136" y="814"/>
                  </a:lnTo>
                  <a:lnTo>
                    <a:pt x="1936" y="814"/>
                  </a:lnTo>
                  <a:lnTo>
                    <a:pt x="1906" y="737"/>
                  </a:lnTo>
                  <a:lnTo>
                    <a:pt x="1869" y="665"/>
                  </a:lnTo>
                  <a:lnTo>
                    <a:pt x="1827" y="596"/>
                  </a:lnTo>
                  <a:lnTo>
                    <a:pt x="1781" y="531"/>
                  </a:lnTo>
                  <a:lnTo>
                    <a:pt x="1727" y="472"/>
                  </a:lnTo>
                  <a:lnTo>
                    <a:pt x="1669" y="417"/>
                  </a:lnTo>
                  <a:lnTo>
                    <a:pt x="1606" y="366"/>
                  </a:lnTo>
                  <a:lnTo>
                    <a:pt x="1540" y="321"/>
                  </a:lnTo>
                  <a:lnTo>
                    <a:pt x="1469" y="283"/>
                  </a:lnTo>
                  <a:lnTo>
                    <a:pt x="1395" y="251"/>
                  </a:lnTo>
                  <a:lnTo>
                    <a:pt x="1317" y="225"/>
                  </a:lnTo>
                  <a:lnTo>
                    <a:pt x="1235" y="206"/>
                  </a:lnTo>
                  <a:lnTo>
                    <a:pt x="1154" y="194"/>
                  </a:lnTo>
                  <a:lnTo>
                    <a:pt x="1066" y="190"/>
                  </a:lnTo>
                  <a:lnTo>
                    <a:pt x="982" y="194"/>
                  </a:lnTo>
                  <a:lnTo>
                    <a:pt x="900" y="206"/>
                  </a:lnTo>
                  <a:lnTo>
                    <a:pt x="818" y="225"/>
                  </a:lnTo>
                  <a:lnTo>
                    <a:pt x="741" y="251"/>
                  </a:lnTo>
                  <a:lnTo>
                    <a:pt x="666" y="283"/>
                  </a:lnTo>
                  <a:lnTo>
                    <a:pt x="596" y="321"/>
                  </a:lnTo>
                  <a:lnTo>
                    <a:pt x="530" y="366"/>
                  </a:lnTo>
                  <a:lnTo>
                    <a:pt x="466" y="417"/>
                  </a:lnTo>
                  <a:lnTo>
                    <a:pt x="408" y="472"/>
                  </a:lnTo>
                  <a:lnTo>
                    <a:pt x="355" y="531"/>
                  </a:lnTo>
                  <a:lnTo>
                    <a:pt x="308" y="596"/>
                  </a:lnTo>
                  <a:lnTo>
                    <a:pt x="266" y="665"/>
                  </a:lnTo>
                  <a:lnTo>
                    <a:pt x="229" y="737"/>
                  </a:lnTo>
                  <a:lnTo>
                    <a:pt x="200" y="814"/>
                  </a:lnTo>
                  <a:lnTo>
                    <a:pt x="0" y="814"/>
                  </a:lnTo>
                  <a:lnTo>
                    <a:pt x="28" y="728"/>
                  </a:lnTo>
                  <a:lnTo>
                    <a:pt x="62" y="644"/>
                  </a:lnTo>
                  <a:lnTo>
                    <a:pt x="103" y="564"/>
                  </a:lnTo>
                  <a:lnTo>
                    <a:pt x="149" y="489"/>
                  </a:lnTo>
                  <a:lnTo>
                    <a:pt x="203" y="417"/>
                  </a:lnTo>
                  <a:lnTo>
                    <a:pt x="260" y="350"/>
                  </a:lnTo>
                  <a:lnTo>
                    <a:pt x="324" y="287"/>
                  </a:lnTo>
                  <a:lnTo>
                    <a:pt x="391" y="231"/>
                  </a:lnTo>
                  <a:lnTo>
                    <a:pt x="463" y="179"/>
                  </a:lnTo>
                  <a:lnTo>
                    <a:pt x="541" y="134"/>
                  </a:lnTo>
                  <a:lnTo>
                    <a:pt x="621" y="94"/>
                  </a:lnTo>
                  <a:lnTo>
                    <a:pt x="704" y="60"/>
                  </a:lnTo>
                  <a:lnTo>
                    <a:pt x="792" y="34"/>
                  </a:lnTo>
                  <a:lnTo>
                    <a:pt x="880" y="15"/>
                  </a:lnTo>
                  <a:lnTo>
                    <a:pt x="973" y="2"/>
                  </a:lnTo>
                  <a:lnTo>
                    <a:pt x="10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p>
          </p:txBody>
        </p:sp>
      </p:grpSp>
      <p:grpSp>
        <p:nvGrpSpPr>
          <p:cNvPr id="14" name="Group 13">
            <a:extLst>
              <a:ext uri="{FF2B5EF4-FFF2-40B4-BE49-F238E27FC236}">
                <a16:creationId xmlns:a16="http://schemas.microsoft.com/office/drawing/2014/main" id="{6AE6A256-D561-47AF-A759-A69739FA3A5B}"/>
              </a:ext>
            </a:extLst>
          </p:cNvPr>
          <p:cNvGrpSpPr/>
          <p:nvPr/>
        </p:nvGrpSpPr>
        <p:grpSpPr>
          <a:xfrm>
            <a:off x="5744820" y="3396603"/>
            <a:ext cx="794456" cy="849736"/>
            <a:chOff x="4251238" y="2707063"/>
            <a:chExt cx="641526" cy="683571"/>
          </a:xfrm>
          <a:solidFill>
            <a:schemeClr val="bg1"/>
          </a:solidFill>
        </p:grpSpPr>
        <p:sp>
          <p:nvSpPr>
            <p:cNvPr id="15" name="Freeform 9">
              <a:extLst>
                <a:ext uri="{FF2B5EF4-FFF2-40B4-BE49-F238E27FC236}">
                  <a16:creationId xmlns:a16="http://schemas.microsoft.com/office/drawing/2014/main" id="{BB696612-4091-4388-B1ED-7499F1CC992E}"/>
                </a:ext>
              </a:extLst>
            </p:cNvPr>
            <p:cNvSpPr>
              <a:spLocks noEditPoints="1"/>
            </p:cNvSpPr>
            <p:nvPr/>
          </p:nvSpPr>
          <p:spPr bwMode="auto">
            <a:xfrm>
              <a:off x="4251238" y="2749108"/>
              <a:ext cx="641526" cy="641526"/>
            </a:xfrm>
            <a:custGeom>
              <a:avLst/>
              <a:gdLst>
                <a:gd name="T0" fmla="*/ 526 w 1189"/>
                <a:gd name="T1" fmla="*/ 45 h 1191"/>
                <a:gd name="T2" fmla="*/ 395 w 1189"/>
                <a:gd name="T3" fmla="*/ 78 h 1191"/>
                <a:gd name="T4" fmla="*/ 279 w 1189"/>
                <a:gd name="T5" fmla="*/ 140 h 1191"/>
                <a:gd name="T6" fmla="*/ 180 w 1189"/>
                <a:gd name="T7" fmla="*/ 227 h 1191"/>
                <a:gd name="T8" fmla="*/ 106 w 1189"/>
                <a:gd name="T9" fmla="*/ 334 h 1191"/>
                <a:gd name="T10" fmla="*/ 58 w 1189"/>
                <a:gd name="T11" fmla="*/ 459 h 1191"/>
                <a:gd name="T12" fmla="*/ 41 w 1189"/>
                <a:gd name="T13" fmla="*/ 595 h 1191"/>
                <a:gd name="T14" fmla="*/ 58 w 1189"/>
                <a:gd name="T15" fmla="*/ 731 h 1191"/>
                <a:gd name="T16" fmla="*/ 106 w 1189"/>
                <a:gd name="T17" fmla="*/ 855 h 1191"/>
                <a:gd name="T18" fmla="*/ 180 w 1189"/>
                <a:gd name="T19" fmla="*/ 964 h 1191"/>
                <a:gd name="T20" fmla="*/ 279 w 1189"/>
                <a:gd name="T21" fmla="*/ 1050 h 1191"/>
                <a:gd name="T22" fmla="*/ 395 w 1189"/>
                <a:gd name="T23" fmla="*/ 1112 h 1191"/>
                <a:gd name="T24" fmla="*/ 526 w 1189"/>
                <a:gd name="T25" fmla="*/ 1146 h 1191"/>
                <a:gd name="T26" fmla="*/ 664 w 1189"/>
                <a:gd name="T27" fmla="*/ 1146 h 1191"/>
                <a:gd name="T28" fmla="*/ 795 w 1189"/>
                <a:gd name="T29" fmla="*/ 1112 h 1191"/>
                <a:gd name="T30" fmla="*/ 910 w 1189"/>
                <a:gd name="T31" fmla="*/ 1050 h 1191"/>
                <a:gd name="T32" fmla="*/ 1009 w 1189"/>
                <a:gd name="T33" fmla="*/ 964 h 1191"/>
                <a:gd name="T34" fmla="*/ 1084 w 1189"/>
                <a:gd name="T35" fmla="*/ 855 h 1191"/>
                <a:gd name="T36" fmla="*/ 1131 w 1189"/>
                <a:gd name="T37" fmla="*/ 731 h 1191"/>
                <a:gd name="T38" fmla="*/ 1148 w 1189"/>
                <a:gd name="T39" fmla="*/ 595 h 1191"/>
                <a:gd name="T40" fmla="*/ 1131 w 1189"/>
                <a:gd name="T41" fmla="*/ 459 h 1191"/>
                <a:gd name="T42" fmla="*/ 1084 w 1189"/>
                <a:gd name="T43" fmla="*/ 334 h 1191"/>
                <a:gd name="T44" fmla="*/ 1009 w 1189"/>
                <a:gd name="T45" fmla="*/ 227 h 1191"/>
                <a:gd name="T46" fmla="*/ 910 w 1189"/>
                <a:gd name="T47" fmla="*/ 140 h 1191"/>
                <a:gd name="T48" fmla="*/ 795 w 1189"/>
                <a:gd name="T49" fmla="*/ 78 h 1191"/>
                <a:gd name="T50" fmla="*/ 664 w 1189"/>
                <a:gd name="T51" fmla="*/ 45 h 1191"/>
                <a:gd name="T52" fmla="*/ 593 w 1189"/>
                <a:gd name="T53" fmla="*/ 0 h 1191"/>
                <a:gd name="T54" fmla="*/ 731 w 1189"/>
                <a:gd name="T55" fmla="*/ 16 h 1191"/>
                <a:gd name="T56" fmla="*/ 857 w 1189"/>
                <a:gd name="T57" fmla="*/ 61 h 1191"/>
                <a:gd name="T58" fmla="*/ 967 w 1189"/>
                <a:gd name="T59" fmla="*/ 130 h 1191"/>
                <a:gd name="T60" fmla="*/ 1058 w 1189"/>
                <a:gd name="T61" fmla="*/ 223 h 1191"/>
                <a:gd name="T62" fmla="*/ 1129 w 1189"/>
                <a:gd name="T63" fmla="*/ 333 h 1191"/>
                <a:gd name="T64" fmla="*/ 1174 w 1189"/>
                <a:gd name="T65" fmla="*/ 459 h 1191"/>
                <a:gd name="T66" fmla="*/ 1189 w 1189"/>
                <a:gd name="T67" fmla="*/ 595 h 1191"/>
                <a:gd name="T68" fmla="*/ 1174 w 1189"/>
                <a:gd name="T69" fmla="*/ 731 h 1191"/>
                <a:gd name="T70" fmla="*/ 1129 w 1189"/>
                <a:gd name="T71" fmla="*/ 856 h 1191"/>
                <a:gd name="T72" fmla="*/ 1058 w 1189"/>
                <a:gd name="T73" fmla="*/ 968 h 1191"/>
                <a:gd name="T74" fmla="*/ 967 w 1189"/>
                <a:gd name="T75" fmla="*/ 1060 h 1191"/>
                <a:gd name="T76" fmla="*/ 857 w 1189"/>
                <a:gd name="T77" fmla="*/ 1130 h 1191"/>
                <a:gd name="T78" fmla="*/ 731 w 1189"/>
                <a:gd name="T79" fmla="*/ 1175 h 1191"/>
                <a:gd name="T80" fmla="*/ 593 w 1189"/>
                <a:gd name="T81" fmla="*/ 1191 h 1191"/>
                <a:gd name="T82" fmla="*/ 458 w 1189"/>
                <a:gd name="T83" fmla="*/ 1175 h 1191"/>
                <a:gd name="T84" fmla="*/ 333 w 1189"/>
                <a:gd name="T85" fmla="*/ 1130 h 1191"/>
                <a:gd name="T86" fmla="*/ 223 w 1189"/>
                <a:gd name="T87" fmla="*/ 1060 h 1191"/>
                <a:gd name="T88" fmla="*/ 131 w 1189"/>
                <a:gd name="T89" fmla="*/ 968 h 1191"/>
                <a:gd name="T90" fmla="*/ 61 w 1189"/>
                <a:gd name="T91" fmla="*/ 856 h 1191"/>
                <a:gd name="T92" fmla="*/ 16 w 1189"/>
                <a:gd name="T93" fmla="*/ 731 h 1191"/>
                <a:gd name="T94" fmla="*/ 0 w 1189"/>
                <a:gd name="T95" fmla="*/ 595 h 1191"/>
                <a:gd name="T96" fmla="*/ 16 w 1189"/>
                <a:gd name="T97" fmla="*/ 459 h 1191"/>
                <a:gd name="T98" fmla="*/ 61 w 1189"/>
                <a:gd name="T99" fmla="*/ 333 h 1191"/>
                <a:gd name="T100" fmla="*/ 131 w 1189"/>
                <a:gd name="T101" fmla="*/ 223 h 1191"/>
                <a:gd name="T102" fmla="*/ 223 w 1189"/>
                <a:gd name="T103" fmla="*/ 130 h 1191"/>
                <a:gd name="T104" fmla="*/ 333 w 1189"/>
                <a:gd name="T105" fmla="*/ 61 h 1191"/>
                <a:gd name="T106" fmla="*/ 458 w 1189"/>
                <a:gd name="T107" fmla="*/ 16 h 1191"/>
                <a:gd name="T108" fmla="*/ 593 w 1189"/>
                <a:gd name="T109" fmla="*/ 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89" h="1191">
                  <a:moveTo>
                    <a:pt x="593" y="41"/>
                  </a:moveTo>
                  <a:lnTo>
                    <a:pt x="526" y="45"/>
                  </a:lnTo>
                  <a:lnTo>
                    <a:pt x="458" y="58"/>
                  </a:lnTo>
                  <a:lnTo>
                    <a:pt x="395" y="78"/>
                  </a:lnTo>
                  <a:lnTo>
                    <a:pt x="334" y="106"/>
                  </a:lnTo>
                  <a:lnTo>
                    <a:pt x="279" y="140"/>
                  </a:lnTo>
                  <a:lnTo>
                    <a:pt x="227" y="181"/>
                  </a:lnTo>
                  <a:lnTo>
                    <a:pt x="180" y="227"/>
                  </a:lnTo>
                  <a:lnTo>
                    <a:pt x="140" y="278"/>
                  </a:lnTo>
                  <a:lnTo>
                    <a:pt x="106" y="334"/>
                  </a:lnTo>
                  <a:lnTo>
                    <a:pt x="78" y="395"/>
                  </a:lnTo>
                  <a:lnTo>
                    <a:pt x="58" y="459"/>
                  </a:lnTo>
                  <a:lnTo>
                    <a:pt x="45" y="525"/>
                  </a:lnTo>
                  <a:lnTo>
                    <a:pt x="41" y="595"/>
                  </a:lnTo>
                  <a:lnTo>
                    <a:pt x="45" y="665"/>
                  </a:lnTo>
                  <a:lnTo>
                    <a:pt x="58" y="731"/>
                  </a:lnTo>
                  <a:lnTo>
                    <a:pt x="78" y="796"/>
                  </a:lnTo>
                  <a:lnTo>
                    <a:pt x="106" y="855"/>
                  </a:lnTo>
                  <a:lnTo>
                    <a:pt x="140" y="911"/>
                  </a:lnTo>
                  <a:lnTo>
                    <a:pt x="180" y="964"/>
                  </a:lnTo>
                  <a:lnTo>
                    <a:pt x="227" y="1009"/>
                  </a:lnTo>
                  <a:lnTo>
                    <a:pt x="279" y="1050"/>
                  </a:lnTo>
                  <a:lnTo>
                    <a:pt x="334" y="1085"/>
                  </a:lnTo>
                  <a:lnTo>
                    <a:pt x="395" y="1112"/>
                  </a:lnTo>
                  <a:lnTo>
                    <a:pt x="458" y="1133"/>
                  </a:lnTo>
                  <a:lnTo>
                    <a:pt x="526" y="1146"/>
                  </a:lnTo>
                  <a:lnTo>
                    <a:pt x="593" y="1150"/>
                  </a:lnTo>
                  <a:lnTo>
                    <a:pt x="664" y="1146"/>
                  </a:lnTo>
                  <a:lnTo>
                    <a:pt x="731" y="1133"/>
                  </a:lnTo>
                  <a:lnTo>
                    <a:pt x="795" y="1112"/>
                  </a:lnTo>
                  <a:lnTo>
                    <a:pt x="855" y="1085"/>
                  </a:lnTo>
                  <a:lnTo>
                    <a:pt x="910" y="1050"/>
                  </a:lnTo>
                  <a:lnTo>
                    <a:pt x="962" y="1009"/>
                  </a:lnTo>
                  <a:lnTo>
                    <a:pt x="1009" y="964"/>
                  </a:lnTo>
                  <a:lnTo>
                    <a:pt x="1050" y="911"/>
                  </a:lnTo>
                  <a:lnTo>
                    <a:pt x="1084" y="855"/>
                  </a:lnTo>
                  <a:lnTo>
                    <a:pt x="1112" y="796"/>
                  </a:lnTo>
                  <a:lnTo>
                    <a:pt x="1131" y="731"/>
                  </a:lnTo>
                  <a:lnTo>
                    <a:pt x="1144" y="665"/>
                  </a:lnTo>
                  <a:lnTo>
                    <a:pt x="1148" y="595"/>
                  </a:lnTo>
                  <a:lnTo>
                    <a:pt x="1144" y="525"/>
                  </a:lnTo>
                  <a:lnTo>
                    <a:pt x="1131" y="459"/>
                  </a:lnTo>
                  <a:lnTo>
                    <a:pt x="1112" y="395"/>
                  </a:lnTo>
                  <a:lnTo>
                    <a:pt x="1084" y="334"/>
                  </a:lnTo>
                  <a:lnTo>
                    <a:pt x="1050" y="278"/>
                  </a:lnTo>
                  <a:lnTo>
                    <a:pt x="1009" y="227"/>
                  </a:lnTo>
                  <a:lnTo>
                    <a:pt x="962" y="181"/>
                  </a:lnTo>
                  <a:lnTo>
                    <a:pt x="910" y="140"/>
                  </a:lnTo>
                  <a:lnTo>
                    <a:pt x="855" y="106"/>
                  </a:lnTo>
                  <a:lnTo>
                    <a:pt x="795" y="78"/>
                  </a:lnTo>
                  <a:lnTo>
                    <a:pt x="731" y="58"/>
                  </a:lnTo>
                  <a:lnTo>
                    <a:pt x="664" y="45"/>
                  </a:lnTo>
                  <a:lnTo>
                    <a:pt x="593" y="41"/>
                  </a:lnTo>
                  <a:close/>
                  <a:moveTo>
                    <a:pt x="593" y="0"/>
                  </a:moveTo>
                  <a:lnTo>
                    <a:pt x="664" y="3"/>
                  </a:lnTo>
                  <a:lnTo>
                    <a:pt x="731" y="16"/>
                  </a:lnTo>
                  <a:lnTo>
                    <a:pt x="795" y="34"/>
                  </a:lnTo>
                  <a:lnTo>
                    <a:pt x="857" y="61"/>
                  </a:lnTo>
                  <a:lnTo>
                    <a:pt x="913" y="92"/>
                  </a:lnTo>
                  <a:lnTo>
                    <a:pt x="967" y="130"/>
                  </a:lnTo>
                  <a:lnTo>
                    <a:pt x="1015" y="174"/>
                  </a:lnTo>
                  <a:lnTo>
                    <a:pt x="1058" y="223"/>
                  </a:lnTo>
                  <a:lnTo>
                    <a:pt x="1096" y="277"/>
                  </a:lnTo>
                  <a:lnTo>
                    <a:pt x="1129" y="333"/>
                  </a:lnTo>
                  <a:lnTo>
                    <a:pt x="1155" y="394"/>
                  </a:lnTo>
                  <a:lnTo>
                    <a:pt x="1174" y="459"/>
                  </a:lnTo>
                  <a:lnTo>
                    <a:pt x="1185" y="526"/>
                  </a:lnTo>
                  <a:lnTo>
                    <a:pt x="1189" y="595"/>
                  </a:lnTo>
                  <a:lnTo>
                    <a:pt x="1185" y="665"/>
                  </a:lnTo>
                  <a:lnTo>
                    <a:pt x="1174" y="731"/>
                  </a:lnTo>
                  <a:lnTo>
                    <a:pt x="1155" y="796"/>
                  </a:lnTo>
                  <a:lnTo>
                    <a:pt x="1129" y="856"/>
                  </a:lnTo>
                  <a:lnTo>
                    <a:pt x="1096" y="914"/>
                  </a:lnTo>
                  <a:lnTo>
                    <a:pt x="1058" y="968"/>
                  </a:lnTo>
                  <a:lnTo>
                    <a:pt x="1015" y="1016"/>
                  </a:lnTo>
                  <a:lnTo>
                    <a:pt x="967" y="1060"/>
                  </a:lnTo>
                  <a:lnTo>
                    <a:pt x="913" y="1098"/>
                  </a:lnTo>
                  <a:lnTo>
                    <a:pt x="857" y="1130"/>
                  </a:lnTo>
                  <a:lnTo>
                    <a:pt x="795" y="1155"/>
                  </a:lnTo>
                  <a:lnTo>
                    <a:pt x="731" y="1175"/>
                  </a:lnTo>
                  <a:lnTo>
                    <a:pt x="664" y="1186"/>
                  </a:lnTo>
                  <a:lnTo>
                    <a:pt x="593" y="1191"/>
                  </a:lnTo>
                  <a:lnTo>
                    <a:pt x="526" y="1186"/>
                  </a:lnTo>
                  <a:lnTo>
                    <a:pt x="458" y="1175"/>
                  </a:lnTo>
                  <a:lnTo>
                    <a:pt x="395" y="1155"/>
                  </a:lnTo>
                  <a:lnTo>
                    <a:pt x="333" y="1130"/>
                  </a:lnTo>
                  <a:lnTo>
                    <a:pt x="276" y="1098"/>
                  </a:lnTo>
                  <a:lnTo>
                    <a:pt x="223" y="1060"/>
                  </a:lnTo>
                  <a:lnTo>
                    <a:pt x="175" y="1016"/>
                  </a:lnTo>
                  <a:lnTo>
                    <a:pt x="131" y="968"/>
                  </a:lnTo>
                  <a:lnTo>
                    <a:pt x="93" y="914"/>
                  </a:lnTo>
                  <a:lnTo>
                    <a:pt x="61" y="856"/>
                  </a:lnTo>
                  <a:lnTo>
                    <a:pt x="34" y="796"/>
                  </a:lnTo>
                  <a:lnTo>
                    <a:pt x="16" y="731"/>
                  </a:lnTo>
                  <a:lnTo>
                    <a:pt x="4" y="665"/>
                  </a:lnTo>
                  <a:lnTo>
                    <a:pt x="0" y="595"/>
                  </a:lnTo>
                  <a:lnTo>
                    <a:pt x="4" y="526"/>
                  </a:lnTo>
                  <a:lnTo>
                    <a:pt x="16" y="459"/>
                  </a:lnTo>
                  <a:lnTo>
                    <a:pt x="34" y="394"/>
                  </a:lnTo>
                  <a:lnTo>
                    <a:pt x="61" y="333"/>
                  </a:lnTo>
                  <a:lnTo>
                    <a:pt x="93" y="277"/>
                  </a:lnTo>
                  <a:lnTo>
                    <a:pt x="131" y="223"/>
                  </a:lnTo>
                  <a:lnTo>
                    <a:pt x="175" y="174"/>
                  </a:lnTo>
                  <a:lnTo>
                    <a:pt x="223" y="130"/>
                  </a:lnTo>
                  <a:lnTo>
                    <a:pt x="276" y="92"/>
                  </a:lnTo>
                  <a:lnTo>
                    <a:pt x="333" y="61"/>
                  </a:lnTo>
                  <a:lnTo>
                    <a:pt x="395" y="34"/>
                  </a:lnTo>
                  <a:lnTo>
                    <a:pt x="458" y="16"/>
                  </a:lnTo>
                  <a:lnTo>
                    <a:pt x="526" y="3"/>
                  </a:lnTo>
                  <a:lnTo>
                    <a:pt x="59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16" name="Freeform 16">
              <a:extLst>
                <a:ext uri="{FF2B5EF4-FFF2-40B4-BE49-F238E27FC236}">
                  <a16:creationId xmlns:a16="http://schemas.microsoft.com/office/drawing/2014/main" id="{68F66925-AEAF-44AD-8A7A-206D8459AE00}"/>
                </a:ext>
              </a:extLst>
            </p:cNvPr>
            <p:cNvSpPr>
              <a:spLocks/>
            </p:cNvSpPr>
            <p:nvPr/>
          </p:nvSpPr>
          <p:spPr bwMode="auto">
            <a:xfrm>
              <a:off x="4273881" y="2707063"/>
              <a:ext cx="596242" cy="159573"/>
            </a:xfrm>
            <a:custGeom>
              <a:avLst/>
              <a:gdLst>
                <a:gd name="T0" fmla="*/ 552 w 1107"/>
                <a:gd name="T1" fmla="*/ 0 h 295"/>
                <a:gd name="T2" fmla="*/ 630 w 1107"/>
                <a:gd name="T3" fmla="*/ 4 h 295"/>
                <a:gd name="T4" fmla="*/ 703 w 1107"/>
                <a:gd name="T5" fmla="*/ 17 h 295"/>
                <a:gd name="T6" fmla="*/ 773 w 1107"/>
                <a:gd name="T7" fmla="*/ 37 h 295"/>
                <a:gd name="T8" fmla="*/ 840 w 1107"/>
                <a:gd name="T9" fmla="*/ 65 h 295"/>
                <a:gd name="T10" fmla="*/ 903 w 1107"/>
                <a:gd name="T11" fmla="*/ 99 h 295"/>
                <a:gd name="T12" fmla="*/ 962 w 1107"/>
                <a:gd name="T13" fmla="*/ 140 h 295"/>
                <a:gd name="T14" fmla="*/ 1016 w 1107"/>
                <a:gd name="T15" fmla="*/ 186 h 295"/>
                <a:gd name="T16" fmla="*/ 1065 w 1107"/>
                <a:gd name="T17" fmla="*/ 238 h 295"/>
                <a:gd name="T18" fmla="*/ 1107 w 1107"/>
                <a:gd name="T19" fmla="*/ 295 h 295"/>
                <a:gd name="T20" fmla="*/ 850 w 1107"/>
                <a:gd name="T21" fmla="*/ 295 h 295"/>
                <a:gd name="T22" fmla="*/ 807 w 1107"/>
                <a:gd name="T23" fmla="*/ 265 h 295"/>
                <a:gd name="T24" fmla="*/ 761 w 1107"/>
                <a:gd name="T25" fmla="*/ 240 h 295"/>
                <a:gd name="T26" fmla="*/ 713 w 1107"/>
                <a:gd name="T27" fmla="*/ 219 h 295"/>
                <a:gd name="T28" fmla="*/ 662 w 1107"/>
                <a:gd name="T29" fmla="*/ 205 h 295"/>
                <a:gd name="T30" fmla="*/ 609 w 1107"/>
                <a:gd name="T31" fmla="*/ 195 h 295"/>
                <a:gd name="T32" fmla="*/ 552 w 1107"/>
                <a:gd name="T33" fmla="*/ 192 h 295"/>
                <a:gd name="T34" fmla="*/ 499 w 1107"/>
                <a:gd name="T35" fmla="*/ 195 h 295"/>
                <a:gd name="T36" fmla="*/ 445 w 1107"/>
                <a:gd name="T37" fmla="*/ 205 h 295"/>
                <a:gd name="T38" fmla="*/ 394 w 1107"/>
                <a:gd name="T39" fmla="*/ 219 h 295"/>
                <a:gd name="T40" fmla="*/ 347 w 1107"/>
                <a:gd name="T41" fmla="*/ 240 h 295"/>
                <a:gd name="T42" fmla="*/ 300 w 1107"/>
                <a:gd name="T43" fmla="*/ 265 h 295"/>
                <a:gd name="T44" fmla="*/ 258 w 1107"/>
                <a:gd name="T45" fmla="*/ 295 h 295"/>
                <a:gd name="T46" fmla="*/ 0 w 1107"/>
                <a:gd name="T47" fmla="*/ 295 h 295"/>
                <a:gd name="T48" fmla="*/ 42 w 1107"/>
                <a:gd name="T49" fmla="*/ 238 h 295"/>
                <a:gd name="T50" fmla="*/ 92 w 1107"/>
                <a:gd name="T51" fmla="*/ 186 h 295"/>
                <a:gd name="T52" fmla="*/ 145 w 1107"/>
                <a:gd name="T53" fmla="*/ 140 h 295"/>
                <a:gd name="T54" fmla="*/ 204 w 1107"/>
                <a:gd name="T55" fmla="*/ 99 h 295"/>
                <a:gd name="T56" fmla="*/ 268 w 1107"/>
                <a:gd name="T57" fmla="*/ 65 h 295"/>
                <a:gd name="T58" fmla="*/ 334 w 1107"/>
                <a:gd name="T59" fmla="*/ 37 h 295"/>
                <a:gd name="T60" fmla="*/ 404 w 1107"/>
                <a:gd name="T61" fmla="*/ 17 h 295"/>
                <a:gd name="T62" fmla="*/ 478 w 1107"/>
                <a:gd name="T63" fmla="*/ 4 h 295"/>
                <a:gd name="T64" fmla="*/ 552 w 1107"/>
                <a:gd name="T65"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7" h="295">
                  <a:moveTo>
                    <a:pt x="552" y="0"/>
                  </a:moveTo>
                  <a:lnTo>
                    <a:pt x="630" y="4"/>
                  </a:lnTo>
                  <a:lnTo>
                    <a:pt x="703" y="17"/>
                  </a:lnTo>
                  <a:lnTo>
                    <a:pt x="773" y="37"/>
                  </a:lnTo>
                  <a:lnTo>
                    <a:pt x="840" y="65"/>
                  </a:lnTo>
                  <a:lnTo>
                    <a:pt x="903" y="99"/>
                  </a:lnTo>
                  <a:lnTo>
                    <a:pt x="962" y="140"/>
                  </a:lnTo>
                  <a:lnTo>
                    <a:pt x="1016" y="186"/>
                  </a:lnTo>
                  <a:lnTo>
                    <a:pt x="1065" y="238"/>
                  </a:lnTo>
                  <a:lnTo>
                    <a:pt x="1107" y="295"/>
                  </a:lnTo>
                  <a:lnTo>
                    <a:pt x="850" y="295"/>
                  </a:lnTo>
                  <a:lnTo>
                    <a:pt x="807" y="265"/>
                  </a:lnTo>
                  <a:lnTo>
                    <a:pt x="761" y="240"/>
                  </a:lnTo>
                  <a:lnTo>
                    <a:pt x="713" y="219"/>
                  </a:lnTo>
                  <a:lnTo>
                    <a:pt x="662" y="205"/>
                  </a:lnTo>
                  <a:lnTo>
                    <a:pt x="609" y="195"/>
                  </a:lnTo>
                  <a:lnTo>
                    <a:pt x="552" y="192"/>
                  </a:lnTo>
                  <a:lnTo>
                    <a:pt x="499" y="195"/>
                  </a:lnTo>
                  <a:lnTo>
                    <a:pt x="445" y="205"/>
                  </a:lnTo>
                  <a:lnTo>
                    <a:pt x="394" y="219"/>
                  </a:lnTo>
                  <a:lnTo>
                    <a:pt x="347" y="240"/>
                  </a:lnTo>
                  <a:lnTo>
                    <a:pt x="300" y="265"/>
                  </a:lnTo>
                  <a:lnTo>
                    <a:pt x="258" y="295"/>
                  </a:lnTo>
                  <a:lnTo>
                    <a:pt x="0" y="295"/>
                  </a:lnTo>
                  <a:lnTo>
                    <a:pt x="42" y="238"/>
                  </a:lnTo>
                  <a:lnTo>
                    <a:pt x="92" y="186"/>
                  </a:lnTo>
                  <a:lnTo>
                    <a:pt x="145" y="140"/>
                  </a:lnTo>
                  <a:lnTo>
                    <a:pt x="204" y="99"/>
                  </a:lnTo>
                  <a:lnTo>
                    <a:pt x="268" y="65"/>
                  </a:lnTo>
                  <a:lnTo>
                    <a:pt x="334" y="37"/>
                  </a:lnTo>
                  <a:lnTo>
                    <a:pt x="404" y="17"/>
                  </a:lnTo>
                  <a:lnTo>
                    <a:pt x="478" y="4"/>
                  </a:lnTo>
                  <a:lnTo>
                    <a:pt x="5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p>
          </p:txBody>
        </p:sp>
      </p:grpSp>
      <p:sp>
        <p:nvSpPr>
          <p:cNvPr id="17" name="TextBox 16">
            <a:extLst>
              <a:ext uri="{FF2B5EF4-FFF2-40B4-BE49-F238E27FC236}">
                <a16:creationId xmlns:a16="http://schemas.microsoft.com/office/drawing/2014/main" id="{7C2B5AC2-07A7-45D9-9655-988A1AFF24B1}"/>
              </a:ext>
            </a:extLst>
          </p:cNvPr>
          <p:cNvSpPr txBox="1"/>
          <p:nvPr/>
        </p:nvSpPr>
        <p:spPr>
          <a:xfrm>
            <a:off x="8790262" y="3667121"/>
            <a:ext cx="2469921" cy="1200329"/>
          </a:xfrm>
          <a:prstGeom prst="rect">
            <a:avLst/>
          </a:prstGeom>
          <a:noFill/>
        </p:spPr>
        <p:txBody>
          <a:bodyPr wrap="square" rtlCol="0">
            <a:spAutoFit/>
          </a:bodyPr>
          <a:lstStyle>
            <a:defPPr>
              <a:defRPr lang="en-US"/>
            </a:defPPr>
            <a:lvl1pPr>
              <a:defRPr sz="2000">
                <a:latin typeface="#9Slide03 BoosterNextFYBlack" panose="02000A03000000020004" pitchFamily="2" charset="77"/>
              </a:defRPr>
            </a:lvl1pPr>
          </a:lstStyle>
          <a:p>
            <a:r>
              <a:rPr lang="en-US" sz="2400" b="1" dirty="0" smtClean="0">
                <a:solidFill>
                  <a:srgbClr val="002060"/>
                </a:solidFill>
                <a:latin typeface="Arial" panose="020B0604020202020204" pitchFamily="34" charset="0"/>
                <a:cs typeface="Arial" panose="020B0604020202020204" pitchFamily="34" charset="0"/>
              </a:rPr>
              <a:t>GIỚI VỀ TCP VÀ CÁCH HOẠT ĐỘNG</a:t>
            </a:r>
            <a:endParaRPr lang="en-US" sz="2400" b="1" dirty="0">
              <a:solidFill>
                <a:srgbClr val="002060"/>
              </a:solidFill>
              <a:latin typeface="Arial" panose="020B0604020202020204" pitchFamily="34" charset="0"/>
              <a:cs typeface="Arial" panose="020B0604020202020204" pitchFamily="34" charset="0"/>
            </a:endParaRPr>
          </a:p>
        </p:txBody>
      </p:sp>
      <p:cxnSp>
        <p:nvCxnSpPr>
          <p:cNvPr id="18" name="Elbow Connector 32">
            <a:extLst>
              <a:ext uri="{FF2B5EF4-FFF2-40B4-BE49-F238E27FC236}">
                <a16:creationId xmlns:a16="http://schemas.microsoft.com/office/drawing/2014/main" id="{D18D168B-2224-403D-94CB-4F949D90744E}"/>
              </a:ext>
            </a:extLst>
          </p:cNvPr>
          <p:cNvCxnSpPr>
            <a:cxnSpLocks/>
            <a:stCxn id="29" idx="3"/>
          </p:cNvCxnSpPr>
          <p:nvPr/>
        </p:nvCxnSpPr>
        <p:spPr>
          <a:xfrm>
            <a:off x="2713181" y="2893128"/>
            <a:ext cx="2107757" cy="142556"/>
          </a:xfrm>
          <a:prstGeom prst="bentConnector3">
            <a:avLst>
              <a:gd name="adj1" fmla="val 50000"/>
            </a:avLst>
          </a:prstGeom>
          <a:ln w="9525">
            <a:solidFill>
              <a:srgbClr val="75DBFF"/>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9" name="Elbow Connector 33">
            <a:extLst>
              <a:ext uri="{FF2B5EF4-FFF2-40B4-BE49-F238E27FC236}">
                <a16:creationId xmlns:a16="http://schemas.microsoft.com/office/drawing/2014/main" id="{BD6444F9-A8A3-47DB-8129-08E2520B107B}"/>
              </a:ext>
            </a:extLst>
          </p:cNvPr>
          <p:cNvCxnSpPr>
            <a:cxnSpLocks/>
            <a:stCxn id="25" idx="1"/>
          </p:cNvCxnSpPr>
          <p:nvPr/>
        </p:nvCxnSpPr>
        <p:spPr>
          <a:xfrm rot="10800000" flipV="1">
            <a:off x="7403163" y="2724643"/>
            <a:ext cx="1405544" cy="915653"/>
          </a:xfrm>
          <a:prstGeom prst="bentConnector3">
            <a:avLst>
              <a:gd name="adj1" fmla="val 50000"/>
            </a:avLst>
          </a:prstGeom>
          <a:ln>
            <a:solidFill>
              <a:srgbClr val="75DBFF"/>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0" name="Elbow Connector 34">
            <a:extLst>
              <a:ext uri="{FF2B5EF4-FFF2-40B4-BE49-F238E27FC236}">
                <a16:creationId xmlns:a16="http://schemas.microsoft.com/office/drawing/2014/main" id="{491BE069-59A6-4170-B195-F96D1F1AFDC6}"/>
              </a:ext>
            </a:extLst>
          </p:cNvPr>
          <p:cNvCxnSpPr>
            <a:cxnSpLocks/>
            <a:stCxn id="28" idx="3"/>
          </p:cNvCxnSpPr>
          <p:nvPr/>
        </p:nvCxnSpPr>
        <p:spPr>
          <a:xfrm>
            <a:off x="2875512" y="4226223"/>
            <a:ext cx="2174032" cy="434461"/>
          </a:xfrm>
          <a:prstGeom prst="bentConnector3">
            <a:avLst>
              <a:gd name="adj1" fmla="val 50000"/>
            </a:avLst>
          </a:prstGeom>
          <a:ln>
            <a:solidFill>
              <a:srgbClr val="75DBFF"/>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1" name="Elbow Connector 35">
            <a:extLst>
              <a:ext uri="{FF2B5EF4-FFF2-40B4-BE49-F238E27FC236}">
                <a16:creationId xmlns:a16="http://schemas.microsoft.com/office/drawing/2014/main" id="{A4D116FD-CA91-4164-A6A0-4FEB14B53BBF}"/>
              </a:ext>
            </a:extLst>
          </p:cNvPr>
          <p:cNvCxnSpPr>
            <a:stCxn id="17" idx="1"/>
            <a:endCxn id="13" idx="10"/>
          </p:cNvCxnSpPr>
          <p:nvPr/>
        </p:nvCxnSpPr>
        <p:spPr>
          <a:xfrm rot="10800000">
            <a:off x="6680140" y="3338968"/>
            <a:ext cx="2110122" cy="928319"/>
          </a:xfrm>
          <a:prstGeom prst="bentConnector3">
            <a:avLst>
              <a:gd name="adj1" fmla="val 50000"/>
            </a:avLst>
          </a:prstGeom>
          <a:ln>
            <a:solidFill>
              <a:srgbClr val="75DBFF"/>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2" name="Elbow Connector 36">
            <a:extLst>
              <a:ext uri="{FF2B5EF4-FFF2-40B4-BE49-F238E27FC236}">
                <a16:creationId xmlns:a16="http://schemas.microsoft.com/office/drawing/2014/main" id="{5E59D67C-3CA7-4C09-A920-00B686F6B4CC}"/>
              </a:ext>
            </a:extLst>
          </p:cNvPr>
          <p:cNvCxnSpPr>
            <a:cxnSpLocks/>
            <a:stCxn id="27" idx="3"/>
          </p:cNvCxnSpPr>
          <p:nvPr/>
        </p:nvCxnSpPr>
        <p:spPr>
          <a:xfrm flipV="1">
            <a:off x="3474054" y="4198829"/>
            <a:ext cx="2655750" cy="1557719"/>
          </a:xfrm>
          <a:prstGeom prst="bentConnector3">
            <a:avLst>
              <a:gd name="adj1" fmla="val 50000"/>
            </a:avLst>
          </a:prstGeom>
          <a:ln>
            <a:solidFill>
              <a:srgbClr val="75DBFF"/>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3" name="Elbow Connector 37">
            <a:extLst>
              <a:ext uri="{FF2B5EF4-FFF2-40B4-BE49-F238E27FC236}">
                <a16:creationId xmlns:a16="http://schemas.microsoft.com/office/drawing/2014/main" id="{0CA5E039-CE27-48A5-BA6B-86B4391CF1A4}"/>
              </a:ext>
            </a:extLst>
          </p:cNvPr>
          <p:cNvCxnSpPr>
            <a:cxnSpLocks/>
            <a:stCxn id="26" idx="1"/>
            <a:endCxn id="7" idx="17"/>
          </p:cNvCxnSpPr>
          <p:nvPr/>
        </p:nvCxnSpPr>
        <p:spPr>
          <a:xfrm rot="10800000">
            <a:off x="6568324" y="4963465"/>
            <a:ext cx="1744734" cy="801342"/>
          </a:xfrm>
          <a:prstGeom prst="bentConnector3">
            <a:avLst>
              <a:gd name="adj1" fmla="val 50000"/>
            </a:avLst>
          </a:prstGeom>
          <a:ln>
            <a:solidFill>
              <a:srgbClr val="75DBFF"/>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D70423D-6D02-4F5A-BB15-9B80A8C8BB48}"/>
              </a:ext>
            </a:extLst>
          </p:cNvPr>
          <p:cNvSpPr/>
          <p:nvPr/>
        </p:nvSpPr>
        <p:spPr>
          <a:xfrm>
            <a:off x="4739857" y="1253829"/>
            <a:ext cx="2892138" cy="707886"/>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a:spAutoFit/>
          </a:bodyPr>
          <a:lstStyle/>
          <a:p>
            <a:r>
              <a:rPr lang="en-US" sz="4000" b="1"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NỘI </a:t>
            </a:r>
            <a:r>
              <a:rPr lang="en-US" sz="4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DUNG </a:t>
            </a:r>
          </a:p>
        </p:txBody>
      </p:sp>
      <p:sp>
        <p:nvSpPr>
          <p:cNvPr id="25" name="TextBox 24">
            <a:extLst>
              <a:ext uri="{FF2B5EF4-FFF2-40B4-BE49-F238E27FC236}">
                <a16:creationId xmlns:a16="http://schemas.microsoft.com/office/drawing/2014/main" id="{4DA5759D-7B45-47F7-96CE-5A2AF37F7391}"/>
              </a:ext>
            </a:extLst>
          </p:cNvPr>
          <p:cNvSpPr txBox="1"/>
          <p:nvPr/>
        </p:nvSpPr>
        <p:spPr>
          <a:xfrm>
            <a:off x="8808707" y="2124479"/>
            <a:ext cx="2590813" cy="1200329"/>
          </a:xfrm>
          <a:prstGeom prst="rect">
            <a:avLst/>
          </a:prstGeom>
          <a:noFill/>
        </p:spPr>
        <p:txBody>
          <a:bodyPr wrap="square" rtlCol="0">
            <a:spAutoFit/>
          </a:bodyPr>
          <a:lstStyle>
            <a:defPPr>
              <a:defRPr lang="en-US"/>
            </a:defPPr>
            <a:lvl1pPr>
              <a:defRPr sz="2000">
                <a:latin typeface="#9Slide03 BoosterNextFYBlack" panose="02000A03000000020004" pitchFamily="2" charset="77"/>
              </a:defRPr>
            </a:lvl1pPr>
          </a:lstStyle>
          <a:p>
            <a:r>
              <a:rPr lang="en-US" sz="2400" b="1" dirty="0" smtClean="0">
                <a:solidFill>
                  <a:srgbClr val="002060"/>
                </a:solidFill>
                <a:latin typeface="Arial" panose="020B0604020202020204" pitchFamily="34" charset="0"/>
                <a:cs typeface="Arial" panose="020B0604020202020204" pitchFamily="34" charset="0"/>
              </a:rPr>
              <a:t>BIỆN PHÁP PHÒNG CHỐNG TẤN CÔNG</a:t>
            </a:r>
            <a:endParaRPr lang="en-US" sz="2400" b="1" dirty="0">
              <a:solidFill>
                <a:srgbClr val="002060"/>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F9195FE3-8035-475F-85B8-0BE1CC8A19C2}"/>
              </a:ext>
            </a:extLst>
          </p:cNvPr>
          <p:cNvSpPr txBox="1"/>
          <p:nvPr/>
        </p:nvSpPr>
        <p:spPr>
          <a:xfrm>
            <a:off x="8313058" y="5164642"/>
            <a:ext cx="2614519" cy="1200329"/>
          </a:xfrm>
          <a:prstGeom prst="rect">
            <a:avLst/>
          </a:prstGeom>
          <a:noFill/>
        </p:spPr>
        <p:txBody>
          <a:bodyPr wrap="square" rtlCol="0">
            <a:spAutoFit/>
          </a:bodyPr>
          <a:lstStyle>
            <a:defPPr>
              <a:defRPr lang="en-US"/>
            </a:defPPr>
            <a:lvl1pPr>
              <a:defRPr sz="2000">
                <a:latin typeface="#9Slide03 BoosterNextFYBlack" panose="02000A03000000020004" pitchFamily="2" charset="77"/>
              </a:defRPr>
            </a:lvl1pPr>
          </a:lstStyle>
          <a:p>
            <a:r>
              <a:rPr lang="en-US" sz="2400" b="1" dirty="0" smtClean="0">
                <a:solidFill>
                  <a:srgbClr val="002060"/>
                </a:solidFill>
                <a:latin typeface="Arial" panose="020B0604020202020204" pitchFamily="34" charset="0"/>
                <a:cs typeface="Arial" panose="020B0604020202020204" pitchFamily="34" charset="0"/>
              </a:rPr>
              <a:t>XÂY DỰNG CHƯƠNG </a:t>
            </a:r>
            <a:r>
              <a:rPr lang="en-US" sz="2400" b="1" dirty="0" smtClean="0">
                <a:solidFill>
                  <a:srgbClr val="002060"/>
                </a:solidFill>
                <a:latin typeface="Arial" panose="020B0604020202020204" pitchFamily="34" charset="0"/>
                <a:cs typeface="Arial" panose="020B0604020202020204" pitchFamily="34" charset="0"/>
              </a:rPr>
              <a:t>TRÌNH(DEMO)</a:t>
            </a:r>
            <a:endParaRPr lang="en-US" sz="2400" b="1" dirty="0">
              <a:solidFill>
                <a:srgbClr val="00206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955139BF-9091-412C-9E30-6FF3B074CE9F}"/>
              </a:ext>
            </a:extLst>
          </p:cNvPr>
          <p:cNvSpPr txBox="1"/>
          <p:nvPr/>
        </p:nvSpPr>
        <p:spPr>
          <a:xfrm>
            <a:off x="1384664" y="5341049"/>
            <a:ext cx="2089390" cy="830997"/>
          </a:xfrm>
          <a:prstGeom prst="rect">
            <a:avLst/>
          </a:prstGeom>
          <a:noFill/>
        </p:spPr>
        <p:txBody>
          <a:bodyPr wrap="square" rtlCol="0">
            <a:spAutoFit/>
          </a:bodyPr>
          <a:lstStyle>
            <a:defPPr>
              <a:defRPr lang="en-US"/>
            </a:defPPr>
            <a:lvl1pPr>
              <a:defRPr sz="2000">
                <a:latin typeface="#9Slide03 BoosterNextFYBlack" panose="02000A03000000020004" pitchFamily="2" charset="77"/>
              </a:defRPr>
            </a:lvl1pPr>
          </a:lstStyle>
          <a:p>
            <a:r>
              <a:rPr lang="en-US" sz="2400" b="1" dirty="0" smtClean="0">
                <a:solidFill>
                  <a:srgbClr val="002060"/>
                </a:solidFill>
                <a:latin typeface="Arial" panose="020B0604020202020204" pitchFamily="34" charset="0"/>
                <a:cs typeface="Arial" panose="020B0604020202020204" pitchFamily="34" charset="0"/>
              </a:rPr>
              <a:t>CÁC DẠNG TẤN CÔNG</a:t>
            </a:r>
            <a:endParaRPr lang="en-US" sz="2400" b="1" dirty="0">
              <a:solidFill>
                <a:srgbClr val="002060"/>
              </a:solidFill>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3F8055D4-664D-460D-BB15-14D7E511B072}"/>
              </a:ext>
            </a:extLst>
          </p:cNvPr>
          <p:cNvSpPr txBox="1"/>
          <p:nvPr/>
        </p:nvSpPr>
        <p:spPr>
          <a:xfrm>
            <a:off x="858447" y="3810724"/>
            <a:ext cx="2017065" cy="830997"/>
          </a:xfrm>
          <a:prstGeom prst="rect">
            <a:avLst/>
          </a:prstGeom>
          <a:noFill/>
        </p:spPr>
        <p:txBody>
          <a:bodyPr wrap="square" rtlCol="0">
            <a:spAutoFit/>
          </a:bodyPr>
          <a:lstStyle>
            <a:defPPr>
              <a:defRPr lang="en-US"/>
            </a:defPPr>
            <a:lvl1pPr>
              <a:defRPr sz="2000">
                <a:latin typeface="#9Slide03 BoosterNextFYBlack" panose="02000A03000000020004" pitchFamily="2" charset="77"/>
              </a:defRPr>
            </a:lvl1pPr>
          </a:lstStyle>
          <a:p>
            <a:r>
              <a:rPr lang="en-US" sz="2400" b="1" dirty="0" smtClean="0">
                <a:solidFill>
                  <a:srgbClr val="002060"/>
                </a:solidFill>
                <a:latin typeface="Arial" panose="020B0604020202020204" pitchFamily="34" charset="0"/>
                <a:cs typeface="Arial" panose="020B0604020202020204" pitchFamily="34" charset="0"/>
              </a:rPr>
              <a:t>THUẬT TOÁN AES</a:t>
            </a:r>
            <a:endParaRPr lang="en-US" sz="2400" b="1" dirty="0">
              <a:solidFill>
                <a:srgbClr val="002060"/>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D49ED5FA-1AF1-44A4-BCB6-5331D709C13C}"/>
              </a:ext>
            </a:extLst>
          </p:cNvPr>
          <p:cNvSpPr txBox="1"/>
          <p:nvPr/>
        </p:nvSpPr>
        <p:spPr>
          <a:xfrm>
            <a:off x="548640" y="2477629"/>
            <a:ext cx="2164541" cy="830997"/>
          </a:xfrm>
          <a:prstGeom prst="rect">
            <a:avLst/>
          </a:prstGeom>
          <a:noFill/>
        </p:spPr>
        <p:txBody>
          <a:bodyPr wrap="square" rtlCol="0">
            <a:spAutoFit/>
          </a:bodyPr>
          <a:lstStyle>
            <a:defPPr>
              <a:defRPr lang="en-US"/>
            </a:defPPr>
            <a:lvl1pPr>
              <a:defRPr sz="2000">
                <a:latin typeface="#9Slide03 BoosterNextFYBlack" panose="02000A03000000020004" pitchFamily="2" charset="77"/>
              </a:defRPr>
            </a:lvl1pPr>
          </a:lstStyle>
          <a:p>
            <a:r>
              <a:rPr lang="en-US" sz="2400" b="1" dirty="0" smtClean="0">
                <a:solidFill>
                  <a:srgbClr val="002060"/>
                </a:solidFill>
                <a:latin typeface="Arial" panose="020B0604020202020204" pitchFamily="34" charset="0"/>
                <a:cs typeface="Arial" panose="020B0604020202020204" pitchFamily="34" charset="0"/>
              </a:rPr>
              <a:t>GIỚI THIỆU VỀ AES</a:t>
            </a:r>
            <a:endParaRPr lang="en-US" sz="24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686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repeatCount="indefinite" fill="hold" nodeType="afterEffect">
                                  <p:stCondLst>
                                    <p:cond delay="0"/>
                                  </p:stCondLst>
                                  <p:endCondLst>
                                    <p:cond evt="onNext" delay="0">
                                      <p:tgtEl>
                                        <p:sldTgt/>
                                      </p:tgtEl>
                                    </p:cond>
                                  </p:endCondLst>
                                  <p:childTnLst>
                                    <p:set>
                                      <p:cBhvr>
                                        <p:cTn id="6" dur="1" fill="hold">
                                          <p:stCondLst>
                                            <p:cond delay="0"/>
                                          </p:stCondLst>
                                        </p:cTn>
                                        <p:tgtEl>
                                          <p:spTgt spid="11"/>
                                        </p:tgtEl>
                                        <p:attrNameLst>
                                          <p:attrName>style.visibility</p:attrName>
                                        </p:attrNameLst>
                                      </p:cBhvr>
                                      <p:to>
                                        <p:strVal val="visible"/>
                                      </p:to>
                                    </p:set>
                                    <p:anim calcmode="lin" valueType="num">
                                      <p:cBhvr>
                                        <p:cTn id="7" dur="5000" fill="hold"/>
                                        <p:tgtEl>
                                          <p:spTgt spid="11"/>
                                        </p:tgtEl>
                                        <p:attrNameLst>
                                          <p:attrName>ppt_w</p:attrName>
                                        </p:attrNameLst>
                                      </p:cBhvr>
                                      <p:tavLst>
                                        <p:tav tm="0" fmla="#ppt_w*sin(2.5*pi*$)">
                                          <p:val>
                                            <p:fltVal val="0"/>
                                          </p:val>
                                        </p:tav>
                                        <p:tav tm="100000">
                                          <p:val>
                                            <p:fltVal val="1"/>
                                          </p:val>
                                        </p:tav>
                                      </p:tavLst>
                                    </p:anim>
                                    <p:anim calcmode="lin" valueType="num">
                                      <p:cBhvr>
                                        <p:cTn id="8" dur="5000" fill="hold"/>
                                        <p:tgtEl>
                                          <p:spTgt spid="11"/>
                                        </p:tgtEl>
                                        <p:attrNameLst>
                                          <p:attrName>ppt_h</p:attrName>
                                        </p:attrNameLst>
                                      </p:cBhvr>
                                      <p:tavLst>
                                        <p:tav tm="0">
                                          <p:val>
                                            <p:strVal val="#ppt_h"/>
                                          </p:val>
                                        </p:tav>
                                        <p:tav tm="100000">
                                          <p:val>
                                            <p:strVal val="#ppt_h"/>
                                          </p:val>
                                        </p:tav>
                                      </p:tavLst>
                                    </p:anim>
                                  </p:childTnLst>
                                </p:cTn>
                              </p:par>
                              <p:par>
                                <p:cTn id="9" presetID="19" presetClass="entr" presetSubtype="10" repeatCount="indefinite" fill="hold" nodeType="withEffect">
                                  <p:stCondLst>
                                    <p:cond delay="0"/>
                                  </p:stCondLst>
                                  <p:endCondLst>
                                    <p:cond evt="onNext" delay="0">
                                      <p:tgtEl>
                                        <p:sldTgt/>
                                      </p:tgtEl>
                                    </p:cond>
                                  </p:endCondLst>
                                  <p:childTnLst>
                                    <p:set>
                                      <p:cBhvr>
                                        <p:cTn id="10" dur="1" fill="hold">
                                          <p:stCondLst>
                                            <p:cond delay="0"/>
                                          </p:stCondLst>
                                        </p:cTn>
                                        <p:tgtEl>
                                          <p:spTgt spid="8"/>
                                        </p:tgtEl>
                                        <p:attrNameLst>
                                          <p:attrName>style.visibility</p:attrName>
                                        </p:attrNameLst>
                                      </p:cBhvr>
                                      <p:to>
                                        <p:strVal val="visible"/>
                                      </p:to>
                                    </p:set>
                                    <p:anim calcmode="lin" valueType="num">
                                      <p:cBhvr>
                                        <p:cTn id="11" dur="5000" fill="hold"/>
                                        <p:tgtEl>
                                          <p:spTgt spid="8"/>
                                        </p:tgtEl>
                                        <p:attrNameLst>
                                          <p:attrName>ppt_w</p:attrName>
                                        </p:attrNameLst>
                                      </p:cBhvr>
                                      <p:tavLst>
                                        <p:tav tm="0" fmla="#ppt_w*sin(2.5*pi*$)">
                                          <p:val>
                                            <p:fltVal val="0"/>
                                          </p:val>
                                        </p:tav>
                                        <p:tav tm="100000">
                                          <p:val>
                                            <p:fltVal val="1"/>
                                          </p:val>
                                        </p:tav>
                                      </p:tavLst>
                                    </p:anim>
                                    <p:anim calcmode="lin" valueType="num">
                                      <p:cBhvr>
                                        <p:cTn id="12" dur="5000" fill="hold"/>
                                        <p:tgtEl>
                                          <p:spTgt spid="8"/>
                                        </p:tgtEl>
                                        <p:attrNameLst>
                                          <p:attrName>ppt_h</p:attrName>
                                        </p:attrNameLst>
                                      </p:cBhvr>
                                      <p:tavLst>
                                        <p:tav tm="0">
                                          <p:val>
                                            <p:strVal val="#ppt_h"/>
                                          </p:val>
                                        </p:tav>
                                        <p:tav tm="100000">
                                          <p:val>
                                            <p:strVal val="#ppt_h"/>
                                          </p:val>
                                        </p:tav>
                                      </p:tavLst>
                                    </p:anim>
                                  </p:childTnLst>
                                </p:cTn>
                              </p:par>
                              <p:par>
                                <p:cTn id="13" presetID="19" presetClass="entr" presetSubtype="10" repeatCount="indefinite" fill="hold" nodeType="withEffect">
                                  <p:stCondLst>
                                    <p:cond delay="0"/>
                                  </p:stCondLst>
                                  <p:endCondLst>
                                    <p:cond evt="onNext" delay="0">
                                      <p:tgtEl>
                                        <p:sldTgt/>
                                      </p:tgtEl>
                                    </p:cond>
                                  </p:endCondLst>
                                  <p:childTnLst>
                                    <p:set>
                                      <p:cBhvr>
                                        <p:cTn id="14" dur="1" fill="hold">
                                          <p:stCondLst>
                                            <p:cond delay="0"/>
                                          </p:stCondLst>
                                        </p:cTn>
                                        <p:tgtEl>
                                          <p:spTgt spid="2"/>
                                        </p:tgtEl>
                                        <p:attrNameLst>
                                          <p:attrName>style.visibility</p:attrName>
                                        </p:attrNameLst>
                                      </p:cBhvr>
                                      <p:to>
                                        <p:strVal val="visible"/>
                                      </p:to>
                                    </p:set>
                                    <p:anim calcmode="lin" valueType="num">
                                      <p:cBhvr>
                                        <p:cTn id="15" dur="5000" fill="hold"/>
                                        <p:tgtEl>
                                          <p:spTgt spid="2"/>
                                        </p:tgtEl>
                                        <p:attrNameLst>
                                          <p:attrName>ppt_w</p:attrName>
                                        </p:attrNameLst>
                                      </p:cBhvr>
                                      <p:tavLst>
                                        <p:tav tm="0" fmla="#ppt_w*sin(2.5*pi*$)">
                                          <p:val>
                                            <p:fltVal val="0"/>
                                          </p:val>
                                        </p:tav>
                                        <p:tav tm="100000">
                                          <p:val>
                                            <p:fltVal val="1"/>
                                          </p:val>
                                        </p:tav>
                                      </p:tavLst>
                                    </p:anim>
                                    <p:anim calcmode="lin" valueType="num">
                                      <p:cBhvr>
                                        <p:cTn id="16" dur="5000" fill="hold"/>
                                        <p:tgtEl>
                                          <p:spTgt spid="2"/>
                                        </p:tgtEl>
                                        <p:attrNameLst>
                                          <p:attrName>ppt_h</p:attrName>
                                        </p:attrNameLst>
                                      </p:cBhvr>
                                      <p:tavLst>
                                        <p:tav tm="0">
                                          <p:val>
                                            <p:strVal val="#ppt_h"/>
                                          </p:val>
                                        </p:tav>
                                        <p:tav tm="100000">
                                          <p:val>
                                            <p:strVal val="#ppt_h"/>
                                          </p:val>
                                        </p:tav>
                                      </p:tavLst>
                                    </p:anim>
                                  </p:childTnLst>
                                </p:cTn>
                              </p:par>
                              <p:par>
                                <p:cTn id="17" presetID="55"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1000" fill="hold"/>
                                        <p:tgtEl>
                                          <p:spTgt spid="18"/>
                                        </p:tgtEl>
                                        <p:attrNameLst>
                                          <p:attrName>ppt_w</p:attrName>
                                        </p:attrNameLst>
                                      </p:cBhvr>
                                      <p:tavLst>
                                        <p:tav tm="0">
                                          <p:val>
                                            <p:strVal val="#ppt_w*0.70"/>
                                          </p:val>
                                        </p:tav>
                                        <p:tav tm="100000">
                                          <p:val>
                                            <p:strVal val="#ppt_w"/>
                                          </p:val>
                                        </p:tav>
                                      </p:tavLst>
                                    </p:anim>
                                    <p:anim calcmode="lin" valueType="num">
                                      <p:cBhvr>
                                        <p:cTn id="20" dur="1000" fill="hold"/>
                                        <p:tgtEl>
                                          <p:spTgt spid="18"/>
                                        </p:tgtEl>
                                        <p:attrNameLst>
                                          <p:attrName>ppt_h</p:attrName>
                                        </p:attrNameLst>
                                      </p:cBhvr>
                                      <p:tavLst>
                                        <p:tav tm="0">
                                          <p:val>
                                            <p:strVal val="#ppt_h"/>
                                          </p:val>
                                        </p:tav>
                                        <p:tav tm="100000">
                                          <p:val>
                                            <p:strVal val="#ppt_h"/>
                                          </p:val>
                                        </p:tav>
                                      </p:tavLst>
                                    </p:anim>
                                    <p:animEffect transition="in" filter="fade">
                                      <p:cBhvr>
                                        <p:cTn id="21" dur="1000"/>
                                        <p:tgtEl>
                                          <p:spTgt spid="18"/>
                                        </p:tgtEl>
                                      </p:cBhvr>
                                    </p:animEffect>
                                  </p:childTnLst>
                                </p:cTn>
                              </p:par>
                              <p:par>
                                <p:cTn id="22" presetID="55" presetClass="entr" presetSubtype="0"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p:cTn id="24" dur="1000" fill="hold"/>
                                        <p:tgtEl>
                                          <p:spTgt spid="20"/>
                                        </p:tgtEl>
                                        <p:attrNameLst>
                                          <p:attrName>ppt_w</p:attrName>
                                        </p:attrNameLst>
                                      </p:cBhvr>
                                      <p:tavLst>
                                        <p:tav tm="0">
                                          <p:val>
                                            <p:strVal val="#ppt_w*0.70"/>
                                          </p:val>
                                        </p:tav>
                                        <p:tav tm="100000">
                                          <p:val>
                                            <p:strVal val="#ppt_w"/>
                                          </p:val>
                                        </p:tav>
                                      </p:tavLst>
                                    </p:anim>
                                    <p:anim calcmode="lin" valueType="num">
                                      <p:cBhvr>
                                        <p:cTn id="25" dur="1000" fill="hold"/>
                                        <p:tgtEl>
                                          <p:spTgt spid="20"/>
                                        </p:tgtEl>
                                        <p:attrNameLst>
                                          <p:attrName>ppt_h</p:attrName>
                                        </p:attrNameLst>
                                      </p:cBhvr>
                                      <p:tavLst>
                                        <p:tav tm="0">
                                          <p:val>
                                            <p:strVal val="#ppt_h"/>
                                          </p:val>
                                        </p:tav>
                                        <p:tav tm="100000">
                                          <p:val>
                                            <p:strVal val="#ppt_h"/>
                                          </p:val>
                                        </p:tav>
                                      </p:tavLst>
                                    </p:anim>
                                    <p:animEffect transition="in" filter="fade">
                                      <p:cBhvr>
                                        <p:cTn id="26" dur="1000"/>
                                        <p:tgtEl>
                                          <p:spTgt spid="20"/>
                                        </p:tgtEl>
                                      </p:cBhvr>
                                    </p:animEffect>
                                  </p:childTnLst>
                                </p:cTn>
                              </p:par>
                              <p:par>
                                <p:cTn id="27" presetID="55"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p:cTn id="29" dur="1000" fill="hold"/>
                                        <p:tgtEl>
                                          <p:spTgt spid="22"/>
                                        </p:tgtEl>
                                        <p:attrNameLst>
                                          <p:attrName>ppt_w</p:attrName>
                                        </p:attrNameLst>
                                      </p:cBhvr>
                                      <p:tavLst>
                                        <p:tav tm="0">
                                          <p:val>
                                            <p:strVal val="#ppt_w*0.70"/>
                                          </p:val>
                                        </p:tav>
                                        <p:tav tm="100000">
                                          <p:val>
                                            <p:strVal val="#ppt_w"/>
                                          </p:val>
                                        </p:tav>
                                      </p:tavLst>
                                    </p:anim>
                                    <p:anim calcmode="lin" valueType="num">
                                      <p:cBhvr>
                                        <p:cTn id="30" dur="1000" fill="hold"/>
                                        <p:tgtEl>
                                          <p:spTgt spid="22"/>
                                        </p:tgtEl>
                                        <p:attrNameLst>
                                          <p:attrName>ppt_h</p:attrName>
                                        </p:attrNameLst>
                                      </p:cBhvr>
                                      <p:tavLst>
                                        <p:tav tm="0">
                                          <p:val>
                                            <p:strVal val="#ppt_h"/>
                                          </p:val>
                                        </p:tav>
                                        <p:tav tm="100000">
                                          <p:val>
                                            <p:strVal val="#ppt_h"/>
                                          </p:val>
                                        </p:tav>
                                      </p:tavLst>
                                    </p:anim>
                                    <p:animEffect transition="in" filter="fade">
                                      <p:cBhvr>
                                        <p:cTn id="31" dur="1000"/>
                                        <p:tgtEl>
                                          <p:spTgt spid="22"/>
                                        </p:tgtEl>
                                      </p:cBhvr>
                                    </p:animEffect>
                                  </p:childTnLst>
                                </p:cTn>
                              </p:par>
                              <p:par>
                                <p:cTn id="32" presetID="55"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p:cTn id="34" dur="1000" fill="hold"/>
                                        <p:tgtEl>
                                          <p:spTgt spid="19"/>
                                        </p:tgtEl>
                                        <p:attrNameLst>
                                          <p:attrName>ppt_w</p:attrName>
                                        </p:attrNameLst>
                                      </p:cBhvr>
                                      <p:tavLst>
                                        <p:tav tm="0">
                                          <p:val>
                                            <p:strVal val="#ppt_w*0.70"/>
                                          </p:val>
                                        </p:tav>
                                        <p:tav tm="100000">
                                          <p:val>
                                            <p:strVal val="#ppt_w"/>
                                          </p:val>
                                        </p:tav>
                                      </p:tavLst>
                                    </p:anim>
                                    <p:anim calcmode="lin" valueType="num">
                                      <p:cBhvr>
                                        <p:cTn id="35" dur="1000" fill="hold"/>
                                        <p:tgtEl>
                                          <p:spTgt spid="19"/>
                                        </p:tgtEl>
                                        <p:attrNameLst>
                                          <p:attrName>ppt_h</p:attrName>
                                        </p:attrNameLst>
                                      </p:cBhvr>
                                      <p:tavLst>
                                        <p:tav tm="0">
                                          <p:val>
                                            <p:strVal val="#ppt_h"/>
                                          </p:val>
                                        </p:tav>
                                        <p:tav tm="100000">
                                          <p:val>
                                            <p:strVal val="#ppt_h"/>
                                          </p:val>
                                        </p:tav>
                                      </p:tavLst>
                                    </p:anim>
                                    <p:animEffect transition="in" filter="fade">
                                      <p:cBhvr>
                                        <p:cTn id="36" dur="1000"/>
                                        <p:tgtEl>
                                          <p:spTgt spid="19"/>
                                        </p:tgtEl>
                                      </p:cBhvr>
                                    </p:animEffect>
                                  </p:childTnLst>
                                </p:cTn>
                              </p:par>
                              <p:par>
                                <p:cTn id="37" presetID="55"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p:cTn id="39" dur="1000" fill="hold"/>
                                        <p:tgtEl>
                                          <p:spTgt spid="21"/>
                                        </p:tgtEl>
                                        <p:attrNameLst>
                                          <p:attrName>ppt_w</p:attrName>
                                        </p:attrNameLst>
                                      </p:cBhvr>
                                      <p:tavLst>
                                        <p:tav tm="0">
                                          <p:val>
                                            <p:strVal val="#ppt_w*0.70"/>
                                          </p:val>
                                        </p:tav>
                                        <p:tav tm="100000">
                                          <p:val>
                                            <p:strVal val="#ppt_w"/>
                                          </p:val>
                                        </p:tav>
                                      </p:tavLst>
                                    </p:anim>
                                    <p:anim calcmode="lin" valueType="num">
                                      <p:cBhvr>
                                        <p:cTn id="40" dur="1000" fill="hold"/>
                                        <p:tgtEl>
                                          <p:spTgt spid="21"/>
                                        </p:tgtEl>
                                        <p:attrNameLst>
                                          <p:attrName>ppt_h</p:attrName>
                                        </p:attrNameLst>
                                      </p:cBhvr>
                                      <p:tavLst>
                                        <p:tav tm="0">
                                          <p:val>
                                            <p:strVal val="#ppt_h"/>
                                          </p:val>
                                        </p:tav>
                                        <p:tav tm="100000">
                                          <p:val>
                                            <p:strVal val="#ppt_h"/>
                                          </p:val>
                                        </p:tav>
                                      </p:tavLst>
                                    </p:anim>
                                    <p:animEffect transition="in" filter="fade">
                                      <p:cBhvr>
                                        <p:cTn id="41" dur="1000"/>
                                        <p:tgtEl>
                                          <p:spTgt spid="21"/>
                                        </p:tgtEl>
                                      </p:cBhvr>
                                    </p:animEffect>
                                  </p:childTnLst>
                                </p:cTn>
                              </p:par>
                              <p:par>
                                <p:cTn id="42" presetID="55" presetClass="entr" presetSubtype="0"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p:cTn id="44" dur="1000" fill="hold"/>
                                        <p:tgtEl>
                                          <p:spTgt spid="23"/>
                                        </p:tgtEl>
                                        <p:attrNameLst>
                                          <p:attrName>ppt_w</p:attrName>
                                        </p:attrNameLst>
                                      </p:cBhvr>
                                      <p:tavLst>
                                        <p:tav tm="0">
                                          <p:val>
                                            <p:strVal val="#ppt_w*0.70"/>
                                          </p:val>
                                        </p:tav>
                                        <p:tav tm="100000">
                                          <p:val>
                                            <p:strVal val="#ppt_w"/>
                                          </p:val>
                                        </p:tav>
                                      </p:tavLst>
                                    </p:anim>
                                    <p:anim calcmode="lin" valueType="num">
                                      <p:cBhvr>
                                        <p:cTn id="45" dur="1000" fill="hold"/>
                                        <p:tgtEl>
                                          <p:spTgt spid="23"/>
                                        </p:tgtEl>
                                        <p:attrNameLst>
                                          <p:attrName>ppt_h</p:attrName>
                                        </p:attrNameLst>
                                      </p:cBhvr>
                                      <p:tavLst>
                                        <p:tav tm="0">
                                          <p:val>
                                            <p:strVal val="#ppt_h"/>
                                          </p:val>
                                        </p:tav>
                                        <p:tav tm="100000">
                                          <p:val>
                                            <p:strVal val="#ppt_h"/>
                                          </p:val>
                                        </p:tav>
                                      </p:tavLst>
                                    </p:anim>
                                    <p:animEffect transition="in" filter="fade">
                                      <p:cBhvr>
                                        <p:cTn id="46" dur="1000"/>
                                        <p:tgtEl>
                                          <p:spTgt spid="23"/>
                                        </p:tgtEl>
                                      </p:cBhvr>
                                    </p:animEffect>
                                  </p:childTnLst>
                                </p:cTn>
                              </p:par>
                              <p:par>
                                <p:cTn id="47" presetID="23" presetClass="entr" presetSubtype="16"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childTnLst>
                                </p:cTn>
                              </p:par>
                              <p:par>
                                <p:cTn id="51" presetID="23" presetClass="entr" presetSubtype="16"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 calcmode="lin" valueType="num">
                                      <p:cBhvr>
                                        <p:cTn id="53" dur="500" fill="hold"/>
                                        <p:tgtEl>
                                          <p:spTgt spid="25"/>
                                        </p:tgtEl>
                                        <p:attrNameLst>
                                          <p:attrName>ppt_w</p:attrName>
                                        </p:attrNameLst>
                                      </p:cBhvr>
                                      <p:tavLst>
                                        <p:tav tm="0">
                                          <p:val>
                                            <p:fltVal val="0"/>
                                          </p:val>
                                        </p:tav>
                                        <p:tav tm="100000">
                                          <p:val>
                                            <p:strVal val="#ppt_w"/>
                                          </p:val>
                                        </p:tav>
                                      </p:tavLst>
                                    </p:anim>
                                    <p:anim calcmode="lin" valueType="num">
                                      <p:cBhvr>
                                        <p:cTn id="54" dur="500" fill="hold"/>
                                        <p:tgtEl>
                                          <p:spTgt spid="25"/>
                                        </p:tgtEl>
                                        <p:attrNameLst>
                                          <p:attrName>ppt_h</p:attrName>
                                        </p:attrNameLst>
                                      </p:cBhvr>
                                      <p:tavLst>
                                        <p:tav tm="0">
                                          <p:val>
                                            <p:fltVal val="0"/>
                                          </p:val>
                                        </p:tav>
                                        <p:tav tm="100000">
                                          <p:val>
                                            <p:strVal val="#ppt_h"/>
                                          </p:val>
                                        </p:tav>
                                      </p:tavLst>
                                    </p:anim>
                                  </p:childTnLst>
                                </p:cTn>
                              </p:par>
                              <p:par>
                                <p:cTn id="55" presetID="23" presetClass="entr" presetSubtype="16"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 calcmode="lin" valueType="num">
                                      <p:cBhvr>
                                        <p:cTn id="57" dur="500" fill="hold"/>
                                        <p:tgtEl>
                                          <p:spTgt spid="26"/>
                                        </p:tgtEl>
                                        <p:attrNameLst>
                                          <p:attrName>ppt_w</p:attrName>
                                        </p:attrNameLst>
                                      </p:cBhvr>
                                      <p:tavLst>
                                        <p:tav tm="0">
                                          <p:val>
                                            <p:fltVal val="0"/>
                                          </p:val>
                                        </p:tav>
                                        <p:tav tm="100000">
                                          <p:val>
                                            <p:strVal val="#ppt_w"/>
                                          </p:val>
                                        </p:tav>
                                      </p:tavLst>
                                    </p:anim>
                                    <p:anim calcmode="lin" valueType="num">
                                      <p:cBhvr>
                                        <p:cTn id="58" dur="500" fill="hold"/>
                                        <p:tgtEl>
                                          <p:spTgt spid="26"/>
                                        </p:tgtEl>
                                        <p:attrNameLst>
                                          <p:attrName>ppt_h</p:attrName>
                                        </p:attrNameLst>
                                      </p:cBhvr>
                                      <p:tavLst>
                                        <p:tav tm="0">
                                          <p:val>
                                            <p:fltVal val="0"/>
                                          </p:val>
                                        </p:tav>
                                        <p:tav tm="100000">
                                          <p:val>
                                            <p:strVal val="#ppt_h"/>
                                          </p:val>
                                        </p:tav>
                                      </p:tavLst>
                                    </p:anim>
                                  </p:childTnLst>
                                </p:cTn>
                              </p:par>
                              <p:par>
                                <p:cTn id="59" presetID="23" presetClass="entr" presetSubtype="16"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 calcmode="lin" valueType="num">
                                      <p:cBhvr>
                                        <p:cTn id="61" dur="500" fill="hold"/>
                                        <p:tgtEl>
                                          <p:spTgt spid="27"/>
                                        </p:tgtEl>
                                        <p:attrNameLst>
                                          <p:attrName>ppt_w</p:attrName>
                                        </p:attrNameLst>
                                      </p:cBhvr>
                                      <p:tavLst>
                                        <p:tav tm="0">
                                          <p:val>
                                            <p:fltVal val="0"/>
                                          </p:val>
                                        </p:tav>
                                        <p:tav tm="100000">
                                          <p:val>
                                            <p:strVal val="#ppt_w"/>
                                          </p:val>
                                        </p:tav>
                                      </p:tavLst>
                                    </p:anim>
                                    <p:anim calcmode="lin" valueType="num">
                                      <p:cBhvr>
                                        <p:cTn id="62" dur="500" fill="hold"/>
                                        <p:tgtEl>
                                          <p:spTgt spid="27"/>
                                        </p:tgtEl>
                                        <p:attrNameLst>
                                          <p:attrName>ppt_h</p:attrName>
                                        </p:attrNameLst>
                                      </p:cBhvr>
                                      <p:tavLst>
                                        <p:tav tm="0">
                                          <p:val>
                                            <p:fltVal val="0"/>
                                          </p:val>
                                        </p:tav>
                                        <p:tav tm="100000">
                                          <p:val>
                                            <p:strVal val="#ppt_h"/>
                                          </p:val>
                                        </p:tav>
                                      </p:tavLst>
                                    </p:anim>
                                  </p:childTnLst>
                                </p:cTn>
                              </p:par>
                              <p:par>
                                <p:cTn id="63" presetID="23" presetClass="entr" presetSubtype="16"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anim calcmode="lin" valueType="num">
                                      <p:cBhvr>
                                        <p:cTn id="65" dur="500" fill="hold"/>
                                        <p:tgtEl>
                                          <p:spTgt spid="28"/>
                                        </p:tgtEl>
                                        <p:attrNameLst>
                                          <p:attrName>ppt_w</p:attrName>
                                        </p:attrNameLst>
                                      </p:cBhvr>
                                      <p:tavLst>
                                        <p:tav tm="0">
                                          <p:val>
                                            <p:fltVal val="0"/>
                                          </p:val>
                                        </p:tav>
                                        <p:tav tm="100000">
                                          <p:val>
                                            <p:strVal val="#ppt_w"/>
                                          </p:val>
                                        </p:tav>
                                      </p:tavLst>
                                    </p:anim>
                                    <p:anim calcmode="lin" valueType="num">
                                      <p:cBhvr>
                                        <p:cTn id="66" dur="500" fill="hold"/>
                                        <p:tgtEl>
                                          <p:spTgt spid="28"/>
                                        </p:tgtEl>
                                        <p:attrNameLst>
                                          <p:attrName>ppt_h</p:attrName>
                                        </p:attrNameLst>
                                      </p:cBhvr>
                                      <p:tavLst>
                                        <p:tav tm="0">
                                          <p:val>
                                            <p:fltVal val="0"/>
                                          </p:val>
                                        </p:tav>
                                        <p:tav tm="100000">
                                          <p:val>
                                            <p:strVal val="#ppt_h"/>
                                          </p:val>
                                        </p:tav>
                                      </p:tavLst>
                                    </p:anim>
                                  </p:childTnLst>
                                </p:cTn>
                              </p:par>
                              <p:par>
                                <p:cTn id="67" presetID="23" presetClass="entr" presetSubtype="16"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 calcmode="lin" valueType="num">
                                      <p:cBhvr>
                                        <p:cTn id="69" dur="500" fill="hold"/>
                                        <p:tgtEl>
                                          <p:spTgt spid="29"/>
                                        </p:tgtEl>
                                        <p:attrNameLst>
                                          <p:attrName>ppt_w</p:attrName>
                                        </p:attrNameLst>
                                      </p:cBhvr>
                                      <p:tavLst>
                                        <p:tav tm="0">
                                          <p:val>
                                            <p:fltVal val="0"/>
                                          </p:val>
                                        </p:tav>
                                        <p:tav tm="100000">
                                          <p:val>
                                            <p:strVal val="#ppt_w"/>
                                          </p:val>
                                        </p:tav>
                                      </p:tavLst>
                                    </p:anim>
                                    <p:anim calcmode="lin" valueType="num">
                                      <p:cBhvr>
                                        <p:cTn id="70" dur="500" fill="hold"/>
                                        <p:tgtEl>
                                          <p:spTgt spid="2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5" grpId="0"/>
      <p:bldP spid="26" grpId="0"/>
      <p:bldP spid="27" grpId="0"/>
      <p:bldP spid="28" grpId="0"/>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8B33B57-4190-4D01-AF38-0269F4F61BF1}"/>
              </a:ext>
            </a:extLst>
          </p:cNvPr>
          <p:cNvGrpSpPr/>
          <p:nvPr/>
        </p:nvGrpSpPr>
        <p:grpSpPr>
          <a:xfrm>
            <a:off x="476475" y="1105989"/>
            <a:ext cx="6986771" cy="963299"/>
            <a:chOff x="1151472" y="3187501"/>
            <a:chExt cx="6552728" cy="914400"/>
          </a:xfrm>
        </p:grpSpPr>
        <p:sp>
          <p:nvSpPr>
            <p:cNvPr id="24" name="Pentagon 23">
              <a:extLst>
                <a:ext uri="{FF2B5EF4-FFF2-40B4-BE49-F238E27FC236}">
                  <a16:creationId xmlns:a16="http://schemas.microsoft.com/office/drawing/2014/main" id="{AB88E9E7-A9A3-4127-AD76-B1BFF083D19C}"/>
                </a:ext>
              </a:extLst>
            </p:cNvPr>
            <p:cNvSpPr/>
            <p:nvPr/>
          </p:nvSpPr>
          <p:spPr>
            <a:xfrm>
              <a:off x="1633824" y="3347030"/>
              <a:ext cx="6070376" cy="720000"/>
            </a:xfrm>
            <a:prstGeom prst="homePlate">
              <a:avLst/>
            </a:prstGeom>
            <a:solidFill>
              <a:srgbClr val="F8B2A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25" name="Pentagon 24">
              <a:extLst>
                <a:ext uri="{FF2B5EF4-FFF2-40B4-BE49-F238E27FC236}">
                  <a16:creationId xmlns:a16="http://schemas.microsoft.com/office/drawing/2014/main" id="{FE070D95-C78D-411C-A6E5-14B3980AE197}"/>
                </a:ext>
              </a:extLst>
            </p:cNvPr>
            <p:cNvSpPr/>
            <p:nvPr/>
          </p:nvSpPr>
          <p:spPr>
            <a:xfrm>
              <a:off x="1633824" y="3284701"/>
              <a:ext cx="5914970" cy="720000"/>
            </a:xfrm>
            <a:prstGeom prst="homePlate">
              <a:avLst/>
            </a:prstGeom>
            <a:solidFill>
              <a:sysClr val="window" lastClr="FFFFFF"/>
            </a:solidFill>
            <a:ln w="38100" cap="flat" cmpd="sng" algn="ctr">
              <a:solidFill>
                <a:srgbClr val="F8B2A3"/>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26" name="Diamond 25">
              <a:extLst>
                <a:ext uri="{FF2B5EF4-FFF2-40B4-BE49-F238E27FC236}">
                  <a16:creationId xmlns:a16="http://schemas.microsoft.com/office/drawing/2014/main" id="{B4955E8B-760B-4319-AA10-DEE755BE7F0B}"/>
                </a:ext>
              </a:extLst>
            </p:cNvPr>
            <p:cNvSpPr/>
            <p:nvPr/>
          </p:nvSpPr>
          <p:spPr>
            <a:xfrm>
              <a:off x="1151472" y="3187501"/>
              <a:ext cx="914400" cy="914400"/>
            </a:xfrm>
            <a:prstGeom prst="diamond">
              <a:avLst/>
            </a:prstGeom>
            <a:solidFill>
              <a:srgbClr val="F8B2A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grpSp>
      <p:sp>
        <p:nvSpPr>
          <p:cNvPr id="27" name="직사각형 39">
            <a:extLst>
              <a:ext uri="{FF2B5EF4-FFF2-40B4-BE49-F238E27FC236}">
                <a16:creationId xmlns:a16="http://schemas.microsoft.com/office/drawing/2014/main" id="{3AC18222-85D0-4D3F-AD49-08306DD7E171}"/>
              </a:ext>
            </a:extLst>
          </p:cNvPr>
          <p:cNvSpPr/>
          <p:nvPr/>
        </p:nvSpPr>
        <p:spPr>
          <a:xfrm>
            <a:off x="762367" y="1302826"/>
            <a:ext cx="403184"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dirty="0">
                <a:solidFill>
                  <a:schemeClr val="bg1"/>
                </a:solidFill>
                <a:latin typeface="Arial" panose="020B0604020202020204" pitchFamily="34" charset="0"/>
                <a:cs typeface="Arial" panose="020B0604020202020204" pitchFamily="34" charset="0"/>
              </a:rPr>
              <a:t>1 </a:t>
            </a:r>
            <a:endParaRPr lang="ko-KR" altLang="en-US" sz="2800" dirty="0">
              <a:solidFill>
                <a:schemeClr val="bg1"/>
              </a:solidFill>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E534F0DE-D49D-4386-BF7A-A63327A1BBB8}"/>
              </a:ext>
            </a:extLst>
          </p:cNvPr>
          <p:cNvSpPr txBox="1"/>
          <p:nvPr/>
        </p:nvSpPr>
        <p:spPr bwMode="auto">
          <a:xfrm>
            <a:off x="1922072" y="1372886"/>
            <a:ext cx="4444178" cy="46166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b="1" dirty="0" err="1">
                <a:solidFill>
                  <a:schemeClr val="tx1">
                    <a:lumMod val="75000"/>
                    <a:lumOff val="25000"/>
                  </a:schemeClr>
                </a:solidFill>
                <a:latin typeface="Arial" panose="020B0604020202020204" pitchFamily="34" charset="0"/>
                <a:cs typeface="Arial" panose="020B0604020202020204" pitchFamily="34" charset="0"/>
              </a:rPr>
              <a:t>Giới</a:t>
            </a:r>
            <a:r>
              <a:rPr lang="en-US" altLang="ko-KR" sz="2400" b="1" dirty="0">
                <a:solidFill>
                  <a:schemeClr val="tx1">
                    <a:lumMod val="75000"/>
                    <a:lumOff val="25000"/>
                  </a:schemeClr>
                </a:solidFill>
                <a:latin typeface="Arial" panose="020B0604020202020204" pitchFamily="34" charset="0"/>
                <a:cs typeface="Arial" panose="020B0604020202020204" pitchFamily="34" charset="0"/>
              </a:rPr>
              <a:t> </a:t>
            </a:r>
            <a:r>
              <a:rPr lang="en-US" altLang="ko-KR" sz="2400" b="1" dirty="0" err="1">
                <a:solidFill>
                  <a:schemeClr val="tx1">
                    <a:lumMod val="75000"/>
                    <a:lumOff val="25000"/>
                  </a:schemeClr>
                </a:solidFill>
                <a:latin typeface="Arial" panose="020B0604020202020204" pitchFamily="34" charset="0"/>
                <a:cs typeface="Arial" panose="020B0604020202020204" pitchFamily="34" charset="0"/>
              </a:rPr>
              <a:t>thiệu</a:t>
            </a:r>
            <a:r>
              <a:rPr lang="en-US" altLang="ko-KR" sz="2400" b="1" dirty="0">
                <a:solidFill>
                  <a:schemeClr val="tx1">
                    <a:lumMod val="75000"/>
                    <a:lumOff val="25000"/>
                  </a:schemeClr>
                </a:solidFill>
                <a:latin typeface="Arial" panose="020B0604020202020204" pitchFamily="34" charset="0"/>
                <a:cs typeface="Arial" panose="020B0604020202020204" pitchFamily="34" charset="0"/>
              </a:rPr>
              <a:t> </a:t>
            </a:r>
            <a:r>
              <a:rPr lang="en-US" altLang="ko-KR" sz="2400" b="1" dirty="0" err="1" smtClean="0">
                <a:solidFill>
                  <a:schemeClr val="tx1">
                    <a:lumMod val="75000"/>
                    <a:lumOff val="25000"/>
                  </a:schemeClr>
                </a:solidFill>
                <a:latin typeface="Arial" panose="020B0604020202020204" pitchFamily="34" charset="0"/>
                <a:cs typeface="Arial" panose="020B0604020202020204" pitchFamily="34" charset="0"/>
              </a:rPr>
              <a:t>về</a:t>
            </a:r>
            <a:r>
              <a:rPr lang="en-US" altLang="ko-KR" sz="2400" b="1"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ko-KR" sz="2400" b="1" dirty="0" err="1" smtClean="0">
                <a:solidFill>
                  <a:schemeClr val="tx1">
                    <a:lumMod val="75000"/>
                    <a:lumOff val="25000"/>
                  </a:schemeClr>
                </a:solidFill>
                <a:latin typeface="Arial" panose="020B0604020202020204" pitchFamily="34" charset="0"/>
                <a:cs typeface="Arial" panose="020B0604020202020204" pitchFamily="34" charset="0"/>
              </a:rPr>
              <a:t>thuật</a:t>
            </a:r>
            <a:r>
              <a:rPr lang="en-US" altLang="ko-KR" sz="2400" b="1"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ko-KR" sz="2400" b="1" dirty="0" err="1" smtClean="0">
                <a:solidFill>
                  <a:schemeClr val="tx1">
                    <a:lumMod val="75000"/>
                    <a:lumOff val="25000"/>
                  </a:schemeClr>
                </a:solidFill>
                <a:latin typeface="Arial" panose="020B0604020202020204" pitchFamily="34" charset="0"/>
                <a:cs typeface="Arial" panose="020B0604020202020204" pitchFamily="34" charset="0"/>
              </a:rPr>
              <a:t>toán</a:t>
            </a:r>
            <a:r>
              <a:rPr lang="en-US" altLang="ko-KR" sz="2400" b="1" dirty="0" smtClean="0">
                <a:solidFill>
                  <a:schemeClr val="tx1">
                    <a:lumMod val="75000"/>
                    <a:lumOff val="25000"/>
                  </a:schemeClr>
                </a:solidFill>
                <a:latin typeface="Arial" panose="020B0604020202020204" pitchFamily="34" charset="0"/>
                <a:cs typeface="Arial" panose="020B0604020202020204" pitchFamily="34" charset="0"/>
              </a:rPr>
              <a:t> AES</a:t>
            </a:r>
            <a:endParaRPr lang="en-US" altLang="ko-KR" sz="24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0" name="Snip Diagonal Corner Rectangle 29"/>
          <p:cNvSpPr/>
          <p:nvPr/>
        </p:nvSpPr>
        <p:spPr>
          <a:xfrm>
            <a:off x="825916" y="2429692"/>
            <a:ext cx="6036438" cy="3457303"/>
          </a:xfrm>
          <a:prstGeom prst="snip2Diag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Times New Roman" panose="02020603050405020304" pitchFamily="18" charset="0"/>
                <a:cs typeface="Times New Roman" panose="02020603050405020304" pitchFamily="18" charset="0"/>
              </a:rPr>
              <a:t>AES </a:t>
            </a:r>
            <a:r>
              <a:rPr lang="en-US" sz="2400" dirty="0" err="1">
                <a:solidFill>
                  <a:schemeClr val="tx1"/>
                </a:solidFill>
                <a:latin typeface="Times New Roman" panose="02020603050405020304" pitchFamily="18" charset="0"/>
                <a:cs typeface="Times New Roman" panose="02020603050405020304" pitchFamily="18" charset="0"/>
              </a:rPr>
              <a:t>là</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kiểu</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mã</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hóa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đối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xứng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dạng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khối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nghĩa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là</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mỗi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khối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văn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bản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có</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một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kích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thước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nhất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định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được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mã</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hóa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khác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với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mã</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hóa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dạng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chuỗi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khi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từng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kí</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tự</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được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mã</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hóa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Đối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xứng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nghĩa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là</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khóa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để</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mã</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hóa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và</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giải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mã</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đều</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là</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một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Thuật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toán</a:t>
            </a:r>
            <a:r>
              <a:rPr lang="en-US" sz="2400" dirty="0">
                <a:solidFill>
                  <a:schemeClr val="tx1"/>
                </a:solidFill>
                <a:latin typeface="Times New Roman" panose="02020603050405020304" pitchFamily="18" charset="0"/>
                <a:cs typeface="Times New Roman" panose="02020603050405020304" pitchFamily="18" charset="0"/>
              </a:rPr>
              <a:t> AES </a:t>
            </a:r>
            <a:r>
              <a:rPr lang="en-US" sz="2400" dirty="0" err="1">
                <a:solidFill>
                  <a:schemeClr val="tx1"/>
                </a:solidFill>
                <a:latin typeface="Times New Roman" panose="02020603050405020304" pitchFamily="18" charset="0"/>
                <a:cs typeface="Times New Roman" panose="02020603050405020304" pitchFamily="18" charset="0"/>
              </a:rPr>
              <a:t>có</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khối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dữ</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liệu</a:t>
            </a:r>
            <a:r>
              <a:rPr lang="en-US" sz="2400" dirty="0">
                <a:solidFill>
                  <a:schemeClr val="tx1"/>
                </a:solidFill>
                <a:latin typeface="Times New Roman" panose="02020603050405020304" pitchFamily="18" charset="0"/>
                <a:cs typeface="Times New Roman" panose="02020603050405020304" pitchFamily="18" charset="0"/>
              </a:rPr>
              <a:t> 128 bit </a:t>
            </a:r>
          </a:p>
        </p:txBody>
      </p:sp>
      <p:sp>
        <p:nvSpPr>
          <p:cNvPr id="22" name="AutoShape 4" descr="Chuẩn Mã Hóa AES và Cách sử dụng trong Rail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5" name="Picture 2" descr="Tiêu chuẩn mã hóa dữ liệu AES là gì và các chế độ hoạt động của AES (Phần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1302" y="2943498"/>
            <a:ext cx="4751236" cy="2850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163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arn(inVertical)">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arn(inVertical)">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8B33B57-4190-4D01-AF38-0269F4F61BF1}"/>
              </a:ext>
            </a:extLst>
          </p:cNvPr>
          <p:cNvGrpSpPr/>
          <p:nvPr/>
        </p:nvGrpSpPr>
        <p:grpSpPr>
          <a:xfrm>
            <a:off x="476475" y="1105989"/>
            <a:ext cx="6986771" cy="963299"/>
            <a:chOff x="1151472" y="3187501"/>
            <a:chExt cx="6552728" cy="914400"/>
          </a:xfrm>
        </p:grpSpPr>
        <p:sp>
          <p:nvSpPr>
            <p:cNvPr id="3" name="Pentagon 2">
              <a:extLst>
                <a:ext uri="{FF2B5EF4-FFF2-40B4-BE49-F238E27FC236}">
                  <a16:creationId xmlns:a16="http://schemas.microsoft.com/office/drawing/2014/main" id="{AB88E9E7-A9A3-4127-AD76-B1BFF083D19C}"/>
                </a:ext>
              </a:extLst>
            </p:cNvPr>
            <p:cNvSpPr/>
            <p:nvPr/>
          </p:nvSpPr>
          <p:spPr>
            <a:xfrm>
              <a:off x="1633824" y="3347030"/>
              <a:ext cx="6070376" cy="720000"/>
            </a:xfrm>
            <a:prstGeom prst="homePlate">
              <a:avLst/>
            </a:prstGeom>
            <a:solidFill>
              <a:srgbClr val="F8B2A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4" name="Pentagon 3">
              <a:extLst>
                <a:ext uri="{FF2B5EF4-FFF2-40B4-BE49-F238E27FC236}">
                  <a16:creationId xmlns:a16="http://schemas.microsoft.com/office/drawing/2014/main" id="{FE070D95-C78D-411C-A6E5-14B3980AE197}"/>
                </a:ext>
              </a:extLst>
            </p:cNvPr>
            <p:cNvSpPr/>
            <p:nvPr/>
          </p:nvSpPr>
          <p:spPr>
            <a:xfrm>
              <a:off x="1633824" y="3284701"/>
              <a:ext cx="5914970" cy="720000"/>
            </a:xfrm>
            <a:prstGeom prst="homePlate">
              <a:avLst/>
            </a:prstGeom>
            <a:solidFill>
              <a:sysClr val="window" lastClr="FFFFFF"/>
            </a:solidFill>
            <a:ln w="38100" cap="flat" cmpd="sng" algn="ctr">
              <a:solidFill>
                <a:srgbClr val="F8B2A3"/>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5" name="Diamond 4">
              <a:extLst>
                <a:ext uri="{FF2B5EF4-FFF2-40B4-BE49-F238E27FC236}">
                  <a16:creationId xmlns:a16="http://schemas.microsoft.com/office/drawing/2014/main" id="{B4955E8B-760B-4319-AA10-DEE755BE7F0B}"/>
                </a:ext>
              </a:extLst>
            </p:cNvPr>
            <p:cNvSpPr/>
            <p:nvPr/>
          </p:nvSpPr>
          <p:spPr>
            <a:xfrm>
              <a:off x="1151472" y="3187501"/>
              <a:ext cx="914400" cy="914400"/>
            </a:xfrm>
            <a:prstGeom prst="diamond">
              <a:avLst/>
            </a:prstGeom>
            <a:solidFill>
              <a:srgbClr val="F8B2A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grpSp>
      <p:sp>
        <p:nvSpPr>
          <p:cNvPr id="7" name="TextBox 6">
            <a:extLst>
              <a:ext uri="{FF2B5EF4-FFF2-40B4-BE49-F238E27FC236}">
                <a16:creationId xmlns:a16="http://schemas.microsoft.com/office/drawing/2014/main" id="{E534F0DE-D49D-4386-BF7A-A63327A1BBB8}"/>
              </a:ext>
            </a:extLst>
          </p:cNvPr>
          <p:cNvSpPr txBox="1"/>
          <p:nvPr/>
        </p:nvSpPr>
        <p:spPr bwMode="auto">
          <a:xfrm>
            <a:off x="1922072" y="1372886"/>
            <a:ext cx="4444178" cy="46166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b="1" dirty="0" err="1" smtClean="0">
                <a:solidFill>
                  <a:schemeClr val="tx1">
                    <a:lumMod val="75000"/>
                    <a:lumOff val="25000"/>
                  </a:schemeClr>
                </a:solidFill>
                <a:latin typeface="Arial" panose="020B0604020202020204" pitchFamily="34" charset="0"/>
                <a:cs typeface="Arial" panose="020B0604020202020204" pitchFamily="34" charset="0"/>
              </a:rPr>
              <a:t>Lịch</a:t>
            </a:r>
            <a:r>
              <a:rPr lang="en-US" altLang="ko-KR" sz="2400" b="1"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ko-KR" sz="2400" b="1" dirty="0" err="1">
                <a:solidFill>
                  <a:schemeClr val="tx1">
                    <a:lumMod val="75000"/>
                    <a:lumOff val="25000"/>
                  </a:schemeClr>
                </a:solidFill>
                <a:latin typeface="Arial" panose="020B0604020202020204" pitchFamily="34" charset="0"/>
                <a:cs typeface="Arial" panose="020B0604020202020204" pitchFamily="34" charset="0"/>
              </a:rPr>
              <a:t>s</a:t>
            </a:r>
            <a:r>
              <a:rPr lang="en-US" altLang="ko-KR" sz="2400" b="1" dirty="0" err="1" smtClean="0">
                <a:solidFill>
                  <a:schemeClr val="tx1">
                    <a:lumMod val="75000"/>
                    <a:lumOff val="25000"/>
                  </a:schemeClr>
                </a:solidFill>
                <a:latin typeface="Arial" panose="020B0604020202020204" pitchFamily="34" charset="0"/>
                <a:cs typeface="Arial" panose="020B0604020202020204" pitchFamily="34" charset="0"/>
              </a:rPr>
              <a:t>ử</a:t>
            </a:r>
            <a:r>
              <a:rPr lang="en-US" altLang="ko-KR" sz="2400" b="1"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ko-KR" sz="2400" b="1" dirty="0" err="1" smtClean="0">
                <a:solidFill>
                  <a:schemeClr val="tx1">
                    <a:lumMod val="75000"/>
                    <a:lumOff val="25000"/>
                  </a:schemeClr>
                </a:solidFill>
                <a:latin typeface="Arial" panose="020B0604020202020204" pitchFamily="34" charset="0"/>
                <a:cs typeface="Arial" panose="020B0604020202020204" pitchFamily="34" charset="0"/>
              </a:rPr>
              <a:t>hình</a:t>
            </a:r>
            <a:r>
              <a:rPr lang="en-US" altLang="ko-KR" sz="2400" b="1"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ko-KR" sz="2400" b="1" dirty="0" err="1" smtClean="0">
                <a:solidFill>
                  <a:schemeClr val="tx1">
                    <a:lumMod val="75000"/>
                    <a:lumOff val="25000"/>
                  </a:schemeClr>
                </a:solidFill>
                <a:latin typeface="Arial" panose="020B0604020202020204" pitchFamily="34" charset="0"/>
                <a:cs typeface="Arial" panose="020B0604020202020204" pitchFamily="34" charset="0"/>
              </a:rPr>
              <a:t>thành</a:t>
            </a:r>
            <a:endParaRPr lang="en-US" altLang="ko-KR" sz="24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6" name="Rectangle 15"/>
          <p:cNvSpPr/>
          <p:nvPr/>
        </p:nvSpPr>
        <p:spPr>
          <a:xfrm>
            <a:off x="9449960" y="1089383"/>
            <a:ext cx="620683" cy="369332"/>
          </a:xfrm>
          <a:prstGeom prst="rect">
            <a:avLst/>
          </a:prstGeom>
        </p:spPr>
        <p:txBody>
          <a:bodyPr wrap="none">
            <a:spAutoFit/>
          </a:bodyPr>
          <a:lstStyle/>
          <a:p>
            <a:r>
              <a:rPr lang="en-US" dirty="0" smtClean="0">
                <a:latin typeface="Times New Roman" panose="02020603050405020304" pitchFamily="18" charset="0"/>
              </a:rPr>
              <a:t>AES</a:t>
            </a:r>
            <a:endParaRPr lang="en-US" dirty="0"/>
          </a:p>
        </p:txBody>
      </p:sp>
      <p:sp>
        <p:nvSpPr>
          <p:cNvPr id="19" name="Rounded Rectangle 18"/>
          <p:cNvSpPr/>
          <p:nvPr/>
        </p:nvSpPr>
        <p:spPr>
          <a:xfrm>
            <a:off x="990777" y="2331579"/>
            <a:ext cx="10765794" cy="3675017"/>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dirty="0">
                <a:solidFill>
                  <a:schemeClr val="tx1"/>
                </a:solidFill>
                <a:latin typeface="Times New Roman" panose="02020603050405020304" pitchFamily="18" charset="0"/>
                <a:cs typeface="Times New Roman" panose="02020603050405020304" pitchFamily="18" charset="0"/>
              </a:rPr>
              <a:t>AES </a:t>
            </a:r>
            <a:r>
              <a:rPr lang="en-US" sz="2600" dirty="0" err="1">
                <a:solidFill>
                  <a:schemeClr val="tx1"/>
                </a:solidFill>
                <a:latin typeface="Times New Roman" panose="02020603050405020304" pitchFamily="18" charset="0"/>
                <a:cs typeface="Times New Roman" panose="02020603050405020304" pitchFamily="18" charset="0"/>
              </a:rPr>
              <a:t>là</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tiêu</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chuẩn</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mã</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hóa</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tiên</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tiến</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xâu</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dựng</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và</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phát</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triển</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bởi</a:t>
            </a:r>
            <a:r>
              <a:rPr lang="en-US" sz="2600" dirty="0">
                <a:solidFill>
                  <a:schemeClr val="tx1"/>
                </a:solidFill>
                <a:latin typeface="Times New Roman" panose="02020603050405020304" pitchFamily="18" charset="0"/>
                <a:cs typeface="Times New Roman" panose="02020603050405020304" pitchFamily="18" charset="0"/>
              </a:rPr>
              <a:t> 2 </a:t>
            </a:r>
            <a:r>
              <a:rPr lang="en-US" sz="2600" dirty="0" err="1">
                <a:solidFill>
                  <a:schemeClr val="tx1"/>
                </a:solidFill>
                <a:latin typeface="Times New Roman" panose="02020603050405020304" pitchFamily="18" charset="0"/>
                <a:cs typeface="Times New Roman" panose="02020603050405020304" pitchFamily="18" charset="0"/>
              </a:rPr>
              <a:t>nhà</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mật</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mã</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học</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người</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Bỉ</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là</a:t>
            </a:r>
            <a:r>
              <a:rPr lang="en-US" sz="2600" dirty="0">
                <a:solidFill>
                  <a:schemeClr val="tx1"/>
                </a:solidFill>
                <a:latin typeface="Times New Roman" panose="02020603050405020304" pitchFamily="18" charset="0"/>
                <a:cs typeface="Times New Roman" panose="02020603050405020304" pitchFamily="18" charset="0"/>
              </a:rPr>
              <a:t>: Joan </a:t>
            </a:r>
            <a:r>
              <a:rPr lang="en-US" sz="2600" dirty="0" err="1">
                <a:solidFill>
                  <a:schemeClr val="tx1"/>
                </a:solidFill>
                <a:latin typeface="Times New Roman" panose="02020603050405020304" pitchFamily="18" charset="0"/>
                <a:cs typeface="Times New Roman" panose="02020603050405020304" pitchFamily="18" charset="0"/>
              </a:rPr>
              <a:t>Deamen</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và</a:t>
            </a:r>
            <a:r>
              <a:rPr lang="en-US" sz="2600" dirty="0">
                <a:solidFill>
                  <a:schemeClr val="tx1"/>
                </a:solidFill>
                <a:latin typeface="Times New Roman" panose="02020603050405020304" pitchFamily="18" charset="0"/>
                <a:cs typeface="Times New Roman" panose="02020603050405020304" pitchFamily="18" charset="0"/>
              </a:rPr>
              <a:t> Vincent </a:t>
            </a:r>
            <a:r>
              <a:rPr lang="en-US" sz="2600" dirty="0" err="1">
                <a:solidFill>
                  <a:schemeClr val="tx1"/>
                </a:solidFill>
                <a:latin typeface="Times New Roman" panose="02020603050405020304" pitchFamily="18" charset="0"/>
                <a:cs typeface="Times New Roman" panose="02020603050405020304" pitchFamily="18" charset="0"/>
              </a:rPr>
              <a:t>Rijmen</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vào</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cuối</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những</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năm</a:t>
            </a:r>
            <a:r>
              <a:rPr lang="en-US" sz="2600" dirty="0">
                <a:solidFill>
                  <a:schemeClr val="tx1"/>
                </a:solidFill>
                <a:latin typeface="Times New Roman" panose="02020603050405020304" pitchFamily="18" charset="0"/>
                <a:cs typeface="Times New Roman" panose="02020603050405020304" pitchFamily="18" charset="0"/>
              </a:rPr>
              <a:t> 90. </a:t>
            </a:r>
            <a:r>
              <a:rPr lang="en-US" sz="2600" dirty="0" err="1">
                <a:solidFill>
                  <a:schemeClr val="tx1"/>
                </a:solidFill>
                <a:latin typeface="Times New Roman" panose="02020603050405020304" pitchFamily="18" charset="0"/>
                <a:cs typeface="Times New Roman" panose="02020603050405020304" pitchFamily="18" charset="0"/>
              </a:rPr>
              <a:t>Là</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một</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thuật</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toán</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được</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viết</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riêng</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cho</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chính</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phủ</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Mỹ</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để</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thay</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thế</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cho</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chuẩn</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hóa</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cũ</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là</a:t>
            </a:r>
            <a:r>
              <a:rPr lang="en-US" sz="2600" dirty="0">
                <a:solidFill>
                  <a:schemeClr val="tx1"/>
                </a:solidFill>
                <a:latin typeface="Times New Roman" panose="02020603050405020304" pitchFamily="18" charset="0"/>
                <a:cs typeface="Times New Roman" panose="02020603050405020304" pitchFamily="18" charset="0"/>
              </a:rPr>
              <a:t> DES </a:t>
            </a:r>
            <a:r>
              <a:rPr lang="en-US" sz="2600" dirty="0" err="1">
                <a:solidFill>
                  <a:schemeClr val="tx1"/>
                </a:solidFill>
                <a:latin typeface="Times New Roman" panose="02020603050405020304" pitchFamily="18" charset="0"/>
                <a:cs typeface="Times New Roman" panose="02020603050405020304" pitchFamily="18" charset="0"/>
              </a:rPr>
              <a:t>của</a:t>
            </a:r>
            <a:r>
              <a:rPr lang="en-US" sz="2600" dirty="0">
                <a:solidFill>
                  <a:schemeClr val="tx1"/>
                </a:solidFill>
                <a:latin typeface="Times New Roman" panose="02020603050405020304" pitchFamily="18" charset="0"/>
                <a:cs typeface="Times New Roman" panose="02020603050405020304" pitchFamily="18" charset="0"/>
              </a:rPr>
              <a:t> IBM </a:t>
            </a:r>
            <a:r>
              <a:rPr lang="en-US" sz="2600" dirty="0" err="1">
                <a:solidFill>
                  <a:schemeClr val="tx1"/>
                </a:solidFill>
                <a:latin typeface="Times New Roman" panose="02020603050405020304" pitchFamily="18" charset="0"/>
                <a:cs typeface="Times New Roman" panose="02020603050405020304" pitchFamily="18" charset="0"/>
              </a:rPr>
              <a:t>ra</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đời</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vào</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năm</a:t>
            </a:r>
            <a:r>
              <a:rPr lang="en-US" sz="2600" dirty="0">
                <a:solidFill>
                  <a:schemeClr val="tx1"/>
                </a:solidFill>
                <a:latin typeface="Times New Roman" panose="02020603050405020304" pitchFamily="18" charset="0"/>
                <a:cs typeface="Times New Roman" panose="02020603050405020304" pitchFamily="18" charset="0"/>
              </a:rPr>
              <a:t> 1970. AES </a:t>
            </a:r>
            <a:r>
              <a:rPr lang="en-US" sz="2600" dirty="0" err="1">
                <a:solidFill>
                  <a:schemeClr val="tx1"/>
                </a:solidFill>
                <a:latin typeface="Times New Roman" panose="02020603050405020304" pitchFamily="18" charset="0"/>
                <a:cs typeface="Times New Roman" panose="02020603050405020304" pitchFamily="18" charset="0"/>
              </a:rPr>
              <a:t>được</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nhận</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làm</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tiêu</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chuẩn</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liên</a:t>
            </a:r>
            <a:r>
              <a:rPr lang="en-US" sz="2600" dirty="0">
                <a:solidFill>
                  <a:schemeClr val="tx1"/>
                </a:solidFill>
                <a:latin typeface="Times New Roman" panose="02020603050405020304" pitchFamily="18" charset="0"/>
                <a:cs typeface="Times New Roman" panose="02020603050405020304" pitchFamily="18" charset="0"/>
              </a:rPr>
              <a:t> bang </a:t>
            </a:r>
            <a:r>
              <a:rPr lang="en-US" sz="2600" dirty="0" err="1">
                <a:solidFill>
                  <a:schemeClr val="tx1"/>
                </a:solidFill>
                <a:latin typeface="Times New Roman" panose="02020603050405020304" pitchFamily="18" charset="0"/>
                <a:cs typeface="Times New Roman" panose="02020603050405020304" pitchFamily="18" charset="0"/>
              </a:rPr>
              <a:t>bời</a:t>
            </a:r>
            <a:r>
              <a:rPr lang="en-US" sz="2600" dirty="0">
                <a:solidFill>
                  <a:schemeClr val="tx1"/>
                </a:solidFill>
                <a:latin typeface="Times New Roman" panose="02020603050405020304" pitchFamily="18" charset="0"/>
                <a:cs typeface="Times New Roman" panose="02020603050405020304" pitchFamily="18" charset="0"/>
              </a:rPr>
              <a:t> NIST. </a:t>
            </a:r>
            <a:r>
              <a:rPr lang="en-US" sz="2600" dirty="0" err="1">
                <a:solidFill>
                  <a:schemeClr val="tx1"/>
                </a:solidFill>
                <a:latin typeface="Times New Roman" panose="02020603050405020304" pitchFamily="18" charset="0"/>
                <a:cs typeface="Times New Roman" panose="02020603050405020304" pitchFamily="18" charset="0"/>
              </a:rPr>
              <a:t>Mã</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hóa</a:t>
            </a:r>
            <a:r>
              <a:rPr lang="en-US" sz="2600" dirty="0">
                <a:solidFill>
                  <a:schemeClr val="tx1"/>
                </a:solidFill>
                <a:latin typeface="Times New Roman" panose="02020603050405020304" pitchFamily="18" charset="0"/>
                <a:cs typeface="Times New Roman" panose="02020603050405020304" pitchFamily="18" charset="0"/>
              </a:rPr>
              <a:t> AES </a:t>
            </a:r>
            <a:r>
              <a:rPr lang="en-US" sz="2600" dirty="0" err="1">
                <a:solidFill>
                  <a:schemeClr val="tx1"/>
                </a:solidFill>
                <a:latin typeface="Times New Roman" panose="02020603050405020304" pitchFamily="18" charset="0"/>
                <a:cs typeface="Times New Roman" panose="02020603050405020304" pitchFamily="18" charset="0"/>
              </a:rPr>
              <a:t>được</a:t>
            </a:r>
            <a:r>
              <a:rPr lang="en-US" sz="2600" dirty="0">
                <a:solidFill>
                  <a:schemeClr val="tx1"/>
                </a:solidFill>
                <a:latin typeface="Times New Roman" panose="02020603050405020304" pitchFamily="18" charset="0"/>
                <a:cs typeface="Times New Roman" panose="02020603050405020304" pitchFamily="18" charset="0"/>
              </a:rPr>
              <a:t> NIST </a:t>
            </a:r>
            <a:r>
              <a:rPr lang="en-US" sz="2600" dirty="0" err="1">
                <a:solidFill>
                  <a:schemeClr val="tx1"/>
                </a:solidFill>
                <a:latin typeface="Times New Roman" panose="02020603050405020304" pitchFamily="18" charset="0"/>
                <a:cs typeface="Times New Roman" panose="02020603050405020304" pitchFamily="18" charset="0"/>
              </a:rPr>
              <a:t>phát</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hành</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vào</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ngày</a:t>
            </a:r>
            <a:r>
              <a:rPr lang="en-US" sz="2600" dirty="0">
                <a:solidFill>
                  <a:schemeClr val="tx1"/>
                </a:solidFill>
                <a:latin typeface="Times New Roman" panose="02020603050405020304" pitchFamily="18" charset="0"/>
                <a:cs typeface="Times New Roman" panose="02020603050405020304" pitchFamily="18" charset="0"/>
              </a:rPr>
              <a:t> 26/11/2001. </a:t>
            </a:r>
            <a:r>
              <a:rPr lang="en-US" sz="2600" dirty="0" err="1">
                <a:solidFill>
                  <a:schemeClr val="tx1"/>
                </a:solidFill>
                <a:latin typeface="Times New Roman" panose="02020603050405020304" pitchFamily="18" charset="0"/>
                <a:cs typeface="Times New Roman" panose="02020603050405020304" pitchFamily="18" charset="0"/>
              </a:rPr>
              <a:t>Vào</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năm</a:t>
            </a:r>
            <a:r>
              <a:rPr lang="en-US" sz="2600" dirty="0">
                <a:solidFill>
                  <a:schemeClr val="tx1"/>
                </a:solidFill>
                <a:latin typeface="Times New Roman" panose="02020603050405020304" pitchFamily="18" charset="0"/>
                <a:cs typeface="Times New Roman" panose="02020603050405020304" pitchFamily="18" charset="0"/>
              </a:rPr>
              <a:t> 2007, </a:t>
            </a:r>
            <a:r>
              <a:rPr lang="en-US" sz="2600" dirty="0" err="1">
                <a:solidFill>
                  <a:schemeClr val="tx1"/>
                </a:solidFill>
                <a:latin typeface="Times New Roman" panose="02020603050405020304" pitchFamily="18" charset="0"/>
                <a:cs typeface="Times New Roman" panose="02020603050405020304" pitchFamily="18" charset="0"/>
              </a:rPr>
              <a:t>Việt</a:t>
            </a:r>
            <a:r>
              <a:rPr lang="en-US" sz="2600" dirty="0">
                <a:solidFill>
                  <a:schemeClr val="tx1"/>
                </a:solidFill>
                <a:latin typeface="Times New Roman" panose="02020603050405020304" pitchFamily="18" charset="0"/>
                <a:cs typeface="Times New Roman" panose="02020603050405020304" pitchFamily="18" charset="0"/>
              </a:rPr>
              <a:t> Nam </a:t>
            </a:r>
            <a:r>
              <a:rPr lang="en-US" sz="2600" dirty="0" err="1">
                <a:solidFill>
                  <a:schemeClr val="tx1"/>
                </a:solidFill>
                <a:latin typeface="Times New Roman" panose="02020603050405020304" pitchFamily="18" charset="0"/>
                <a:cs typeface="Times New Roman" panose="02020603050405020304" pitchFamily="18" charset="0"/>
              </a:rPr>
              <a:t>đã</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đưa</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và</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tiêu</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chuẩn</a:t>
            </a:r>
            <a:r>
              <a:rPr lang="en-US" sz="2600" dirty="0">
                <a:solidFill>
                  <a:schemeClr val="tx1"/>
                </a:solidFill>
                <a:latin typeface="Times New Roman" panose="02020603050405020304" pitchFamily="18" charset="0"/>
                <a:cs typeface="Times New Roman" panose="02020603050405020304" pitchFamily="18" charset="0"/>
              </a:rPr>
              <a:t> TCVN 7816:2007 </a:t>
            </a:r>
            <a:r>
              <a:rPr lang="en-US" sz="2600" dirty="0" err="1">
                <a:solidFill>
                  <a:schemeClr val="tx1"/>
                </a:solidFill>
                <a:latin typeface="Times New Roman" panose="02020603050405020304" pitchFamily="18" charset="0"/>
                <a:cs typeface="Times New Roman" panose="02020603050405020304" pitchFamily="18" charset="0"/>
              </a:rPr>
              <a:t>về</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thuật</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toán</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mã</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hóa</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dữ</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liệu</a:t>
            </a:r>
            <a:r>
              <a:rPr lang="en-US" sz="2600" dirty="0">
                <a:solidFill>
                  <a:schemeClr val="tx1"/>
                </a:solidFill>
                <a:latin typeface="Times New Roman" panose="02020603050405020304" pitchFamily="18" charset="0"/>
                <a:cs typeface="Times New Roman" panose="02020603050405020304" pitchFamily="18" charset="0"/>
              </a:rPr>
              <a:t> AES.</a:t>
            </a:r>
          </a:p>
        </p:txBody>
      </p:sp>
      <p:pic>
        <p:nvPicPr>
          <p:cNvPr id="2050" name="Picture 2" descr="256-bit AES Encryption Protect Confidential Documents – Innodis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3577" y="5267325"/>
            <a:ext cx="2867025" cy="15906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7841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arn(inVertical)">
                                      <p:cBhvr>
                                        <p:cTn id="15" dur="500"/>
                                        <p:tgtEl>
                                          <p:spTgt spid="19"/>
                                        </p:tgtEl>
                                      </p:cBhvr>
                                    </p:animEffect>
                                  </p:childTnLst>
                                </p:cTn>
                              </p:par>
                              <p:par>
                                <p:cTn id="16" presetID="16" presetClass="entr" presetSubtype="21" fill="hold" nodeType="withEffect">
                                  <p:stCondLst>
                                    <p:cond delay="0"/>
                                  </p:stCondLst>
                                  <p:childTnLst>
                                    <p:set>
                                      <p:cBhvr>
                                        <p:cTn id="17" dur="1" fill="hold">
                                          <p:stCondLst>
                                            <p:cond delay="0"/>
                                          </p:stCondLst>
                                        </p:cTn>
                                        <p:tgtEl>
                                          <p:spTgt spid="2050"/>
                                        </p:tgtEl>
                                        <p:attrNameLst>
                                          <p:attrName>style.visibility</p:attrName>
                                        </p:attrNameLst>
                                      </p:cBhvr>
                                      <p:to>
                                        <p:strVal val="visible"/>
                                      </p:to>
                                    </p:set>
                                    <p:animEffect transition="in" filter="barn(inVertical)">
                                      <p:cBhvr>
                                        <p:cTn id="18"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8B33B57-4190-4D01-AF38-0269F4F61BF1}"/>
              </a:ext>
            </a:extLst>
          </p:cNvPr>
          <p:cNvGrpSpPr/>
          <p:nvPr/>
        </p:nvGrpSpPr>
        <p:grpSpPr>
          <a:xfrm>
            <a:off x="476475" y="1105989"/>
            <a:ext cx="6986771" cy="963299"/>
            <a:chOff x="1151472" y="3187501"/>
            <a:chExt cx="6552728" cy="914400"/>
          </a:xfrm>
        </p:grpSpPr>
        <p:sp>
          <p:nvSpPr>
            <p:cNvPr id="3" name="Pentagon 2">
              <a:extLst>
                <a:ext uri="{FF2B5EF4-FFF2-40B4-BE49-F238E27FC236}">
                  <a16:creationId xmlns:a16="http://schemas.microsoft.com/office/drawing/2014/main" id="{AB88E9E7-A9A3-4127-AD76-B1BFF083D19C}"/>
                </a:ext>
              </a:extLst>
            </p:cNvPr>
            <p:cNvSpPr/>
            <p:nvPr/>
          </p:nvSpPr>
          <p:spPr>
            <a:xfrm>
              <a:off x="1633824" y="3347030"/>
              <a:ext cx="6070376" cy="720000"/>
            </a:xfrm>
            <a:prstGeom prst="homePlate">
              <a:avLst/>
            </a:prstGeom>
            <a:solidFill>
              <a:srgbClr val="F8B2A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4" name="Pentagon 3">
              <a:extLst>
                <a:ext uri="{FF2B5EF4-FFF2-40B4-BE49-F238E27FC236}">
                  <a16:creationId xmlns:a16="http://schemas.microsoft.com/office/drawing/2014/main" id="{FE070D95-C78D-411C-A6E5-14B3980AE197}"/>
                </a:ext>
              </a:extLst>
            </p:cNvPr>
            <p:cNvSpPr/>
            <p:nvPr/>
          </p:nvSpPr>
          <p:spPr>
            <a:xfrm>
              <a:off x="1633824" y="3284701"/>
              <a:ext cx="5914970" cy="720000"/>
            </a:xfrm>
            <a:prstGeom prst="homePlate">
              <a:avLst/>
            </a:prstGeom>
            <a:solidFill>
              <a:sysClr val="window" lastClr="FFFFFF"/>
            </a:solidFill>
            <a:ln w="38100" cap="flat" cmpd="sng" algn="ctr">
              <a:solidFill>
                <a:srgbClr val="F8B2A3"/>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5" name="Diamond 4">
              <a:extLst>
                <a:ext uri="{FF2B5EF4-FFF2-40B4-BE49-F238E27FC236}">
                  <a16:creationId xmlns:a16="http://schemas.microsoft.com/office/drawing/2014/main" id="{B4955E8B-760B-4319-AA10-DEE755BE7F0B}"/>
                </a:ext>
              </a:extLst>
            </p:cNvPr>
            <p:cNvSpPr/>
            <p:nvPr/>
          </p:nvSpPr>
          <p:spPr>
            <a:xfrm>
              <a:off x="1151472" y="3187501"/>
              <a:ext cx="914400" cy="914400"/>
            </a:xfrm>
            <a:prstGeom prst="diamond">
              <a:avLst/>
            </a:prstGeom>
            <a:solidFill>
              <a:srgbClr val="F8B2A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grpSp>
      <p:sp>
        <p:nvSpPr>
          <p:cNvPr id="7" name="TextBox 6">
            <a:extLst>
              <a:ext uri="{FF2B5EF4-FFF2-40B4-BE49-F238E27FC236}">
                <a16:creationId xmlns:a16="http://schemas.microsoft.com/office/drawing/2014/main" id="{E534F0DE-D49D-4386-BF7A-A63327A1BBB8}"/>
              </a:ext>
            </a:extLst>
          </p:cNvPr>
          <p:cNvSpPr txBox="1"/>
          <p:nvPr/>
        </p:nvSpPr>
        <p:spPr bwMode="auto">
          <a:xfrm>
            <a:off x="1922072" y="1372886"/>
            <a:ext cx="4444178" cy="46166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b="1" dirty="0" err="1" smtClean="0">
                <a:solidFill>
                  <a:schemeClr val="tx1">
                    <a:lumMod val="75000"/>
                    <a:lumOff val="25000"/>
                  </a:schemeClr>
                </a:solidFill>
                <a:latin typeface="Arial" panose="020B0604020202020204" pitchFamily="34" charset="0"/>
                <a:cs typeface="Arial" panose="020B0604020202020204" pitchFamily="34" charset="0"/>
              </a:rPr>
              <a:t>Thuật</a:t>
            </a:r>
            <a:r>
              <a:rPr lang="en-US" altLang="ko-KR" sz="2400" b="1"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ko-KR" sz="2400" b="1" dirty="0" err="1" smtClean="0">
                <a:solidFill>
                  <a:schemeClr val="tx1">
                    <a:lumMod val="75000"/>
                    <a:lumOff val="25000"/>
                  </a:schemeClr>
                </a:solidFill>
                <a:latin typeface="Arial" panose="020B0604020202020204" pitchFamily="34" charset="0"/>
                <a:cs typeface="Arial" panose="020B0604020202020204" pitchFamily="34" charset="0"/>
              </a:rPr>
              <a:t>toán</a:t>
            </a:r>
            <a:r>
              <a:rPr lang="en-US" altLang="ko-KR" sz="2400" b="1" dirty="0" smtClean="0">
                <a:solidFill>
                  <a:schemeClr val="tx1">
                    <a:lumMod val="75000"/>
                    <a:lumOff val="25000"/>
                  </a:schemeClr>
                </a:solidFill>
                <a:latin typeface="Arial" panose="020B0604020202020204" pitchFamily="34" charset="0"/>
                <a:cs typeface="Arial" panose="020B0604020202020204" pitchFamily="34" charset="0"/>
              </a:rPr>
              <a:t> AES</a:t>
            </a:r>
            <a:endParaRPr lang="en-US" altLang="ko-KR" sz="24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 name="AutoShape 4" descr="Chuẩn Mã Hóa AES và Cách sử dụng trong Rail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9449960" y="1089383"/>
            <a:ext cx="620683" cy="369332"/>
          </a:xfrm>
          <a:prstGeom prst="rect">
            <a:avLst/>
          </a:prstGeom>
        </p:spPr>
        <p:txBody>
          <a:bodyPr wrap="none">
            <a:spAutoFit/>
          </a:bodyPr>
          <a:lstStyle/>
          <a:p>
            <a:r>
              <a:rPr lang="en-US" dirty="0" smtClean="0">
                <a:latin typeface="Times New Roman" panose="02020603050405020304" pitchFamily="18" charset="0"/>
              </a:rPr>
              <a:t>AES</a:t>
            </a:r>
            <a:endParaRPr lang="en-US" dirty="0"/>
          </a:p>
        </p:txBody>
      </p:sp>
      <p:sp>
        <p:nvSpPr>
          <p:cNvPr id="12" name="Rectangle 11"/>
          <p:cNvSpPr/>
          <p:nvPr/>
        </p:nvSpPr>
        <p:spPr>
          <a:xfrm>
            <a:off x="1652172" y="3088682"/>
            <a:ext cx="2403282" cy="2062103"/>
          </a:xfrm>
          <a:prstGeom prst="rect">
            <a:avLst/>
          </a:prstGeom>
        </p:spPr>
        <p:txBody>
          <a:bodyPr wrap="square">
            <a:spAutoFit/>
          </a:bodyPr>
          <a:lstStyle/>
          <a:p>
            <a:r>
              <a:rPr lang="en-US" sz="2800" dirty="0" err="1">
                <a:solidFill>
                  <a:schemeClr val="accent2"/>
                </a:solidFill>
                <a:latin typeface="TimesNewRomanPSMT"/>
                <a:ea typeface="Calibri" panose="020F0502020204030204" pitchFamily="34" charset="0"/>
                <a:cs typeface="Times New Roman" panose="02020603050405020304" pitchFamily="18" charset="0"/>
              </a:rPr>
              <a:t>Độ</a:t>
            </a:r>
            <a:r>
              <a:rPr lang="en-US" sz="2800" dirty="0">
                <a:solidFill>
                  <a:schemeClr val="accent2"/>
                </a:solidFill>
                <a:latin typeface="TimesNewRomanPSMT"/>
                <a:ea typeface="Calibri" panose="020F0502020204030204" pitchFamily="34" charset="0"/>
                <a:cs typeface="Times New Roman" panose="02020603050405020304" pitchFamily="18" charset="0"/>
              </a:rPr>
              <a:t> </a:t>
            </a:r>
            <a:r>
              <a:rPr lang="en-US" sz="2800" dirty="0" err="1">
                <a:solidFill>
                  <a:schemeClr val="accent2"/>
                </a:solidFill>
                <a:latin typeface="TimesNewRomanPSMT"/>
                <a:ea typeface="Calibri" panose="020F0502020204030204" pitchFamily="34" charset="0"/>
                <a:cs typeface="Times New Roman" panose="02020603050405020304" pitchFamily="18" charset="0"/>
              </a:rPr>
              <a:t>dài</a:t>
            </a:r>
            <a:r>
              <a:rPr lang="en-US" sz="2800" dirty="0">
                <a:solidFill>
                  <a:schemeClr val="accent2"/>
                </a:solidFill>
                <a:latin typeface="TimesNewRomanPSMT"/>
                <a:ea typeface="Calibri" panose="020F0502020204030204" pitchFamily="34" charset="0"/>
                <a:cs typeface="Times New Roman" panose="02020603050405020304" pitchFamily="18" charset="0"/>
              </a:rPr>
              <a:t> </a:t>
            </a:r>
            <a:r>
              <a:rPr lang="en-US" sz="2800" dirty="0" err="1">
                <a:solidFill>
                  <a:schemeClr val="accent2"/>
                </a:solidFill>
                <a:latin typeface="TimesNewRomanPSMT"/>
                <a:ea typeface="Calibri" panose="020F0502020204030204" pitchFamily="34" charset="0"/>
                <a:cs typeface="Times New Roman" panose="02020603050405020304" pitchFamily="18" charset="0"/>
              </a:rPr>
              <a:t>khóa</a:t>
            </a:r>
            <a:r>
              <a:rPr lang="en-US" sz="2800" dirty="0">
                <a:solidFill>
                  <a:schemeClr val="accent2"/>
                </a:solidFill>
                <a:latin typeface="TimesNewRomanPSMT"/>
                <a:ea typeface="Calibri" panose="020F0502020204030204" pitchFamily="34" charset="0"/>
                <a:cs typeface="Times New Roman" panose="02020603050405020304" pitchFamily="18" charset="0"/>
              </a:rPr>
              <a:t> </a:t>
            </a:r>
            <a:endParaRPr lang="en-US" sz="2800" dirty="0" smtClean="0">
              <a:solidFill>
                <a:schemeClr val="accent2"/>
              </a:solidFill>
              <a:latin typeface="TimesNewRomanPSMT"/>
              <a:ea typeface="Calibri" panose="020F0502020204030204" pitchFamily="34" charset="0"/>
              <a:cs typeface="Times New Roman" panose="02020603050405020304" pitchFamily="18" charset="0"/>
            </a:endParaRPr>
          </a:p>
          <a:p>
            <a:r>
              <a:rPr lang="en-US" sz="2000" b="1" dirty="0" smtClean="0">
                <a:latin typeface="TimesNewRomanPSMT"/>
                <a:ea typeface="Calibri" panose="020F0502020204030204" pitchFamily="34" charset="0"/>
                <a:cs typeface="Times New Roman" panose="02020603050405020304" pitchFamily="18" charset="0"/>
              </a:rPr>
              <a:t>128,192</a:t>
            </a:r>
            <a:r>
              <a:rPr lang="en-US" sz="2000" b="1" dirty="0">
                <a:latin typeface="TimesNewRomanPSMT"/>
                <a:ea typeface="Calibri" panose="020F0502020204030204" pitchFamily="34" charset="0"/>
                <a:cs typeface="Times New Roman" panose="02020603050405020304" pitchFamily="18" charset="0"/>
              </a:rPr>
              <a:t>, 256 bit </a:t>
            </a:r>
            <a:r>
              <a:rPr lang="en-US" sz="2000" dirty="0">
                <a:latin typeface="TimesNewRomanPSMT"/>
                <a:ea typeface="Calibri" panose="020F0502020204030204" pitchFamily="34" charset="0"/>
                <a:cs typeface="Times New Roman" panose="02020603050405020304" pitchFamily="18" charset="0"/>
              </a:rPr>
              <a:t>, </a:t>
            </a:r>
            <a:r>
              <a:rPr lang="en-US" sz="2000" dirty="0" err="1">
                <a:solidFill>
                  <a:srgbClr val="000000"/>
                </a:solidFill>
                <a:latin typeface="TimesNewRomanPSMT"/>
                <a:ea typeface="Calibri" panose="020F0502020204030204" pitchFamily="34" charset="0"/>
                <a:cs typeface="Times New Roman" panose="02020603050405020304" pitchFamily="18" charset="0"/>
              </a:rPr>
              <a:t>cấu</a:t>
            </a:r>
            <a:r>
              <a:rPr lang="en-US" sz="2000" dirty="0">
                <a:solidFill>
                  <a:srgbClr val="000000"/>
                </a:solidFill>
                <a:latin typeface="TimesNewRomanPSMT"/>
                <a:ea typeface="Calibri" panose="020F0502020204030204" pitchFamily="34" charset="0"/>
                <a:cs typeface="Times New Roman" panose="02020603050405020304" pitchFamily="18" charset="0"/>
              </a:rPr>
              <a:t> </a:t>
            </a:r>
            <a:r>
              <a:rPr lang="en-US" sz="2000" dirty="0" err="1">
                <a:solidFill>
                  <a:srgbClr val="000000"/>
                </a:solidFill>
                <a:latin typeface="TimesNewRomanPSMT"/>
                <a:ea typeface="Calibri" panose="020F0502020204030204" pitchFamily="34" charset="0"/>
                <a:cs typeface="Times New Roman" panose="02020603050405020304" pitchFamily="18" charset="0"/>
              </a:rPr>
              <a:t>trúc</a:t>
            </a:r>
            <a:r>
              <a:rPr lang="en-US" sz="2000" dirty="0">
                <a:solidFill>
                  <a:srgbClr val="000000"/>
                </a:solidFill>
                <a:latin typeface="Times New Roman" panose="02020603050405020304" pitchFamily="18" charset="0"/>
                <a:ea typeface="Calibri" panose="020F0502020204030204" pitchFamily="34" charset="0"/>
              </a:rPr>
              <a:t> </a:t>
            </a:r>
            <a:r>
              <a:rPr lang="en-US" sz="2000" dirty="0" err="1">
                <a:solidFill>
                  <a:srgbClr val="000000"/>
                </a:solidFill>
                <a:latin typeface="TimesNewRomanPSMT"/>
                <a:ea typeface="Calibri" panose="020F0502020204030204" pitchFamily="34" charset="0"/>
                <a:cs typeface="Times New Roman" panose="02020603050405020304" pitchFamily="18" charset="0"/>
              </a:rPr>
              <a:t>mạng</a:t>
            </a:r>
            <a:r>
              <a:rPr lang="en-US" sz="2000" dirty="0">
                <a:solidFill>
                  <a:srgbClr val="000000"/>
                </a:solidFill>
                <a:latin typeface="TimesNewRomanPSMT"/>
                <a:ea typeface="Calibri" panose="020F0502020204030204" pitchFamily="34" charset="0"/>
                <a:cs typeface="Times New Roman" panose="02020603050405020304" pitchFamily="18" charset="0"/>
              </a:rPr>
              <a:t> </a:t>
            </a:r>
            <a:r>
              <a:rPr lang="en-US" sz="2000" dirty="0" err="1">
                <a:solidFill>
                  <a:srgbClr val="000000"/>
                </a:solidFill>
                <a:latin typeface="TimesNewRomanPSMT"/>
                <a:ea typeface="Calibri" panose="020F0502020204030204" pitchFamily="34" charset="0"/>
                <a:cs typeface="Times New Roman" panose="02020603050405020304" pitchFamily="18" charset="0"/>
              </a:rPr>
              <a:t>thay</a:t>
            </a:r>
            <a:r>
              <a:rPr lang="en-US" sz="2000" dirty="0">
                <a:solidFill>
                  <a:srgbClr val="000000"/>
                </a:solidFill>
                <a:latin typeface="TimesNewRomanPSMT"/>
                <a:ea typeface="Calibri" panose="020F0502020204030204" pitchFamily="34" charset="0"/>
                <a:cs typeface="Times New Roman" panose="02020603050405020304" pitchFamily="18" charset="0"/>
              </a:rPr>
              <a:t> </a:t>
            </a:r>
            <a:r>
              <a:rPr lang="en-US" sz="2000" dirty="0" err="1" smtClean="0">
                <a:solidFill>
                  <a:srgbClr val="000000"/>
                </a:solidFill>
                <a:latin typeface="TimesNewRomanPSMT"/>
                <a:ea typeface="Calibri" panose="020F0502020204030204" pitchFamily="34" charset="0"/>
                <a:cs typeface="Times New Roman" panose="02020603050405020304" pitchFamily="18" charset="0"/>
              </a:rPr>
              <a:t>thế</a:t>
            </a:r>
            <a:r>
              <a:rPr lang="en-US" sz="2000" dirty="0" smtClean="0">
                <a:solidFill>
                  <a:srgbClr val="000000"/>
                </a:solidFill>
                <a:latin typeface="TimesNewRomanPSMT"/>
                <a:ea typeface="Calibri" panose="020F0502020204030204" pitchFamily="34" charset="0"/>
                <a:cs typeface="Times New Roman" panose="02020603050405020304" pitchFamily="18" charset="0"/>
              </a:rPr>
              <a:t> </a:t>
            </a:r>
            <a:r>
              <a:rPr lang="en-US" sz="2000" dirty="0" err="1" smtClean="0">
                <a:solidFill>
                  <a:srgbClr val="000000"/>
                </a:solidFill>
                <a:latin typeface="TimesNewRomanPSMT"/>
                <a:ea typeface="Calibri" panose="020F0502020204030204" pitchFamily="34" charset="0"/>
                <a:cs typeface="Times New Roman" panose="02020603050405020304" pitchFamily="18" charset="0"/>
              </a:rPr>
              <a:t>hoán</a:t>
            </a:r>
            <a:r>
              <a:rPr lang="en-US" sz="2000" dirty="0" smtClean="0">
                <a:solidFill>
                  <a:srgbClr val="000000"/>
                </a:solidFill>
                <a:latin typeface="TimesNewRomanPSMT"/>
                <a:ea typeface="Calibri" panose="020F0502020204030204" pitchFamily="34" charset="0"/>
                <a:cs typeface="Times New Roman" panose="02020603050405020304" pitchFamily="18" charset="0"/>
              </a:rPr>
              <a:t> </a:t>
            </a:r>
            <a:r>
              <a:rPr lang="en-US" sz="2000" dirty="0" err="1">
                <a:solidFill>
                  <a:srgbClr val="000000"/>
                </a:solidFill>
                <a:latin typeface="TimesNewRomanPSMT"/>
                <a:ea typeface="Calibri" panose="020F0502020204030204" pitchFamily="34" charset="0"/>
                <a:cs typeface="Times New Roman" panose="02020603050405020304" pitchFamily="18" charset="0"/>
              </a:rPr>
              <a:t>vị</a:t>
            </a:r>
            <a:r>
              <a:rPr lang="en-US" sz="2000" dirty="0">
                <a:solidFill>
                  <a:srgbClr val="000000"/>
                </a:solidFill>
                <a:latin typeface="TimesNewRomanPSMT"/>
                <a:ea typeface="Calibri" panose="020F0502020204030204" pitchFamily="34" charset="0"/>
                <a:cs typeface="Times New Roman" panose="02020603050405020304" pitchFamily="18" charset="0"/>
              </a:rPr>
              <a:t> , </a:t>
            </a:r>
            <a:r>
              <a:rPr lang="en-US" sz="2000" dirty="0" err="1">
                <a:solidFill>
                  <a:srgbClr val="000000"/>
                </a:solidFill>
                <a:latin typeface="TimesNewRomanPSMT"/>
                <a:ea typeface="Calibri" panose="020F0502020204030204" pitchFamily="34" charset="0"/>
                <a:cs typeface="Times New Roman" panose="02020603050405020304" pitchFamily="18" charset="0"/>
              </a:rPr>
              <a:t>số</a:t>
            </a:r>
            <a:r>
              <a:rPr lang="en-US" sz="2000" dirty="0">
                <a:solidFill>
                  <a:srgbClr val="000000"/>
                </a:solidFill>
                <a:latin typeface="TimesNewRomanPSMT"/>
                <a:ea typeface="Calibri" panose="020F0502020204030204" pitchFamily="34" charset="0"/>
                <a:cs typeface="Times New Roman" panose="02020603050405020304" pitchFamily="18" charset="0"/>
              </a:rPr>
              <a:t> </a:t>
            </a:r>
            <a:r>
              <a:rPr lang="en-US" sz="2000" dirty="0" err="1">
                <a:solidFill>
                  <a:srgbClr val="000000"/>
                </a:solidFill>
                <a:latin typeface="TimesNewRomanPSMT"/>
                <a:ea typeface="Calibri" panose="020F0502020204030204" pitchFamily="34" charset="0"/>
                <a:cs typeface="Times New Roman" panose="02020603050405020304" pitchFamily="18" charset="0"/>
              </a:rPr>
              <a:t>chu</a:t>
            </a:r>
            <a:r>
              <a:rPr lang="en-US" sz="2000" dirty="0">
                <a:solidFill>
                  <a:srgbClr val="000000"/>
                </a:solidFill>
                <a:latin typeface="TimesNewRomanPSMT"/>
                <a:ea typeface="Calibri" panose="020F0502020204030204" pitchFamily="34" charset="0"/>
                <a:cs typeface="Times New Roman" panose="02020603050405020304" pitchFamily="18" charset="0"/>
              </a:rPr>
              <a:t> </a:t>
            </a:r>
            <a:r>
              <a:rPr lang="en-US" sz="2000" dirty="0" err="1">
                <a:solidFill>
                  <a:srgbClr val="000000"/>
                </a:solidFill>
                <a:latin typeface="TimesNewRomanPSMT"/>
                <a:ea typeface="Calibri" panose="020F0502020204030204" pitchFamily="34" charset="0"/>
                <a:cs typeface="Times New Roman" panose="02020603050405020304" pitchFamily="18" charset="0"/>
              </a:rPr>
              <a:t>trình</a:t>
            </a:r>
            <a:r>
              <a:rPr lang="en-US" sz="2000" dirty="0">
                <a:solidFill>
                  <a:srgbClr val="000000"/>
                </a:solidFill>
                <a:latin typeface="TimesNewRomanPSMT"/>
                <a:ea typeface="Calibri" panose="020F0502020204030204" pitchFamily="34" charset="0"/>
                <a:cs typeface="Times New Roman" panose="02020603050405020304" pitchFamily="18" charset="0"/>
              </a:rPr>
              <a:t> 10,12,14 </a:t>
            </a:r>
            <a:r>
              <a:rPr lang="en-US" sz="2000" dirty="0" err="1">
                <a:solidFill>
                  <a:srgbClr val="000000"/>
                </a:solidFill>
                <a:latin typeface="TimesNewRomanPSMT"/>
                <a:ea typeface="Calibri" panose="020F0502020204030204" pitchFamily="34" charset="0"/>
                <a:cs typeface="Times New Roman" panose="02020603050405020304" pitchFamily="18" charset="0"/>
              </a:rPr>
              <a:t>tùy</a:t>
            </a:r>
            <a:r>
              <a:rPr lang="en-US" sz="2000" dirty="0">
                <a:solidFill>
                  <a:srgbClr val="000000"/>
                </a:solidFill>
                <a:latin typeface="TimesNewRomanPSMT"/>
                <a:ea typeface="Calibri" panose="020F0502020204030204" pitchFamily="34" charset="0"/>
                <a:cs typeface="Times New Roman" panose="02020603050405020304" pitchFamily="18" charset="0"/>
              </a:rPr>
              <a:t> </a:t>
            </a:r>
            <a:r>
              <a:rPr lang="en-US" sz="2000" dirty="0" err="1">
                <a:solidFill>
                  <a:srgbClr val="000000"/>
                </a:solidFill>
                <a:latin typeface="TimesNewRomanPSMT"/>
                <a:ea typeface="Calibri" panose="020F0502020204030204" pitchFamily="34" charset="0"/>
                <a:cs typeface="Times New Roman" panose="02020603050405020304" pitchFamily="18" charset="0"/>
              </a:rPr>
              <a:t>theo</a:t>
            </a:r>
            <a:r>
              <a:rPr lang="en-US" sz="2000" dirty="0">
                <a:solidFill>
                  <a:srgbClr val="000000"/>
                </a:solidFill>
                <a:latin typeface="TimesNewRomanPSMT"/>
                <a:ea typeface="Calibri" panose="020F0502020204030204" pitchFamily="34" charset="0"/>
                <a:cs typeface="Times New Roman" panose="02020603050405020304" pitchFamily="18" charset="0"/>
              </a:rPr>
              <a:t> </a:t>
            </a:r>
            <a:r>
              <a:rPr lang="en-US" sz="2000" dirty="0" err="1">
                <a:solidFill>
                  <a:srgbClr val="000000"/>
                </a:solidFill>
                <a:latin typeface="TimesNewRomanPSMT"/>
                <a:ea typeface="Calibri" panose="020F0502020204030204" pitchFamily="34" charset="0"/>
                <a:cs typeface="Times New Roman" panose="02020603050405020304" pitchFamily="18" charset="0"/>
              </a:rPr>
              <a:t>độ</a:t>
            </a:r>
            <a:r>
              <a:rPr lang="en-US" sz="2000" dirty="0">
                <a:solidFill>
                  <a:srgbClr val="000000"/>
                </a:solidFill>
                <a:latin typeface="TimesNewRomanPSMT"/>
                <a:ea typeface="Calibri" panose="020F0502020204030204" pitchFamily="34" charset="0"/>
                <a:cs typeface="Times New Roman" panose="02020603050405020304" pitchFamily="18" charset="0"/>
              </a:rPr>
              <a:t> </a:t>
            </a:r>
            <a:r>
              <a:rPr lang="en-US" sz="2000" dirty="0" err="1">
                <a:solidFill>
                  <a:srgbClr val="000000"/>
                </a:solidFill>
                <a:latin typeface="TimesNewRomanPSMT"/>
                <a:ea typeface="Calibri" panose="020F0502020204030204" pitchFamily="34" charset="0"/>
                <a:cs typeface="Times New Roman" panose="02020603050405020304" pitchFamily="18" charset="0"/>
              </a:rPr>
              <a:t>dài</a:t>
            </a:r>
            <a:r>
              <a:rPr lang="en-US" sz="2000" dirty="0">
                <a:solidFill>
                  <a:srgbClr val="000000"/>
                </a:solidFill>
                <a:latin typeface="TimesNewRomanPSMT"/>
                <a:ea typeface="Calibri" panose="020F0502020204030204" pitchFamily="34" charset="0"/>
                <a:cs typeface="Times New Roman" panose="02020603050405020304" pitchFamily="18" charset="0"/>
              </a:rPr>
              <a:t> </a:t>
            </a:r>
            <a:r>
              <a:rPr lang="en-US" sz="2000" dirty="0" err="1">
                <a:solidFill>
                  <a:srgbClr val="000000"/>
                </a:solidFill>
                <a:latin typeface="TimesNewRomanPSMT"/>
                <a:ea typeface="Calibri" panose="020F0502020204030204" pitchFamily="34" charset="0"/>
                <a:cs typeface="Times New Roman" panose="02020603050405020304" pitchFamily="18" charset="0"/>
              </a:rPr>
              <a:t>khóa</a:t>
            </a:r>
            <a:r>
              <a:rPr lang="en-US" sz="2000" dirty="0">
                <a:solidFill>
                  <a:srgbClr val="000000"/>
                </a:solidFill>
                <a:latin typeface="TimesNewRomanPSMT"/>
                <a:ea typeface="Calibri" panose="020F0502020204030204" pitchFamily="34" charset="0"/>
                <a:cs typeface="Times New Roman" panose="02020603050405020304" pitchFamily="18" charset="0"/>
              </a:rPr>
              <a:t>.</a:t>
            </a:r>
            <a:endParaRPr lang="en-US" sz="2000" dirty="0"/>
          </a:p>
        </p:txBody>
      </p:sp>
      <p:sp>
        <p:nvSpPr>
          <p:cNvPr id="13" name="Oval 12"/>
          <p:cNvSpPr/>
          <p:nvPr/>
        </p:nvSpPr>
        <p:spPr>
          <a:xfrm>
            <a:off x="4955176" y="3091542"/>
            <a:ext cx="1854925" cy="1741714"/>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solidFill>
                  <a:schemeClr val="tx1"/>
                </a:solidFill>
              </a:rPr>
              <a:t>Vòng</a:t>
            </a:r>
            <a:r>
              <a:rPr lang="en-US" sz="3200" dirty="0" smtClean="0">
                <a:solidFill>
                  <a:schemeClr val="tx1"/>
                </a:solidFill>
              </a:rPr>
              <a:t> </a:t>
            </a:r>
            <a:r>
              <a:rPr lang="en-US" sz="3200" dirty="0" err="1" smtClean="0">
                <a:solidFill>
                  <a:schemeClr val="tx1"/>
                </a:solidFill>
              </a:rPr>
              <a:t>Lặp</a:t>
            </a:r>
            <a:endParaRPr lang="en-US" sz="3200" dirty="0">
              <a:solidFill>
                <a:schemeClr val="tx1"/>
              </a:solidFill>
            </a:endParaRPr>
          </a:p>
        </p:txBody>
      </p:sp>
      <p:sp>
        <p:nvSpPr>
          <p:cNvPr id="23" name="Flowchart: Terminator 22"/>
          <p:cNvSpPr/>
          <p:nvPr/>
        </p:nvSpPr>
        <p:spPr>
          <a:xfrm>
            <a:off x="6366249" y="2827161"/>
            <a:ext cx="3030013" cy="523042"/>
          </a:xfrm>
          <a:prstGeom prst="flowChartTerminator">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smtClean="0">
                <a:solidFill>
                  <a:schemeClr val="tx1"/>
                </a:solidFill>
              </a:rPr>
              <a:t>SubByte</a:t>
            </a:r>
            <a:r>
              <a:rPr lang="en-US" sz="2800" b="1" dirty="0" smtClean="0">
                <a:solidFill>
                  <a:schemeClr val="tx1"/>
                </a:solidFill>
              </a:rPr>
              <a:t>()</a:t>
            </a:r>
            <a:endParaRPr lang="en-US" sz="2800" b="1" dirty="0">
              <a:solidFill>
                <a:schemeClr val="tx1"/>
              </a:solidFill>
            </a:endParaRPr>
          </a:p>
        </p:txBody>
      </p:sp>
      <p:sp>
        <p:nvSpPr>
          <p:cNvPr id="27" name="Flowchart: Terminator 26"/>
          <p:cNvSpPr/>
          <p:nvPr/>
        </p:nvSpPr>
        <p:spPr>
          <a:xfrm>
            <a:off x="6588175" y="3417237"/>
            <a:ext cx="3030013" cy="523042"/>
          </a:xfrm>
          <a:prstGeom prst="flowChartTerminator">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smtClean="0">
                <a:solidFill>
                  <a:schemeClr val="tx1"/>
                </a:solidFill>
              </a:rPr>
              <a:t>ShiftRows</a:t>
            </a:r>
            <a:r>
              <a:rPr lang="en-US" sz="2800" b="1" dirty="0" smtClean="0">
                <a:solidFill>
                  <a:schemeClr val="tx1"/>
                </a:solidFill>
              </a:rPr>
              <a:t>()</a:t>
            </a:r>
            <a:endParaRPr lang="en-US" dirty="0"/>
          </a:p>
        </p:txBody>
      </p:sp>
      <p:sp>
        <p:nvSpPr>
          <p:cNvPr id="28" name="Flowchart: Terminator 27"/>
          <p:cNvSpPr/>
          <p:nvPr/>
        </p:nvSpPr>
        <p:spPr>
          <a:xfrm>
            <a:off x="6699138" y="4007313"/>
            <a:ext cx="3030013" cy="523042"/>
          </a:xfrm>
          <a:prstGeom prst="flowChartTerminator">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smtClean="0">
                <a:solidFill>
                  <a:schemeClr val="tx1"/>
                </a:solidFill>
              </a:rPr>
              <a:t>MixColumns</a:t>
            </a:r>
            <a:r>
              <a:rPr lang="en-US" sz="2800" b="1" dirty="0" smtClean="0">
                <a:solidFill>
                  <a:schemeClr val="tx1"/>
                </a:solidFill>
              </a:rPr>
              <a:t>()</a:t>
            </a:r>
            <a:endParaRPr lang="en-US" dirty="0"/>
          </a:p>
        </p:txBody>
      </p:sp>
      <p:sp>
        <p:nvSpPr>
          <p:cNvPr id="29" name="Flowchart: Terminator 28"/>
          <p:cNvSpPr/>
          <p:nvPr/>
        </p:nvSpPr>
        <p:spPr>
          <a:xfrm>
            <a:off x="6754620" y="4597389"/>
            <a:ext cx="3030013" cy="523042"/>
          </a:xfrm>
          <a:prstGeom prst="flowChartTerminator">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smtClean="0">
                <a:solidFill>
                  <a:schemeClr val="tx1"/>
                </a:solidFill>
              </a:rPr>
              <a:t>AddRoundKey</a:t>
            </a:r>
            <a:r>
              <a:rPr lang="en-US" sz="2800" b="1" dirty="0" smtClean="0">
                <a:solidFill>
                  <a:schemeClr val="tx1"/>
                </a:solidFill>
              </a:rPr>
              <a:t>()</a:t>
            </a:r>
            <a:endParaRPr lang="en-US" dirty="0"/>
          </a:p>
        </p:txBody>
      </p:sp>
    </p:spTree>
    <p:extLst>
      <p:ext uri="{BB962C8B-B14F-4D97-AF65-F5344CB8AC3E}">
        <p14:creationId xmlns:p14="http://schemas.microsoft.com/office/powerpoint/2010/main" val="413793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inVertic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randombar(horizontal)">
                                      <p:cBhvr>
                                        <p:cTn id="27" dur="500"/>
                                        <p:tgtEl>
                                          <p:spTgt spid="23"/>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randombar(horizontal)">
                                      <p:cBhvr>
                                        <p:cTn id="30" dur="500"/>
                                        <p:tgtEl>
                                          <p:spTgt spid="27"/>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randombar(horizontal)">
                                      <p:cBhvr>
                                        <p:cTn id="33" dur="500"/>
                                        <p:tgtEl>
                                          <p:spTgt spid="28"/>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randombar(horizontal)">
                                      <p:cBhvr>
                                        <p:cTn id="3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3" grpId="0" animBg="1"/>
      <p:bldP spid="23" grpId="0" animBg="1"/>
      <p:bldP spid="27" grpId="0" animBg="1"/>
      <p:bldP spid="28" grpId="0" animBg="1"/>
      <p:bldP spid="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8B33B57-4190-4D01-AF38-0269F4F61BF1}"/>
              </a:ext>
            </a:extLst>
          </p:cNvPr>
          <p:cNvGrpSpPr/>
          <p:nvPr/>
        </p:nvGrpSpPr>
        <p:grpSpPr>
          <a:xfrm>
            <a:off x="476475" y="1105989"/>
            <a:ext cx="6986771" cy="963299"/>
            <a:chOff x="1151472" y="3187501"/>
            <a:chExt cx="6552728" cy="914400"/>
          </a:xfrm>
        </p:grpSpPr>
        <p:sp>
          <p:nvSpPr>
            <p:cNvPr id="3" name="Pentagon 2">
              <a:extLst>
                <a:ext uri="{FF2B5EF4-FFF2-40B4-BE49-F238E27FC236}">
                  <a16:creationId xmlns:a16="http://schemas.microsoft.com/office/drawing/2014/main" id="{AB88E9E7-A9A3-4127-AD76-B1BFF083D19C}"/>
                </a:ext>
              </a:extLst>
            </p:cNvPr>
            <p:cNvSpPr/>
            <p:nvPr/>
          </p:nvSpPr>
          <p:spPr>
            <a:xfrm>
              <a:off x="1633824" y="3347030"/>
              <a:ext cx="6070376" cy="720000"/>
            </a:xfrm>
            <a:prstGeom prst="homePlate">
              <a:avLst/>
            </a:prstGeom>
            <a:solidFill>
              <a:srgbClr val="F8B2A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4" name="Pentagon 3">
              <a:extLst>
                <a:ext uri="{FF2B5EF4-FFF2-40B4-BE49-F238E27FC236}">
                  <a16:creationId xmlns:a16="http://schemas.microsoft.com/office/drawing/2014/main" id="{FE070D95-C78D-411C-A6E5-14B3980AE197}"/>
                </a:ext>
              </a:extLst>
            </p:cNvPr>
            <p:cNvSpPr/>
            <p:nvPr/>
          </p:nvSpPr>
          <p:spPr>
            <a:xfrm>
              <a:off x="1633824" y="3284701"/>
              <a:ext cx="5914970" cy="720000"/>
            </a:xfrm>
            <a:prstGeom prst="homePlate">
              <a:avLst/>
            </a:prstGeom>
            <a:solidFill>
              <a:sysClr val="window" lastClr="FFFFFF"/>
            </a:solidFill>
            <a:ln w="38100" cap="flat" cmpd="sng" algn="ctr">
              <a:solidFill>
                <a:srgbClr val="F8B2A3"/>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5" name="Diamond 4">
              <a:extLst>
                <a:ext uri="{FF2B5EF4-FFF2-40B4-BE49-F238E27FC236}">
                  <a16:creationId xmlns:a16="http://schemas.microsoft.com/office/drawing/2014/main" id="{B4955E8B-760B-4319-AA10-DEE755BE7F0B}"/>
                </a:ext>
              </a:extLst>
            </p:cNvPr>
            <p:cNvSpPr/>
            <p:nvPr/>
          </p:nvSpPr>
          <p:spPr>
            <a:xfrm>
              <a:off x="1151472" y="3187501"/>
              <a:ext cx="914400" cy="914400"/>
            </a:xfrm>
            <a:prstGeom prst="diamond">
              <a:avLst/>
            </a:prstGeom>
            <a:solidFill>
              <a:srgbClr val="F8B2A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grpSp>
      <p:sp>
        <p:nvSpPr>
          <p:cNvPr id="6" name="TextBox 5">
            <a:extLst>
              <a:ext uri="{FF2B5EF4-FFF2-40B4-BE49-F238E27FC236}">
                <a16:creationId xmlns:a16="http://schemas.microsoft.com/office/drawing/2014/main" id="{E534F0DE-D49D-4386-BF7A-A63327A1BBB8}"/>
              </a:ext>
            </a:extLst>
          </p:cNvPr>
          <p:cNvSpPr txBox="1"/>
          <p:nvPr/>
        </p:nvSpPr>
        <p:spPr bwMode="auto">
          <a:xfrm>
            <a:off x="1922072" y="1372886"/>
            <a:ext cx="4444178" cy="46166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b="1" dirty="0" err="1" smtClean="0">
                <a:solidFill>
                  <a:schemeClr val="tx1">
                    <a:lumMod val="75000"/>
                    <a:lumOff val="25000"/>
                  </a:schemeClr>
                </a:solidFill>
                <a:latin typeface="Arial" panose="020B0604020202020204" pitchFamily="34" charset="0"/>
                <a:cs typeface="Arial" panose="020B0604020202020204" pitchFamily="34" charset="0"/>
              </a:rPr>
              <a:t>Quá</a:t>
            </a:r>
            <a:r>
              <a:rPr lang="en-US" altLang="ko-KR" sz="2400" b="1"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ko-KR" sz="2400" b="1" dirty="0" err="1" smtClean="0">
                <a:solidFill>
                  <a:schemeClr val="tx1">
                    <a:lumMod val="75000"/>
                    <a:lumOff val="25000"/>
                  </a:schemeClr>
                </a:solidFill>
                <a:latin typeface="Arial" panose="020B0604020202020204" pitchFamily="34" charset="0"/>
                <a:cs typeface="Arial" panose="020B0604020202020204" pitchFamily="34" charset="0"/>
              </a:rPr>
              <a:t>trình</a:t>
            </a:r>
            <a:r>
              <a:rPr lang="en-US" altLang="ko-KR" sz="2400" b="1"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ko-KR" sz="2400" b="1" dirty="0" err="1" smtClean="0">
                <a:solidFill>
                  <a:schemeClr val="tx1">
                    <a:lumMod val="75000"/>
                    <a:lumOff val="25000"/>
                  </a:schemeClr>
                </a:solidFill>
                <a:latin typeface="Arial" panose="020B0604020202020204" pitchFamily="34" charset="0"/>
                <a:cs typeface="Arial" panose="020B0604020202020204" pitchFamily="34" charset="0"/>
              </a:rPr>
              <a:t>mã</a:t>
            </a:r>
            <a:r>
              <a:rPr lang="en-US" altLang="ko-KR" sz="2400" b="1"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ko-KR" sz="2400" b="1" dirty="0" err="1" smtClean="0">
                <a:solidFill>
                  <a:schemeClr val="tx1">
                    <a:lumMod val="75000"/>
                    <a:lumOff val="25000"/>
                  </a:schemeClr>
                </a:solidFill>
                <a:latin typeface="Arial" panose="020B0604020202020204" pitchFamily="34" charset="0"/>
                <a:cs typeface="Arial" panose="020B0604020202020204" pitchFamily="34" charset="0"/>
              </a:rPr>
              <a:t>hóa</a:t>
            </a:r>
            <a:endParaRPr lang="en-US" altLang="ko-KR" sz="24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7" name="Rectangle 2"/>
          <p:cNvSpPr>
            <a:spLocks noChangeArrowheads="1"/>
          </p:cNvSpPr>
          <p:nvPr/>
        </p:nvSpPr>
        <p:spPr bwMode="auto">
          <a:xfrm>
            <a:off x="7034524" y="196689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p:cNvGraphicFramePr>
          <p:nvPr>
            <p:extLst>
              <p:ext uri="{D42A27DB-BD31-4B8C-83A1-F6EECF244321}">
                <p14:modId xmlns:p14="http://schemas.microsoft.com/office/powerpoint/2010/main" val="3222724407"/>
              </p:ext>
            </p:extLst>
          </p:nvPr>
        </p:nvGraphicFramePr>
        <p:xfrm>
          <a:off x="7034524" y="1966890"/>
          <a:ext cx="4092575" cy="4449763"/>
        </p:xfrm>
        <a:graphic>
          <a:graphicData uri="http://schemas.openxmlformats.org/presentationml/2006/ole">
            <mc:AlternateContent xmlns:mc="http://schemas.openxmlformats.org/markup-compatibility/2006">
              <mc:Choice xmlns:v="urn:schemas-microsoft-com:vml" Requires="v">
                <p:oleObj spid="_x0000_s1058" name="Picture" r:id="rId3" imgW="0" imgH="0" progId="StaticMetafile">
                  <p:embed/>
                </p:oleObj>
              </mc:Choice>
              <mc:Fallback>
                <p:oleObj name="Picture" r:id="rId3" imgW="0" imgH="0" progId="StaticMetafile">
                  <p:embed/>
                  <p:pic>
                    <p:nvPicPr>
                      <p:cNvPr id="0" name="rectole000000000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4524" y="1966890"/>
                        <a:ext cx="4092575" cy="4449763"/>
                      </a:xfrm>
                      <a:prstGeom prst="rect">
                        <a:avLst/>
                      </a:prstGeom>
                      <a:solidFill>
                        <a:srgbClr val="FFFFFF"/>
                      </a:solidFill>
                      <a:ln>
                        <a:noFill/>
                      </a:ln>
                    </p:spPr>
                  </p:pic>
                </p:oleObj>
              </mc:Fallback>
            </mc:AlternateContent>
          </a:graphicData>
        </a:graphic>
      </p:graphicFrame>
      <p:sp>
        <p:nvSpPr>
          <p:cNvPr id="9" name="Rectangle 8"/>
          <p:cNvSpPr/>
          <p:nvPr/>
        </p:nvSpPr>
        <p:spPr>
          <a:xfrm>
            <a:off x="476475" y="2625905"/>
            <a:ext cx="6096000" cy="3261149"/>
          </a:xfrm>
          <a:prstGeom prst="rect">
            <a:avLst/>
          </a:prstGeom>
        </p:spPr>
        <p:txBody>
          <a:bodyPr>
            <a:spAutoFit/>
          </a:bodyPr>
          <a:lstStyle/>
          <a:p>
            <a:pPr algn="just">
              <a:lnSpc>
                <a:spcPct val="107000"/>
              </a:lnSpc>
              <a:spcAft>
                <a:spcPts val="800"/>
              </a:spcAft>
            </a:pP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Bước</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khởi</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tạo</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dữ</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liệu</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cần</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được</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mã</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hóa</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plain_text</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kết</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hợp</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với</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key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bằng</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chức</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năng</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AddRoundKey</a:t>
            </a:r>
            <a:endParaRPr lang="en-US" sz="1600" dirty="0" smtClean="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dirty="0" err="1"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Bước</a:t>
            </a:r>
            <a:r>
              <a:rPr lang="en-US" dirty="0"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lặp</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mã</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hóa</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kết</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quả</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bước</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1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được</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sử</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dụng</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để</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thực</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hiện</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tuần</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tự</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chức</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năng</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SubBytes</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ShiftRows</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MixColumns</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và</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AddRoundKey</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Bước</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này</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được</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lặp</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lại</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9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lần</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Chú</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ý,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KeyExpansion</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thực</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hiện</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song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song</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với</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bước</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AddRoundKey</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để</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tạo</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khóa</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vòng</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cho</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chức</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năng</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này</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dirty="0" err="1"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Bước</a:t>
            </a:r>
            <a:r>
              <a:rPr lang="en-US" dirty="0"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tạo</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ngõ</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ra</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Sau</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9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lần</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lặp</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ở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bước</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2,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kết</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quả</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được</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sử</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dụng</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để</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thực</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hiện</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tuần</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tự</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chức</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năng</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SubBytes</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ShiftRows</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và</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AddRoundKey</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để</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tạo</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ngõ</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ra</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cipher_text</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Rectangle 9"/>
          <p:cNvSpPr/>
          <p:nvPr/>
        </p:nvSpPr>
        <p:spPr>
          <a:xfrm>
            <a:off x="9449960" y="1089383"/>
            <a:ext cx="620683" cy="369332"/>
          </a:xfrm>
          <a:prstGeom prst="rect">
            <a:avLst/>
          </a:prstGeom>
        </p:spPr>
        <p:txBody>
          <a:bodyPr wrap="none">
            <a:spAutoFit/>
          </a:bodyPr>
          <a:lstStyle/>
          <a:p>
            <a:r>
              <a:rPr lang="en-US" dirty="0" smtClean="0">
                <a:latin typeface="Times New Roman" panose="02020603050405020304" pitchFamily="18" charset="0"/>
              </a:rPr>
              <a:t>AES</a:t>
            </a:r>
            <a:endParaRPr lang="en-US" dirty="0"/>
          </a:p>
        </p:txBody>
      </p:sp>
    </p:spTree>
    <p:extLst>
      <p:ext uri="{BB962C8B-B14F-4D97-AF65-F5344CB8AC3E}">
        <p14:creationId xmlns:p14="http://schemas.microsoft.com/office/powerpoint/2010/main" val="267418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 calcmode="lin" valueType="num">
                                      <p:cBhvr additive="base">
                                        <p:cTn id="1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anim calcmode="lin" valueType="num">
                                      <p:cBhvr additive="base">
                                        <p:cTn id="2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 calcmode="lin" valueType="num">
                                      <p:cBhvr additive="base">
                                        <p:cTn id="2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arn(inVertical)">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8B33B57-4190-4D01-AF38-0269F4F61BF1}"/>
              </a:ext>
            </a:extLst>
          </p:cNvPr>
          <p:cNvGrpSpPr/>
          <p:nvPr/>
        </p:nvGrpSpPr>
        <p:grpSpPr>
          <a:xfrm>
            <a:off x="476475" y="1105989"/>
            <a:ext cx="6986771" cy="963299"/>
            <a:chOff x="1151472" y="3187501"/>
            <a:chExt cx="6552728" cy="914400"/>
          </a:xfrm>
        </p:grpSpPr>
        <p:sp>
          <p:nvSpPr>
            <p:cNvPr id="3" name="Pentagon 2">
              <a:extLst>
                <a:ext uri="{FF2B5EF4-FFF2-40B4-BE49-F238E27FC236}">
                  <a16:creationId xmlns:a16="http://schemas.microsoft.com/office/drawing/2014/main" id="{AB88E9E7-A9A3-4127-AD76-B1BFF083D19C}"/>
                </a:ext>
              </a:extLst>
            </p:cNvPr>
            <p:cNvSpPr/>
            <p:nvPr/>
          </p:nvSpPr>
          <p:spPr>
            <a:xfrm>
              <a:off x="1633824" y="3347030"/>
              <a:ext cx="6070376" cy="720000"/>
            </a:xfrm>
            <a:prstGeom prst="homePlate">
              <a:avLst/>
            </a:prstGeom>
            <a:solidFill>
              <a:srgbClr val="F8B2A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4" name="Pentagon 3">
              <a:extLst>
                <a:ext uri="{FF2B5EF4-FFF2-40B4-BE49-F238E27FC236}">
                  <a16:creationId xmlns:a16="http://schemas.microsoft.com/office/drawing/2014/main" id="{FE070D95-C78D-411C-A6E5-14B3980AE197}"/>
                </a:ext>
              </a:extLst>
            </p:cNvPr>
            <p:cNvSpPr/>
            <p:nvPr/>
          </p:nvSpPr>
          <p:spPr>
            <a:xfrm>
              <a:off x="1633824" y="3284701"/>
              <a:ext cx="5914970" cy="720000"/>
            </a:xfrm>
            <a:prstGeom prst="homePlate">
              <a:avLst/>
            </a:prstGeom>
            <a:solidFill>
              <a:sysClr val="window" lastClr="FFFFFF"/>
            </a:solidFill>
            <a:ln w="38100" cap="flat" cmpd="sng" algn="ctr">
              <a:solidFill>
                <a:srgbClr val="F8B2A3"/>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5" name="Diamond 4">
              <a:extLst>
                <a:ext uri="{FF2B5EF4-FFF2-40B4-BE49-F238E27FC236}">
                  <a16:creationId xmlns:a16="http://schemas.microsoft.com/office/drawing/2014/main" id="{B4955E8B-760B-4319-AA10-DEE755BE7F0B}"/>
                </a:ext>
              </a:extLst>
            </p:cNvPr>
            <p:cNvSpPr/>
            <p:nvPr/>
          </p:nvSpPr>
          <p:spPr>
            <a:xfrm>
              <a:off x="1151472" y="3187501"/>
              <a:ext cx="914400" cy="914400"/>
            </a:xfrm>
            <a:prstGeom prst="diamond">
              <a:avLst/>
            </a:prstGeom>
            <a:solidFill>
              <a:srgbClr val="F8B2A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grpSp>
      <p:sp>
        <p:nvSpPr>
          <p:cNvPr id="6" name="TextBox 5">
            <a:extLst>
              <a:ext uri="{FF2B5EF4-FFF2-40B4-BE49-F238E27FC236}">
                <a16:creationId xmlns:a16="http://schemas.microsoft.com/office/drawing/2014/main" id="{E534F0DE-D49D-4386-BF7A-A63327A1BBB8}"/>
              </a:ext>
            </a:extLst>
          </p:cNvPr>
          <p:cNvSpPr txBox="1"/>
          <p:nvPr/>
        </p:nvSpPr>
        <p:spPr bwMode="auto">
          <a:xfrm>
            <a:off x="1922072" y="1372886"/>
            <a:ext cx="4444178" cy="46166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b="1" dirty="0" err="1" smtClean="0">
                <a:solidFill>
                  <a:schemeClr val="tx1">
                    <a:lumMod val="75000"/>
                    <a:lumOff val="25000"/>
                  </a:schemeClr>
                </a:solidFill>
                <a:latin typeface="Arial" panose="020B0604020202020204" pitchFamily="34" charset="0"/>
                <a:cs typeface="Arial" panose="020B0604020202020204" pitchFamily="34" charset="0"/>
              </a:rPr>
              <a:t>Quá</a:t>
            </a:r>
            <a:r>
              <a:rPr lang="en-US" altLang="ko-KR" sz="2400" b="1"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ko-KR" sz="2400" b="1" dirty="0" err="1" smtClean="0">
                <a:solidFill>
                  <a:schemeClr val="tx1">
                    <a:lumMod val="75000"/>
                    <a:lumOff val="25000"/>
                  </a:schemeClr>
                </a:solidFill>
                <a:latin typeface="Arial" panose="020B0604020202020204" pitchFamily="34" charset="0"/>
                <a:cs typeface="Arial" panose="020B0604020202020204" pitchFamily="34" charset="0"/>
              </a:rPr>
              <a:t>trình</a:t>
            </a:r>
            <a:r>
              <a:rPr lang="en-US" altLang="ko-KR" sz="2400" b="1" dirty="0">
                <a:solidFill>
                  <a:schemeClr val="tx1">
                    <a:lumMod val="75000"/>
                    <a:lumOff val="25000"/>
                  </a:schemeClr>
                </a:solidFill>
                <a:latin typeface="Arial" panose="020B0604020202020204" pitchFamily="34" charset="0"/>
                <a:cs typeface="Arial" panose="020B0604020202020204" pitchFamily="34" charset="0"/>
              </a:rPr>
              <a:t> </a:t>
            </a:r>
            <a:r>
              <a:rPr lang="en-US" altLang="ko-KR" sz="2400" b="1" dirty="0" err="1" smtClean="0">
                <a:solidFill>
                  <a:schemeClr val="tx1">
                    <a:lumMod val="75000"/>
                    <a:lumOff val="25000"/>
                  </a:schemeClr>
                </a:solidFill>
                <a:latin typeface="Arial" panose="020B0604020202020204" pitchFamily="34" charset="0"/>
                <a:cs typeface="Arial" panose="020B0604020202020204" pitchFamily="34" charset="0"/>
              </a:rPr>
              <a:t>giải</a:t>
            </a:r>
            <a:r>
              <a:rPr lang="en-US" altLang="ko-KR" sz="2400" b="1"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ko-KR" sz="2400" b="1" dirty="0" err="1" smtClean="0">
                <a:solidFill>
                  <a:schemeClr val="tx1">
                    <a:lumMod val="75000"/>
                    <a:lumOff val="25000"/>
                  </a:schemeClr>
                </a:solidFill>
                <a:latin typeface="Arial" panose="020B0604020202020204" pitchFamily="34" charset="0"/>
                <a:cs typeface="Arial" panose="020B0604020202020204" pitchFamily="34" charset="0"/>
              </a:rPr>
              <a:t>mã</a:t>
            </a:r>
            <a:endParaRPr lang="en-US" altLang="ko-KR" sz="24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7" name="Rectangle 2"/>
          <p:cNvSpPr>
            <a:spLocks noChangeArrowheads="1"/>
          </p:cNvSpPr>
          <p:nvPr/>
        </p:nvSpPr>
        <p:spPr bwMode="auto">
          <a:xfrm>
            <a:off x="7034524" y="196689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p:cNvSpPr/>
          <p:nvPr/>
        </p:nvSpPr>
        <p:spPr>
          <a:xfrm>
            <a:off x="9449960" y="1089383"/>
            <a:ext cx="620683" cy="369332"/>
          </a:xfrm>
          <a:prstGeom prst="rect">
            <a:avLst/>
          </a:prstGeom>
        </p:spPr>
        <p:txBody>
          <a:bodyPr wrap="none">
            <a:spAutoFit/>
          </a:bodyPr>
          <a:lstStyle/>
          <a:p>
            <a:r>
              <a:rPr lang="en-US" dirty="0" smtClean="0">
                <a:latin typeface="Times New Roman" panose="02020603050405020304" pitchFamily="18" charset="0"/>
              </a:rPr>
              <a:t>AES</a:t>
            </a:r>
            <a:endParaRPr lang="en-US" dirty="0"/>
          </a:p>
        </p:txBody>
      </p:sp>
      <p:sp>
        <p:nvSpPr>
          <p:cNvPr id="11" name="Rectangle 2"/>
          <p:cNvSpPr>
            <a:spLocks noChangeArrowheads="1"/>
          </p:cNvSpPr>
          <p:nvPr/>
        </p:nvSpPr>
        <p:spPr bwMode="auto">
          <a:xfrm>
            <a:off x="7463246" y="18345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6496458" y="18345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 name="Object 13"/>
          <p:cNvGraphicFramePr>
            <a:graphicFrameLocks/>
          </p:cNvGraphicFramePr>
          <p:nvPr>
            <p:extLst>
              <p:ext uri="{D42A27DB-BD31-4B8C-83A1-F6EECF244321}">
                <p14:modId xmlns:p14="http://schemas.microsoft.com/office/powerpoint/2010/main" val="3867489176"/>
              </p:ext>
            </p:extLst>
          </p:nvPr>
        </p:nvGraphicFramePr>
        <p:xfrm>
          <a:off x="7010263" y="1834551"/>
          <a:ext cx="4708525" cy="4449763"/>
        </p:xfrm>
        <a:graphic>
          <a:graphicData uri="http://schemas.openxmlformats.org/presentationml/2006/ole">
            <mc:AlternateContent xmlns:mc="http://schemas.openxmlformats.org/markup-compatibility/2006">
              <mc:Choice xmlns:v="urn:schemas-microsoft-com:vml" Requires="v">
                <p:oleObj spid="_x0000_s2085" name="Picture" r:id="rId3" imgW="0" imgH="0" progId="StaticMetafile">
                  <p:embed/>
                </p:oleObj>
              </mc:Choice>
              <mc:Fallback>
                <p:oleObj name="Picture" r:id="rId3" imgW="0" imgH="0" progId="StaticMetafile">
                  <p:embed/>
                  <p:pic>
                    <p:nvPicPr>
                      <p:cNvPr id="0" name="rectole000000000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263" y="1834551"/>
                        <a:ext cx="4708525" cy="4449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Rectangle 14"/>
          <p:cNvSpPr/>
          <p:nvPr/>
        </p:nvSpPr>
        <p:spPr>
          <a:xfrm>
            <a:off x="476475" y="2430439"/>
            <a:ext cx="6096000" cy="3853876"/>
          </a:xfrm>
          <a:prstGeom prst="rect">
            <a:avLst/>
          </a:prstGeom>
        </p:spPr>
        <p:txBody>
          <a:bodyPr>
            <a:spAutoFit/>
          </a:bodyPr>
          <a:lstStyle/>
          <a:p>
            <a:pPr algn="just">
              <a:lnSpc>
                <a:spcPct val="107000"/>
              </a:lnSpc>
              <a:spcAft>
                <a:spcPts val="800"/>
              </a:spcAft>
            </a:pP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Bước</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khởi</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tạo</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Dữ</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liệu</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cần</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được</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mã</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hóa</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cipher_text</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kết</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hợp</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với</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khóa</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vòng</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thứ</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10, round_key_10,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bằng</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chức</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năng</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AddRoundKey</a:t>
            </a:r>
            <a:endParaRPr lang="en-US" sz="1600" dirty="0" smtClean="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dirty="0" err="1"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Bước</a:t>
            </a:r>
            <a:r>
              <a:rPr lang="en-US" dirty="0"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lặp</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giải</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mã</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kết</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quả</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bước</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1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được</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sử</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dụng</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để</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thực</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hiện</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tuần</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tự</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chức</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năng</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InvShiftRows</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InvSubBytes</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AddRoundKey</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và</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InvMixColumns</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Bước</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này</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được</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lặp</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lại</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9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lần</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Chú</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ý,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InvKeyExpansion</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thực</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hiện</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song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song</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với</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bước</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AddRoundKey</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để</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tạo</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khóa</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vòng</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cho</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chức</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năng</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này</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dirty="0" err="1"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Bước</a:t>
            </a:r>
            <a:r>
              <a:rPr lang="en-US" dirty="0"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tạo</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ngõ</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ra</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Sau</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9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lần</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lặp</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ở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bước</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2,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kết</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quả</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được</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sử</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dụng</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để</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thực</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hiện</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tuần</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tự</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chức</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năng</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InvShiftRows</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InvSubBytes</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và</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AddRoundKey</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với</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khóa</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mã</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ban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đầu</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để</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khôi</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phục</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lại</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plain_text</a:t>
            </a: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2636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5">
                                            <p:txEl>
                                              <p:pRg st="1" end="1"/>
                                            </p:txEl>
                                          </p:spTgt>
                                        </p:tgtEl>
                                        <p:attrNameLst>
                                          <p:attrName>style.visibility</p:attrName>
                                        </p:attrNameLst>
                                      </p:cBhvr>
                                      <p:to>
                                        <p:strVal val="visible"/>
                                      </p:to>
                                    </p:set>
                                    <p:anim calcmode="lin" valueType="num">
                                      <p:cBhvr additive="base">
                                        <p:cTn id="21"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5">
                                            <p:txEl>
                                              <p:pRg st="2" end="2"/>
                                            </p:txEl>
                                          </p:spTgt>
                                        </p:tgtEl>
                                        <p:attrNameLst>
                                          <p:attrName>style.visibility</p:attrName>
                                        </p:attrNameLst>
                                      </p:cBhvr>
                                      <p:to>
                                        <p:strVal val="visible"/>
                                      </p:to>
                                    </p:set>
                                    <p:anim calcmode="lin" valueType="num">
                                      <p:cBhvr additive="base">
                                        <p:cTn id="27"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arn(inVertical)">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8B33B57-4190-4D01-AF38-0269F4F61BF1}"/>
              </a:ext>
            </a:extLst>
          </p:cNvPr>
          <p:cNvGrpSpPr/>
          <p:nvPr/>
        </p:nvGrpSpPr>
        <p:grpSpPr>
          <a:xfrm>
            <a:off x="476475" y="1105989"/>
            <a:ext cx="6986771" cy="963299"/>
            <a:chOff x="1151472" y="3187501"/>
            <a:chExt cx="6552728" cy="914400"/>
          </a:xfrm>
        </p:grpSpPr>
        <p:sp>
          <p:nvSpPr>
            <p:cNvPr id="3" name="Pentagon 2">
              <a:extLst>
                <a:ext uri="{FF2B5EF4-FFF2-40B4-BE49-F238E27FC236}">
                  <a16:creationId xmlns:a16="http://schemas.microsoft.com/office/drawing/2014/main" id="{AB88E9E7-A9A3-4127-AD76-B1BFF083D19C}"/>
                </a:ext>
              </a:extLst>
            </p:cNvPr>
            <p:cNvSpPr/>
            <p:nvPr/>
          </p:nvSpPr>
          <p:spPr>
            <a:xfrm>
              <a:off x="1633824" y="3347030"/>
              <a:ext cx="6070376" cy="720000"/>
            </a:xfrm>
            <a:prstGeom prst="homePlate">
              <a:avLst/>
            </a:prstGeom>
            <a:solidFill>
              <a:srgbClr val="F8B2A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4" name="Pentagon 3">
              <a:extLst>
                <a:ext uri="{FF2B5EF4-FFF2-40B4-BE49-F238E27FC236}">
                  <a16:creationId xmlns:a16="http://schemas.microsoft.com/office/drawing/2014/main" id="{FE070D95-C78D-411C-A6E5-14B3980AE197}"/>
                </a:ext>
              </a:extLst>
            </p:cNvPr>
            <p:cNvSpPr/>
            <p:nvPr/>
          </p:nvSpPr>
          <p:spPr>
            <a:xfrm>
              <a:off x="1633824" y="3284701"/>
              <a:ext cx="5914970" cy="720000"/>
            </a:xfrm>
            <a:prstGeom prst="homePlate">
              <a:avLst/>
            </a:prstGeom>
            <a:solidFill>
              <a:sysClr val="window" lastClr="FFFFFF"/>
            </a:solidFill>
            <a:ln w="38100" cap="flat" cmpd="sng" algn="ctr">
              <a:solidFill>
                <a:srgbClr val="F8B2A3"/>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5" name="Diamond 4">
              <a:extLst>
                <a:ext uri="{FF2B5EF4-FFF2-40B4-BE49-F238E27FC236}">
                  <a16:creationId xmlns:a16="http://schemas.microsoft.com/office/drawing/2014/main" id="{B4955E8B-760B-4319-AA10-DEE755BE7F0B}"/>
                </a:ext>
              </a:extLst>
            </p:cNvPr>
            <p:cNvSpPr/>
            <p:nvPr/>
          </p:nvSpPr>
          <p:spPr>
            <a:xfrm>
              <a:off x="1151472" y="3187501"/>
              <a:ext cx="914400" cy="914400"/>
            </a:xfrm>
            <a:prstGeom prst="diamond">
              <a:avLst/>
            </a:prstGeom>
            <a:solidFill>
              <a:srgbClr val="F8B2A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grpSp>
      <p:sp>
        <p:nvSpPr>
          <p:cNvPr id="6" name="TextBox 5">
            <a:extLst>
              <a:ext uri="{FF2B5EF4-FFF2-40B4-BE49-F238E27FC236}">
                <a16:creationId xmlns:a16="http://schemas.microsoft.com/office/drawing/2014/main" id="{E534F0DE-D49D-4386-BF7A-A63327A1BBB8}"/>
              </a:ext>
            </a:extLst>
          </p:cNvPr>
          <p:cNvSpPr txBox="1"/>
          <p:nvPr/>
        </p:nvSpPr>
        <p:spPr bwMode="auto">
          <a:xfrm>
            <a:off x="1922072" y="1372886"/>
            <a:ext cx="4444178" cy="46166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b="1" dirty="0" err="1" smtClean="0">
                <a:solidFill>
                  <a:schemeClr val="tx1">
                    <a:lumMod val="75000"/>
                    <a:lumOff val="25000"/>
                  </a:schemeClr>
                </a:solidFill>
                <a:latin typeface="Arial" panose="020B0604020202020204" pitchFamily="34" charset="0"/>
                <a:cs typeface="Arial" panose="020B0604020202020204" pitchFamily="34" charset="0"/>
              </a:rPr>
              <a:t>Các</a:t>
            </a:r>
            <a:r>
              <a:rPr lang="en-US" altLang="ko-KR" sz="2400" b="1"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ko-KR" sz="2400" b="1" dirty="0" err="1" smtClean="0">
                <a:solidFill>
                  <a:schemeClr val="tx1">
                    <a:lumMod val="75000"/>
                    <a:lumOff val="25000"/>
                  </a:schemeClr>
                </a:solidFill>
                <a:latin typeface="Arial" panose="020B0604020202020204" pitchFamily="34" charset="0"/>
                <a:cs typeface="Arial" panose="020B0604020202020204" pitchFamily="34" charset="0"/>
              </a:rPr>
              <a:t>dạng</a:t>
            </a:r>
            <a:r>
              <a:rPr lang="en-US" altLang="ko-KR" sz="2400" b="1"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ko-KR" sz="2400" b="1" dirty="0" err="1" smtClean="0">
                <a:solidFill>
                  <a:schemeClr val="tx1">
                    <a:lumMod val="75000"/>
                    <a:lumOff val="25000"/>
                  </a:schemeClr>
                </a:solidFill>
                <a:latin typeface="Arial" panose="020B0604020202020204" pitchFamily="34" charset="0"/>
                <a:cs typeface="Arial" panose="020B0604020202020204" pitchFamily="34" charset="0"/>
              </a:rPr>
              <a:t>tấn</a:t>
            </a:r>
            <a:r>
              <a:rPr lang="en-US" altLang="ko-KR" sz="2400" b="1"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ko-KR" sz="2400" b="1" dirty="0" err="1" smtClean="0">
                <a:solidFill>
                  <a:schemeClr val="tx1">
                    <a:lumMod val="75000"/>
                    <a:lumOff val="25000"/>
                  </a:schemeClr>
                </a:solidFill>
                <a:latin typeface="Arial" panose="020B0604020202020204" pitchFamily="34" charset="0"/>
                <a:cs typeface="Arial" panose="020B0604020202020204" pitchFamily="34" charset="0"/>
              </a:rPr>
              <a:t>công</a:t>
            </a:r>
            <a:r>
              <a:rPr lang="en-US" altLang="ko-KR" sz="2400" b="1"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ko-KR" sz="2400" b="1" dirty="0" err="1" smtClean="0">
                <a:solidFill>
                  <a:schemeClr val="tx1">
                    <a:lumMod val="75000"/>
                    <a:lumOff val="25000"/>
                  </a:schemeClr>
                </a:solidFill>
                <a:latin typeface="Arial" panose="020B0604020202020204" pitchFamily="34" charset="0"/>
                <a:cs typeface="Arial" panose="020B0604020202020204" pitchFamily="34" charset="0"/>
              </a:rPr>
              <a:t>và</a:t>
            </a:r>
            <a:r>
              <a:rPr lang="en-US" altLang="ko-KR" sz="2400" b="1" dirty="0" smtClean="0">
                <a:solidFill>
                  <a:schemeClr val="tx1">
                    <a:lumMod val="75000"/>
                    <a:lumOff val="25000"/>
                  </a:schemeClr>
                </a:solidFill>
                <a:latin typeface="Arial" panose="020B0604020202020204" pitchFamily="34" charset="0"/>
                <a:cs typeface="Arial" panose="020B0604020202020204" pitchFamily="34" charset="0"/>
              </a:rPr>
              <a:t> AES</a:t>
            </a:r>
            <a:endParaRPr lang="en-US" altLang="ko-KR" sz="24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7" name="직사각형 39">
            <a:extLst>
              <a:ext uri="{FF2B5EF4-FFF2-40B4-BE49-F238E27FC236}">
                <a16:creationId xmlns:a16="http://schemas.microsoft.com/office/drawing/2014/main" id="{3AC18222-85D0-4D3F-AD49-08306DD7E171}"/>
              </a:ext>
            </a:extLst>
          </p:cNvPr>
          <p:cNvSpPr/>
          <p:nvPr/>
        </p:nvSpPr>
        <p:spPr>
          <a:xfrm>
            <a:off x="762367" y="1302826"/>
            <a:ext cx="403184"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dirty="0">
                <a:solidFill>
                  <a:schemeClr val="bg1"/>
                </a:solidFill>
                <a:latin typeface="Arial" panose="020B0604020202020204" pitchFamily="34" charset="0"/>
                <a:cs typeface="Arial" panose="020B0604020202020204" pitchFamily="34" charset="0"/>
              </a:rPr>
              <a:t>2</a:t>
            </a:r>
            <a:r>
              <a:rPr lang="en-US" altLang="ko-KR" sz="2800" b="1" dirty="0" smtClean="0">
                <a:solidFill>
                  <a:schemeClr val="bg1"/>
                </a:solidFill>
                <a:latin typeface="Arial" panose="020B0604020202020204" pitchFamily="34" charset="0"/>
                <a:cs typeface="Arial" panose="020B0604020202020204" pitchFamily="34" charset="0"/>
              </a:rPr>
              <a:t> </a:t>
            </a:r>
            <a:endParaRPr lang="ko-KR" altLang="en-US" sz="2800" dirty="0">
              <a:solidFill>
                <a:schemeClr val="bg1"/>
              </a:solidFill>
              <a:latin typeface="Arial" panose="020B0604020202020204" pitchFamily="34" charset="0"/>
              <a:cs typeface="Arial" panose="020B0604020202020204" pitchFamily="34" charset="0"/>
            </a:endParaRPr>
          </a:p>
        </p:txBody>
      </p:sp>
      <p:pic>
        <p:nvPicPr>
          <p:cNvPr id="3074" name="Picture 2" descr="Tìm hiểu chuẩn mã hóa AES được Mỹ áp dụng trong việc mã hóa dữ liệu | Tinh  tế"/>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19096" y="2647851"/>
            <a:ext cx="4336867" cy="268513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829546" y="3326918"/>
            <a:ext cx="4854919" cy="369332"/>
          </a:xfrm>
          <a:prstGeom prst="rect">
            <a:avLst/>
          </a:prstGeom>
        </p:spPr>
        <p:txBody>
          <a:bodyPr wrap="none">
            <a:spAutoFit/>
          </a:bodyPr>
          <a:lstStyle/>
          <a:p>
            <a:r>
              <a:rPr lang="en-US" b="1" dirty="0" err="1">
                <a:solidFill>
                  <a:srgbClr val="000000"/>
                </a:solidFill>
                <a:latin typeface="Times New Roman" panose="02020603050405020304" pitchFamily="18" charset="0"/>
                <a:ea typeface="Times New Roman" panose="02020603050405020304" pitchFamily="18" charset="0"/>
              </a:rPr>
              <a:t>Tấn</a:t>
            </a:r>
            <a:r>
              <a:rPr lang="en-US" b="1" dirty="0">
                <a:solidFill>
                  <a:srgbClr val="000000"/>
                </a:solidFill>
                <a:latin typeface="Times New Roman" panose="02020603050405020304" pitchFamily="18" charset="0"/>
                <a:ea typeface="Times New Roman" panose="02020603050405020304" pitchFamily="18" charset="0"/>
              </a:rPr>
              <a:t> </a:t>
            </a:r>
            <a:r>
              <a:rPr lang="en-US" b="1" dirty="0" err="1">
                <a:solidFill>
                  <a:srgbClr val="000000"/>
                </a:solidFill>
                <a:latin typeface="Times New Roman" panose="02020603050405020304" pitchFamily="18" charset="0"/>
                <a:ea typeface="Times New Roman" panose="02020603050405020304" pitchFamily="18" charset="0"/>
              </a:rPr>
              <a:t>công</a:t>
            </a:r>
            <a:r>
              <a:rPr lang="en-US" b="1" dirty="0">
                <a:solidFill>
                  <a:srgbClr val="000000"/>
                </a:solidFill>
                <a:latin typeface="Times New Roman" panose="02020603050405020304" pitchFamily="18" charset="0"/>
                <a:ea typeface="Times New Roman" panose="02020603050405020304" pitchFamily="18" charset="0"/>
              </a:rPr>
              <a:t> AES mode ECB (Block cipher attack)</a:t>
            </a:r>
            <a:endParaRPr lang="en-US" b="1" dirty="0">
              <a:latin typeface="Times New Roman" panose="02020603050405020304" pitchFamily="18" charset="0"/>
              <a:ea typeface="Times New Roman" panose="02020603050405020304" pitchFamily="18" charset="0"/>
            </a:endParaRPr>
          </a:p>
        </p:txBody>
      </p:sp>
      <p:sp>
        <p:nvSpPr>
          <p:cNvPr id="9" name="Rectangle 8"/>
          <p:cNvSpPr/>
          <p:nvPr/>
        </p:nvSpPr>
        <p:spPr>
          <a:xfrm>
            <a:off x="829546" y="4075561"/>
            <a:ext cx="5336123" cy="646331"/>
          </a:xfrm>
          <a:prstGeom prst="rect">
            <a:avLst/>
          </a:prstGeom>
        </p:spPr>
        <p:txBody>
          <a:bodyPr wrap="square">
            <a:spAutoFit/>
          </a:bodyPr>
          <a:lstStyle/>
          <a:p>
            <a:r>
              <a:rPr lang="en-US" b="1" dirty="0" err="1">
                <a:solidFill>
                  <a:srgbClr val="1B1B1B"/>
                </a:solidFill>
                <a:latin typeface="Times New Roman" panose="02020603050405020304" pitchFamily="18" charset="0"/>
                <a:cs typeface="Times New Roman" panose="02020603050405020304" pitchFamily="18" charset="0"/>
              </a:rPr>
              <a:t>Tấn</a:t>
            </a:r>
            <a:r>
              <a:rPr lang="en-US" b="1" dirty="0">
                <a:solidFill>
                  <a:srgbClr val="1B1B1B"/>
                </a:solidFill>
                <a:latin typeface="Times New Roman" panose="02020603050405020304" pitchFamily="18" charset="0"/>
                <a:cs typeface="Times New Roman" panose="02020603050405020304" pitchFamily="18" charset="0"/>
              </a:rPr>
              <a:t> </a:t>
            </a:r>
            <a:r>
              <a:rPr lang="en-US" b="1" dirty="0" err="1">
                <a:solidFill>
                  <a:srgbClr val="1B1B1B"/>
                </a:solidFill>
                <a:latin typeface="Times New Roman" panose="02020603050405020304" pitchFamily="18" charset="0"/>
                <a:cs typeface="Times New Roman" panose="02020603050405020304" pitchFamily="18" charset="0"/>
              </a:rPr>
              <a:t>công</a:t>
            </a:r>
            <a:r>
              <a:rPr lang="en-US" b="1" dirty="0">
                <a:solidFill>
                  <a:srgbClr val="1B1B1B"/>
                </a:solidFill>
                <a:latin typeface="Times New Roman" panose="02020603050405020304" pitchFamily="18" charset="0"/>
                <a:cs typeface="Times New Roman" panose="02020603050405020304" pitchFamily="18" charset="0"/>
              </a:rPr>
              <a:t> AES mode CBC (CBC Bit-flipping attack)</a:t>
            </a:r>
            <a:br>
              <a:rPr lang="en-US" b="1" dirty="0">
                <a:solidFill>
                  <a:srgbClr val="1B1B1B"/>
                </a:solidFill>
                <a:latin typeface="Times New Roman" panose="02020603050405020304" pitchFamily="18" charset="0"/>
                <a:cs typeface="Times New Roman" panose="02020603050405020304" pitchFamily="18" charset="0"/>
              </a:rPr>
            </a:br>
            <a:endParaRPr lang="en-US" dirty="0"/>
          </a:p>
        </p:txBody>
      </p:sp>
      <p:sp>
        <p:nvSpPr>
          <p:cNvPr id="10" name="Rectangle 9"/>
          <p:cNvSpPr/>
          <p:nvPr/>
        </p:nvSpPr>
        <p:spPr>
          <a:xfrm>
            <a:off x="829546" y="4937326"/>
            <a:ext cx="4733027" cy="369332"/>
          </a:xfrm>
          <a:prstGeom prst="rect">
            <a:avLst/>
          </a:prstGeom>
        </p:spPr>
        <p:txBody>
          <a:bodyPr wrap="none">
            <a:spAutoFit/>
          </a:bodyPr>
          <a:lstStyle/>
          <a:p>
            <a:r>
              <a:rPr lang="en-US" b="1" dirty="0" err="1">
                <a:latin typeface="Times New Roman" panose="02020603050405020304" pitchFamily="18" charset="0"/>
                <a:cs typeface="Times New Roman" panose="02020603050405020304" pitchFamily="18" charset="0"/>
              </a:rPr>
              <a:t>Tấn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công</a:t>
            </a:r>
            <a:r>
              <a:rPr lang="en-US" b="1" dirty="0">
                <a:latin typeface="Times New Roman" panose="02020603050405020304" pitchFamily="18" charset="0"/>
                <a:cs typeface="Times New Roman" panose="02020603050405020304" pitchFamily="18" charset="0"/>
              </a:rPr>
              <a:t> DFA </a:t>
            </a:r>
            <a:r>
              <a:rPr lang="en-US" b="1" dirty="0" err="1">
                <a:latin typeface="Times New Roman" panose="02020603050405020304" pitchFamily="18" charset="0"/>
                <a:cs typeface="Times New Roman" panose="02020603050405020304" pitchFamily="18" charset="0"/>
              </a:rPr>
              <a:t>trên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toán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mã</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hóa</a:t>
            </a:r>
            <a:r>
              <a:rPr lang="en-US" b="1" dirty="0">
                <a:latin typeface="Times New Roman" panose="02020603050405020304" pitchFamily="18" charset="0"/>
                <a:cs typeface="Times New Roman" panose="02020603050405020304" pitchFamily="18" charset="0"/>
              </a:rPr>
              <a:t> AES-12</a:t>
            </a:r>
          </a:p>
        </p:txBody>
      </p:sp>
      <p:sp>
        <p:nvSpPr>
          <p:cNvPr id="11" name="Rectangle 10"/>
          <p:cNvSpPr/>
          <p:nvPr/>
        </p:nvSpPr>
        <p:spPr>
          <a:xfrm>
            <a:off x="788669" y="2437345"/>
            <a:ext cx="2701382" cy="646331"/>
          </a:xfrm>
          <a:prstGeom prst="rect">
            <a:avLst/>
          </a:prstGeom>
          <a:noFill/>
        </p:spPr>
        <p:txBody>
          <a:bodyPr wrap="none" lIns="91440" tIns="45720" rIns="91440" bIns="45720">
            <a:spAutoFit/>
          </a:bodyPr>
          <a:lstStyle/>
          <a:p>
            <a:pPr algn="ctr"/>
            <a:r>
              <a:rPr lang="en-US" sz="3600" dirty="0" smtClean="0">
                <a:ln w="0"/>
                <a:effectLst>
                  <a:outerShdw blurRad="38100" dist="19050" dir="2700000" algn="tl" rotWithShape="0">
                    <a:schemeClr val="dk1">
                      <a:alpha val="40000"/>
                    </a:schemeClr>
                  </a:outerShdw>
                </a:effectLst>
              </a:rPr>
              <a:t>3 </a:t>
            </a:r>
            <a:r>
              <a:rPr lang="en-US" sz="3600" dirty="0" err="1" smtClean="0">
                <a:ln w="0"/>
                <a:effectLst>
                  <a:outerShdw blurRad="38100" dist="19050" dir="2700000" algn="tl" rotWithShape="0">
                    <a:schemeClr val="dk1">
                      <a:alpha val="40000"/>
                    </a:schemeClr>
                  </a:outerShdw>
                </a:effectLst>
              </a:rPr>
              <a:t>dạng</a:t>
            </a:r>
            <a:r>
              <a:rPr lang="en-US" sz="3600" dirty="0" smtClean="0">
                <a:ln w="0"/>
                <a:effectLst>
                  <a:outerShdw blurRad="38100" dist="19050" dir="2700000" algn="tl" rotWithShape="0">
                    <a:schemeClr val="dk1">
                      <a:alpha val="40000"/>
                    </a:schemeClr>
                  </a:outerShdw>
                </a:effectLst>
              </a:rPr>
              <a:t> </a:t>
            </a:r>
            <a:r>
              <a:rPr lang="en-US" sz="3600" dirty="0" err="1" smtClean="0">
                <a:ln w="0"/>
                <a:effectLst>
                  <a:outerShdw blurRad="38100" dist="19050" dir="2700000" algn="tl" rotWithShape="0">
                    <a:schemeClr val="dk1">
                      <a:alpha val="40000"/>
                    </a:schemeClr>
                  </a:outerShdw>
                </a:effectLst>
              </a:rPr>
              <a:t>chính</a:t>
            </a:r>
            <a:r>
              <a:rPr lang="en-US" sz="3600" dirty="0" smtClean="0">
                <a:ln w="0"/>
                <a:effectLst>
                  <a:outerShdw blurRad="38100" dist="19050" dir="2700000" algn="tl" rotWithShape="0">
                    <a:schemeClr val="dk1">
                      <a:alpha val="40000"/>
                    </a:schemeClr>
                  </a:outerShdw>
                </a:effectLst>
              </a:rPr>
              <a:t>:</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846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 calcmode="lin" valueType="num">
                                      <p:cBhvr additive="base">
                                        <p:cTn id="15"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par>
                                <p:cTn id="34" presetID="16" presetClass="entr" presetSubtype="21" fill="hold" nodeType="withEffect">
                                  <p:stCondLst>
                                    <p:cond delay="0"/>
                                  </p:stCondLst>
                                  <p:childTnLst>
                                    <p:set>
                                      <p:cBhvr>
                                        <p:cTn id="35" dur="1" fill="hold">
                                          <p:stCondLst>
                                            <p:cond delay="0"/>
                                          </p:stCondLst>
                                        </p:cTn>
                                        <p:tgtEl>
                                          <p:spTgt spid="3074"/>
                                        </p:tgtEl>
                                        <p:attrNameLst>
                                          <p:attrName>style.visibility</p:attrName>
                                        </p:attrNameLst>
                                      </p:cBhvr>
                                      <p:to>
                                        <p:strVal val="visible"/>
                                      </p:to>
                                    </p:set>
                                    <p:animEffect transition="in" filter="barn(inVertical)">
                                      <p:cBhvr>
                                        <p:cTn id="36"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1413</Words>
  <Application>Microsoft Office PowerPoint</Application>
  <PresentationFormat>Widescreen</PresentationFormat>
  <Paragraphs>132</Paragraphs>
  <Slides>20</Slides>
  <Notes>1</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35" baseType="lpstr">
      <vt:lpstr>Malgun Gothic</vt:lpstr>
      <vt:lpstr>#9Slide03 Ample</vt:lpstr>
      <vt:lpstr>#9Slide03 AmpleSoft</vt:lpstr>
      <vt:lpstr>Arial</vt:lpstr>
      <vt:lpstr>Bebas Neue</vt:lpstr>
      <vt:lpstr>Calibri</vt:lpstr>
      <vt:lpstr>Calibri Light</vt:lpstr>
      <vt:lpstr>Lato Black</vt:lpstr>
      <vt:lpstr>Lato Light</vt:lpstr>
      <vt:lpstr>Raleway Black</vt:lpstr>
      <vt:lpstr>Times New Roman</vt:lpstr>
      <vt:lpstr>TimesNewRomanPSMT</vt:lpstr>
      <vt:lpstr>Titillium</vt:lpstr>
      <vt:lpstr>Office Theme</vt:lpstr>
      <vt:lpstr>Picture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25</cp:revision>
  <dcterms:created xsi:type="dcterms:W3CDTF">2021-08-23T14:44:53Z</dcterms:created>
  <dcterms:modified xsi:type="dcterms:W3CDTF">2021-08-27T07:38:37Z</dcterms:modified>
</cp:coreProperties>
</file>