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4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B64D-56A5-4F8D-9836-4488ADDAFF0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0D0A-0E7F-4BD7-9475-5341E231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53747" y="257175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rgbClr val="404040"/>
                </a:solidFill>
                <a:latin typeface="Arial" charset="0"/>
              </a:rPr>
              <a:t>NỘI DUNG</a:t>
            </a:r>
            <a:endParaRPr lang="en-US" altLang="en-US" sz="3200" b="1" dirty="0">
              <a:solidFill>
                <a:srgbClr val="404040"/>
              </a:solidFill>
              <a:latin typeface="Arial" charset="0"/>
            </a:endParaRPr>
          </a:p>
        </p:txBody>
      </p:sp>
      <p:grpSp>
        <p:nvGrpSpPr>
          <p:cNvPr id="5" name="Group 2050"/>
          <p:cNvGrpSpPr>
            <a:grpSpLocks/>
          </p:cNvGrpSpPr>
          <p:nvPr/>
        </p:nvGrpSpPr>
        <p:grpSpPr bwMode="auto">
          <a:xfrm>
            <a:off x="185738" y="2555875"/>
            <a:ext cx="5029200" cy="1584325"/>
            <a:chOff x="1255569" y="2509838"/>
            <a:chExt cx="5435742" cy="1710979"/>
          </a:xfrm>
        </p:grpSpPr>
        <p:sp>
          <p:nvSpPr>
            <p:cNvPr id="6" name="Rectangle 5"/>
            <p:cNvSpPr/>
            <p:nvPr/>
          </p:nvSpPr>
          <p:spPr>
            <a:xfrm>
              <a:off x="1734284" y="2509838"/>
              <a:ext cx="4957027" cy="942924"/>
            </a:xfrm>
            <a:prstGeom prst="rect">
              <a:avLst/>
            </a:prstGeom>
            <a:gradFill flip="none" rotWithShape="1">
              <a:gsLst>
                <a:gs pos="10000">
                  <a:srgbClr val="5789CB">
                    <a:shade val="30000"/>
                    <a:satMod val="115000"/>
                    <a:lumMod val="80000"/>
                  </a:srgbClr>
                </a:gs>
                <a:gs pos="50000">
                  <a:srgbClr val="5789CB">
                    <a:shade val="67500"/>
                    <a:satMod val="115000"/>
                  </a:srgbClr>
                </a:gs>
                <a:gs pos="100000">
                  <a:srgbClr val="5789C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349079">
              <a:off x="1255569" y="2884872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2048"/>
          <p:cNvGrpSpPr>
            <a:grpSpLocks/>
          </p:cNvGrpSpPr>
          <p:nvPr/>
        </p:nvGrpSpPr>
        <p:grpSpPr bwMode="auto">
          <a:xfrm>
            <a:off x="1443038" y="3413125"/>
            <a:ext cx="3771900" cy="1517650"/>
            <a:chOff x="2615119" y="3454400"/>
            <a:chExt cx="4076192" cy="1640652"/>
          </a:xfrm>
        </p:grpSpPr>
        <p:sp>
          <p:nvSpPr>
            <p:cNvPr id="9" name="Rectangle 8"/>
            <p:cNvSpPr/>
            <p:nvPr/>
          </p:nvSpPr>
          <p:spPr>
            <a:xfrm>
              <a:off x="3162385" y="3454400"/>
              <a:ext cx="3528926" cy="952471"/>
            </a:xfrm>
            <a:prstGeom prst="rect">
              <a:avLst/>
            </a:prstGeom>
            <a:gradFill flip="none" rotWithShape="1">
              <a:gsLst>
                <a:gs pos="10000">
                  <a:srgbClr val="2BD0D4">
                    <a:shade val="30000"/>
                    <a:satMod val="115000"/>
                    <a:lumMod val="80000"/>
                  </a:srgbClr>
                </a:gs>
                <a:gs pos="50000">
                  <a:srgbClr val="2BD0D4">
                    <a:shade val="67500"/>
                    <a:satMod val="115000"/>
                  </a:srgbClr>
                </a:gs>
                <a:gs pos="100000">
                  <a:srgbClr val="2BD0D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349079">
              <a:off x="2615119" y="3759107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2047"/>
          <p:cNvGrpSpPr>
            <a:grpSpLocks/>
          </p:cNvGrpSpPr>
          <p:nvPr/>
        </p:nvGrpSpPr>
        <p:grpSpPr bwMode="auto">
          <a:xfrm>
            <a:off x="633413" y="4291013"/>
            <a:ext cx="4581525" cy="1555750"/>
            <a:chOff x="1739442" y="4403725"/>
            <a:chExt cx="4951869" cy="1680321"/>
          </a:xfrm>
        </p:grpSpPr>
        <p:sp>
          <p:nvSpPr>
            <p:cNvPr id="12" name="Rectangle 11"/>
            <p:cNvSpPr/>
            <p:nvPr/>
          </p:nvSpPr>
          <p:spPr>
            <a:xfrm>
              <a:off x="2209578" y="4403725"/>
              <a:ext cx="4481733" cy="953325"/>
            </a:xfrm>
            <a:prstGeom prst="rect">
              <a:avLst/>
            </a:prstGeom>
            <a:gradFill flip="none" rotWithShape="1">
              <a:gsLst>
                <a:gs pos="10000">
                  <a:schemeClr val="bg1">
                    <a:shade val="30000"/>
                    <a:satMod val="115000"/>
                    <a:lumMod val="80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349079">
              <a:off x="1739442" y="4748101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alpha val="10000"/>
                    <a:lumMod val="56000"/>
                    <a:lumOff val="44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944563" y="1243013"/>
            <a:ext cx="4270375" cy="1984375"/>
            <a:chOff x="2075625" y="1090613"/>
            <a:chExt cx="4615686" cy="2144142"/>
          </a:xfrm>
        </p:grpSpPr>
        <p:sp>
          <p:nvSpPr>
            <p:cNvPr id="15" name="Rectangle 14"/>
            <p:cNvSpPr/>
            <p:nvPr/>
          </p:nvSpPr>
          <p:spPr>
            <a:xfrm>
              <a:off x="2676179" y="1562324"/>
              <a:ext cx="4015132" cy="952000"/>
            </a:xfrm>
            <a:prstGeom prst="rect">
              <a:avLst/>
            </a:prstGeom>
            <a:gradFill flip="none" rotWithShape="1">
              <a:gsLst>
                <a:gs pos="10000">
                  <a:srgbClr val="FFC456">
                    <a:shade val="30000"/>
                    <a:satMod val="115000"/>
                    <a:lumMod val="80000"/>
                  </a:srgbClr>
                </a:gs>
                <a:gs pos="50000">
                  <a:srgbClr val="FFC456">
                    <a:shade val="67500"/>
                    <a:satMod val="115000"/>
                  </a:srgbClr>
                </a:gs>
                <a:gs pos="100000">
                  <a:srgbClr val="FFC45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676179" y="1090613"/>
              <a:ext cx="1190813" cy="1418564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FFC4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627063" y="2103438"/>
            <a:ext cx="1101725" cy="1312862"/>
          </a:xfrm>
          <a:custGeom>
            <a:avLst/>
            <a:gdLst>
              <a:gd name="connsiteX0" fmla="*/ 0 w 1190625"/>
              <a:gd name="connsiteY0" fmla="*/ 1419225 h 1419225"/>
              <a:gd name="connsiteX1" fmla="*/ 0 w 1190625"/>
              <a:gd name="connsiteY1" fmla="*/ 471487 h 1419225"/>
              <a:gd name="connsiteX2" fmla="*/ 957262 w 1190625"/>
              <a:gd name="connsiteY2" fmla="*/ 0 h 1419225"/>
              <a:gd name="connsiteX3" fmla="*/ 1190625 w 1190625"/>
              <a:gd name="connsiteY3" fmla="*/ 347662 h 1419225"/>
              <a:gd name="connsiteX4" fmla="*/ 947737 w 1190625"/>
              <a:gd name="connsiteY4" fmla="*/ 952500 h 1419225"/>
              <a:gd name="connsiteX5" fmla="*/ 0 w 1190625"/>
              <a:gd name="connsiteY5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5" h="1419225">
                <a:moveTo>
                  <a:pt x="0" y="1419225"/>
                </a:moveTo>
                <a:lnTo>
                  <a:pt x="0" y="471487"/>
                </a:lnTo>
                <a:lnTo>
                  <a:pt x="957262" y="0"/>
                </a:lnTo>
                <a:lnTo>
                  <a:pt x="1190625" y="347662"/>
                </a:lnTo>
                <a:lnTo>
                  <a:pt x="947737" y="952500"/>
                </a:lnTo>
                <a:lnTo>
                  <a:pt x="0" y="1419225"/>
                </a:lnTo>
                <a:close/>
              </a:path>
            </a:pathLst>
          </a:custGeom>
          <a:solidFill>
            <a:srgbClr val="5789C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49450" y="2978150"/>
            <a:ext cx="1101725" cy="1312863"/>
          </a:xfrm>
          <a:custGeom>
            <a:avLst/>
            <a:gdLst>
              <a:gd name="connsiteX0" fmla="*/ 0 w 1190625"/>
              <a:gd name="connsiteY0" fmla="*/ 1419225 h 1419225"/>
              <a:gd name="connsiteX1" fmla="*/ 0 w 1190625"/>
              <a:gd name="connsiteY1" fmla="*/ 471487 h 1419225"/>
              <a:gd name="connsiteX2" fmla="*/ 957262 w 1190625"/>
              <a:gd name="connsiteY2" fmla="*/ 0 h 1419225"/>
              <a:gd name="connsiteX3" fmla="*/ 1190625 w 1190625"/>
              <a:gd name="connsiteY3" fmla="*/ 347662 h 1419225"/>
              <a:gd name="connsiteX4" fmla="*/ 947737 w 1190625"/>
              <a:gd name="connsiteY4" fmla="*/ 952500 h 1419225"/>
              <a:gd name="connsiteX5" fmla="*/ 0 w 1190625"/>
              <a:gd name="connsiteY5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5" h="1419225">
                <a:moveTo>
                  <a:pt x="0" y="1419225"/>
                </a:moveTo>
                <a:lnTo>
                  <a:pt x="0" y="471487"/>
                </a:lnTo>
                <a:lnTo>
                  <a:pt x="957262" y="0"/>
                </a:lnTo>
                <a:lnTo>
                  <a:pt x="1190625" y="347662"/>
                </a:lnTo>
                <a:lnTo>
                  <a:pt x="947737" y="952500"/>
                </a:lnTo>
                <a:lnTo>
                  <a:pt x="0" y="1419225"/>
                </a:lnTo>
                <a:close/>
              </a:path>
            </a:pathLst>
          </a:custGeom>
          <a:solidFill>
            <a:srgbClr val="2BD0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068388" y="3852863"/>
            <a:ext cx="1101725" cy="1314450"/>
          </a:xfrm>
          <a:custGeom>
            <a:avLst/>
            <a:gdLst>
              <a:gd name="connsiteX0" fmla="*/ 0 w 1190625"/>
              <a:gd name="connsiteY0" fmla="*/ 1419225 h 1419225"/>
              <a:gd name="connsiteX1" fmla="*/ 0 w 1190625"/>
              <a:gd name="connsiteY1" fmla="*/ 471487 h 1419225"/>
              <a:gd name="connsiteX2" fmla="*/ 957262 w 1190625"/>
              <a:gd name="connsiteY2" fmla="*/ 0 h 1419225"/>
              <a:gd name="connsiteX3" fmla="*/ 1190625 w 1190625"/>
              <a:gd name="connsiteY3" fmla="*/ 347662 h 1419225"/>
              <a:gd name="connsiteX4" fmla="*/ 947737 w 1190625"/>
              <a:gd name="connsiteY4" fmla="*/ 952500 h 1419225"/>
              <a:gd name="connsiteX5" fmla="*/ 0 w 1190625"/>
              <a:gd name="connsiteY5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5" h="1419225">
                <a:moveTo>
                  <a:pt x="0" y="1419225"/>
                </a:moveTo>
                <a:lnTo>
                  <a:pt x="0" y="471487"/>
                </a:lnTo>
                <a:lnTo>
                  <a:pt x="957262" y="0"/>
                </a:lnTo>
                <a:lnTo>
                  <a:pt x="1190625" y="347662"/>
                </a:lnTo>
                <a:lnTo>
                  <a:pt x="947737" y="952500"/>
                </a:lnTo>
                <a:lnTo>
                  <a:pt x="0" y="1419225"/>
                </a:lnTo>
                <a:close/>
              </a:path>
            </a:pathLst>
          </a:cu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96342" y="1618023"/>
            <a:ext cx="580492" cy="481779"/>
          </a:xfrm>
          <a:prstGeom prst="rect">
            <a:avLst/>
          </a:prstGeom>
          <a:noFill/>
        </p:spPr>
        <p:txBody>
          <a:bodyPr wrap="none">
            <a:prstTxWarp prst="textPlain">
              <a:avLst/>
            </a:prstTxWarp>
            <a:spAutoFit/>
            <a:scene3d>
              <a:camera prst="perspectiveHeroicExtremeRightFacing">
                <a:rot lat="1985136" lon="19620348" rev="206230"/>
              </a:camera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145" y="2480021"/>
            <a:ext cx="580492" cy="481779"/>
          </a:xfrm>
          <a:prstGeom prst="rect">
            <a:avLst/>
          </a:prstGeom>
          <a:noFill/>
        </p:spPr>
        <p:txBody>
          <a:bodyPr wrap="none">
            <a:prstTxWarp prst="textPlain">
              <a:avLst/>
            </a:prstTxWarp>
            <a:spAutoFit/>
            <a:scene3d>
              <a:camera prst="perspectiveHeroicExtremeRightFacing">
                <a:rot lat="1985136" lon="19620348" rev="206230"/>
              </a:camera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56161" y="3345797"/>
            <a:ext cx="580492" cy="481779"/>
          </a:xfrm>
          <a:prstGeom prst="rect">
            <a:avLst/>
          </a:prstGeom>
          <a:noFill/>
        </p:spPr>
        <p:txBody>
          <a:bodyPr wrap="none">
            <a:prstTxWarp prst="textPlain">
              <a:avLst/>
            </a:prstTxWarp>
            <a:spAutoFit/>
            <a:scene3d>
              <a:camera prst="perspectiveHeroicExtremeRightFacing">
                <a:rot lat="1985136" lon="19620348" rev="206230"/>
              </a:camera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49843" y="4242416"/>
            <a:ext cx="580492" cy="481779"/>
          </a:xfrm>
          <a:prstGeom prst="rect">
            <a:avLst/>
          </a:prstGeom>
          <a:noFill/>
        </p:spPr>
        <p:txBody>
          <a:bodyPr wrap="none">
            <a:prstTxWarp prst="textPlain">
              <a:avLst/>
            </a:prstTxWarp>
            <a:spAutoFit/>
            <a:scene3d>
              <a:camera prst="perspectiveHeroicExtremeRightFacing">
                <a:rot lat="1985136" lon="19620348" rev="206230"/>
              </a:camera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04</a:t>
            </a:r>
          </a:p>
        </p:txBody>
      </p:sp>
      <p:sp>
        <p:nvSpPr>
          <p:cNvPr id="25" name="Rectangle 2051"/>
          <p:cNvSpPr>
            <a:spLocks noChangeArrowheads="1"/>
          </p:cNvSpPr>
          <p:nvPr/>
        </p:nvSpPr>
        <p:spPr bwMode="auto">
          <a:xfrm>
            <a:off x="2921000" y="2124075"/>
            <a:ext cx="22717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 dirty="0" err="1" smtClean="0">
                <a:solidFill>
                  <a:srgbClr val="643E00"/>
                </a:solidFill>
                <a:latin typeface="Arial" charset="0"/>
              </a:rPr>
              <a:t>Đặt</a:t>
            </a:r>
            <a:r>
              <a:rPr lang="en-US" altLang="en-US" sz="1400" dirty="0" smtClean="0">
                <a:solidFill>
                  <a:srgbClr val="643E00"/>
                </a:solidFill>
                <a:latin typeface="Arial" charset="0"/>
              </a:rPr>
              <a:t> </a:t>
            </a:r>
            <a:r>
              <a:rPr lang="en-US" altLang="en-US" sz="1400" dirty="0" err="1" smtClean="0">
                <a:solidFill>
                  <a:srgbClr val="643E00"/>
                </a:solidFill>
                <a:latin typeface="Arial" charset="0"/>
              </a:rPr>
              <a:t>vấn</a:t>
            </a:r>
            <a:r>
              <a:rPr lang="en-US" altLang="en-US" sz="1400" dirty="0">
                <a:solidFill>
                  <a:srgbClr val="643E00"/>
                </a:solidFill>
                <a:latin typeface="Arial" charset="0"/>
              </a:rPr>
              <a:t> </a:t>
            </a:r>
            <a:r>
              <a:rPr lang="vi-VN" altLang="en-US" sz="1400" dirty="0" smtClean="0">
                <a:solidFill>
                  <a:srgbClr val="643E00"/>
                </a:solidFill>
                <a:latin typeface="Arial" charset="0"/>
              </a:rPr>
              <a:t>đề</a:t>
            </a:r>
            <a:r>
              <a:rPr lang="en-US" altLang="en-US" sz="1400" dirty="0" smtClean="0">
                <a:solidFill>
                  <a:srgbClr val="643E00"/>
                </a:solidFill>
                <a:latin typeface="Arial" charset="0"/>
              </a:rPr>
              <a:t>, </a:t>
            </a:r>
            <a:r>
              <a:rPr lang="en-US" altLang="en-US" sz="1400" dirty="0" err="1" smtClean="0">
                <a:solidFill>
                  <a:srgbClr val="643E00"/>
                </a:solidFill>
                <a:latin typeface="Arial" charset="0"/>
              </a:rPr>
              <a:t>mục</a:t>
            </a:r>
            <a:r>
              <a:rPr lang="en-US" altLang="en-US" sz="1400" dirty="0" smtClean="0">
                <a:solidFill>
                  <a:srgbClr val="643E00"/>
                </a:solidFill>
                <a:latin typeface="Arial" charset="0"/>
              </a:rPr>
              <a:t> </a:t>
            </a:r>
            <a:r>
              <a:rPr lang="en-US" altLang="en-US" sz="1400" dirty="0" err="1" smtClean="0">
                <a:solidFill>
                  <a:srgbClr val="643E00"/>
                </a:solidFill>
                <a:latin typeface="Arial" charset="0"/>
              </a:rPr>
              <a:t>tiêu</a:t>
            </a:r>
            <a:r>
              <a:rPr lang="en-US" altLang="en-US" sz="1400" dirty="0" smtClean="0">
                <a:solidFill>
                  <a:srgbClr val="643E00"/>
                </a:solidFill>
                <a:latin typeface="Arial" charset="0"/>
              </a:rPr>
              <a:t> ..</a:t>
            </a:r>
            <a:endParaRPr lang="en-US" altLang="en-US" sz="1400" dirty="0">
              <a:solidFill>
                <a:srgbClr val="643E00"/>
              </a:solidFill>
              <a:latin typeface="Arial" charset="0"/>
            </a:endParaRPr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2593975" y="1822450"/>
            <a:ext cx="2598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b="1" dirty="0" smtClean="0">
                <a:solidFill>
                  <a:srgbClr val="7E4E00"/>
                </a:solidFill>
                <a:latin typeface="Arial" charset="0"/>
              </a:rPr>
              <a:t>GIỚI THIỆU ĐỀ TÀI</a:t>
            </a:r>
            <a:endParaRPr lang="en-US" altLang="en-US" b="1" dirty="0">
              <a:solidFill>
                <a:srgbClr val="7E4E00"/>
              </a:solidFill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21000" y="3003550"/>
            <a:ext cx="2271713" cy="306388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 dirty="0" err="1">
                <a:solidFill>
                  <a:srgbClr val="F2F2F2"/>
                </a:solidFill>
                <a:latin typeface="Arial" charset="0"/>
              </a:rPr>
              <a:t>Thêm</a:t>
            </a:r>
            <a:r>
              <a:rPr lang="vi-VN" altLang="en-US" sz="1400" dirty="0">
                <a:solidFill>
                  <a:srgbClr val="F2F2F2"/>
                </a:solidFill>
                <a:latin typeface="Arial" charset="0"/>
              </a:rPr>
              <a:t> văn bản của bạn.</a:t>
            </a:r>
            <a:endParaRPr lang="en-US" altLang="en-US" sz="1400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2593975" y="2700338"/>
            <a:ext cx="25987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b="1" dirty="0">
                <a:solidFill>
                  <a:schemeClr val="bg1"/>
                </a:solidFill>
                <a:latin typeface="Arial" charset="0"/>
              </a:rPr>
              <a:t>NỘI DUNG CHÍNH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21000" y="3841750"/>
            <a:ext cx="2271713" cy="284163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 dirty="0" err="1">
                <a:solidFill>
                  <a:srgbClr val="262626"/>
                </a:solidFill>
                <a:latin typeface="Arial" charset="0"/>
              </a:rPr>
              <a:t>Thêm</a:t>
            </a:r>
            <a:r>
              <a:rPr lang="vi-VN" altLang="en-US" sz="1400" dirty="0">
                <a:solidFill>
                  <a:srgbClr val="262626"/>
                </a:solidFill>
                <a:latin typeface="Arial" charset="0"/>
              </a:rPr>
              <a:t> văn bản của bạn.</a:t>
            </a:r>
            <a:endParaRPr lang="en-US" altLang="en-US" sz="1400" dirty="0">
              <a:solidFill>
                <a:srgbClr val="262626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93975" y="3538538"/>
            <a:ext cx="2598738" cy="342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NỘI DUNG CHÍNH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38463" y="4757738"/>
            <a:ext cx="2271712" cy="28575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rgbClr val="404040"/>
                </a:solidFill>
                <a:latin typeface="Arial" charset="0"/>
              </a:rPr>
              <a:t>Thêm</a:t>
            </a:r>
            <a:r>
              <a:rPr lang="vi-VN" altLang="en-US" sz="1400">
                <a:solidFill>
                  <a:srgbClr val="404040"/>
                </a:solidFill>
                <a:latin typeface="Arial" charset="0"/>
              </a:rPr>
              <a:t> văn bản của bạn.</a:t>
            </a:r>
            <a:endParaRPr lang="en-US" altLang="en-US" sz="1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3975" y="4456113"/>
            <a:ext cx="2598738" cy="341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NỘI DUNG CHÍNH</a:t>
            </a:r>
          </a:p>
        </p:txBody>
      </p: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1666875" y="4735513"/>
            <a:ext cx="3548063" cy="1993900"/>
            <a:chOff x="3125286" y="4883150"/>
            <a:chExt cx="3833811" cy="2155097"/>
          </a:xfrm>
        </p:grpSpPr>
        <p:sp>
          <p:nvSpPr>
            <p:cNvPr id="34" name="Rectangle 33"/>
            <p:cNvSpPr/>
            <p:nvPr/>
          </p:nvSpPr>
          <p:spPr>
            <a:xfrm>
              <a:off x="3619307" y="5349859"/>
              <a:ext cx="3339790" cy="952292"/>
            </a:xfrm>
            <a:prstGeom prst="rect">
              <a:avLst/>
            </a:prstGeom>
            <a:gradFill flip="none" rotWithShape="1">
              <a:gsLst>
                <a:gs pos="10000">
                  <a:srgbClr val="E9BD98">
                    <a:shade val="30000"/>
                    <a:satMod val="115000"/>
                    <a:lumMod val="80000"/>
                  </a:srgbClr>
                </a:gs>
                <a:gs pos="50000">
                  <a:srgbClr val="E9BD98">
                    <a:shade val="67500"/>
                    <a:satMod val="115000"/>
                  </a:srgbClr>
                </a:gs>
                <a:gs pos="100000">
                  <a:srgbClr val="E9BD9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349079">
              <a:off x="3125286" y="5702302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alpha val="10000"/>
                    <a:lumMod val="56000"/>
                    <a:lumOff val="44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617592" y="4883150"/>
              <a:ext cx="1190454" cy="1419000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E9BD9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99359" y="5112178"/>
            <a:ext cx="580492" cy="481779"/>
          </a:xfrm>
          <a:prstGeom prst="rect">
            <a:avLst/>
          </a:prstGeom>
          <a:noFill/>
        </p:spPr>
        <p:txBody>
          <a:bodyPr wrap="none">
            <a:prstTxWarp prst="textPlain">
              <a:avLst/>
            </a:prstTxWarp>
            <a:spAutoFit/>
            <a:scene3d>
              <a:camera prst="perspectiveHeroicExtremeRightFacing">
                <a:rot lat="1985136" lon="19620348" rev="206230"/>
              </a:camera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05</a:t>
            </a:r>
          </a:p>
        </p:txBody>
      </p:sp>
      <p:pic>
        <p:nvPicPr>
          <p:cNvPr id="38" name="Picture 345" descr="shadow_1_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>
            <a:fillRect/>
          </a:stretch>
        </p:blipFill>
        <p:spPr bwMode="gray">
          <a:xfrm>
            <a:off x="5111750" y="446088"/>
            <a:ext cx="112713" cy="701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2938463" y="5629275"/>
            <a:ext cx="227171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rgbClr val="242424"/>
                </a:solidFill>
                <a:latin typeface="Arial" charset="0"/>
              </a:rPr>
              <a:t>Thêm</a:t>
            </a:r>
            <a:r>
              <a:rPr lang="vi-VN" altLang="en-US" sz="1400">
                <a:solidFill>
                  <a:srgbClr val="242424"/>
                </a:solidFill>
                <a:latin typeface="Arial" charset="0"/>
              </a:rPr>
              <a:t> văn bản của bạn.</a:t>
            </a:r>
            <a:endParaRPr lang="en-US" altLang="en-US" sz="1400">
              <a:solidFill>
                <a:srgbClr val="242424"/>
              </a:solidFill>
              <a:latin typeface="Arial" charset="0"/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593975" y="5326063"/>
            <a:ext cx="25987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b="1">
                <a:solidFill>
                  <a:srgbClr val="242424"/>
                </a:solidFill>
                <a:latin typeface="Arial" charset="0"/>
              </a:rPr>
              <a:t>NỘI DUNG CHÍNH</a:t>
            </a: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5735638" y="5340857"/>
            <a:ext cx="3044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262626"/>
                </a:solidFill>
                <a:latin typeface="Arial" charset="0"/>
              </a:rPr>
              <a:t>Website </a:t>
            </a:r>
            <a:r>
              <a:rPr lang="en-US" altLang="en-US" sz="1600" dirty="0" err="1" smtClean="0">
                <a:solidFill>
                  <a:srgbClr val="262626"/>
                </a:solidFill>
                <a:latin typeface="Arial" charset="0"/>
              </a:rPr>
              <a:t>Quản</a:t>
            </a:r>
            <a:r>
              <a:rPr lang="en-US" altLang="en-US" sz="1600" dirty="0" smtClean="0">
                <a:solidFill>
                  <a:srgbClr val="262626"/>
                </a:solidFill>
                <a:latin typeface="Arial" charset="0"/>
              </a:rPr>
              <a:t> </a:t>
            </a:r>
            <a:r>
              <a:rPr lang="en-US" altLang="en-US" sz="1600" dirty="0" err="1" smtClean="0">
                <a:solidFill>
                  <a:srgbClr val="262626"/>
                </a:solidFill>
                <a:latin typeface="Arial" charset="0"/>
              </a:rPr>
              <a:t>lý</a:t>
            </a:r>
            <a:r>
              <a:rPr lang="en-US" altLang="en-US" sz="1600" dirty="0" smtClean="0">
                <a:solidFill>
                  <a:srgbClr val="262626"/>
                </a:solidFill>
                <a:latin typeface="Arial" charset="0"/>
              </a:rPr>
              <a:t> </a:t>
            </a:r>
            <a:r>
              <a:rPr lang="en-US" altLang="en-US" sz="1600" dirty="0" err="1" smtClean="0">
                <a:solidFill>
                  <a:srgbClr val="262626"/>
                </a:solidFill>
                <a:latin typeface="Arial" charset="0"/>
              </a:rPr>
              <a:t>công</a:t>
            </a:r>
            <a:r>
              <a:rPr lang="en-US" altLang="en-US" sz="1600" dirty="0" smtClean="0">
                <a:solidFill>
                  <a:srgbClr val="262626"/>
                </a:solidFill>
                <a:latin typeface="Arial" charset="0"/>
              </a:rPr>
              <a:t> v</a:t>
            </a:r>
            <a:r>
              <a:rPr lang="vi-VN" altLang="en-US" sz="1600" dirty="0" smtClean="0">
                <a:solidFill>
                  <a:srgbClr val="262626"/>
                </a:solidFill>
                <a:latin typeface="Arial" charset="0"/>
              </a:rPr>
              <a:t>ă</a:t>
            </a:r>
            <a:r>
              <a:rPr lang="en-US" altLang="en-US" sz="1600" dirty="0" smtClean="0">
                <a:solidFill>
                  <a:srgbClr val="262626"/>
                </a:solidFill>
                <a:latin typeface="Arial" charset="0"/>
              </a:rPr>
              <a:t>n </a:t>
            </a:r>
            <a:r>
              <a:rPr lang="en-US" altLang="en-US" sz="1600" dirty="0" err="1" smtClean="0">
                <a:solidFill>
                  <a:srgbClr val="262626"/>
                </a:solidFill>
                <a:latin typeface="Arial" charset="0"/>
              </a:rPr>
              <a:t>tr</a:t>
            </a:r>
            <a:r>
              <a:rPr lang="vi-VN" altLang="en-US" sz="1600" dirty="0" smtClean="0">
                <a:solidFill>
                  <a:srgbClr val="262626"/>
                </a:solidFill>
                <a:latin typeface="Arial" charset="0"/>
              </a:rPr>
              <a:t>ường</a:t>
            </a:r>
            <a:r>
              <a:rPr lang="en-US" altLang="en-US" sz="1600" dirty="0" smtClean="0">
                <a:solidFill>
                  <a:srgbClr val="262626"/>
                </a:solidFill>
                <a:latin typeface="Arial" charset="0"/>
              </a:rPr>
              <a:t> ĐH CNTT</a:t>
            </a:r>
            <a:endParaRPr lang="en-US" altLang="en-US" sz="1600" dirty="0">
              <a:solidFill>
                <a:srgbClr val="262626"/>
              </a:solidFill>
              <a:latin typeface="Arial" charset="0"/>
            </a:endParaRP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5900738" y="4880005"/>
            <a:ext cx="2714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 b="1" dirty="0" smtClean="0">
                <a:solidFill>
                  <a:srgbClr val="262626"/>
                </a:solidFill>
                <a:latin typeface="Arial" charset="0"/>
              </a:rPr>
              <a:t>UIT DMS</a:t>
            </a:r>
            <a:endParaRPr lang="en-US" altLang="en-US" sz="2000" b="1" dirty="0">
              <a:solidFill>
                <a:srgbClr val="262626"/>
              </a:solidFill>
              <a:latin typeface="Arial" charset="0"/>
            </a:endParaRPr>
          </a:p>
        </p:txBody>
      </p:sp>
      <p:pic>
        <p:nvPicPr>
          <p:cNvPr id="1026" name="Picture 2" descr="E:\Users\T-Rain\Desktop\phpThumb_generated_thumbnai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06" y="3259354"/>
            <a:ext cx="1763288" cy="13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T-Rain</dc:creator>
  <cp:lastModifiedBy>T-Rain</cp:lastModifiedBy>
  <cp:revision>2</cp:revision>
  <dcterms:created xsi:type="dcterms:W3CDTF">2014-03-19T05:16:36Z</dcterms:created>
  <dcterms:modified xsi:type="dcterms:W3CDTF">2014-03-19T05:35:43Z</dcterms:modified>
</cp:coreProperties>
</file>