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3" r:id="rId10"/>
    <p:sldId id="267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53536-57C5-4FBC-A9D0-2667F47AC6A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9EB7-E44B-4134-BA9A-592AD0D4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1C2D-CC34-4D1C-97D4-06FB901032AC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63C9-EAC9-488C-9227-E33363222E5C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7A43-9B77-4F67-A052-1FC73F3F82AA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51B5-AAF7-48A2-9B74-FCD29542B64B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2AF5-EB4A-4726-B424-9048FC785C7C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413C-8E9D-4487-AE30-8284411CD0D6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3077-7753-4089-A4C9-4389AB19F677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E70-2B96-4B16-BEE1-2522B5981E5E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428F-3AD0-4AC3-B617-9AA95FB61A34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6723-D4FE-4A63-A383-1030043AD5B1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3A2B-C1ED-401A-BC8E-437B928D5080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0D97-F9B6-4774-8B48-63F8B1B3B8A4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3C8-5962-4C4D-BF72-A26F65706ECA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9BFC-39BE-40F0-A8CE-6964EDFC36FF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D17-2DE1-4F7C-89D1-1D2C453FE767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A96-9408-4D23-80D3-839AAB50EC23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C08A-4B94-4A94-ABA7-2DFDD0E3135F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7544216-BC3C-43BD-91A0-42F655760A65}"/>
              </a:ext>
            </a:extLst>
          </p:cNvPr>
          <p:cNvSpPr txBox="1"/>
          <p:nvPr/>
        </p:nvSpPr>
        <p:spPr>
          <a:xfrm>
            <a:off x="3273287" y="278295"/>
            <a:ext cx="580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ờng Đại Học Bách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Hà Nội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D7D036A-8793-475C-874B-DD1335B515CB}"/>
              </a:ext>
            </a:extLst>
          </p:cNvPr>
          <p:cNvSpPr txBox="1"/>
          <p:nvPr/>
        </p:nvSpPr>
        <p:spPr>
          <a:xfrm>
            <a:off x="3074504" y="2833317"/>
            <a:ext cx="62020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Đề Tài: Xây dựng một hệ thống quản lý bán hàng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D009463-E781-4F07-AC4F-640B96600DE6}"/>
              </a:ext>
            </a:extLst>
          </p:cNvPr>
          <p:cNvSpPr txBox="1"/>
          <p:nvPr/>
        </p:nvSpPr>
        <p:spPr>
          <a:xfrm>
            <a:off x="3047999" y="3485643"/>
            <a:ext cx="609600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ời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ớng dẫn: TS.Phạm Doãn Tĩnh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Nhóm 7:  Đỗ Anh Tuấn         ---   20154077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Nguyễn Thị Hải     ---   20161309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Cao Đức Toản        ---   20153849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Hà Mạnh Lam        ---   20152097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Nguyễn Anh Tuấn  ---   20154105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DC1FB4C-9D54-4ADA-AC55-2E870B3F0241}"/>
              </a:ext>
            </a:extLst>
          </p:cNvPr>
          <p:cNvSpPr txBox="1"/>
          <p:nvPr/>
        </p:nvSpPr>
        <p:spPr>
          <a:xfrm>
            <a:off x="5218042" y="6333275"/>
            <a:ext cx="16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Hà Nội, 5/2019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0D7D869-8586-4A93-8961-3101D9F22A64}"/>
              </a:ext>
            </a:extLst>
          </p:cNvPr>
          <p:cNvSpPr txBox="1"/>
          <p:nvPr/>
        </p:nvSpPr>
        <p:spPr>
          <a:xfrm>
            <a:off x="4386468" y="2021598"/>
            <a:ext cx="33925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LÂP TRÌNH NÂNG CAO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5C5999-D9E6-4BF0-8892-C5D6E6405541}"/>
              </a:ext>
            </a:extLst>
          </p:cNvPr>
          <p:cNvSpPr txBox="1"/>
          <p:nvPr/>
        </p:nvSpPr>
        <p:spPr>
          <a:xfrm>
            <a:off x="4452728" y="1187887"/>
            <a:ext cx="327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18397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B4FC1B7-C038-4246-AEA5-2E33C8F491B3}"/>
              </a:ext>
            </a:extLst>
          </p:cNvPr>
          <p:cNvSpPr/>
          <p:nvPr/>
        </p:nvSpPr>
        <p:spPr>
          <a:xfrm>
            <a:off x="1880590" y="633655"/>
            <a:ext cx="376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giao diện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06847C2-2F12-4768-83A0-8E934C7D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14" y="1460958"/>
            <a:ext cx="3620818" cy="4763387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5FA6A79B-A13C-46EB-94E7-DBAB53AC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190" y="1460957"/>
            <a:ext cx="3528121" cy="4763387"/>
          </a:xfrm>
          <a:prstGeom prst="rect">
            <a:avLst/>
          </a:prstGeom>
        </p:spPr>
      </p:pic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21BF0E-3FF6-4CD7-BDA8-7BDAF860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21BF0E-3FF6-4CD7-BDA8-7BDAF860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</a:t>
            </a:r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99EA5B1-662D-4872-8380-041F9DC2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46" y="1614660"/>
            <a:ext cx="8604713" cy="4388576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884C60D8-3D03-4064-8ADF-05D26F67D1FD}"/>
              </a:ext>
            </a:extLst>
          </p:cNvPr>
          <p:cNvSpPr/>
          <p:nvPr/>
        </p:nvSpPr>
        <p:spPr>
          <a:xfrm>
            <a:off x="1899401" y="628637"/>
            <a:ext cx="6083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IV. Suất hóa đ</a:t>
            </a:r>
            <a:r>
              <a:rPr lang="vi-VN"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 và các file báo cáo</a:t>
            </a:r>
          </a:p>
        </p:txBody>
      </p:sp>
    </p:spTree>
    <p:extLst>
      <p:ext uri="{BB962C8B-B14F-4D97-AF65-F5344CB8AC3E}">
        <p14:creationId xmlns:p14="http://schemas.microsoft.com/office/powerpoint/2010/main" val="190065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21BF0E-3FF6-4CD7-BDA8-7BDAF860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</a:t>
            </a:r>
            <a:endParaRPr lang="en-US" dirty="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884C60D8-3D03-4064-8ADF-05D26F67D1FD}"/>
              </a:ext>
            </a:extLst>
          </p:cNvPr>
          <p:cNvSpPr/>
          <p:nvPr/>
        </p:nvSpPr>
        <p:spPr>
          <a:xfrm>
            <a:off x="1899401" y="628637"/>
            <a:ext cx="6083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IV. Suất hóa đ</a:t>
            </a:r>
            <a:r>
              <a:rPr lang="vi-VN"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 và các file báo cáo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751398D-606A-4BBE-95B1-D2D60DD6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01" y="1563757"/>
            <a:ext cx="5277560" cy="2867231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51BDFF2F-6470-4D29-B4E7-35263A3D5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33" y="3836504"/>
            <a:ext cx="5277560" cy="21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0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42D9C16-AF96-42BA-BD6A-201CC98DF07E}"/>
              </a:ext>
            </a:extLst>
          </p:cNvPr>
          <p:cNvSpPr/>
          <p:nvPr/>
        </p:nvSpPr>
        <p:spPr>
          <a:xfrm>
            <a:off x="1877602" y="633656"/>
            <a:ext cx="7503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IV. Code chức năng và thực thi chương trình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BE4B2BFA-82A4-4543-8097-4CC1B0E0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07" y="1545504"/>
            <a:ext cx="8321998" cy="4678840"/>
          </a:xfrm>
          <a:prstGeom prst="rect">
            <a:avLst/>
          </a:prstGeom>
        </p:spPr>
      </p:pic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CA36D0B-D76F-4E8D-BB82-58020366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7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hÃ¬nh áº£nh thank you for watching">
            <a:extLst>
              <a:ext uri="{FF2B5EF4-FFF2-40B4-BE49-F238E27FC236}">
                <a16:creationId xmlns:a16="http://schemas.microsoft.com/office/drawing/2014/main" id="{000CF5E0-86E7-4959-82C5-3BDB51AD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685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E2FB3AC-317F-48F8-B338-BAEBC3C9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3F-0259-43C2-9453-EF278C5D94AA}" type="datetime1">
              <a:rPr lang="en-US" smtClean="0"/>
              <a:t>5/20/2019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2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5D41002-B2A4-44DC-BEA4-4482DBEE0C00}"/>
              </a:ext>
            </a:extLst>
          </p:cNvPr>
          <p:cNvSpPr txBox="1"/>
          <p:nvPr/>
        </p:nvSpPr>
        <p:spPr>
          <a:xfrm>
            <a:off x="4916552" y="615642"/>
            <a:ext cx="235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Nội Dung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C733CF-CC99-4618-912D-F80324DBA953}"/>
              </a:ext>
            </a:extLst>
          </p:cNvPr>
          <p:cNvSpPr>
            <a:spLocks noGrp="1"/>
          </p:cNvSpPr>
          <p:nvPr/>
        </p:nvSpPr>
        <p:spPr>
          <a:xfrm>
            <a:off x="2315300" y="1901103"/>
            <a:ext cx="756138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Thiết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Use-case</a:t>
            </a:r>
          </a:p>
          <a:p>
            <a:pPr marL="0" indent="0">
              <a:buNone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Thiết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vi-VN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Thiết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diện</a:t>
            </a:r>
          </a:p>
          <a:p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Suất hóa đ</a:t>
            </a:r>
            <a:r>
              <a:rPr lang="vi-VN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và các file báo cáo</a:t>
            </a:r>
          </a:p>
          <a:p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 Code chức năng và thực thi chương trình</a:t>
            </a:r>
          </a:p>
          <a:p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hỗ dành sẵn cho Ngày tháng 5">
            <a:extLst>
              <a:ext uri="{FF2B5EF4-FFF2-40B4-BE49-F238E27FC236}">
                <a16:creationId xmlns:a16="http://schemas.microsoft.com/office/drawing/2014/main" id="{14B1F633-4DEC-4E4B-9F46-F032530B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5286F75-7508-42B9-81D2-413567686189}"/>
              </a:ext>
            </a:extLst>
          </p:cNvPr>
          <p:cNvSpPr/>
          <p:nvPr/>
        </p:nvSpPr>
        <p:spPr>
          <a:xfrm>
            <a:off x="1782289" y="686665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I. Thiết kế biểu đồ Use-case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42BF358B-8895-4659-BB67-FBFEA392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55" y="1838909"/>
            <a:ext cx="6742171" cy="4614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613B6-A5C2-4E88-AA8E-ED87172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347" y="1271440"/>
            <a:ext cx="6036043" cy="1540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use-case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gày tháng 5">
            <a:extLst>
              <a:ext uri="{FF2B5EF4-FFF2-40B4-BE49-F238E27FC236}">
                <a16:creationId xmlns:a16="http://schemas.microsoft.com/office/drawing/2014/main" id="{A24891F8-9BBA-43C1-B2F6-3CA1D0C4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3783CEE3-0829-4268-B98F-03A094235EB9}"/>
              </a:ext>
            </a:extLst>
          </p:cNvPr>
          <p:cNvSpPr/>
          <p:nvPr/>
        </p:nvSpPr>
        <p:spPr>
          <a:xfrm>
            <a:off x="2073837" y="1283923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2. Phân rã use-case quản lý sản phẩm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25425DA-AFB8-4AB5-9261-A2B9FEAE408B}"/>
              </a:ext>
            </a:extLst>
          </p:cNvPr>
          <p:cNvSpPr/>
          <p:nvPr/>
        </p:nvSpPr>
        <p:spPr>
          <a:xfrm>
            <a:off x="1782289" y="686665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I. Thiết kế biểu đồ Use-case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9FB4517-076F-4B2A-8BE6-02F03180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81" y="2168971"/>
            <a:ext cx="8212415" cy="4002364"/>
          </a:xfrm>
          <a:prstGeom prst="rect">
            <a:avLst/>
          </a:prstGeom>
        </p:spPr>
      </p:pic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8A30809-5118-4E04-9245-AD0BDCA3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5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66146D7-3F2D-40EF-9DC7-8C428CF14E65}"/>
              </a:ext>
            </a:extLst>
          </p:cNvPr>
          <p:cNvSpPr/>
          <p:nvPr/>
        </p:nvSpPr>
        <p:spPr>
          <a:xfrm>
            <a:off x="1782289" y="686665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I. Thiết kế biểu đồ Use-case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69067CA-6BD6-422F-8BAA-C171E6EA599C}"/>
              </a:ext>
            </a:extLst>
          </p:cNvPr>
          <p:cNvSpPr/>
          <p:nvPr/>
        </p:nvSpPr>
        <p:spPr>
          <a:xfrm>
            <a:off x="2073837" y="1283923"/>
            <a:ext cx="5748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2. Phân rã use-case quản lý Khách hàng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92668A6-E561-48F8-B001-D02B04A5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78" y="2052223"/>
            <a:ext cx="8590962" cy="3844995"/>
          </a:xfrm>
          <a:prstGeom prst="rect">
            <a:avLst/>
          </a:prstGeom>
        </p:spPr>
      </p:pic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F204697-DAAC-4F1E-9F99-677B1B77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4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B2D540E3-7703-4D26-B109-09D20E9D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866899"/>
            <a:ext cx="8787227" cy="3858039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4507FDD2-A258-4CBB-BF91-F3F3E50B832B}"/>
              </a:ext>
            </a:extLst>
          </p:cNvPr>
          <p:cNvSpPr/>
          <p:nvPr/>
        </p:nvSpPr>
        <p:spPr>
          <a:xfrm>
            <a:off x="1782289" y="686665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I. Thiết kế biểu đồ Use-case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2C7C050-3686-4D1E-BE1D-680E0D6BA56C}"/>
              </a:ext>
            </a:extLst>
          </p:cNvPr>
          <p:cNvSpPr/>
          <p:nvPr/>
        </p:nvSpPr>
        <p:spPr>
          <a:xfrm>
            <a:off x="2073837" y="1283923"/>
            <a:ext cx="5420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2. Phân rã use-case quản lý d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 hàng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B3800B1-4B1F-40DB-BEE5-501AB6E1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122F6BD5-5BEC-4771-8DDA-C1A0FA72146F}"/>
              </a:ext>
            </a:extLst>
          </p:cNvPr>
          <p:cNvSpPr/>
          <p:nvPr/>
        </p:nvSpPr>
        <p:spPr>
          <a:xfrm>
            <a:off x="1863751" y="673413"/>
            <a:ext cx="4232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II.	Thiết kế c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F4677E4-DFBF-426E-8D63-F162012B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AB00065C-41DB-42F6-A6D5-2448A602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99" y="1258188"/>
            <a:ext cx="77533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B9B79857-7A6C-4B20-91CE-C47022615426}"/>
              </a:ext>
            </a:extLst>
          </p:cNvPr>
          <p:cNvSpPr/>
          <p:nvPr/>
        </p:nvSpPr>
        <p:spPr>
          <a:xfrm>
            <a:off x="1880590" y="633655"/>
            <a:ext cx="376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giao diện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FC95047-27A7-4A1C-B98C-77AE0711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63" y="1709115"/>
            <a:ext cx="5306874" cy="4349897"/>
          </a:xfrm>
          <a:prstGeom prst="rect">
            <a:avLst/>
          </a:prstGeom>
        </p:spPr>
      </p:pic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2F06527-0AE7-43E5-8B35-2F3579F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74864" y="6059012"/>
            <a:ext cx="1146283" cy="370396"/>
          </a:xfrm>
        </p:spPr>
        <p:txBody>
          <a:bodyPr/>
          <a:lstStyle/>
          <a:p>
            <a:r>
              <a:rPr lang="en-US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B9B79857-7A6C-4B20-91CE-C47022615426}"/>
              </a:ext>
            </a:extLst>
          </p:cNvPr>
          <p:cNvSpPr/>
          <p:nvPr/>
        </p:nvSpPr>
        <p:spPr>
          <a:xfrm>
            <a:off x="1880590" y="633655"/>
            <a:ext cx="376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giao diện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1790262-124B-4CDE-8ED6-52E749FC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0" y="1797394"/>
            <a:ext cx="5235260" cy="3263211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92DA8779-A542-4CB7-B52A-20B4267B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112" y="1797393"/>
            <a:ext cx="5317825" cy="3263211"/>
          </a:xfrm>
          <a:prstGeom prst="rect">
            <a:avLst/>
          </a:prstGeom>
        </p:spPr>
      </p:pic>
      <p:sp>
        <p:nvSpPr>
          <p:cNvPr id="6" name="Chỗ dành sẵn cho Ngày tháng 5">
            <a:extLst>
              <a:ext uri="{FF2B5EF4-FFF2-40B4-BE49-F238E27FC236}">
                <a16:creationId xmlns:a16="http://schemas.microsoft.com/office/drawing/2014/main" id="{62ECBFC1-CE39-4661-AFDC-55194415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567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1616</TotalTime>
  <Words>195</Words>
  <Application>Microsoft Office PowerPoint</Application>
  <PresentationFormat>Màn hình rộng</PresentationFormat>
  <Paragraphs>49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Tahoma</vt:lpstr>
      <vt:lpstr>Times New Roman</vt:lpstr>
      <vt:lpstr>Wingdings 3</vt:lpstr>
      <vt:lpstr>Wisp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DO ANH TUAN</dc:creator>
  <cp:lastModifiedBy>Do Anh Tuan 20154077</cp:lastModifiedBy>
  <cp:revision>20</cp:revision>
  <dcterms:created xsi:type="dcterms:W3CDTF">2019-04-08T06:43:37Z</dcterms:created>
  <dcterms:modified xsi:type="dcterms:W3CDTF">2019-05-20T02:26:54Z</dcterms:modified>
</cp:coreProperties>
</file>