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59" r:id="rId8"/>
    <p:sldId id="260" r:id="rId9"/>
    <p:sldId id="263" r:id="rId10"/>
    <p:sldId id="267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07544216-BC3C-43BD-91A0-42F655760A65}"/>
              </a:ext>
            </a:extLst>
          </p:cNvPr>
          <p:cNvSpPr txBox="1"/>
          <p:nvPr/>
        </p:nvSpPr>
        <p:spPr>
          <a:xfrm>
            <a:off x="3273287" y="278295"/>
            <a:ext cx="58044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sz="30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ờng Đại Học Bách Khoa Hà Nội</a:t>
            </a: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5D7D036A-8793-475C-874B-DD1335B515CB}"/>
              </a:ext>
            </a:extLst>
          </p:cNvPr>
          <p:cNvSpPr txBox="1"/>
          <p:nvPr/>
        </p:nvSpPr>
        <p:spPr>
          <a:xfrm>
            <a:off x="3074504" y="2833317"/>
            <a:ext cx="620201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Đề Tài: Xây dựng một hệ thống quản lý bán hàng 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1D009463-E781-4F07-AC4F-640B96600DE6}"/>
              </a:ext>
            </a:extLst>
          </p:cNvPr>
          <p:cNvSpPr txBox="1"/>
          <p:nvPr/>
        </p:nvSpPr>
        <p:spPr>
          <a:xfrm>
            <a:off x="3047999" y="3485643"/>
            <a:ext cx="6096000" cy="2535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ời 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ớng dẫn: TS.Phạm Doãn Tĩnh</a:t>
            </a:r>
          </a:p>
          <a:p>
            <a:pPr>
              <a:lnSpc>
                <a:spcPct val="15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	Nhóm 7:  Đỗ Anh Tuấn         ---   20154077</a:t>
            </a:r>
          </a:p>
          <a:p>
            <a:pPr>
              <a:lnSpc>
                <a:spcPct val="15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			Nguyễn Thị Hải     ---   20161309</a:t>
            </a:r>
          </a:p>
          <a:p>
            <a:pPr>
              <a:lnSpc>
                <a:spcPct val="15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			Cao Đức Toản        ---   20153849</a:t>
            </a:r>
          </a:p>
          <a:p>
            <a:pPr>
              <a:lnSpc>
                <a:spcPct val="15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			Hà Mạnh Lam        ---   20152097</a:t>
            </a:r>
          </a:p>
          <a:p>
            <a:pPr>
              <a:lnSpc>
                <a:spcPct val="15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			Nguyễn Anh Tuấn  ---   20154105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BDC1FB4C-9D54-4ADA-AC55-2E870B3F0241}"/>
              </a:ext>
            </a:extLst>
          </p:cNvPr>
          <p:cNvSpPr txBox="1"/>
          <p:nvPr/>
        </p:nvSpPr>
        <p:spPr>
          <a:xfrm>
            <a:off x="5218042" y="6333275"/>
            <a:ext cx="163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Hà Nội, 4/2019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D0D7D869-8586-4A93-8961-3101D9F22A64}"/>
              </a:ext>
            </a:extLst>
          </p:cNvPr>
          <p:cNvSpPr txBox="1"/>
          <p:nvPr/>
        </p:nvSpPr>
        <p:spPr>
          <a:xfrm>
            <a:off x="4386468" y="2021598"/>
            <a:ext cx="339255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LÂP TRÌNH NÂNG CAO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5E5C5999-D9E6-4BF0-8892-C5D6E6405541}"/>
              </a:ext>
            </a:extLst>
          </p:cNvPr>
          <p:cNvSpPr txBox="1"/>
          <p:nvPr/>
        </p:nvSpPr>
        <p:spPr>
          <a:xfrm>
            <a:off x="4452728" y="1187887"/>
            <a:ext cx="3273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----------------------------------------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318397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8B4FC1B7-C038-4246-AEA5-2E33C8F491B3}"/>
              </a:ext>
            </a:extLst>
          </p:cNvPr>
          <p:cNvSpPr/>
          <p:nvPr/>
        </p:nvSpPr>
        <p:spPr>
          <a:xfrm>
            <a:off x="1880590" y="633655"/>
            <a:ext cx="37657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III. Thiết kế giao diện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437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E42D9C16-AF96-42BA-BD6A-201CC98DF07E}"/>
              </a:ext>
            </a:extLst>
          </p:cNvPr>
          <p:cNvSpPr/>
          <p:nvPr/>
        </p:nvSpPr>
        <p:spPr>
          <a:xfrm>
            <a:off x="1877602" y="633656"/>
            <a:ext cx="75039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IV. Code chức năng và thực thi chương trình</a:t>
            </a:r>
          </a:p>
        </p:txBody>
      </p:sp>
    </p:spTree>
    <p:extLst>
      <p:ext uri="{BB962C8B-B14F-4D97-AF65-F5344CB8AC3E}">
        <p14:creationId xmlns:p14="http://schemas.microsoft.com/office/powerpoint/2010/main" val="1813871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áº¿t quáº£ hÃ¬nh áº£nh cho hÃ¬nh áº£nh thank you for watching">
            <a:extLst>
              <a:ext uri="{FF2B5EF4-FFF2-40B4-BE49-F238E27FC236}">
                <a16:creationId xmlns:a16="http://schemas.microsoft.com/office/drawing/2014/main" id="{000CF5E0-86E7-4959-82C5-3BDB51AD0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685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424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5D41002-B2A4-44DC-BEA4-4482DBEE0C00}"/>
              </a:ext>
            </a:extLst>
          </p:cNvPr>
          <p:cNvSpPr txBox="1"/>
          <p:nvPr/>
        </p:nvSpPr>
        <p:spPr>
          <a:xfrm>
            <a:off x="4916552" y="615642"/>
            <a:ext cx="23588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Nội Dung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2C733CF-CC99-4618-912D-F80324DBA953}"/>
              </a:ext>
            </a:extLst>
          </p:cNvPr>
          <p:cNvSpPr>
            <a:spLocks noGrp="1"/>
          </p:cNvSpPr>
          <p:nvPr/>
        </p:nvSpPr>
        <p:spPr>
          <a:xfrm>
            <a:off x="2315300" y="1901103"/>
            <a:ext cx="7561389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3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 Thiết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biểu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Use-case</a:t>
            </a:r>
          </a:p>
          <a:p>
            <a:pPr marL="0" indent="0">
              <a:buNone/>
            </a:pPr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II. Thiết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</a:t>
            </a:r>
            <a:r>
              <a:rPr lang="vi-VN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III.</a:t>
            </a:r>
            <a:r>
              <a:rPr lang="en-US" sz="3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 Thiết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3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diện</a:t>
            </a:r>
          </a:p>
          <a:p>
            <a:endParaRPr lang="en-US" sz="3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IV. Code chức năng và thực thi chương trình</a:t>
            </a:r>
          </a:p>
          <a:p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99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F5286F75-7508-42B9-81D2-413567686189}"/>
              </a:ext>
            </a:extLst>
          </p:cNvPr>
          <p:cNvSpPr/>
          <p:nvPr/>
        </p:nvSpPr>
        <p:spPr>
          <a:xfrm>
            <a:off x="1782289" y="686665"/>
            <a:ext cx="47836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I. Thiết kế biểu đồ Use-case</a:t>
            </a:r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42BF358B-8895-4659-BB67-FBFEA392E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255" y="1838909"/>
            <a:ext cx="6742171" cy="46149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B7613B6-A5C2-4E88-AA8E-ED87172B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7347" y="1271440"/>
            <a:ext cx="6036043" cy="15402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S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use-case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67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3783CEE3-0829-4268-B98F-03A094235EB9}"/>
              </a:ext>
            </a:extLst>
          </p:cNvPr>
          <p:cNvSpPr/>
          <p:nvPr/>
        </p:nvSpPr>
        <p:spPr>
          <a:xfrm>
            <a:off x="2073837" y="1283923"/>
            <a:ext cx="5456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2. Phân rã use-case quản lý sản phẩm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925425DA-AFB8-4AB5-9261-A2B9FEAE408B}"/>
              </a:ext>
            </a:extLst>
          </p:cNvPr>
          <p:cNvSpPr/>
          <p:nvPr/>
        </p:nvSpPr>
        <p:spPr>
          <a:xfrm>
            <a:off x="1782289" y="686665"/>
            <a:ext cx="47836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I. Thiết kế biểu đồ Use-case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39FB4517-076F-4B2A-8BE6-02F03180F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081" y="2168971"/>
            <a:ext cx="8212415" cy="400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250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F66146D7-3F2D-40EF-9DC7-8C428CF14E65}"/>
              </a:ext>
            </a:extLst>
          </p:cNvPr>
          <p:cNvSpPr/>
          <p:nvPr/>
        </p:nvSpPr>
        <p:spPr>
          <a:xfrm>
            <a:off x="1782289" y="686665"/>
            <a:ext cx="47836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I. Thiết kế biểu đồ Use-case</a:t>
            </a:r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C69067CA-6BD6-422F-8BAA-C171E6EA599C}"/>
              </a:ext>
            </a:extLst>
          </p:cNvPr>
          <p:cNvSpPr/>
          <p:nvPr/>
        </p:nvSpPr>
        <p:spPr>
          <a:xfrm>
            <a:off x="2073837" y="1283923"/>
            <a:ext cx="57486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2. Phân rã use-case quản lý Khách hàng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C92668A6-E561-48F8-B001-D02B04A56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978" y="2052223"/>
            <a:ext cx="8590962" cy="384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540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>
            <a:extLst>
              <a:ext uri="{FF2B5EF4-FFF2-40B4-BE49-F238E27FC236}">
                <a16:creationId xmlns:a16="http://schemas.microsoft.com/office/drawing/2014/main" id="{B2D540E3-7703-4D26-B109-09D20E9D0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112" y="1866899"/>
            <a:ext cx="8787227" cy="3858039"/>
          </a:xfrm>
          <a:prstGeom prst="rect">
            <a:avLst/>
          </a:prstGeom>
        </p:spPr>
      </p:pic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4507FDD2-A258-4CBB-BF91-F3F3E50B832B}"/>
              </a:ext>
            </a:extLst>
          </p:cNvPr>
          <p:cNvSpPr/>
          <p:nvPr/>
        </p:nvSpPr>
        <p:spPr>
          <a:xfrm>
            <a:off x="1782289" y="686665"/>
            <a:ext cx="47836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I. Thiết kế biểu đồ Use-case</a:t>
            </a:r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92C7C050-3686-4D1E-BE1D-680E0D6BA56C}"/>
              </a:ext>
            </a:extLst>
          </p:cNvPr>
          <p:cNvSpPr/>
          <p:nvPr/>
        </p:nvSpPr>
        <p:spPr>
          <a:xfrm>
            <a:off x="2073837" y="1283923"/>
            <a:ext cx="54200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2. Phân rã use-case quản lý d</a:t>
            </a:r>
            <a:r>
              <a:rPr lang="vi-VN" sz="240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n hàng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83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122F6BD5-5BEC-4771-8DDA-C1A0FA72146F}"/>
              </a:ext>
            </a:extLst>
          </p:cNvPr>
          <p:cNvSpPr/>
          <p:nvPr/>
        </p:nvSpPr>
        <p:spPr>
          <a:xfrm>
            <a:off x="1863751" y="673413"/>
            <a:ext cx="42322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II.	Thiết kế c</a:t>
            </a:r>
            <a:r>
              <a:rPr lang="vi-VN" sz="320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sở dữ liệu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C4BEA0D9-02AD-4BB3-B92E-FEAB47057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130" y="1422746"/>
            <a:ext cx="7587739" cy="519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551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B9B79857-7A6C-4B20-91CE-C47022615426}"/>
              </a:ext>
            </a:extLst>
          </p:cNvPr>
          <p:cNvSpPr/>
          <p:nvPr/>
        </p:nvSpPr>
        <p:spPr>
          <a:xfrm>
            <a:off x="1880590" y="633655"/>
            <a:ext cx="37657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III. Thiết kế giao diện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CFC95047-27A7-4A1C-B98C-77AE0711B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563" y="1709115"/>
            <a:ext cx="5306874" cy="434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10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B9B79857-7A6C-4B20-91CE-C47022615426}"/>
              </a:ext>
            </a:extLst>
          </p:cNvPr>
          <p:cNvSpPr/>
          <p:nvPr/>
        </p:nvSpPr>
        <p:spPr>
          <a:xfrm>
            <a:off x="1880590" y="633655"/>
            <a:ext cx="37657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III. Thiết kế giao diện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51790262-124B-4CDE-8ED6-52E749FC6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30" y="1797394"/>
            <a:ext cx="5235260" cy="3263211"/>
          </a:xfrm>
          <a:prstGeom prst="rect">
            <a:avLst/>
          </a:prstGeom>
        </p:spPr>
      </p:pic>
      <p:pic>
        <p:nvPicPr>
          <p:cNvPr id="3" name="Hình ảnh 2">
            <a:extLst>
              <a:ext uri="{FF2B5EF4-FFF2-40B4-BE49-F238E27FC236}">
                <a16:creationId xmlns:a16="http://schemas.microsoft.com/office/drawing/2014/main" id="{92DA8779-A542-4CB7-B52A-20B4267B1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112" y="1797393"/>
            <a:ext cx="5317825" cy="326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45671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1589</TotalTime>
  <Words>158</Words>
  <Application>Microsoft Office PowerPoint</Application>
  <PresentationFormat>Màn hình rộng</PresentationFormat>
  <Paragraphs>32</Paragraphs>
  <Slides>12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Tahoma</vt:lpstr>
      <vt:lpstr>Times New Roman</vt:lpstr>
      <vt:lpstr>Wingdings 3</vt:lpstr>
      <vt:lpstr>Wisp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DO ANH TUAN</dc:creator>
  <cp:lastModifiedBy> </cp:lastModifiedBy>
  <cp:revision>13</cp:revision>
  <dcterms:created xsi:type="dcterms:W3CDTF">2019-04-08T06:43:37Z</dcterms:created>
  <dcterms:modified xsi:type="dcterms:W3CDTF">2019-04-13T15:21:39Z</dcterms:modified>
</cp:coreProperties>
</file>