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82" r:id="rId10"/>
    <p:sldId id="275" r:id="rId11"/>
    <p:sldId id="276" r:id="rId12"/>
    <p:sldId id="277" r:id="rId13"/>
    <p:sldId id="286" r:id="rId14"/>
    <p:sldId id="279" r:id="rId15"/>
    <p:sldId id="280" r:id="rId16"/>
    <p:sldId id="281" r:id="rId17"/>
    <p:sldId id="285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85A2E-66E8-484E-AADE-C022581E38BF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3C3-FA37-48E6-828B-0B8D1858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2AFE-894C-4A6D-8108-81912F8462BE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5486-7AD4-4F06-BBC9-20029173CA24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4E06-57F0-4048-9E73-5E2E3F9D2BA3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38AE-24E4-410E-B736-4996304B022A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25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E923-5B70-4468-8AE5-CCC3AC07A33F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8F04-6F96-4855-9D72-4C423B6D812E}" type="datetime1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B998-E85A-4465-BEF6-198FFEB6C1E6}" type="datetime1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746E-2D0B-474E-B89D-8A0DD32D91D3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1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F0F-A02E-4B49-BCC9-4B1500711D6E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D60F-CB9D-47AE-BC9D-2F6684438DC7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DF1-4F2A-4BFC-B759-19AD96A4B7C7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FCC-5F04-4BB8-BC01-B7BF578D686E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F9A-89F0-4FC2-8418-E5EC7B4C60EC}" type="datetime1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ED4-C6FB-410C-8A05-3D8CA8C2FA9E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A15-52A6-441F-9572-DCA24CCC4992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001B-8D77-4AA8-9367-FB00B8E01037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C29-EBE1-45DB-80BD-A87934D61D72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36B1C3-EFE1-4299-B9E3-83A97458BF56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72C0-E785-43D8-A01F-DC891664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1891748"/>
            <a:ext cx="10230678" cy="1537252"/>
          </a:xfrm>
        </p:spPr>
        <p:txBody>
          <a:bodyPr/>
          <a:lstStyle/>
          <a:p>
            <a:pPr algn="ctr"/>
            <a:b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Báo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cáo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bài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tập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lớn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môn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lập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trình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nâng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cao</a:t>
            </a:r>
            <a:b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Đề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tài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mềm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lý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thư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viện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70" y="3965185"/>
            <a:ext cx="9144000" cy="2633963"/>
          </a:xfrm>
        </p:spPr>
        <p:txBody>
          <a:bodyPr>
            <a:normAutofit/>
          </a:bodyPr>
          <a:lstStyle/>
          <a:p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Phạm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Doãn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/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16:</a:t>
            </a:r>
          </a:p>
          <a:p>
            <a:pPr algn="l"/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1.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Lều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Thị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Huệ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20141904</a:t>
            </a:r>
          </a:p>
          <a:p>
            <a:pPr algn="l"/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2. Phạm Thị Mai				20142820</a:t>
            </a:r>
          </a:p>
          <a:p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3.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20151237</a:t>
            </a:r>
          </a:p>
          <a:p>
            <a:pPr algn="l"/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4.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sz="1800" b="1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20153184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2DA20-2A40-41CC-9906-5180EE85D75C}"/>
              </a:ext>
            </a:extLst>
          </p:cNvPr>
          <p:cNvSpPr txBox="1"/>
          <p:nvPr/>
        </p:nvSpPr>
        <p:spPr>
          <a:xfrm>
            <a:off x="1020418" y="524566"/>
            <a:ext cx="738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24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4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C8BC-9CC7-4099-A1CF-E8C38ED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FF7C7-CC97-46C1-B99F-F20D2137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89504"/>
            <a:ext cx="10267950" cy="5448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770CC-DF8D-4AC9-9BD3-2FEC0472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853FE-5C28-4805-AD6A-583B5113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78" y="1089504"/>
            <a:ext cx="10267950" cy="5448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216A8-9C28-4786-A453-BE57A55A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052A-683E-49EE-8D11-A2EDFED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6922F-7AE4-421D-9600-76589955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2" y="1013304"/>
            <a:ext cx="10267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134-DEA4-44F7-8B35-6B2C759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F395E-2CCF-46D9-99C4-6239C5A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7B8E-AEC4-4412-A173-8938DE5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4AADC-7D95-4ED5-8110-ECF0A89F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29" y="1209821"/>
            <a:ext cx="9744333" cy="49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9BD48-68E1-4B51-9428-BB515D6E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32" y="1214140"/>
            <a:ext cx="4591050" cy="5049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3D8FD-0ECC-47AC-8658-1D6E7AC2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A1E36-A0BB-4EA2-A2A2-77C62CEA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74" y="1230181"/>
            <a:ext cx="4543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281" y="519317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97E25-8D54-48A5-BE0F-1BC3A2D4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3E829-5399-4885-A2EF-E3ACEFE1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33524"/>
            <a:ext cx="8534400" cy="42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85" y="595517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AFFED9-3F13-4327-A91A-2160083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7872C0-E785-43D8-A01F-DC8916644778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772BD-4B04-40DE-939A-7C983A87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77728"/>
            <a:ext cx="5121519" cy="389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378F8-4D86-4223-8C8C-3B42076A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4" y="1635388"/>
            <a:ext cx="5097566" cy="39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51CC-4E51-4756-9249-92623E25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	Thiết kế giao diện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4404-AC88-4BF1-92AA-1972ACB5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32B333E-CA96-4FDB-9787-3963D28C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38" y="792479"/>
            <a:ext cx="4862413" cy="55626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A60EF-4D46-4839-AB4F-5C099A7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872C0-E785-43D8-A01F-DC8916644778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A9E3F82-5BD5-4620-B31B-E71943AF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852" y="2335671"/>
            <a:ext cx="3947302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2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63" y="915650"/>
            <a:ext cx="8745877" cy="1415153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IV.	Code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334F1-E960-4E5C-B4EA-A5EF9089B9B8}"/>
              </a:ext>
            </a:extLst>
          </p:cNvPr>
          <p:cNvSpPr txBox="1"/>
          <p:nvPr/>
        </p:nvSpPr>
        <p:spPr>
          <a:xfrm>
            <a:off x="1454263" y="2749909"/>
            <a:ext cx="760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E500-9D58-418C-BC2F-070AD746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58" y="2563000"/>
            <a:ext cx="9389652" cy="1389014"/>
          </a:xfrm>
        </p:spPr>
        <p:txBody>
          <a:bodyPr/>
          <a:lstStyle/>
          <a:p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F90FB0-1D2B-4919-ABBC-EA485BAF64B5}"/>
              </a:ext>
            </a:extLst>
          </p:cNvPr>
          <p:cNvSpPr txBox="1">
            <a:spLocks/>
          </p:cNvSpPr>
          <p:nvPr/>
        </p:nvSpPr>
        <p:spPr>
          <a:xfrm>
            <a:off x="1219758" y="13662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8E751-2595-41C9-B49D-E306CB5A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472597"/>
            <a:ext cx="10687322" cy="6093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A35DA-0E5E-4CB7-B968-345ED0FC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775739"/>
            <a:ext cx="9107489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41" y="2176269"/>
            <a:ext cx="7561389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II.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IV.  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5CB3A-B380-4B6F-9F93-D055CD52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0453"/>
            <a:ext cx="6036043" cy="15402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1.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B33BD-C88C-410C-BBAD-77DF3F65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89" y="1875685"/>
            <a:ext cx="8892821" cy="47220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B0D5A-9644-4085-B409-05729C89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33702"/>
            <a:ext cx="10561833" cy="51715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D151-4FD4-4E74-B637-5B842DC6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87CD1-4972-415E-BA3C-462C6A4A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1816872"/>
            <a:ext cx="8731178" cy="45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7F9DA-C027-4039-95CD-2F39C424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76133-35B9-425D-A94B-E273B159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4" y="1796994"/>
            <a:ext cx="8428571" cy="45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27602" y="109455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19200-A6EA-4EF5-9AD8-4FB89764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90248-6F61-42B6-B03C-60FD811D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4" y="1677724"/>
            <a:ext cx="8380952" cy="47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use-case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F7BE8-7B9A-4176-B308-83B71DB7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4" y="1789043"/>
            <a:ext cx="8380952" cy="48113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2D91B-212A-413A-B801-1226DD34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558B-0F2B-46ED-A142-6B80D4ED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64F8D-4C61-4BCB-AFE4-4BAADA46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69" y="1114179"/>
            <a:ext cx="8823571" cy="53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2" y="257572"/>
            <a:ext cx="9389652" cy="1389014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III.	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48A9C-8F4D-45E8-AEEE-CE824E1FF52A}"/>
              </a:ext>
            </a:extLst>
          </p:cNvPr>
          <p:cNvSpPr txBox="1">
            <a:spLocks/>
          </p:cNvSpPr>
          <p:nvPr/>
        </p:nvSpPr>
        <p:spPr>
          <a:xfrm>
            <a:off x="1067358" y="1213824"/>
            <a:ext cx="10561833" cy="51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endParaRPr lang="vi-V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3950-1A31-45C8-9423-AECB358E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97" y="1605054"/>
            <a:ext cx="8609427" cy="43891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4B1B6-41BE-497D-BAE8-B1417065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2C0-E785-43D8-A01F-DC8916644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Ion</vt:lpstr>
      <vt:lpstr> Báo cáo bài tập lớn môn lập trình nâng cao Đề tài: Xây dựng phần mềm quản lý thư viện</vt:lpstr>
      <vt:lpstr>Nội Dung</vt:lpstr>
      <vt:lpstr>I. Thiết kế biểu đồ Use-case </vt:lpstr>
      <vt:lpstr>I. Thiết kế biểu đồ Use-case </vt:lpstr>
      <vt:lpstr>I. Thiết kế biểu đồ Use-case </vt:lpstr>
      <vt:lpstr>I. Thiết kế biểu đồ Use-case </vt:lpstr>
      <vt:lpstr>I. Thiết kế biểu đồ Use-case </vt:lpstr>
      <vt:lpstr>II. Thiết kế cơ sở dữ liệu </vt:lpstr>
      <vt:lpstr>III. Thiết kế giao diện </vt:lpstr>
      <vt:lpstr>III. Thiết kế giao diện </vt:lpstr>
      <vt:lpstr>III. Thiết kế giao diện </vt:lpstr>
      <vt:lpstr>III. Thiết kế giao diện </vt:lpstr>
      <vt:lpstr> III. Thiết kế giao diện</vt:lpstr>
      <vt:lpstr>III. Thiết kế giao diện </vt:lpstr>
      <vt:lpstr>III. Thiết kế giao diện </vt:lpstr>
      <vt:lpstr>III. Thiết kế giao diện </vt:lpstr>
      <vt:lpstr>III. Thiết kế giao diện</vt:lpstr>
      <vt:lpstr>IV. Code chức năng và thực thi chương trình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bài tập lớn môn lập trình nâng cao Đề tài: Xây dựng phần mềm quản lý thư viện</dc:title>
  <dc:creator>mai pham</dc:creator>
  <cp:lastModifiedBy>mai pham</cp:lastModifiedBy>
  <cp:revision>4</cp:revision>
  <dcterms:created xsi:type="dcterms:W3CDTF">2018-12-24T02:14:49Z</dcterms:created>
  <dcterms:modified xsi:type="dcterms:W3CDTF">2018-12-24T02:38:14Z</dcterms:modified>
</cp:coreProperties>
</file>