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265" r:id="rId2"/>
    <p:sldId id="257" r:id="rId3"/>
    <p:sldId id="266" r:id="rId4"/>
    <p:sldId id="290" r:id="rId5"/>
    <p:sldId id="29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C5FC61-610F-86A8-755F-5A3C942E30A3}" name="Khải Phùng" initials="KP" userId="25b439fc3e1242c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F8F7D-609A-49BD-8A18-3BEFE77324E6}" v="26" dt="2024-12-17T14:54:52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ải Phùng" userId="25b439fc3e1242cb" providerId="LiveId" clId="{59BD286A-641E-404F-8732-B662BDE5BA51}"/>
    <pc:docChg chg="undo custSel addSld delSld modSld sldOrd">
      <pc:chgData name="Khải Phùng" userId="25b439fc3e1242cb" providerId="LiveId" clId="{59BD286A-641E-404F-8732-B662BDE5BA51}" dt="2024-12-03T05:36:40.447" v="480" actId="20577"/>
      <pc:docMkLst>
        <pc:docMk/>
      </pc:docMkLst>
      <pc:sldChg chg="modSp mod modTransition">
        <pc:chgData name="Khải Phùng" userId="25b439fc3e1242cb" providerId="LiveId" clId="{59BD286A-641E-404F-8732-B662BDE5BA51}" dt="2024-12-02T12:13:10.264" v="345"/>
        <pc:sldMkLst>
          <pc:docMk/>
          <pc:sldMk cId="64084651" sldId="261"/>
        </pc:sldMkLst>
      </pc:sldChg>
      <pc:sldChg chg="modTransition">
        <pc:chgData name="Khải Phùng" userId="25b439fc3e1242cb" providerId="LiveId" clId="{59BD286A-641E-404F-8732-B662BDE5BA51}" dt="2024-12-02T12:13:05.337" v="344"/>
        <pc:sldMkLst>
          <pc:docMk/>
          <pc:sldMk cId="292364014" sldId="265"/>
        </pc:sldMkLst>
      </pc:sldChg>
      <pc:sldChg chg="modSp modTransition modAnim">
        <pc:chgData name="Khải Phùng" userId="25b439fc3e1242cb" providerId="LiveId" clId="{59BD286A-641E-404F-8732-B662BDE5BA51}" dt="2024-12-02T12:23:57.891" v="414"/>
        <pc:sldMkLst>
          <pc:docMk/>
          <pc:sldMk cId="2751358436" sldId="266"/>
        </pc:sldMkLst>
      </pc:sldChg>
      <pc:sldChg chg="modTransition">
        <pc:chgData name="Khải Phùng" userId="25b439fc3e1242cb" providerId="LiveId" clId="{59BD286A-641E-404F-8732-B662BDE5BA51}" dt="2024-12-02T12:16:49.957" v="368"/>
        <pc:sldMkLst>
          <pc:docMk/>
          <pc:sldMk cId="3194012731" sldId="267"/>
        </pc:sldMkLst>
      </pc:sldChg>
      <pc:sldChg chg="addSp delSp modSp mod">
        <pc:chgData name="Khải Phùng" userId="25b439fc3e1242cb" providerId="LiveId" clId="{59BD286A-641E-404F-8732-B662BDE5BA51}" dt="2024-12-02T12:12:45.580" v="343" actId="1076"/>
        <pc:sldMkLst>
          <pc:docMk/>
          <pc:sldMk cId="2830535683" sldId="269"/>
        </pc:sldMkLst>
      </pc:sldChg>
      <pc:sldChg chg="modSp mod modTransition modAnim">
        <pc:chgData name="Khải Phùng" userId="25b439fc3e1242cb" providerId="LiveId" clId="{59BD286A-641E-404F-8732-B662BDE5BA51}" dt="2024-12-02T12:18:39.988" v="382"/>
        <pc:sldMkLst>
          <pc:docMk/>
          <pc:sldMk cId="1341840600" sldId="270"/>
        </pc:sldMkLst>
      </pc:sldChg>
      <pc:sldChg chg="del modTransition modAnim">
        <pc:chgData name="Khải Phùng" userId="25b439fc3e1242cb" providerId="LiveId" clId="{59BD286A-641E-404F-8732-B662BDE5BA51}" dt="2024-12-03T03:49:36.626" v="420" actId="47"/>
        <pc:sldMkLst>
          <pc:docMk/>
          <pc:sldMk cId="3651498809" sldId="271"/>
        </pc:sldMkLst>
      </pc:sldChg>
      <pc:sldChg chg="modTransition modAnim">
        <pc:chgData name="Khải Phùng" userId="25b439fc3e1242cb" providerId="LiveId" clId="{59BD286A-641E-404F-8732-B662BDE5BA51}" dt="2024-12-02T12:21:09.328" v="402"/>
        <pc:sldMkLst>
          <pc:docMk/>
          <pc:sldMk cId="644728685" sldId="272"/>
        </pc:sldMkLst>
      </pc:sldChg>
      <pc:sldChg chg="modTransition">
        <pc:chgData name="Khải Phùng" userId="25b439fc3e1242cb" providerId="LiveId" clId="{59BD286A-641E-404F-8732-B662BDE5BA51}" dt="2024-12-02T12:13:17.369" v="346"/>
        <pc:sldMkLst>
          <pc:docMk/>
          <pc:sldMk cId="0" sldId="275"/>
        </pc:sldMkLst>
      </pc:sldChg>
      <pc:sldChg chg="modTransition modAnim">
        <pc:chgData name="Khải Phùng" userId="25b439fc3e1242cb" providerId="LiveId" clId="{59BD286A-641E-404F-8732-B662BDE5BA51}" dt="2024-12-02T12:19:06.978" v="386"/>
        <pc:sldMkLst>
          <pc:docMk/>
          <pc:sldMk cId="1097429365" sldId="276"/>
        </pc:sldMkLst>
      </pc:sldChg>
      <pc:sldChg chg="modTransition modAnim">
        <pc:chgData name="Khải Phùng" userId="25b439fc3e1242cb" providerId="LiveId" clId="{59BD286A-641E-404F-8732-B662BDE5BA51}" dt="2024-12-02T12:19:50.958" v="392"/>
        <pc:sldMkLst>
          <pc:docMk/>
          <pc:sldMk cId="1250782321" sldId="277"/>
        </pc:sldMkLst>
      </pc:sldChg>
      <pc:sldChg chg="del modTransition modAnim">
        <pc:chgData name="Khải Phùng" userId="25b439fc3e1242cb" providerId="LiveId" clId="{59BD286A-641E-404F-8732-B662BDE5BA51}" dt="2024-12-03T03:49:38.063" v="421" actId="47"/>
        <pc:sldMkLst>
          <pc:docMk/>
          <pc:sldMk cId="3624474320" sldId="278"/>
        </pc:sldMkLst>
      </pc:sldChg>
      <pc:sldChg chg="modTransition modAnim">
        <pc:chgData name="Khải Phùng" userId="25b439fc3e1242cb" providerId="LiveId" clId="{59BD286A-641E-404F-8732-B662BDE5BA51}" dt="2024-12-02T12:21:44.496" v="406"/>
        <pc:sldMkLst>
          <pc:docMk/>
          <pc:sldMk cId="4166479777" sldId="279"/>
        </pc:sldMkLst>
      </pc:sldChg>
      <pc:sldChg chg="modTransition modAnim">
        <pc:chgData name="Khải Phùng" userId="25b439fc3e1242cb" providerId="LiveId" clId="{59BD286A-641E-404F-8732-B662BDE5BA51}" dt="2024-12-02T12:22:18.692" v="412"/>
        <pc:sldMkLst>
          <pc:docMk/>
          <pc:sldMk cId="2017119663" sldId="280"/>
        </pc:sldMkLst>
      </pc:sldChg>
      <pc:sldChg chg="modTransition modAnim">
        <pc:chgData name="Khải Phùng" userId="25b439fc3e1242cb" providerId="LiveId" clId="{59BD286A-641E-404F-8732-B662BDE5BA51}" dt="2024-12-02T12:22:33.152" v="413"/>
        <pc:sldMkLst>
          <pc:docMk/>
          <pc:sldMk cId="4068409617" sldId="281"/>
        </pc:sldMkLst>
      </pc:sldChg>
      <pc:sldChg chg="modTransition">
        <pc:chgData name="Khải Phùng" userId="25b439fc3e1242cb" providerId="LiveId" clId="{59BD286A-641E-404F-8732-B662BDE5BA51}" dt="2024-12-02T12:17:15.837" v="375"/>
        <pc:sldMkLst>
          <pc:docMk/>
          <pc:sldMk cId="1078365014" sldId="282"/>
        </pc:sldMkLst>
      </pc:sldChg>
      <pc:sldChg chg="modTransition">
        <pc:chgData name="Khải Phùng" userId="25b439fc3e1242cb" providerId="LiveId" clId="{59BD286A-641E-404F-8732-B662BDE5BA51}" dt="2024-12-02T12:17:18.094" v="376"/>
        <pc:sldMkLst>
          <pc:docMk/>
          <pc:sldMk cId="291368213" sldId="283"/>
        </pc:sldMkLst>
      </pc:sldChg>
      <pc:sldChg chg="modSp add mod modTransition">
        <pc:chgData name="Khải Phùng" userId="25b439fc3e1242cb" providerId="LiveId" clId="{59BD286A-641E-404F-8732-B662BDE5BA51}" dt="2024-12-02T12:17:20.442" v="377"/>
        <pc:sldMkLst>
          <pc:docMk/>
          <pc:sldMk cId="2242316913" sldId="284"/>
        </pc:sldMkLst>
      </pc:sldChg>
      <pc:sldChg chg="modSp add mod modTransition setBg modAnim">
        <pc:chgData name="Khải Phùng" userId="25b439fc3e1242cb" providerId="LiveId" clId="{59BD286A-641E-404F-8732-B662BDE5BA51}" dt="2024-12-02T12:04:25.096" v="269"/>
        <pc:sldMkLst>
          <pc:docMk/>
          <pc:sldMk cId="2067227818" sldId="285"/>
        </pc:sldMkLst>
      </pc:sldChg>
      <pc:sldChg chg="modSp add del mod">
        <pc:chgData name="Khải Phùng" userId="25b439fc3e1242cb" providerId="LiveId" clId="{59BD286A-641E-404F-8732-B662BDE5BA51}" dt="2024-12-02T11:58:15.031" v="144" actId="47"/>
        <pc:sldMkLst>
          <pc:docMk/>
          <pc:sldMk cId="751696704" sldId="286"/>
        </pc:sldMkLst>
      </pc:sldChg>
      <pc:sldChg chg="addSp delSp modSp add mod modAnim">
        <pc:chgData name="Khải Phùng" userId="25b439fc3e1242cb" providerId="LiveId" clId="{59BD286A-641E-404F-8732-B662BDE5BA51}" dt="2024-12-03T05:36:40.447" v="480" actId="20577"/>
        <pc:sldMkLst>
          <pc:docMk/>
          <pc:sldMk cId="4267978207" sldId="286"/>
        </pc:sldMkLst>
      </pc:sldChg>
      <pc:sldChg chg="add del">
        <pc:chgData name="Khải Phùng" userId="25b439fc3e1242cb" providerId="LiveId" clId="{59BD286A-641E-404F-8732-B662BDE5BA51}" dt="2024-12-02T12:06:08.390" v="286" actId="47"/>
        <pc:sldMkLst>
          <pc:docMk/>
          <pc:sldMk cId="2609318558" sldId="287"/>
        </pc:sldMkLst>
      </pc:sldChg>
      <pc:sldChg chg="add del">
        <pc:chgData name="Khải Phùng" userId="25b439fc3e1242cb" providerId="LiveId" clId="{59BD286A-641E-404F-8732-B662BDE5BA51}" dt="2024-12-02T11:58:17.903" v="145" actId="47"/>
        <pc:sldMkLst>
          <pc:docMk/>
          <pc:sldMk cId="3686850977" sldId="287"/>
        </pc:sldMkLst>
      </pc:sldChg>
      <pc:sldChg chg="add del">
        <pc:chgData name="Khải Phùng" userId="25b439fc3e1242cb" providerId="LiveId" clId="{59BD286A-641E-404F-8732-B662BDE5BA51}" dt="2024-12-02T11:58:19.266" v="146" actId="47"/>
        <pc:sldMkLst>
          <pc:docMk/>
          <pc:sldMk cId="2184728147" sldId="288"/>
        </pc:sldMkLst>
      </pc:sldChg>
      <pc:sldChg chg="modSp add mod modAnim">
        <pc:chgData name="Khải Phùng" userId="25b439fc3e1242cb" providerId="LiveId" clId="{59BD286A-641E-404F-8732-B662BDE5BA51}" dt="2024-12-03T03:26:14.376" v="416" actId="1036"/>
        <pc:sldMkLst>
          <pc:docMk/>
          <pc:sldMk cId="3753464332" sldId="288"/>
        </pc:sldMkLst>
      </pc:sldChg>
      <pc:sldChg chg="modSp add mod ord">
        <pc:chgData name="Khải Phùng" userId="25b439fc3e1242cb" providerId="LiveId" clId="{59BD286A-641E-404F-8732-B662BDE5BA51}" dt="2024-12-03T03:26:25.233" v="417" actId="1036"/>
        <pc:sldMkLst>
          <pc:docMk/>
          <pc:sldMk cId="3302322616" sldId="289"/>
        </pc:sldMkLst>
      </pc:sldChg>
      <pc:sldChg chg="new del">
        <pc:chgData name="Khải Phùng" userId="25b439fc3e1242cb" providerId="LiveId" clId="{59BD286A-641E-404F-8732-B662BDE5BA51}" dt="2024-12-03T03:49:33.517" v="419" actId="680"/>
        <pc:sldMkLst>
          <pc:docMk/>
          <pc:sldMk cId="422953389" sldId="290"/>
        </pc:sldMkLst>
      </pc:sldChg>
    </pc:docChg>
  </pc:docChgLst>
  <pc:docChgLst>
    <pc:chgData name="Khải Phùng" userId="25b439fc3e1242cb" providerId="LiveId" clId="{6EBF8F7D-609A-49BD-8A18-3BEFE77324E6}"/>
    <pc:docChg chg="undo custSel addSld delSld modSld sldOrd">
      <pc:chgData name="Khải Phùng" userId="25b439fc3e1242cb" providerId="LiveId" clId="{6EBF8F7D-609A-49BD-8A18-3BEFE77324E6}" dt="2024-12-17T14:57:03.179" v="591" actId="20577"/>
      <pc:docMkLst>
        <pc:docMk/>
      </pc:docMkLst>
      <pc:sldChg chg="addSp delSp modSp mod ord">
        <pc:chgData name="Khải Phùng" userId="25b439fc3e1242cb" providerId="LiveId" clId="{6EBF8F7D-609A-49BD-8A18-3BEFE77324E6}" dt="2024-12-17T14:43:47.488" v="263" actId="1076"/>
        <pc:sldMkLst>
          <pc:docMk/>
          <pc:sldMk cId="743172911" sldId="257"/>
        </pc:sldMkLst>
        <pc:spChg chg="del">
          <ac:chgData name="Khải Phùng" userId="25b439fc3e1242cb" providerId="LiveId" clId="{6EBF8F7D-609A-49BD-8A18-3BEFE77324E6}" dt="2024-12-17T14:43:23.761" v="248" actId="478"/>
          <ac:spMkLst>
            <pc:docMk/>
            <pc:sldMk cId="743172911" sldId="257"/>
            <ac:spMk id="2" creationId="{E10A597C-6083-02E1-E284-B4E1D49DF833}"/>
          </ac:spMkLst>
        </pc:spChg>
        <pc:spChg chg="add mod">
          <ac:chgData name="Khải Phùng" userId="25b439fc3e1242cb" providerId="LiveId" clId="{6EBF8F7D-609A-49BD-8A18-3BEFE77324E6}" dt="2024-12-17T14:43:19.206" v="247" actId="255"/>
          <ac:spMkLst>
            <pc:docMk/>
            <pc:sldMk cId="743172911" sldId="257"/>
            <ac:spMk id="3" creationId="{3FFB8C04-B29F-AE4F-1749-A642B5ABF4E9}"/>
          </ac:spMkLst>
        </pc:spChg>
        <pc:spChg chg="add mod">
          <ac:chgData name="Khải Phùng" userId="25b439fc3e1242cb" providerId="LiveId" clId="{6EBF8F7D-609A-49BD-8A18-3BEFE77324E6}" dt="2024-12-17T14:43:47.488" v="263" actId="1076"/>
          <ac:spMkLst>
            <pc:docMk/>
            <pc:sldMk cId="743172911" sldId="257"/>
            <ac:spMk id="4" creationId="{22B46291-3582-9708-A643-8E990D3C902C}"/>
          </ac:spMkLst>
        </pc:spChg>
        <pc:spChg chg="mod">
          <ac:chgData name="Khải Phùng" userId="25b439fc3e1242cb" providerId="LiveId" clId="{6EBF8F7D-609A-49BD-8A18-3BEFE77324E6}" dt="2024-12-17T14:42:44.659" v="242" actId="255"/>
          <ac:spMkLst>
            <pc:docMk/>
            <pc:sldMk cId="743172911" sldId="257"/>
            <ac:spMk id="11" creationId="{FF8BDF70-CFA6-4031-86B7-31F910D8115D}"/>
          </ac:spMkLst>
        </pc:spChg>
      </pc:sldChg>
      <pc:sldChg chg="add del">
        <pc:chgData name="Khải Phùng" userId="25b439fc3e1242cb" providerId="LiveId" clId="{6EBF8F7D-609A-49BD-8A18-3BEFE77324E6}" dt="2024-12-17T14:48:51.803" v="346" actId="47"/>
        <pc:sldMkLst>
          <pc:docMk/>
          <pc:sldMk cId="64084651" sldId="261"/>
        </pc:sldMkLst>
      </pc:sldChg>
      <pc:sldChg chg="addSp delSp modSp mod">
        <pc:chgData name="Khải Phùng" userId="25b439fc3e1242cb" providerId="LiveId" clId="{6EBF8F7D-609A-49BD-8A18-3BEFE77324E6}" dt="2024-12-17T14:49:44.674" v="404" actId="1038"/>
        <pc:sldMkLst>
          <pc:docMk/>
          <pc:sldMk cId="292364014" sldId="265"/>
        </pc:sldMkLst>
        <pc:spChg chg="del mod">
          <ac:chgData name="Khải Phùng" userId="25b439fc3e1242cb" providerId="LiveId" clId="{6EBF8F7D-609A-49BD-8A18-3BEFE77324E6}" dt="2024-12-17T14:34:11.399" v="1" actId="478"/>
          <ac:spMkLst>
            <pc:docMk/>
            <pc:sldMk cId="292364014" sldId="265"/>
            <ac:spMk id="4" creationId="{59563378-38F8-4CB3-AF99-2C56FCF55404}"/>
          </ac:spMkLst>
        </pc:spChg>
        <pc:spChg chg="add del mod">
          <ac:chgData name="Khải Phùng" userId="25b439fc3e1242cb" providerId="LiveId" clId="{6EBF8F7D-609A-49BD-8A18-3BEFE77324E6}" dt="2024-12-17T14:34:13.460" v="2" actId="478"/>
          <ac:spMkLst>
            <pc:docMk/>
            <pc:sldMk cId="292364014" sldId="265"/>
            <ac:spMk id="5" creationId="{F4BEA593-08D9-5B55-7493-72CFF8DF200A}"/>
          </ac:spMkLst>
        </pc:spChg>
        <pc:spChg chg="del">
          <ac:chgData name="Khải Phùng" userId="25b439fc3e1242cb" providerId="LiveId" clId="{6EBF8F7D-609A-49BD-8A18-3BEFE77324E6}" dt="2024-12-17T14:34:15.280" v="3" actId="478"/>
          <ac:spMkLst>
            <pc:docMk/>
            <pc:sldMk cId="292364014" sldId="265"/>
            <ac:spMk id="7" creationId="{99D83FA6-22AD-A07E-3615-70ED97E6E4FB}"/>
          </ac:spMkLst>
        </pc:spChg>
        <pc:spChg chg="add mod">
          <ac:chgData name="Khải Phùng" userId="25b439fc3e1242cb" providerId="LiveId" clId="{6EBF8F7D-609A-49BD-8A18-3BEFE77324E6}" dt="2024-12-17T14:38:56.680" v="214" actId="1076"/>
          <ac:spMkLst>
            <pc:docMk/>
            <pc:sldMk cId="292364014" sldId="265"/>
            <ac:spMk id="21" creationId="{7ECCB900-0A75-1DE9-EEFC-497437BE8E90}"/>
          </ac:spMkLst>
        </pc:spChg>
        <pc:spChg chg="add mod">
          <ac:chgData name="Khải Phùng" userId="25b439fc3e1242cb" providerId="LiveId" clId="{6EBF8F7D-609A-49BD-8A18-3BEFE77324E6}" dt="2024-12-17T14:49:11.995" v="378" actId="20577"/>
          <ac:spMkLst>
            <pc:docMk/>
            <pc:sldMk cId="292364014" sldId="265"/>
            <ac:spMk id="22" creationId="{45EA5C0F-D0C0-7EA7-82CE-0EF1BDF50E40}"/>
          </ac:spMkLst>
        </pc:spChg>
        <pc:spChg chg="add mod">
          <ac:chgData name="Khải Phùng" userId="25b439fc3e1242cb" providerId="LiveId" clId="{6EBF8F7D-609A-49BD-8A18-3BEFE77324E6}" dt="2024-12-17T14:49:44.674" v="404" actId="1038"/>
          <ac:spMkLst>
            <pc:docMk/>
            <pc:sldMk cId="292364014" sldId="265"/>
            <ac:spMk id="23" creationId="{17254909-560B-8917-D215-017DAD2D0B60}"/>
          </ac:spMkLst>
        </pc:spChg>
        <pc:spChg chg="add mod">
          <ac:chgData name="Khải Phùng" userId="25b439fc3e1242cb" providerId="LiveId" clId="{6EBF8F7D-609A-49BD-8A18-3BEFE77324E6}" dt="2024-12-17T14:49:32.456" v="396" actId="1076"/>
          <ac:spMkLst>
            <pc:docMk/>
            <pc:sldMk cId="292364014" sldId="265"/>
            <ac:spMk id="24" creationId="{53096212-3760-7B2F-F9BB-2B6BAF3F900B}"/>
          </ac:spMkLst>
        </pc:spChg>
        <pc:spChg chg="add del mod">
          <ac:chgData name="Khải Phùng" userId="25b439fc3e1242cb" providerId="LiveId" clId="{6EBF8F7D-609A-49BD-8A18-3BEFE77324E6}" dt="2024-12-17T14:37:18.895" v="106" actId="478"/>
          <ac:spMkLst>
            <pc:docMk/>
            <pc:sldMk cId="292364014" sldId="265"/>
            <ac:spMk id="25" creationId="{7205AE2F-63C0-C60F-E397-6096B72FFDF3}"/>
          </ac:spMkLst>
        </pc:spChg>
        <pc:spChg chg="add mod">
          <ac:chgData name="Khải Phùng" userId="25b439fc3e1242cb" providerId="LiveId" clId="{6EBF8F7D-609A-49BD-8A18-3BEFE77324E6}" dt="2024-12-17T14:49:28.632" v="395" actId="1076"/>
          <ac:spMkLst>
            <pc:docMk/>
            <pc:sldMk cId="292364014" sldId="265"/>
            <ac:spMk id="26" creationId="{4D87B744-E310-EC49-7F70-AC214C283620}"/>
          </ac:spMkLst>
        </pc:spChg>
        <pc:spChg chg="add mod">
          <ac:chgData name="Khải Phùng" userId="25b439fc3e1242cb" providerId="LiveId" clId="{6EBF8F7D-609A-49BD-8A18-3BEFE77324E6}" dt="2024-12-17T14:40:56.261" v="238" actId="20577"/>
          <ac:spMkLst>
            <pc:docMk/>
            <pc:sldMk cId="292364014" sldId="265"/>
            <ac:spMk id="27" creationId="{DD7663EB-4FED-3CA4-BBB3-37846D02582C}"/>
          </ac:spMkLst>
        </pc:spChg>
        <pc:cxnChg chg="add del">
          <ac:chgData name="Khải Phùng" userId="25b439fc3e1242cb" providerId="LiveId" clId="{6EBF8F7D-609A-49BD-8A18-3BEFE77324E6}" dt="2024-12-17T14:35:00.021" v="17" actId="478"/>
          <ac:cxnSpMkLst>
            <pc:docMk/>
            <pc:sldMk cId="292364014" sldId="265"/>
            <ac:cxnSpMk id="8" creationId="{C4F6EB63-E5B8-D636-FF6C-1DB669B71EEC}"/>
          </ac:cxnSpMkLst>
        </pc:cxnChg>
        <pc:cxnChg chg="add del mod">
          <ac:chgData name="Khải Phùng" userId="25b439fc3e1242cb" providerId="LiveId" clId="{6EBF8F7D-609A-49BD-8A18-3BEFE77324E6}" dt="2024-12-17T14:34:59.312" v="16" actId="478"/>
          <ac:cxnSpMkLst>
            <pc:docMk/>
            <pc:sldMk cId="292364014" sldId="265"/>
            <ac:cxnSpMk id="9" creationId="{9E04FCCD-C154-953C-002F-7E4FCD6FCBD8}"/>
          </ac:cxnSpMkLst>
        </pc:cxnChg>
        <pc:cxnChg chg="add del mod">
          <ac:chgData name="Khải Phùng" userId="25b439fc3e1242cb" providerId="LiveId" clId="{6EBF8F7D-609A-49BD-8A18-3BEFE77324E6}" dt="2024-12-17T14:34:57.614" v="14" actId="478"/>
          <ac:cxnSpMkLst>
            <pc:docMk/>
            <pc:sldMk cId="292364014" sldId="265"/>
            <ac:cxnSpMk id="10" creationId="{FB574E5E-B10E-B145-BD3D-09312F6F2654}"/>
          </ac:cxnSpMkLst>
        </pc:cxnChg>
        <pc:cxnChg chg="add del mod">
          <ac:chgData name="Khải Phùng" userId="25b439fc3e1242cb" providerId="LiveId" clId="{6EBF8F7D-609A-49BD-8A18-3BEFE77324E6}" dt="2024-12-17T14:34:58.494" v="15" actId="478"/>
          <ac:cxnSpMkLst>
            <pc:docMk/>
            <pc:sldMk cId="292364014" sldId="265"/>
            <ac:cxnSpMk id="11" creationId="{40CA0281-E807-DC95-ECF2-A338D38F7BEC}"/>
          </ac:cxnSpMkLst>
        </pc:cxnChg>
        <pc:cxnChg chg="add del mod">
          <ac:chgData name="Khải Phùng" userId="25b439fc3e1242cb" providerId="LiveId" clId="{6EBF8F7D-609A-49BD-8A18-3BEFE77324E6}" dt="2024-12-17T14:34:56.723" v="13" actId="478"/>
          <ac:cxnSpMkLst>
            <pc:docMk/>
            <pc:sldMk cId="292364014" sldId="265"/>
            <ac:cxnSpMk id="12" creationId="{FD009579-008F-95CC-DC21-80061F2CCBC9}"/>
          </ac:cxnSpMkLst>
        </pc:cxnChg>
        <pc:cxnChg chg="add del">
          <ac:chgData name="Khải Phùng" userId="25b439fc3e1242cb" providerId="LiveId" clId="{6EBF8F7D-609A-49BD-8A18-3BEFE77324E6}" dt="2024-12-17T14:35:47.271" v="31" actId="478"/>
          <ac:cxnSpMkLst>
            <pc:docMk/>
            <pc:sldMk cId="292364014" sldId="265"/>
            <ac:cxnSpMk id="14" creationId="{F795FE08-0759-C033-2C8C-EDC0BE346024}"/>
          </ac:cxnSpMkLst>
        </pc:cxnChg>
        <pc:cxnChg chg="add mod">
          <ac:chgData name="Khải Phùng" userId="25b439fc3e1242cb" providerId="LiveId" clId="{6EBF8F7D-609A-49BD-8A18-3BEFE77324E6}" dt="2024-12-17T14:35:44.888" v="30" actId="1076"/>
          <ac:cxnSpMkLst>
            <pc:docMk/>
            <pc:sldMk cId="292364014" sldId="265"/>
            <ac:cxnSpMk id="15" creationId="{9241DC51-07B0-C813-976C-57CE8969B9D1}"/>
          </ac:cxnSpMkLst>
        </pc:cxnChg>
        <pc:cxnChg chg="add mod">
          <ac:chgData name="Khải Phùng" userId="25b439fc3e1242cb" providerId="LiveId" clId="{6EBF8F7D-609A-49BD-8A18-3BEFE77324E6}" dt="2024-12-17T14:49:23.911" v="390" actId="1037"/>
          <ac:cxnSpMkLst>
            <pc:docMk/>
            <pc:sldMk cId="292364014" sldId="265"/>
            <ac:cxnSpMk id="16" creationId="{DD01F73C-B512-F7E8-AD17-7EE3D80BEBEA}"/>
          </ac:cxnSpMkLst>
        </pc:cxnChg>
        <pc:cxnChg chg="add del mod">
          <ac:chgData name="Khải Phùng" userId="25b439fc3e1242cb" providerId="LiveId" clId="{6EBF8F7D-609A-49BD-8A18-3BEFE77324E6}" dt="2024-12-17T14:35:22.013" v="26" actId="478"/>
          <ac:cxnSpMkLst>
            <pc:docMk/>
            <pc:sldMk cId="292364014" sldId="265"/>
            <ac:cxnSpMk id="17" creationId="{092EB211-925B-3733-59E6-5EC447588FE1}"/>
          </ac:cxnSpMkLst>
        </pc:cxnChg>
        <pc:cxnChg chg="add del mod">
          <ac:chgData name="Khải Phùng" userId="25b439fc3e1242cb" providerId="LiveId" clId="{6EBF8F7D-609A-49BD-8A18-3BEFE77324E6}" dt="2024-12-17T14:35:17.958" v="25" actId="478"/>
          <ac:cxnSpMkLst>
            <pc:docMk/>
            <pc:sldMk cId="292364014" sldId="265"/>
            <ac:cxnSpMk id="18" creationId="{DE6C72B5-D126-3D5F-23C7-74F42C95414B}"/>
          </ac:cxnSpMkLst>
        </pc:cxnChg>
        <pc:cxnChg chg="add del mod">
          <ac:chgData name="Khải Phùng" userId="25b439fc3e1242cb" providerId="LiveId" clId="{6EBF8F7D-609A-49BD-8A18-3BEFE77324E6}" dt="2024-12-17T14:35:16.784" v="24" actId="478"/>
          <ac:cxnSpMkLst>
            <pc:docMk/>
            <pc:sldMk cId="292364014" sldId="265"/>
            <ac:cxnSpMk id="19" creationId="{BE405BB1-A381-1483-638F-DDE8084DBF28}"/>
          </ac:cxnSpMkLst>
        </pc:cxnChg>
        <pc:cxnChg chg="add mod">
          <ac:chgData name="Khải Phùng" userId="25b439fc3e1242cb" providerId="LiveId" clId="{6EBF8F7D-609A-49BD-8A18-3BEFE77324E6}" dt="2024-12-17T14:49:25.906" v="394" actId="1037"/>
          <ac:cxnSpMkLst>
            <pc:docMk/>
            <pc:sldMk cId="292364014" sldId="265"/>
            <ac:cxnSpMk id="20" creationId="{BF09FA59-34F1-43B0-0594-A8CABE9DC16D}"/>
          </ac:cxnSpMkLst>
        </pc:cxnChg>
      </pc:sldChg>
      <pc:sldChg chg="addSp delSp modSp mod ord modAnim">
        <pc:chgData name="Khải Phùng" userId="25b439fc3e1242cb" providerId="LiveId" clId="{6EBF8F7D-609A-49BD-8A18-3BEFE77324E6}" dt="2024-12-17T14:47:17.149" v="295" actId="22"/>
        <pc:sldMkLst>
          <pc:docMk/>
          <pc:sldMk cId="2751358436" sldId="266"/>
        </pc:sldMkLst>
        <pc:spChg chg="mod">
          <ac:chgData name="Khải Phùng" userId="25b439fc3e1242cb" providerId="LiveId" clId="{6EBF8F7D-609A-49BD-8A18-3BEFE77324E6}" dt="2024-12-17T14:44:44.788" v="291" actId="20577"/>
          <ac:spMkLst>
            <pc:docMk/>
            <pc:sldMk cId="2751358436" sldId="266"/>
            <ac:spMk id="3" creationId="{F39C6F49-1887-4BE4-A583-FB79B8A22935}"/>
          </ac:spMkLst>
        </pc:spChg>
        <pc:spChg chg="del">
          <ac:chgData name="Khải Phùng" userId="25b439fc3e1242cb" providerId="LiveId" clId="{6EBF8F7D-609A-49BD-8A18-3BEFE77324E6}" dt="2024-12-17T14:44:53.169" v="294" actId="478"/>
          <ac:spMkLst>
            <pc:docMk/>
            <pc:sldMk cId="2751358436" sldId="266"/>
            <ac:spMk id="4" creationId="{3E433FCD-AB9B-3D15-D327-37E2A2BC26E2}"/>
          </ac:spMkLst>
        </pc:spChg>
        <pc:spChg chg="add del mod">
          <ac:chgData name="Khải Phùng" userId="25b439fc3e1242cb" providerId="LiveId" clId="{6EBF8F7D-609A-49BD-8A18-3BEFE77324E6}" dt="2024-12-17T14:44:50.894" v="293" actId="478"/>
          <ac:spMkLst>
            <pc:docMk/>
            <pc:sldMk cId="2751358436" sldId="266"/>
            <ac:spMk id="5" creationId="{D1754A4D-238C-0E53-B20A-1EF7D3BA5292}"/>
          </ac:spMkLst>
        </pc:spChg>
        <pc:spChg chg="del">
          <ac:chgData name="Khải Phùng" userId="25b439fc3e1242cb" providerId="LiveId" clId="{6EBF8F7D-609A-49BD-8A18-3BEFE77324E6}" dt="2024-12-17T14:44:48.007" v="292" actId="478"/>
          <ac:spMkLst>
            <pc:docMk/>
            <pc:sldMk cId="2751358436" sldId="266"/>
            <ac:spMk id="6" creationId="{B1029AD7-0CB5-CCFB-AC3C-459FDCE817F1}"/>
          </ac:spMkLst>
        </pc:spChg>
        <pc:spChg chg="del">
          <ac:chgData name="Khải Phùng" userId="25b439fc3e1242cb" providerId="LiveId" clId="{6EBF8F7D-609A-49BD-8A18-3BEFE77324E6}" dt="2024-12-17T14:44:48.007" v="292" actId="478"/>
          <ac:spMkLst>
            <pc:docMk/>
            <pc:sldMk cId="2751358436" sldId="266"/>
            <ac:spMk id="8" creationId="{C0CABB13-6D64-37A2-01C9-75A4336C279B}"/>
          </ac:spMkLst>
        </pc:spChg>
        <pc:picChg chg="add">
          <ac:chgData name="Khải Phùng" userId="25b439fc3e1242cb" providerId="LiveId" clId="{6EBF8F7D-609A-49BD-8A18-3BEFE77324E6}" dt="2024-12-17T14:47:17.149" v="295" actId="22"/>
          <ac:picMkLst>
            <pc:docMk/>
            <pc:sldMk cId="2751358436" sldId="266"/>
            <ac:picMk id="9" creationId="{D0705356-0044-5B15-3D47-E4D5EC8A72A8}"/>
          </ac:picMkLst>
        </pc:picChg>
        <pc:picChg chg="del">
          <ac:chgData name="Khải Phùng" userId="25b439fc3e1242cb" providerId="LiveId" clId="{6EBF8F7D-609A-49BD-8A18-3BEFE77324E6}" dt="2024-12-17T14:44:48.007" v="292" actId="478"/>
          <ac:picMkLst>
            <pc:docMk/>
            <pc:sldMk cId="2751358436" sldId="266"/>
            <ac:picMk id="1026" creationId="{249F621F-DCE0-2517-9B8B-C30A6C20ADD2}"/>
          </ac:picMkLst>
        </pc:picChg>
        <pc:picChg chg="del">
          <ac:chgData name="Khải Phùng" userId="25b439fc3e1242cb" providerId="LiveId" clId="{6EBF8F7D-609A-49BD-8A18-3BEFE77324E6}" dt="2024-12-17T14:44:48.007" v="292" actId="478"/>
          <ac:picMkLst>
            <pc:docMk/>
            <pc:sldMk cId="2751358436" sldId="266"/>
            <ac:picMk id="1028" creationId="{1C9F2278-13C0-5DD9-1FBB-526D24AC3F47}"/>
          </ac:picMkLst>
        </pc:picChg>
      </pc:sldChg>
      <pc:sldChg chg="del">
        <pc:chgData name="Khải Phùng" userId="25b439fc3e1242cb" providerId="LiveId" clId="{6EBF8F7D-609A-49BD-8A18-3BEFE77324E6}" dt="2024-12-17T14:48:44.981" v="337" actId="47"/>
        <pc:sldMkLst>
          <pc:docMk/>
          <pc:sldMk cId="3194012731" sldId="267"/>
        </pc:sldMkLst>
      </pc:sldChg>
      <pc:sldChg chg="del">
        <pc:chgData name="Khải Phùng" userId="25b439fc3e1242cb" providerId="LiveId" clId="{6EBF8F7D-609A-49BD-8A18-3BEFE77324E6}" dt="2024-12-17T14:48:41.982" v="325" actId="47"/>
        <pc:sldMkLst>
          <pc:docMk/>
          <pc:sldMk cId="2830535683" sldId="269"/>
        </pc:sldMkLst>
      </pc:sldChg>
      <pc:sldChg chg="del">
        <pc:chgData name="Khải Phùng" userId="25b439fc3e1242cb" providerId="LiveId" clId="{6EBF8F7D-609A-49BD-8A18-3BEFE77324E6}" dt="2024-12-17T14:48:45.292" v="340" actId="47"/>
        <pc:sldMkLst>
          <pc:docMk/>
          <pc:sldMk cId="1341840600" sldId="270"/>
        </pc:sldMkLst>
      </pc:sldChg>
      <pc:sldChg chg="del">
        <pc:chgData name="Khải Phùng" userId="25b439fc3e1242cb" providerId="LiveId" clId="{6EBF8F7D-609A-49BD-8A18-3BEFE77324E6}" dt="2024-12-17T14:48:44.736" v="336" actId="47"/>
        <pc:sldMkLst>
          <pc:docMk/>
          <pc:sldMk cId="644728685" sldId="272"/>
        </pc:sldMkLst>
      </pc:sldChg>
      <pc:sldChg chg="del">
        <pc:chgData name="Khải Phùng" userId="25b439fc3e1242cb" providerId="LiveId" clId="{6EBF8F7D-609A-49BD-8A18-3BEFE77324E6}" dt="2024-12-17T14:48:45.551" v="341" actId="47"/>
        <pc:sldMkLst>
          <pc:docMk/>
          <pc:sldMk cId="0" sldId="275"/>
        </pc:sldMkLst>
      </pc:sldChg>
      <pc:sldChg chg="del">
        <pc:chgData name="Khải Phùng" userId="25b439fc3e1242cb" providerId="LiveId" clId="{6EBF8F7D-609A-49BD-8A18-3BEFE77324E6}" dt="2024-12-17T14:48:45.138" v="339" actId="47"/>
        <pc:sldMkLst>
          <pc:docMk/>
          <pc:sldMk cId="1097429365" sldId="276"/>
        </pc:sldMkLst>
      </pc:sldChg>
      <pc:sldChg chg="del">
        <pc:chgData name="Khải Phùng" userId="25b439fc3e1242cb" providerId="LiveId" clId="{6EBF8F7D-609A-49BD-8A18-3BEFE77324E6}" dt="2024-12-17T14:48:45.116" v="338" actId="47"/>
        <pc:sldMkLst>
          <pc:docMk/>
          <pc:sldMk cId="1250782321" sldId="277"/>
        </pc:sldMkLst>
      </pc:sldChg>
      <pc:sldChg chg="del">
        <pc:chgData name="Khải Phùng" userId="25b439fc3e1242cb" providerId="LiveId" clId="{6EBF8F7D-609A-49BD-8A18-3BEFE77324E6}" dt="2024-12-17T14:48:44.720" v="335" actId="47"/>
        <pc:sldMkLst>
          <pc:docMk/>
          <pc:sldMk cId="4166479777" sldId="279"/>
        </pc:sldMkLst>
      </pc:sldChg>
      <pc:sldChg chg="del">
        <pc:chgData name="Khải Phùng" userId="25b439fc3e1242cb" providerId="LiveId" clId="{6EBF8F7D-609A-49BD-8A18-3BEFE77324E6}" dt="2024-12-17T14:48:44.399" v="334" actId="47"/>
        <pc:sldMkLst>
          <pc:docMk/>
          <pc:sldMk cId="2017119663" sldId="280"/>
        </pc:sldMkLst>
      </pc:sldChg>
      <pc:sldChg chg="del">
        <pc:chgData name="Khải Phùng" userId="25b439fc3e1242cb" providerId="LiveId" clId="{6EBF8F7D-609A-49BD-8A18-3BEFE77324E6}" dt="2024-12-17T14:48:44.201" v="333" actId="47"/>
        <pc:sldMkLst>
          <pc:docMk/>
          <pc:sldMk cId="4068409617" sldId="281"/>
        </pc:sldMkLst>
      </pc:sldChg>
      <pc:sldChg chg="del">
        <pc:chgData name="Khải Phùng" userId="25b439fc3e1242cb" providerId="LiveId" clId="{6EBF8F7D-609A-49BD-8A18-3BEFE77324E6}" dt="2024-12-17T14:48:44.176" v="332" actId="47"/>
        <pc:sldMkLst>
          <pc:docMk/>
          <pc:sldMk cId="1078365014" sldId="282"/>
        </pc:sldMkLst>
      </pc:sldChg>
      <pc:sldChg chg="del">
        <pc:chgData name="Khải Phùng" userId="25b439fc3e1242cb" providerId="LiveId" clId="{6EBF8F7D-609A-49BD-8A18-3BEFE77324E6}" dt="2024-12-17T14:48:44.048" v="331" actId="47"/>
        <pc:sldMkLst>
          <pc:docMk/>
          <pc:sldMk cId="291368213" sldId="283"/>
        </pc:sldMkLst>
      </pc:sldChg>
      <pc:sldChg chg="del">
        <pc:chgData name="Khải Phùng" userId="25b439fc3e1242cb" providerId="LiveId" clId="{6EBF8F7D-609A-49BD-8A18-3BEFE77324E6}" dt="2024-12-17T14:48:43.565" v="330" actId="47"/>
        <pc:sldMkLst>
          <pc:docMk/>
          <pc:sldMk cId="2242316913" sldId="284"/>
        </pc:sldMkLst>
      </pc:sldChg>
      <pc:sldChg chg="del">
        <pc:chgData name="Khải Phùng" userId="25b439fc3e1242cb" providerId="LiveId" clId="{6EBF8F7D-609A-49BD-8A18-3BEFE77324E6}" dt="2024-12-17T14:48:43.543" v="329" actId="47"/>
        <pc:sldMkLst>
          <pc:docMk/>
          <pc:sldMk cId="2067227818" sldId="285"/>
        </pc:sldMkLst>
      </pc:sldChg>
      <pc:sldChg chg="del">
        <pc:chgData name="Khải Phùng" userId="25b439fc3e1242cb" providerId="LiveId" clId="{6EBF8F7D-609A-49BD-8A18-3BEFE77324E6}" dt="2024-12-17T14:48:43.330" v="328" actId="47"/>
        <pc:sldMkLst>
          <pc:docMk/>
          <pc:sldMk cId="4267978207" sldId="286"/>
        </pc:sldMkLst>
      </pc:sldChg>
      <pc:sldChg chg="del ord">
        <pc:chgData name="Khải Phùng" userId="25b439fc3e1242cb" providerId="LiveId" clId="{6EBF8F7D-609A-49BD-8A18-3BEFE77324E6}" dt="2024-12-17T14:48:42.714" v="326" actId="47"/>
        <pc:sldMkLst>
          <pc:docMk/>
          <pc:sldMk cId="3753464332" sldId="288"/>
        </pc:sldMkLst>
      </pc:sldChg>
      <pc:sldChg chg="del">
        <pc:chgData name="Khải Phùng" userId="25b439fc3e1242cb" providerId="LiveId" clId="{6EBF8F7D-609A-49BD-8A18-3BEFE77324E6}" dt="2024-12-17T14:48:43.121" v="327" actId="47"/>
        <pc:sldMkLst>
          <pc:docMk/>
          <pc:sldMk cId="3302322616" sldId="289"/>
        </pc:sldMkLst>
      </pc:sldChg>
      <pc:sldChg chg="addSp delSp modSp add del mod">
        <pc:chgData name="Khải Phùng" userId="25b439fc3e1242cb" providerId="LiveId" clId="{6EBF8F7D-609A-49BD-8A18-3BEFE77324E6}" dt="2024-12-17T14:48:47.819" v="344" actId="47"/>
        <pc:sldMkLst>
          <pc:docMk/>
          <pc:sldMk cId="256985079" sldId="290"/>
        </pc:sldMkLst>
        <pc:spChg chg="mod">
          <ac:chgData name="Khải Phùng" userId="25b439fc3e1242cb" providerId="LiveId" clId="{6EBF8F7D-609A-49BD-8A18-3BEFE77324E6}" dt="2024-12-17T14:47:45.247" v="313" actId="20577"/>
          <ac:spMkLst>
            <pc:docMk/>
            <pc:sldMk cId="256985079" sldId="290"/>
            <ac:spMk id="3" creationId="{9ADEC480-565C-CFF2-A90B-FF151FD021F0}"/>
          </ac:spMkLst>
        </pc:spChg>
        <pc:picChg chg="add mod">
          <ac:chgData name="Khải Phùng" userId="25b439fc3e1242cb" providerId="LiveId" clId="{6EBF8F7D-609A-49BD-8A18-3BEFE77324E6}" dt="2024-12-17T14:48:25.992" v="322" actId="14100"/>
          <ac:picMkLst>
            <pc:docMk/>
            <pc:sldMk cId="256985079" sldId="290"/>
            <ac:picMk id="4" creationId="{4C5071EF-85D8-8795-9122-8B64E321C3FD}"/>
          </ac:picMkLst>
        </pc:picChg>
        <pc:picChg chg="del">
          <ac:chgData name="Khải Phùng" userId="25b439fc3e1242cb" providerId="LiveId" clId="{6EBF8F7D-609A-49BD-8A18-3BEFE77324E6}" dt="2024-12-17T14:47:58.965" v="314" actId="478"/>
          <ac:picMkLst>
            <pc:docMk/>
            <pc:sldMk cId="256985079" sldId="290"/>
            <ac:picMk id="9" creationId="{00E07069-F283-6AD3-0EDA-D67D726EB7A4}"/>
          </ac:picMkLst>
        </pc:picChg>
      </pc:sldChg>
      <pc:sldChg chg="addSp delSp modSp add mod">
        <pc:chgData name="Khải Phùng" userId="25b439fc3e1242cb" providerId="LiveId" clId="{6EBF8F7D-609A-49BD-8A18-3BEFE77324E6}" dt="2024-12-17T14:57:03.179" v="591" actId="20577"/>
        <pc:sldMkLst>
          <pc:docMk/>
          <pc:sldMk cId="2240405939" sldId="291"/>
        </pc:sldMkLst>
        <pc:spChg chg="mod">
          <ac:chgData name="Khải Phùng" userId="25b439fc3e1242cb" providerId="LiveId" clId="{6EBF8F7D-609A-49BD-8A18-3BEFE77324E6}" dt="2024-12-17T14:52:32.494" v="423" actId="20577"/>
          <ac:spMkLst>
            <pc:docMk/>
            <pc:sldMk cId="2240405939" sldId="291"/>
            <ac:spMk id="3" creationId="{849B5F83-8711-AFEA-E008-DE7853F97467}"/>
          </ac:spMkLst>
        </pc:spChg>
        <pc:spChg chg="add mod">
          <ac:chgData name="Khải Phùng" userId="25b439fc3e1242cb" providerId="LiveId" clId="{6EBF8F7D-609A-49BD-8A18-3BEFE77324E6}" dt="2024-12-17T14:54:47.289" v="471" actId="1076"/>
          <ac:spMkLst>
            <pc:docMk/>
            <pc:sldMk cId="2240405939" sldId="291"/>
            <ac:spMk id="5" creationId="{D47D6938-70F5-8B0D-B385-6355A109AA30}"/>
          </ac:spMkLst>
        </pc:spChg>
        <pc:spChg chg="add mod">
          <ac:chgData name="Khải Phùng" userId="25b439fc3e1242cb" providerId="LiveId" clId="{6EBF8F7D-609A-49BD-8A18-3BEFE77324E6}" dt="2024-12-17T14:54:43.800" v="470" actId="1076"/>
          <ac:spMkLst>
            <pc:docMk/>
            <pc:sldMk cId="2240405939" sldId="291"/>
            <ac:spMk id="6" creationId="{2794A01C-C027-3C59-E449-10144A4644F0}"/>
          </ac:spMkLst>
        </pc:spChg>
        <pc:spChg chg="add mod">
          <ac:chgData name="Khải Phùng" userId="25b439fc3e1242cb" providerId="LiveId" clId="{6EBF8F7D-609A-49BD-8A18-3BEFE77324E6}" dt="2024-12-17T14:57:03.179" v="591" actId="20577"/>
          <ac:spMkLst>
            <pc:docMk/>
            <pc:sldMk cId="2240405939" sldId="291"/>
            <ac:spMk id="7" creationId="{9F6AE4F8-2D6E-4E9A-2958-E317C428147F}"/>
          </ac:spMkLst>
        </pc:spChg>
        <pc:picChg chg="del">
          <ac:chgData name="Khải Phùng" userId="25b439fc3e1242cb" providerId="LiveId" clId="{6EBF8F7D-609A-49BD-8A18-3BEFE77324E6}" dt="2024-12-17T14:52:36.142" v="424" actId="478"/>
          <ac:picMkLst>
            <pc:docMk/>
            <pc:sldMk cId="2240405939" sldId="291"/>
            <ac:picMk id="4" creationId="{C853BB16-86F4-2918-FFF8-898B9E83F29D}"/>
          </ac:picMkLst>
        </pc:picChg>
      </pc:sldChg>
      <pc:sldMasterChg chg="addSldLayout delSldLayout">
        <pc:chgData name="Khải Phùng" userId="25b439fc3e1242cb" providerId="LiveId" clId="{6EBF8F7D-609A-49BD-8A18-3BEFE77324E6}" dt="2024-12-17T14:48:51.803" v="346" actId="47"/>
        <pc:sldMasterMkLst>
          <pc:docMk/>
          <pc:sldMasterMk cId="2819895280" sldId="2147483658"/>
        </pc:sldMasterMkLst>
        <pc:sldLayoutChg chg="add del">
          <pc:chgData name="Khải Phùng" userId="25b439fc3e1242cb" providerId="LiveId" clId="{6EBF8F7D-609A-49BD-8A18-3BEFE77324E6}" dt="2024-12-17T14:48:51.803" v="346" actId="47"/>
          <pc:sldLayoutMkLst>
            <pc:docMk/>
            <pc:sldMasterMk cId="2819895280" sldId="2147483658"/>
            <pc:sldLayoutMk cId="314880910" sldId="2147483674"/>
          </pc:sldLayoutMkLst>
        </pc:sldLayoutChg>
        <pc:sldLayoutChg chg="del">
          <pc:chgData name="Khải Phùng" userId="25b439fc3e1242cb" providerId="LiveId" clId="{6EBF8F7D-609A-49BD-8A18-3BEFE77324E6}" dt="2024-12-17T14:48:44.981" v="337" actId="47"/>
          <pc:sldLayoutMkLst>
            <pc:docMk/>
            <pc:sldMasterMk cId="2819895280" sldId="2147483658"/>
            <pc:sldLayoutMk cId="3313388757" sldId="2147483676"/>
          </pc:sldLayoutMkLst>
        </pc:sldLayoutChg>
        <pc:sldLayoutChg chg="del">
          <pc:chgData name="Khải Phùng" userId="25b439fc3e1242cb" providerId="LiveId" clId="{6EBF8F7D-609A-49BD-8A18-3BEFE77324E6}" dt="2024-12-17T14:48:41.982" v="325" actId="47"/>
          <pc:sldLayoutMkLst>
            <pc:docMk/>
            <pc:sldMasterMk cId="2819895280" sldId="2147483658"/>
            <pc:sldLayoutMk cId="817046252" sldId="2147483678"/>
          </pc:sldLayoutMkLst>
        </pc:sldLayoutChg>
        <pc:sldLayoutChg chg="del">
          <pc:chgData name="Khải Phùng" userId="25b439fc3e1242cb" providerId="LiveId" clId="{6EBF8F7D-609A-49BD-8A18-3BEFE77324E6}" dt="2024-12-17T14:48:45.551" v="341" actId="47"/>
          <pc:sldLayoutMkLst>
            <pc:docMk/>
            <pc:sldMasterMk cId="2819895280" sldId="2147483658"/>
            <pc:sldLayoutMk cId="1621062826" sldId="2147483684"/>
          </pc:sldLayoutMkLst>
        </pc:sldLayoutChg>
        <pc:sldLayoutChg chg="del">
          <pc:chgData name="Khải Phùng" userId="25b439fc3e1242cb" providerId="LiveId" clId="{6EBF8F7D-609A-49BD-8A18-3BEFE77324E6}" dt="2024-12-17T14:48:43.543" v="329" actId="47"/>
          <pc:sldLayoutMkLst>
            <pc:docMk/>
            <pc:sldMasterMk cId="2819895280" sldId="2147483658"/>
            <pc:sldLayoutMk cId="14613235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12/17/2024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12/17/2024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12/17/2024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83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41DC51-07B0-C813-976C-57CE8969B9D1}"/>
              </a:ext>
            </a:extLst>
          </p:cNvPr>
          <p:cNvCxnSpPr/>
          <p:nvPr/>
        </p:nvCxnSpPr>
        <p:spPr>
          <a:xfrm>
            <a:off x="4572000" y="4178489"/>
            <a:ext cx="0" cy="200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01F73C-B512-F7E8-AD17-7EE3D80BEBEA}"/>
              </a:ext>
            </a:extLst>
          </p:cNvPr>
          <p:cNvCxnSpPr/>
          <p:nvPr/>
        </p:nvCxnSpPr>
        <p:spPr>
          <a:xfrm>
            <a:off x="2966112" y="1542196"/>
            <a:ext cx="0" cy="200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09FA59-34F1-43B0-0594-A8CABE9DC16D}"/>
              </a:ext>
            </a:extLst>
          </p:cNvPr>
          <p:cNvCxnSpPr/>
          <p:nvPr/>
        </p:nvCxnSpPr>
        <p:spPr>
          <a:xfrm>
            <a:off x="6216550" y="1542195"/>
            <a:ext cx="0" cy="200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CCB900-0A75-1DE9-EEFC-497437BE8E90}"/>
              </a:ext>
            </a:extLst>
          </p:cNvPr>
          <p:cNvSpPr txBox="1"/>
          <p:nvPr/>
        </p:nvSpPr>
        <p:spPr>
          <a:xfrm>
            <a:off x="956316" y="2592396"/>
            <a:ext cx="136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Lê Tuấn Khải</a:t>
            </a:r>
          </a:p>
          <a:p>
            <a:pPr algn="ctr"/>
            <a:r>
              <a:rPr lang="en-US"/>
              <a:t>20225861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A5C0F-D0C0-7EA7-82CE-0EF1BDF50E40}"/>
              </a:ext>
            </a:extLst>
          </p:cNvPr>
          <p:cNvSpPr txBox="1"/>
          <p:nvPr/>
        </p:nvSpPr>
        <p:spPr>
          <a:xfrm>
            <a:off x="703652" y="5638126"/>
            <a:ext cx="186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Nguyễn Tuấn Khải</a:t>
            </a:r>
          </a:p>
          <a:p>
            <a:pPr algn="ctr"/>
            <a:r>
              <a:rPr lang="en-US"/>
              <a:t>20225861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254909-560B-8917-D215-017DAD2D0B60}"/>
              </a:ext>
            </a:extLst>
          </p:cNvPr>
          <p:cNvSpPr txBox="1"/>
          <p:nvPr/>
        </p:nvSpPr>
        <p:spPr>
          <a:xfrm>
            <a:off x="7104788" y="5541791"/>
            <a:ext cx="136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Lê Tuấn Khải</a:t>
            </a:r>
          </a:p>
          <a:p>
            <a:pPr algn="ctr"/>
            <a:r>
              <a:rPr lang="en-US"/>
              <a:t>20225861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96212-3760-7B2F-F9BB-2B6BAF3F900B}"/>
              </a:ext>
            </a:extLst>
          </p:cNvPr>
          <p:cNvSpPr txBox="1"/>
          <p:nvPr/>
        </p:nvSpPr>
        <p:spPr>
          <a:xfrm>
            <a:off x="6867383" y="258295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Đặng Đức Khải</a:t>
            </a:r>
          </a:p>
          <a:p>
            <a:pPr algn="ctr"/>
            <a:r>
              <a:rPr lang="en-US"/>
              <a:t>20226086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7B744-E310-EC49-7F70-AC214C283620}"/>
              </a:ext>
            </a:extLst>
          </p:cNvPr>
          <p:cNvSpPr txBox="1"/>
          <p:nvPr/>
        </p:nvSpPr>
        <p:spPr>
          <a:xfrm>
            <a:off x="3275041" y="2581742"/>
            <a:ext cx="263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Trương Phạm Ngọc Khánh</a:t>
            </a:r>
          </a:p>
          <a:p>
            <a:pPr algn="ctr"/>
            <a:r>
              <a:rPr lang="en-US"/>
              <a:t>20225641</a:t>
            </a: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DD7663EB-4FED-3CA4-BBB3-37846D02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/>
              <a:t>Thành viên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 tài: Mô phỏng và minh họa thuật toán sắp xếp trong Java</a:t>
            </a:r>
            <a:endParaRPr lang="en-US" sz="400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FFB8C04-B29F-AE4F-1749-A642B5ABF4E9}"/>
              </a:ext>
            </a:extLst>
          </p:cNvPr>
          <p:cNvSpPr txBox="1">
            <a:spLocks/>
          </p:cNvSpPr>
          <p:nvPr/>
        </p:nvSpPr>
        <p:spPr>
          <a:xfrm>
            <a:off x="413012" y="3609951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000" b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 toán: Selection Sort, Merge Sort và Shell Sort</a:t>
            </a:r>
            <a:endParaRPr lang="en-US" sz="2000" b="0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22B46291-3582-9708-A643-8E990D3C902C}"/>
              </a:ext>
            </a:extLst>
          </p:cNvPr>
          <p:cNvSpPr txBox="1">
            <a:spLocks/>
          </p:cNvSpPr>
          <p:nvPr/>
        </p:nvSpPr>
        <p:spPr>
          <a:xfrm>
            <a:off x="413012" y="4649010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b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Nhóm: 13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705356-0044-5B15-3D47-E4D5EC8A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84" y="799733"/>
            <a:ext cx="6849431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3EB9B-C649-6B38-2C85-DA281C4D8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F6033-EA76-B514-C94A-C5817CEC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DEC480-565C-CFF2-A90B-FF151FD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4C5071EF-85D8-8795-9122-8B64E321C3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89" y="852926"/>
            <a:ext cx="7726065" cy="5567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8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1EAD5-AF7F-FBEB-9E98-1C6B4645C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FF74-3FA7-4404-3D5C-31E556EC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9B5F83-8711-AFEA-E008-DE7853F9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D6938-70F5-8B0D-B385-6355A109AA30}"/>
              </a:ext>
            </a:extLst>
          </p:cNvPr>
          <p:cNvSpPr txBox="1"/>
          <p:nvPr/>
        </p:nvSpPr>
        <p:spPr>
          <a:xfrm>
            <a:off x="600501" y="1132762"/>
            <a:ext cx="2088108" cy="624423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/>
              <a:t>Association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4A01C-C027-3C59-E449-10144A4644F0}"/>
              </a:ext>
            </a:extLst>
          </p:cNvPr>
          <p:cNvSpPr txBox="1"/>
          <p:nvPr/>
        </p:nvSpPr>
        <p:spPr>
          <a:xfrm>
            <a:off x="600501" y="4051919"/>
            <a:ext cx="2088108" cy="624423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/>
              <a:t>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AE4F8-2D6E-4E9A-2958-E317C428147F}"/>
              </a:ext>
            </a:extLst>
          </p:cNvPr>
          <p:cNvSpPr txBox="1"/>
          <p:nvPr/>
        </p:nvSpPr>
        <p:spPr>
          <a:xfrm>
            <a:off x="600500" y="2006221"/>
            <a:ext cx="8434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 kết hợp với SortAlgorithm chứa và sử dụng thuật toán sắp xếp và với MainMenu để nhận lựa chọn thuật toán.</a:t>
            </a:r>
          </a:p>
          <a:p>
            <a:pPr marL="285750" indent="-285750">
              <a:buFontTx/>
              <a:buChar char="-"/>
            </a:pPr>
            <a:r>
              <a:rPr lang="en-US"/>
              <a:t>MainMenu kết hợp với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ArrayManager lựa chọn thuật toán và tạo mảng.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0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</TotalTime>
  <Words>100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Lato</vt:lpstr>
      <vt:lpstr>Times New Roman</vt:lpstr>
      <vt:lpstr>Office Theme</vt:lpstr>
      <vt:lpstr>Thành viên</vt:lpstr>
      <vt:lpstr>PowerPoint Presentation</vt:lpstr>
      <vt:lpstr>Use case Diagram</vt:lpstr>
      <vt:lpstr>Class Diagram</vt:lpstr>
      <vt:lpstr>OOP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Khải Phùng</cp:lastModifiedBy>
  <cp:revision>23</cp:revision>
  <dcterms:created xsi:type="dcterms:W3CDTF">2021-05-28T04:32:29Z</dcterms:created>
  <dcterms:modified xsi:type="dcterms:W3CDTF">2024-12-17T14:57:05Z</dcterms:modified>
</cp:coreProperties>
</file>