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8229600" cy="14630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2960" y="3866073"/>
            <a:ext cx="6583680" cy="5865460"/>
          </a:xfrm>
          <a:custGeom>
            <a:avLst/>
            <a:gdLst/>
            <a:ahLst/>
            <a:cxnLst/>
            <a:rect r="r" b="b" t="t" l="l"/>
            <a:pathLst>
              <a:path h="5865460" w="6583680">
                <a:moveTo>
                  <a:pt x="0" y="0"/>
                </a:moveTo>
                <a:lnTo>
                  <a:pt x="6583680" y="0"/>
                </a:lnTo>
                <a:lnTo>
                  <a:pt x="6583680" y="5865461"/>
                </a:lnTo>
                <a:lnTo>
                  <a:pt x="0" y="5865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241" y="1369968"/>
            <a:ext cx="5963119" cy="10029710"/>
          </a:xfrm>
          <a:custGeom>
            <a:avLst/>
            <a:gdLst/>
            <a:ahLst/>
            <a:cxnLst/>
            <a:rect r="r" b="b" t="t" l="l"/>
            <a:pathLst>
              <a:path h="10029710" w="5963119">
                <a:moveTo>
                  <a:pt x="0" y="0"/>
                </a:moveTo>
                <a:lnTo>
                  <a:pt x="5963118" y="0"/>
                </a:lnTo>
                <a:lnTo>
                  <a:pt x="5963118" y="10029711"/>
                </a:lnTo>
                <a:lnTo>
                  <a:pt x="0" y="1002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DAGkQ0eTOLg</dc:identifier>
  <dcterms:modified xsi:type="dcterms:W3CDTF">2011-08-01T06:04:30Z</dcterms:modified>
  <cp:revision>1</cp:revision>
  <dc:title>Hôn nhân không phải là nơi kết thúc của tình yêu, mà là nơi tình yêu bắt đầu trưởng thành, vững bền và đẹp đẽ theo năm tháng.</dc:title>
</cp:coreProperties>
</file>