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620000" cy="19050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62000" y="3717462"/>
            <a:ext cx="6096000" cy="6096000"/>
          </a:xfrm>
          <a:custGeom>
            <a:avLst/>
            <a:gdLst/>
            <a:ahLst/>
            <a:cxnLst/>
            <a:rect r="r" b="b" t="t" l="l"/>
            <a:pathLst>
              <a:path h="6096000" w="6096000">
                <a:moveTo>
                  <a:pt x="0" y="0"/>
                </a:moveTo>
                <a:lnTo>
                  <a:pt x="6096000" y="0"/>
                </a:lnTo>
                <a:lnTo>
                  <a:pt x="6096000" y="6096000"/>
                </a:lnTo>
                <a:lnTo>
                  <a:pt x="0" y="609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DAGkZHPto6g</dc:identifier>
  <dcterms:modified xsi:type="dcterms:W3CDTF">2011-08-01T06:04:30Z</dcterms:modified>
  <cp:revision>1</cp:revision>
  <dc:title>Thêm tiêu đề</dc:title>
</cp:coreProperties>
</file>