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7200"/>
    <a:srgbClr val="996633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4660"/>
  </p:normalViewPr>
  <p:slideViewPr>
    <p:cSldViewPr>
      <p:cViewPr varScale="1">
        <p:scale>
          <a:sx n="81" d="100"/>
          <a:sy n="81" d="100"/>
        </p:scale>
        <p:origin x="127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4E0EE-F4FF-4905-96BB-8A6F9C306AB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5E9BC-2F2C-4DD2-9716-13A875E0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3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5E9BC-2F2C-4DD2-9716-13A875E02C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5E9BC-2F2C-4DD2-9716-13A875E02C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752599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WEBSITE KINH DOANH ĐỒ ĐIỆN TỬ GIA DỤNG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95400" y="4419600"/>
            <a:ext cx="7010400" cy="1722748"/>
          </a:xfrm>
        </p:spPr>
        <p:txBody>
          <a:bodyPr/>
          <a:lstStyle/>
          <a:p>
            <a:pPr algn="l"/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</a:t>
            </a:r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Khanh</a:t>
            </a:r>
          </a:p>
          <a:p>
            <a:pPr algn="l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MSSV: B1706481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>
                <a:solidFill>
                  <a:srgbClr val="000066"/>
                </a:solidFill>
              </a:rPr>
              <a:t>Phần dành cho đơn vị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62FBE-6866-4D44-B794-436F76F0CE2A}"/>
              </a:ext>
            </a:extLst>
          </p:cNvPr>
          <p:cNvSpPr txBox="1"/>
          <p:nvPr/>
        </p:nvSpPr>
        <p:spPr>
          <a:xfrm>
            <a:off x="1295400" y="1161246"/>
            <a:ext cx="6400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Niên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48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48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sz="48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altLang="en-US" sz="4800" dirty="0">
              <a:solidFill>
                <a:srgbClr val="9A72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077200" cy="4767262"/>
          </a:xfrm>
        </p:spPr>
        <p:txBody>
          <a:bodyPr/>
          <a:lstStyle/>
          <a:p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mail.</a:t>
            </a: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E17EC-9A24-4A9E-BF77-2A47E625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1" y="3950060"/>
            <a:ext cx="4114851" cy="2590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1495AE-7E82-4EBC-9352-0E16097DB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831431"/>
            <a:ext cx="4454150" cy="25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6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40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40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sz="40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40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sz="40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altLang="en-US" sz="4000" dirty="0">
              <a:solidFill>
                <a:srgbClr val="9A72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077200" cy="4767262"/>
          </a:xfrm>
        </p:spPr>
        <p:txBody>
          <a:bodyPr/>
          <a:lstStyle/>
          <a:p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6957D9-7BAD-4E76-98D7-75275BD1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88337"/>
            <a:ext cx="6096000" cy="33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40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sz="40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40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sz="40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sz="40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altLang="en-US" sz="4000" dirty="0">
              <a:solidFill>
                <a:srgbClr val="9A72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077200" cy="47672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chatbot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pPr lvl="1"/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3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077200" cy="4767262"/>
          </a:xfrm>
        </p:spPr>
        <p:txBody>
          <a:bodyPr anchor="b"/>
          <a:lstStyle/>
          <a:p>
            <a:pPr marL="0" indent="0" algn="ctr">
              <a:buNone/>
            </a:pPr>
            <a:r>
              <a:rPr lang="en-US" altLang="en-US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altLang="en-US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62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077200" cy="4767262"/>
          </a:xfrm>
        </p:spPr>
        <p:txBody>
          <a:bodyPr anchor="b"/>
          <a:lstStyle/>
          <a:p>
            <a:pPr marL="0" indent="0" algn="ctr">
              <a:buNone/>
            </a:pPr>
            <a:r>
              <a:rPr lang="en-US" altLang="en-US" sz="5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altLang="en-US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5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altLang="en-US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5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altLang="en-US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5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5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altLang="en-US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5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altLang="en-US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!!</a:t>
            </a:r>
            <a:endParaRPr lang="en-US" altLang="en-US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8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sz="48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CDM</a:t>
            </a:r>
          </a:p>
          <a:p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sz="48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en-US" sz="48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altLang="en-US" sz="4800" dirty="0">
              <a:solidFill>
                <a:srgbClr val="9A72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online.</a:t>
            </a:r>
          </a:p>
          <a:p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6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sz="48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48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48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altLang="en-US" sz="4800" dirty="0">
              <a:solidFill>
                <a:srgbClr val="9A72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14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48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altLang="en-US" sz="48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48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altLang="en-US" sz="4800" dirty="0">
              <a:solidFill>
                <a:srgbClr val="9A72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HTML,CSS</a:t>
            </a:r>
          </a:p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</a:p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</a:p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5176B81-E9A6-4798-A19E-31A5A4E932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FFF"/>
              </a:clrFrom>
              <a:clrTo>
                <a:srgbClr val="F2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2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828800"/>
            <a:ext cx="1524000" cy="803922"/>
          </a:xfrm>
          <a:prstGeom prst="rect">
            <a:avLst/>
          </a:prstGeom>
        </p:spPr>
      </p:pic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4E364E-F532-450A-990A-BAAB80B4C66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504619"/>
            <a:ext cx="3477297" cy="1452283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DD17C4E0-21BE-4E17-81C6-AAB256B1731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956902"/>
            <a:ext cx="2338702" cy="12683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D2548C9-5B87-491B-AA5E-F0069A0DCF9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363" y="2992696"/>
            <a:ext cx="3863676" cy="2575140"/>
          </a:xfrm>
          <a:prstGeom prst="rect">
            <a:avLst/>
          </a:prstGeom>
        </p:spPr>
      </p:pic>
      <p:pic>
        <p:nvPicPr>
          <p:cNvPr id="29" name="Picture 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E91BE15-8DD5-4ED9-B323-0848B6D85CB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98" y="4631679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6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altLang="en-US" sz="48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sz="48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CDM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956787-91BB-4CB7-945A-9CD35E52052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534400" cy="5008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00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48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48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altLang="en-US" sz="4800" dirty="0">
              <a:solidFill>
                <a:srgbClr val="9A72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7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48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48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altLang="en-US" sz="48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sz="48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altLang="en-US" sz="4800" dirty="0">
              <a:solidFill>
                <a:srgbClr val="9A72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F46E52-B81A-4F09-9596-98A5F19E3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4" y="3805212"/>
            <a:ext cx="4462086" cy="25193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55B690-D515-492A-8F01-1612E1AD1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701" y="3805211"/>
            <a:ext cx="4414665" cy="251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9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40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40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altLang="en-US" sz="40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altLang="en-US" sz="40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sz="4000" dirty="0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solidFill>
                  <a:srgbClr val="9A7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altLang="en-US" sz="4000" dirty="0">
              <a:solidFill>
                <a:srgbClr val="9A72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7647" y="1227138"/>
            <a:ext cx="8077200" cy="4767262"/>
          </a:xfrm>
        </p:spPr>
        <p:txBody>
          <a:bodyPr/>
          <a:lstStyle/>
          <a:p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C4988-B41D-48A5-8726-2B44CA3A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8" y="3733800"/>
            <a:ext cx="3810000" cy="299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5B21F4-0ADE-44A7-A90B-669C11409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733800"/>
            <a:ext cx="4014934" cy="295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640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495</Words>
  <Application>Microsoft Office PowerPoint</Application>
  <PresentationFormat>On-screen Show (4:3)</PresentationFormat>
  <Paragraphs>72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Default Design</vt:lpstr>
      <vt:lpstr>THIẾT KẾ WEBSITE KINH DOANH ĐỒ ĐIỆN TỬ GIA DỤNG</vt:lpstr>
      <vt:lpstr>Nội dung</vt:lpstr>
      <vt:lpstr>Đặt vấn đề</vt:lpstr>
      <vt:lpstr>Mục tiêu đề tài</vt:lpstr>
      <vt:lpstr>Công nghệ sử dụng</vt:lpstr>
      <vt:lpstr>Sơ đồ CDM</vt:lpstr>
      <vt:lpstr>Chức năng chính</vt:lpstr>
      <vt:lpstr>Chức năng lọc sản phẩm</vt:lpstr>
      <vt:lpstr>Chức năng so sánh sản phẩm</vt:lpstr>
      <vt:lpstr>Chức năng đặt hàng</vt:lpstr>
      <vt:lpstr>Chức năng danh sách đơn hàng</vt:lpstr>
      <vt:lpstr>Kết luận và hướng phát triển</vt:lpstr>
      <vt:lpstr>PowerPoint Presentation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Khanh Prince</cp:lastModifiedBy>
  <cp:revision>77</cp:revision>
  <dcterms:created xsi:type="dcterms:W3CDTF">2008-08-06T06:37:20Z</dcterms:created>
  <dcterms:modified xsi:type="dcterms:W3CDTF">2021-05-30T07:23:46Z</dcterms:modified>
</cp:coreProperties>
</file>