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062C1-6989-4328-8A66-079EE75EE0FE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E2C9-8A1E-4E8A-8467-9094B0BDE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9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6A9C-2694-4089-A52F-76A265ADFF9D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8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72A3-8F05-4B22-8E90-281E071413ED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6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D19B-06D3-46A3-B163-DDB7C53F9382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6CC5-FAF8-41CC-9730-AD910C171334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C999F-28E1-4932-AC3F-34D3495B988C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5678-A6FE-4487-8368-7ADE62C8A783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946C-E5A7-4604-84A4-36DC51C0D0A6}" type="datetime1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A3A6-D469-447E-9B6B-6EDC9CD54ED8}" type="datetime1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98CD-E344-4502-89F8-0ED6C08BA06B}" type="datetime1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0586-2FE6-41C9-9307-7E263F2A9B38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A5C9-EF06-43D2-BB8D-C20B59F7743F}" type="datetime1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C6F2-2CD2-4C11-ACED-628D923FCA74}" type="datetime1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C117-CD36-4311-9030-17CD772F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1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7964" y="2467428"/>
            <a:ext cx="6995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0000"/>
                </a:solidFill>
                <a:ea typeface="Cambria" panose="02040503050406030204" pitchFamily="18" charset="0"/>
              </a:rPr>
              <a:t>Command Line</a:t>
            </a:r>
            <a:endParaRPr lang="en-US" sz="7200" b="1" dirty="0">
              <a:solidFill>
                <a:srgbClr val="FF0000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2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Terminal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175657"/>
            <a:ext cx="10871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Window: download </a:t>
            </a:r>
            <a:r>
              <a:rPr lang="en-US" sz="2400" dirty="0" err="1" smtClean="0"/>
              <a:t>cmder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Linux/</a:t>
            </a:r>
            <a:r>
              <a:rPr lang="en-US" sz="2400" dirty="0" err="1" smtClean="0"/>
              <a:t>MacOs</a:t>
            </a:r>
            <a:r>
              <a:rPr lang="en-US" sz="2400" dirty="0" smtClean="0"/>
              <a:t>: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sẵn</a:t>
            </a:r>
            <a:r>
              <a:rPr lang="en-US" sz="2400" dirty="0" smtClean="0"/>
              <a:t> Terminal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086" y="1175657"/>
            <a:ext cx="6328228" cy="37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3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Các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lệnh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cơ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bản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175657"/>
            <a:ext cx="108712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Pwd</a:t>
            </a:r>
            <a:r>
              <a:rPr lang="en-US" sz="2400" dirty="0" smtClean="0"/>
              <a:t>: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cd: </a:t>
            </a:r>
            <a:r>
              <a:rPr lang="en-US" sz="2400" dirty="0" err="1" smtClean="0"/>
              <a:t>đường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muốn</a:t>
            </a:r>
            <a:r>
              <a:rPr lang="en-US" sz="2400" dirty="0" smtClean="0"/>
              <a:t> </a:t>
            </a:r>
            <a:r>
              <a:rPr lang="en-US" sz="2400" dirty="0" err="1" smtClean="0"/>
              <a:t>đến</a:t>
            </a:r>
            <a:r>
              <a:rPr lang="en-US" sz="2400" dirty="0" smtClean="0"/>
              <a:t> (</a:t>
            </a:r>
            <a:r>
              <a:rPr lang="en-US" sz="2400" dirty="0" err="1" smtClean="0"/>
              <a:t>vd</a:t>
            </a:r>
            <a:r>
              <a:rPr lang="en-US" sz="2400" dirty="0" smtClean="0"/>
              <a:t>: cd </a:t>
            </a:r>
            <a:r>
              <a:rPr lang="en-US" sz="2400" dirty="0" err="1" smtClean="0"/>
              <a:t>abc</a:t>
            </a:r>
            <a:r>
              <a:rPr lang="en-US" sz="2400" dirty="0" smtClean="0"/>
              <a:t>/xyz -&gt; </a:t>
            </a:r>
            <a:r>
              <a:rPr lang="en-US" sz="2400" dirty="0" err="1" smtClean="0"/>
              <a:t>tới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xyz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abc</a:t>
            </a:r>
            <a:r>
              <a:rPr lang="en-US" sz="2400" dirty="0" smtClean="0"/>
              <a:t>; cd .. -&gt; </a:t>
            </a:r>
            <a:r>
              <a:rPr lang="en-US" sz="2400" dirty="0" err="1" smtClean="0"/>
              <a:t>trở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trước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Ls: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files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Ls –la (-</a:t>
            </a:r>
            <a:r>
              <a:rPr lang="en-US" sz="2400" dirty="0" err="1" smtClean="0"/>
              <a:t>lah</a:t>
            </a:r>
            <a:r>
              <a:rPr lang="en-US" sz="2400" dirty="0" smtClean="0"/>
              <a:t>): </a:t>
            </a:r>
            <a:r>
              <a:rPr lang="en-US" sz="2400" dirty="0" err="1" smtClean="0"/>
              <a:t>xem</a:t>
            </a:r>
            <a:r>
              <a:rPr lang="en-US" sz="2400" dirty="0" smtClean="0"/>
              <a:t> details </a:t>
            </a:r>
            <a:r>
              <a:rPr lang="en-US" sz="2400" dirty="0" err="1" smtClean="0"/>
              <a:t>các</a:t>
            </a:r>
            <a:r>
              <a:rPr lang="en-US" sz="2400" dirty="0" smtClean="0"/>
              <a:t> files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Mkdir</a:t>
            </a:r>
            <a:r>
              <a:rPr lang="en-US" sz="2400" dirty="0" smtClean="0"/>
              <a:t> </a:t>
            </a:r>
            <a:r>
              <a:rPr lang="en-US" sz="2400" dirty="0" err="1" smtClean="0"/>
              <a:t>abc</a:t>
            </a:r>
            <a:r>
              <a:rPr lang="en-US" sz="2400" dirty="0" smtClean="0"/>
              <a:t>: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abc</a:t>
            </a:r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16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4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Các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lệnh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cơ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bản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175657"/>
            <a:ext cx="108712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Touch </a:t>
            </a:r>
            <a:r>
              <a:rPr lang="en-US" sz="2400" dirty="0" err="1"/>
              <a:t>abc</a:t>
            </a:r>
            <a:r>
              <a:rPr lang="en-US" sz="2400" dirty="0"/>
              <a:t>: </a:t>
            </a:r>
            <a:r>
              <a:rPr lang="en-US" sz="2400" dirty="0" err="1"/>
              <a:t>tạo</a:t>
            </a:r>
            <a:r>
              <a:rPr lang="en-US" sz="2400" dirty="0"/>
              <a:t> file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 smtClean="0"/>
              <a:t>abc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Nano </a:t>
            </a:r>
            <a:r>
              <a:rPr lang="en-US" sz="2400" dirty="0" err="1"/>
              <a:t>abc</a:t>
            </a:r>
            <a:r>
              <a:rPr lang="en-US" sz="2400" dirty="0"/>
              <a:t>: </a:t>
            </a:r>
            <a:r>
              <a:rPr lang="en-US" sz="2400" dirty="0" err="1"/>
              <a:t>mở</a:t>
            </a:r>
            <a:r>
              <a:rPr lang="en-US" sz="2400" dirty="0"/>
              <a:t> file </a:t>
            </a:r>
            <a:r>
              <a:rPr lang="en-US" sz="2400" dirty="0" err="1" smtClean="0"/>
              <a:t>abc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Vim -&gt;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nói</a:t>
            </a:r>
            <a:r>
              <a:rPr lang="en-US" sz="2400" dirty="0"/>
              <a:t> ở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Rm </a:t>
            </a:r>
            <a:r>
              <a:rPr lang="en-US" sz="2400" dirty="0" err="1"/>
              <a:t>abc</a:t>
            </a:r>
            <a:r>
              <a:rPr lang="en-US" sz="2400" dirty="0"/>
              <a:t>: </a:t>
            </a:r>
            <a:r>
              <a:rPr lang="en-US" sz="2400" dirty="0" err="1"/>
              <a:t>xóa</a:t>
            </a:r>
            <a:r>
              <a:rPr lang="en-US" sz="2400" dirty="0"/>
              <a:t> file </a:t>
            </a:r>
            <a:r>
              <a:rPr lang="en-US" sz="2400" dirty="0" err="1"/>
              <a:t>abc</a:t>
            </a:r>
            <a:r>
              <a:rPr lang="en-US" sz="2400" dirty="0"/>
              <a:t> (</a:t>
            </a:r>
            <a:r>
              <a:rPr lang="en-US" sz="2400" dirty="0" err="1"/>
              <a:t>rm</a:t>
            </a:r>
            <a:r>
              <a:rPr lang="en-US" sz="2400" dirty="0"/>
              <a:t> *.</a:t>
            </a:r>
            <a:r>
              <a:rPr lang="en-US" sz="2400" dirty="0" err="1"/>
              <a:t>js</a:t>
            </a:r>
            <a:r>
              <a:rPr lang="en-US" sz="2400" dirty="0"/>
              <a:t> –&gt;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file </a:t>
            </a:r>
            <a:r>
              <a:rPr lang="en-US" sz="2400" dirty="0" err="1"/>
              <a:t>đuôi</a:t>
            </a:r>
            <a:r>
              <a:rPr lang="en-US" sz="2400" dirty="0"/>
              <a:t> .</a:t>
            </a:r>
            <a:r>
              <a:rPr lang="en-US" sz="2400" dirty="0" err="1"/>
              <a:t>js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Cat </a:t>
            </a:r>
            <a:r>
              <a:rPr lang="en-US" sz="2400" dirty="0" err="1"/>
              <a:t>abc</a:t>
            </a:r>
            <a:r>
              <a:rPr lang="en-US" sz="2400" dirty="0"/>
              <a:t>: </a:t>
            </a:r>
            <a:r>
              <a:rPr lang="en-US" sz="2400" dirty="0" err="1"/>
              <a:t>đọc</a:t>
            </a:r>
            <a:r>
              <a:rPr lang="en-US" sz="2400" dirty="0"/>
              <a:t> file </a:t>
            </a:r>
            <a:r>
              <a:rPr lang="en-US" sz="2400" dirty="0" err="1" smtClean="0"/>
              <a:t>abc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Cp</a:t>
            </a:r>
            <a:r>
              <a:rPr lang="en-US" sz="2400" dirty="0"/>
              <a:t> </a:t>
            </a:r>
            <a:r>
              <a:rPr lang="en-US" sz="2400" dirty="0" err="1"/>
              <a:t>mno</a:t>
            </a:r>
            <a:r>
              <a:rPr lang="en-US" sz="2400" dirty="0"/>
              <a:t>/</a:t>
            </a:r>
            <a:r>
              <a:rPr lang="en-US" sz="2400" dirty="0" err="1"/>
              <a:t>acb</a:t>
            </a:r>
            <a:r>
              <a:rPr lang="en-US" sz="2400" dirty="0"/>
              <a:t> /xyz: copy file </a:t>
            </a:r>
            <a:r>
              <a:rPr lang="en-US" sz="2400" dirty="0" err="1"/>
              <a:t>abc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mno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smtClean="0"/>
              <a:t>xyz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91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5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Các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lệnh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cơ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bản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175657"/>
            <a:ext cx="108712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. –name “*.</a:t>
            </a:r>
            <a:r>
              <a:rPr lang="en-US" sz="2400" dirty="0" err="1" smtClean="0"/>
              <a:t>json</a:t>
            </a:r>
            <a:r>
              <a:rPr lang="en-US" sz="2400" dirty="0" smtClean="0"/>
              <a:t>”: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file name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.</a:t>
            </a:r>
            <a:r>
              <a:rPr lang="en-US" sz="2400" dirty="0" err="1" smtClean="0"/>
              <a:t>json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Grep</a:t>
            </a:r>
            <a:r>
              <a:rPr lang="en-US" sz="2400" dirty="0" smtClean="0"/>
              <a:t> “</a:t>
            </a:r>
            <a:r>
              <a:rPr lang="en-US" sz="2400" dirty="0" err="1" smtClean="0"/>
              <a:t>abc</a:t>
            </a:r>
            <a:r>
              <a:rPr lang="en-US" sz="2400" dirty="0" smtClean="0"/>
              <a:t>” xyz: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dòng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“</a:t>
            </a:r>
            <a:r>
              <a:rPr lang="en-US" sz="2400" dirty="0" err="1" smtClean="0"/>
              <a:t>abc</a:t>
            </a:r>
            <a:r>
              <a:rPr lang="en-US" sz="2400" dirty="0" smtClean="0"/>
              <a:t>” </a:t>
            </a:r>
            <a:r>
              <a:rPr lang="en-US" sz="2400" dirty="0" err="1" smtClean="0"/>
              <a:t>trong</a:t>
            </a:r>
            <a:r>
              <a:rPr lang="en-US" sz="2400" dirty="0" smtClean="0"/>
              <a:t> file xyz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 </a:t>
            </a:r>
            <a:r>
              <a:rPr lang="en-US" sz="2400" dirty="0" err="1" smtClean="0"/>
              <a:t>abc</a:t>
            </a:r>
            <a:r>
              <a:rPr lang="en-US" sz="2400" dirty="0" smtClean="0"/>
              <a:t>: </a:t>
            </a:r>
            <a:r>
              <a:rPr lang="en-US" sz="2400" dirty="0" err="1" smtClean="0"/>
              <a:t>xem</a:t>
            </a:r>
            <a:r>
              <a:rPr lang="en-US" sz="2400" dirty="0" smtClean="0"/>
              <a:t> manual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abc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Code . : </a:t>
            </a:r>
            <a:r>
              <a:rPr lang="en-US" sz="2400" dirty="0" err="1" smtClean="0"/>
              <a:t>mở</a:t>
            </a:r>
            <a:r>
              <a:rPr lang="en-US" sz="2400" dirty="0" smtClean="0"/>
              <a:t> folder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vsc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397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0907" y="6517696"/>
            <a:ext cx="114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8328" y="6492875"/>
            <a:ext cx="2743200" cy="365124"/>
          </a:xfrm>
        </p:spPr>
        <p:txBody>
          <a:bodyPr/>
          <a:lstStyle/>
          <a:p>
            <a:fld id="{584BC27B-D6E5-4158-AEF2-1A466C5D5036}" type="datetime1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10/3/2020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739086" y="6516914"/>
            <a:ext cx="2184399" cy="341086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Tuấn</a:t>
            </a:r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Khoa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764307" y="6542518"/>
            <a:ext cx="2743200" cy="315481"/>
          </a:xfrm>
        </p:spPr>
        <p:txBody>
          <a:bodyPr/>
          <a:lstStyle/>
          <a:p>
            <a:pPr algn="ctr"/>
            <a:fld id="{CEE3C117-CD36-4311-9030-17CD772F032C}" type="slidenum">
              <a:rPr lang="en-US" b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pPr algn="ctr"/>
              <a:t>6</a:t>
            </a:fld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529" y="203198"/>
            <a:ext cx="11502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Các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lệnh</a:t>
            </a:r>
            <a:r>
              <a:rPr lang="en-US" sz="3200" b="1" dirty="0" smtClean="0">
                <a:solidFill>
                  <a:srgbClr val="0070C0"/>
                </a:solidFill>
                <a:ea typeface="Cambria" panose="02040503050406030204" pitchFamily="18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ea typeface="Cambria" panose="02040503050406030204" pitchFamily="18" charset="0"/>
              </a:rPr>
              <a:t>khác</a:t>
            </a:r>
            <a:endParaRPr lang="en-US" sz="3200" b="1" dirty="0">
              <a:solidFill>
                <a:srgbClr val="0070C0"/>
              </a:solidFill>
              <a:ea typeface="Cambria" panose="020405030504060302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24107" y="769961"/>
            <a:ext cx="2743200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4107" y="1175657"/>
            <a:ext cx="10871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Ssh</a:t>
            </a:r>
            <a:r>
              <a:rPr lang="en-US" sz="2400" dirty="0" smtClean="0"/>
              <a:t> </a:t>
            </a:r>
            <a:r>
              <a:rPr lang="en-US" sz="2400" dirty="0" err="1" smtClean="0"/>
              <a:t>abc@xyz</a:t>
            </a:r>
            <a:r>
              <a:rPr lang="en-US" sz="2400" dirty="0" smtClean="0"/>
              <a:t>: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cập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shell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abc@xyz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Top: </a:t>
            </a:r>
            <a:r>
              <a:rPr lang="en-US" sz="2400" dirty="0" err="1" smtClean="0"/>
              <a:t>xem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task manager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Kill -9 -1234: </a:t>
            </a:r>
            <a:r>
              <a:rPr lang="en-US" sz="2400" dirty="0" err="1" smtClean="0"/>
              <a:t>tắt</a:t>
            </a:r>
            <a:r>
              <a:rPr lang="en-US" sz="2400" dirty="0" smtClean="0"/>
              <a:t> task </a:t>
            </a:r>
            <a:r>
              <a:rPr lang="en-US" sz="2400" dirty="0" err="1" smtClean="0"/>
              <a:t>có</a:t>
            </a:r>
            <a:r>
              <a:rPr lang="en-US" sz="2400" smtClean="0"/>
              <a:t> id 1234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44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265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Khoa Hoang</dc:creator>
  <cp:lastModifiedBy>Khoa Hoang</cp:lastModifiedBy>
  <cp:revision>45</cp:revision>
  <dcterms:created xsi:type="dcterms:W3CDTF">2020-03-06T03:11:33Z</dcterms:created>
  <dcterms:modified xsi:type="dcterms:W3CDTF">2020-03-10T04:04:02Z</dcterms:modified>
</cp:coreProperties>
</file>