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062C1-6989-4328-8A66-079EE75EE0F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E2C9-8A1E-4E8A-8467-9094B0BD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9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6A9C-2694-4089-A52F-76A265ADFF9D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8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2A3-8F05-4B22-8E90-281E071413ED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6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D19B-06D3-46A3-B163-DDB7C53F9382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6CC5-FAF8-41CC-9730-AD910C171334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8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999F-28E1-4932-AC3F-34D3495B988C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5678-A6FE-4487-8368-7ADE62C8A783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46C-E5A7-4604-84A4-36DC51C0D0A6}" type="datetime1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3A6-D469-447E-9B6B-6EDC9CD54ED8}" type="datetime1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98CD-E344-4502-89F8-0ED6C08BA06B}" type="datetime1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0586-2FE6-41C9-9307-7E263F2A9B38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A5C9-EF06-43D2-BB8D-C20B59F7743F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C6F2-2CD2-4C11-ACED-628D923FCA74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khoa/learnGit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1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7964" y="2467428"/>
            <a:ext cx="699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FF0000"/>
                </a:solidFill>
                <a:ea typeface="Cambria" panose="02040503050406030204" pitchFamily="18" charset="0"/>
              </a:rPr>
              <a:t>Git</a:t>
            </a:r>
            <a:r>
              <a:rPr lang="en-US" sz="7200" b="1" dirty="0" smtClean="0">
                <a:solidFill>
                  <a:srgbClr val="FF0000"/>
                </a:solidFill>
                <a:ea typeface="Cambria" panose="02040503050406030204" pitchFamily="18" charset="0"/>
              </a:rPr>
              <a:t> &amp; </a:t>
            </a:r>
            <a:r>
              <a:rPr lang="en-US" sz="7200" b="1" dirty="0" err="1" smtClean="0">
                <a:solidFill>
                  <a:srgbClr val="FF0000"/>
                </a:solidFill>
                <a:ea typeface="Cambria" panose="02040503050406030204" pitchFamily="18" charset="0"/>
              </a:rPr>
              <a:t>Github</a:t>
            </a:r>
            <a:endParaRPr lang="en-US" sz="7200" b="1" dirty="0">
              <a:solidFill>
                <a:srgbClr val="FF0000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2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Mục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tiêu</a:t>
            </a:r>
            <a:endParaRPr lang="en-US" sz="3200" b="1" dirty="0">
              <a:solidFill>
                <a:srgbClr val="0070C0"/>
              </a:solidFill>
              <a:ea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107" y="1219200"/>
            <a:ext cx="9652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Version Control, </a:t>
            </a:r>
            <a:r>
              <a:rPr lang="en-US" sz="2400" dirty="0" err="1" smtClean="0"/>
              <a:t>Git</a:t>
            </a:r>
            <a:r>
              <a:rPr lang="en-US" sz="2400" dirty="0" smtClean="0"/>
              <a:t> &amp;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: </a:t>
            </a:r>
            <a:r>
              <a:rPr lang="en-US" sz="2400" dirty="0" err="1" smtClean="0"/>
              <a:t>tạo</a:t>
            </a:r>
            <a:r>
              <a:rPr lang="en-US" sz="2400" dirty="0" smtClean="0"/>
              <a:t> repo, clone, pull, push…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Nâng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: branch,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Confilct</a:t>
            </a:r>
            <a:r>
              <a:rPr lang="en-US" sz="2400" dirty="0" smtClean="0"/>
              <a:t> resolve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Pull request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42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3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Source/Version Control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là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gì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?</a:t>
            </a:r>
            <a:endParaRPr lang="en-US" sz="3200" b="1" dirty="0">
              <a:solidFill>
                <a:srgbClr val="0070C0"/>
              </a:solidFill>
              <a:ea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107" y="1219200"/>
            <a:ext cx="96520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team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lúc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lịch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code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Revert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, </a:t>
            </a:r>
            <a:r>
              <a:rPr lang="en-US" sz="2400" dirty="0" err="1" smtClean="0"/>
              <a:t>đưa</a:t>
            </a:r>
            <a:r>
              <a:rPr lang="en-US" sz="2400" dirty="0" smtClean="0"/>
              <a:t> code </a:t>
            </a:r>
            <a:r>
              <a:rPr lang="en-US" sz="2400" dirty="0" err="1" smtClean="0"/>
              <a:t>về</a:t>
            </a:r>
            <a:r>
              <a:rPr lang="en-US" sz="2400" dirty="0" smtClean="0"/>
              <a:t> version </a:t>
            </a:r>
            <a:r>
              <a:rPr lang="en-US" sz="2400" dirty="0" err="1" smtClean="0"/>
              <a:t>cũ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ko</a:t>
            </a:r>
            <a:r>
              <a:rPr lang="en-US" sz="2400" dirty="0" smtClean="0"/>
              <a:t> lo </a:t>
            </a:r>
            <a:r>
              <a:rPr lang="en-US" sz="2400" dirty="0" err="1" smtClean="0"/>
              <a:t>mất</a:t>
            </a:r>
            <a:r>
              <a:rPr lang="en-US" sz="2400" dirty="0" smtClean="0"/>
              <a:t>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1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4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Git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&amp;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Github</a:t>
            </a:r>
            <a:endParaRPr lang="en-US" sz="3200" b="1" dirty="0">
              <a:solidFill>
                <a:srgbClr val="0070C0"/>
              </a:solidFill>
              <a:ea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107" y="1219200"/>
            <a:ext cx="96520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code, </a:t>
            </a:r>
            <a:r>
              <a:rPr lang="en-US" sz="2400" dirty="0" err="1" smtClean="0"/>
              <a:t>lịch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code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 </a:t>
            </a:r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: repo, commit,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41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5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Các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lệnh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cơ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bản</a:t>
            </a:r>
            <a:endParaRPr lang="en-US" sz="3200" b="1" dirty="0">
              <a:solidFill>
                <a:srgbClr val="0070C0"/>
              </a:solidFill>
              <a:ea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107" y="1219200"/>
            <a:ext cx="96520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Git 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Git clone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Git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Git add và git add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Git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Git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Git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Git log –decorate –graph –oneline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86" y="769961"/>
            <a:ext cx="6683821" cy="56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6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Các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lệnh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cơ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bản</a:t>
            </a:r>
            <a:endParaRPr lang="en-US" sz="3200" b="1" dirty="0">
              <a:solidFill>
                <a:srgbClr val="0070C0"/>
              </a:solidFill>
              <a:ea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107" y="1219200"/>
            <a:ext cx="1122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init</a:t>
            </a:r>
            <a:r>
              <a:rPr lang="en-US" sz="2400" dirty="0" smtClean="0"/>
              <a:t> -&gt;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repo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,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  <a:hlinkClick r:id="rId2"/>
              </a:rPr>
              <a:t>https</a:t>
            </a:r>
            <a:r>
              <a:rPr lang="en-US" sz="2400" dirty="0">
                <a:solidFill>
                  <a:srgbClr val="00B050"/>
                </a:solidFill>
                <a:hlinkClick r:id="rId2"/>
              </a:rPr>
              <a:t>://</a:t>
            </a:r>
            <a:r>
              <a:rPr lang="en-US" sz="2400" dirty="0" smtClean="0">
                <a:solidFill>
                  <a:srgbClr val="00B050"/>
                </a:solidFill>
                <a:hlinkClick r:id="rId2"/>
              </a:rPr>
              <a:t>github.com/tuankhoa/learnGit.git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status -&gt; </a:t>
            </a: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source: </a:t>
            </a:r>
            <a:r>
              <a:rPr lang="en-US" sz="2400" dirty="0" err="1" smtClean="0"/>
              <a:t>có</a:t>
            </a:r>
            <a:r>
              <a:rPr lang="en-US" sz="2400" dirty="0" smtClean="0"/>
              <a:t> file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, </a:t>
            </a:r>
            <a:r>
              <a:rPr lang="en-US" sz="2400" dirty="0" err="1" smtClean="0"/>
              <a:t>sửa</a:t>
            </a:r>
            <a:r>
              <a:rPr lang="en-US" sz="2400" dirty="0" smtClean="0"/>
              <a:t>, </a:t>
            </a:r>
            <a:r>
              <a:rPr lang="en-US" sz="2400" dirty="0" err="1" smtClean="0"/>
              <a:t>xóa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add / add . -&gt; </a:t>
            </a:r>
            <a:r>
              <a:rPr lang="en-US" sz="2400" dirty="0" err="1" smtClean="0"/>
              <a:t>thêm</a:t>
            </a:r>
            <a:r>
              <a:rPr lang="en-US" sz="2400" dirty="0" smtClean="0"/>
              <a:t> file/</a:t>
            </a:r>
            <a:r>
              <a:rPr lang="en-US" sz="2400" dirty="0" err="1" smtClean="0"/>
              <a:t>các</a:t>
            </a:r>
            <a:r>
              <a:rPr lang="en-US" sz="2400" dirty="0" smtClean="0"/>
              <a:t> file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xong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commit –m “message” -&gt; commit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push -&gt; </a:t>
            </a:r>
            <a:r>
              <a:rPr lang="en-US" sz="2400" dirty="0" err="1" smtClean="0"/>
              <a:t>đẩy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commit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pull -&gt; </a:t>
            </a:r>
            <a:r>
              <a:rPr lang="en-US" sz="2400" dirty="0" err="1" smtClean="0"/>
              <a:t>kéo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commit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local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mình</a:t>
            </a:r>
            <a:r>
              <a:rPr lang="en-US" sz="2400" dirty="0" smtClean="0"/>
              <a:t> (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b="1" dirty="0" smtClean="0"/>
              <a:t>conflict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-----------------------------------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/>
              <a:t> </a:t>
            </a:r>
            <a:r>
              <a:rPr lang="en-US" sz="2400" dirty="0" smtClean="0"/>
              <a:t>clone </a:t>
            </a:r>
            <a:r>
              <a:rPr lang="en-US" sz="2400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00B050"/>
                </a:solidFill>
                <a:hlinkClick r:id="rId2"/>
              </a:rPr>
              <a:t>github.com/tuankhoa/learnGit.git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-&gt; </a:t>
            </a:r>
            <a:r>
              <a:rPr lang="en-US" sz="2400" dirty="0" err="1" smtClean="0"/>
              <a:t>kéo</a:t>
            </a:r>
            <a:r>
              <a:rPr lang="en-US" sz="2400" dirty="0" smtClean="0"/>
              <a:t> source code </a:t>
            </a:r>
            <a:r>
              <a:rPr lang="en-US" sz="2400" dirty="0" err="1" smtClean="0"/>
              <a:t>từ</a:t>
            </a:r>
            <a:r>
              <a:rPr lang="en-US" sz="2400" dirty="0" smtClean="0"/>
              <a:t> repo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tình</a:t>
            </a:r>
            <a:r>
              <a:rPr lang="en-US" sz="2400" dirty="0" smtClean="0"/>
              <a:t> local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14197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7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Các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lệnh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nâng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cao</a:t>
            </a:r>
            <a:endParaRPr lang="en-US" sz="3200" b="1" dirty="0">
              <a:solidFill>
                <a:srgbClr val="0070C0"/>
              </a:solidFill>
              <a:ea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107" y="1219200"/>
            <a:ext cx="1122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branch -&gt; </a:t>
            </a: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nhánh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branch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tạo</a:t>
            </a:r>
            <a:r>
              <a:rPr lang="en-US" sz="2400" dirty="0" smtClean="0"/>
              <a:t> new branch “</a:t>
            </a:r>
            <a:r>
              <a:rPr lang="en-US" sz="2400" dirty="0" err="1" smtClean="0"/>
              <a:t>abc</a:t>
            </a:r>
            <a:r>
              <a:rPr lang="en-US" sz="24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sang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ở branch “</a:t>
            </a:r>
            <a:r>
              <a:rPr lang="en-US" sz="2400" dirty="0" err="1" smtClean="0"/>
              <a:t>abc</a:t>
            </a:r>
            <a:r>
              <a:rPr lang="en-US" sz="24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checkout –b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sang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ở branch “</a:t>
            </a:r>
            <a:r>
              <a:rPr lang="en-US" sz="2400" dirty="0" err="1" smtClean="0"/>
              <a:t>abc</a:t>
            </a:r>
            <a:r>
              <a:rPr lang="en-US" sz="24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merge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merge code branch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branch “</a:t>
            </a:r>
            <a:r>
              <a:rPr lang="en-US" sz="2400" dirty="0" err="1" smtClean="0"/>
              <a:t>abc</a:t>
            </a:r>
            <a:r>
              <a:rPr lang="en-US" sz="2400" dirty="0" smtClean="0"/>
              <a:t>”. (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b="1" dirty="0" smtClean="0"/>
              <a:t>conflict</a:t>
            </a:r>
            <a:r>
              <a:rPr lang="en-US" sz="2400" dirty="0" smtClean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50" y="3527524"/>
            <a:ext cx="7485736" cy="28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8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Các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lệnh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nâng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cao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- </a:t>
            </a:r>
            <a:r>
              <a:rPr lang="en-US" sz="3200" b="1" dirty="0"/>
              <a:t>Pull </a:t>
            </a:r>
            <a:r>
              <a:rPr lang="en-US" sz="3200" b="1" dirty="0" smtClean="0"/>
              <a:t>request</a:t>
            </a:r>
            <a:endParaRPr lang="en-US" sz="3200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107" y="1219200"/>
            <a:ext cx="1122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Tránh</a:t>
            </a:r>
            <a:r>
              <a:rPr lang="en-US" sz="2400" dirty="0" smtClean="0"/>
              <a:t> commit </a:t>
            </a:r>
            <a:r>
              <a:rPr lang="en-US" sz="2400" dirty="0" err="1" smtClean="0"/>
              <a:t>ẩu</a:t>
            </a:r>
            <a:r>
              <a:rPr lang="en-US" sz="2400" dirty="0" smtClean="0"/>
              <a:t>,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Tạo</a:t>
            </a:r>
            <a:r>
              <a:rPr lang="en-US" sz="2400" dirty="0" smtClean="0"/>
              <a:t> 1 pull request -&gt;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review,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Nếu</a:t>
            </a:r>
            <a:r>
              <a:rPr lang="en-US" sz="2400" dirty="0" smtClean="0"/>
              <a:t> code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review ok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merge </a:t>
            </a:r>
            <a:r>
              <a:rPr lang="en-US" sz="2400" dirty="0" err="1" smtClean="0"/>
              <a:t>vào</a:t>
            </a:r>
            <a:r>
              <a:rPr lang="en-US" sz="2400" dirty="0" smtClean="0"/>
              <a:t> branch </a:t>
            </a:r>
            <a:r>
              <a:rPr lang="en-US" sz="2400" smtClean="0"/>
              <a:t>(master)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36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421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Khoa Hoang</dc:creator>
  <cp:lastModifiedBy>Khoa Hoang</cp:lastModifiedBy>
  <cp:revision>46</cp:revision>
  <dcterms:created xsi:type="dcterms:W3CDTF">2020-03-06T03:11:33Z</dcterms:created>
  <dcterms:modified xsi:type="dcterms:W3CDTF">2020-03-06T04:29:57Z</dcterms:modified>
</cp:coreProperties>
</file>