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96C8-C52C-495F-9F87-31F7E85FB67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C14FD-64C9-419B-9713-3D8E6168D9C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sz="1800" dirty="0"/>
            <a:t>Ground sprayers (human, spray vehicles):</a:t>
          </a:r>
          <a:endParaRPr lang="en-US" sz="1800" dirty="0"/>
        </a:p>
      </dgm:t>
    </dgm:pt>
    <dgm:pt modelId="{3F2BAD72-736B-41B2-859F-B7AA4958D981}" type="parTrans" cxnId="{206C0B65-E511-449C-AB99-C377843B21D6}">
      <dgm:prSet/>
      <dgm:spPr/>
      <dgm:t>
        <a:bodyPr/>
        <a:lstStyle/>
        <a:p>
          <a:endParaRPr lang="en-US"/>
        </a:p>
      </dgm:t>
    </dgm:pt>
    <dgm:pt modelId="{15D64499-218E-4B48-B123-567A9161773F}" type="sibTrans" cxnId="{206C0B65-E511-449C-AB99-C377843B21D6}">
      <dgm:prSet/>
      <dgm:spPr/>
      <dgm:t>
        <a:bodyPr/>
        <a:lstStyle/>
        <a:p>
          <a:endParaRPr lang="en-US"/>
        </a:p>
      </dgm:t>
    </dgm:pt>
    <dgm:pt modelId="{8374441B-5552-4A74-8A88-CC69641D97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800" dirty="0">
              <a:solidFill>
                <a:schemeClr val="accent3">
                  <a:lumMod val="75000"/>
                </a:schemeClr>
              </a:solidFill>
            </a:rPr>
            <a:t>High precision, easy manoeuvring</a:t>
          </a:r>
        </a:p>
        <a:p>
          <a:pPr>
            <a:lnSpc>
              <a:spcPct val="100000"/>
            </a:lnSpc>
          </a:pPr>
          <a:r>
            <a:rPr lang="en-AU" sz="1800" b="1" dirty="0">
              <a:solidFill>
                <a:srgbClr val="FF0000"/>
              </a:solidFill>
            </a:rPr>
            <a:t>Cannot operate</a:t>
          </a:r>
          <a:r>
            <a:rPr lang="en-AU" sz="1800" dirty="0">
              <a:solidFill>
                <a:srgbClr val="FF0000"/>
              </a:solidFill>
            </a:rPr>
            <a:t> if soil is </a:t>
          </a:r>
          <a:r>
            <a:rPr lang="en-AU" sz="1800" b="1" dirty="0">
              <a:solidFill>
                <a:srgbClr val="FF0000"/>
              </a:solidFill>
            </a:rPr>
            <a:t>inaccessible</a:t>
          </a:r>
          <a:r>
            <a:rPr lang="en-AU" sz="1800" dirty="0">
              <a:solidFill>
                <a:srgbClr val="FF0000"/>
              </a:solidFill>
            </a:rPr>
            <a:t> (e.g. wet soil, dense crops, complex terrains) [3,5]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rgbClr val="FF0000"/>
              </a:solidFill>
            </a:rPr>
            <a:t>Exposure </a:t>
          </a:r>
          <a:r>
            <a:rPr lang="en-US" sz="1800" b="1" dirty="0">
              <a:solidFill>
                <a:srgbClr val="FF0000"/>
              </a:solidFill>
            </a:rPr>
            <a:t>risk</a:t>
          </a:r>
          <a:r>
            <a:rPr lang="en-US" sz="1800" dirty="0">
              <a:solidFill>
                <a:srgbClr val="FF0000"/>
              </a:solidFill>
            </a:rPr>
            <a:t> to worker’s </a:t>
          </a:r>
          <a:r>
            <a:rPr lang="en-US" sz="1800" b="1" dirty="0">
              <a:solidFill>
                <a:srgbClr val="FF0000"/>
              </a:solidFill>
            </a:rPr>
            <a:t>health </a:t>
          </a:r>
          <a:r>
            <a:rPr lang="en-US" sz="1800" b="0" dirty="0">
              <a:solidFill>
                <a:srgbClr val="FF0000"/>
              </a:solidFill>
            </a:rPr>
            <a:t>[1,5]</a:t>
          </a:r>
          <a:endParaRPr lang="en-US" sz="1800" b="1" dirty="0">
            <a:solidFill>
              <a:srgbClr val="FF0000"/>
            </a:solidFill>
          </a:endParaRPr>
        </a:p>
      </dgm:t>
    </dgm:pt>
    <dgm:pt modelId="{08C8F860-7279-4518-B214-716B39CBADCC}" type="parTrans" cxnId="{047EA83A-41C6-4DBD-BB1D-18A6D22C1ADF}">
      <dgm:prSet/>
      <dgm:spPr/>
      <dgm:t>
        <a:bodyPr/>
        <a:lstStyle/>
        <a:p>
          <a:endParaRPr lang="en-US"/>
        </a:p>
      </dgm:t>
    </dgm:pt>
    <dgm:pt modelId="{B711B91C-92F1-439C-ABC6-AA154312C8C8}" type="sibTrans" cxnId="{047EA83A-41C6-4DBD-BB1D-18A6D22C1ADF}">
      <dgm:prSet/>
      <dgm:spPr/>
      <dgm:t>
        <a:bodyPr/>
        <a:lstStyle/>
        <a:p>
          <a:endParaRPr lang="en-US"/>
        </a:p>
      </dgm:t>
    </dgm:pt>
    <dgm:pt modelId="{6CDD7DD6-2F6C-47F8-8FC6-D700BAE8C5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Aerial sprayers on planes and helicopters</a:t>
          </a:r>
          <a:endParaRPr lang="en-US" dirty="0"/>
        </a:p>
      </dgm:t>
    </dgm:pt>
    <dgm:pt modelId="{65E6C7AE-94A1-4DF4-98EF-D0DC438C4095}" type="parTrans" cxnId="{06D58E6F-6DE0-4424-91E3-ED10085EBF4F}">
      <dgm:prSet/>
      <dgm:spPr/>
      <dgm:t>
        <a:bodyPr/>
        <a:lstStyle/>
        <a:p>
          <a:endParaRPr lang="en-US"/>
        </a:p>
      </dgm:t>
    </dgm:pt>
    <dgm:pt modelId="{585B05CF-218A-413E-96DC-F1BCAD5DAB23}" type="sibTrans" cxnId="{06D58E6F-6DE0-4424-91E3-ED10085EBF4F}">
      <dgm:prSet/>
      <dgm:spPr/>
      <dgm:t>
        <a:bodyPr/>
        <a:lstStyle/>
        <a:p>
          <a:endParaRPr lang="en-US"/>
        </a:p>
      </dgm:t>
    </dgm:pt>
    <dgm:pt modelId="{05D03243-2E3C-4123-863C-4AA99A85D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800" dirty="0">
              <a:solidFill>
                <a:schemeClr val="accent3">
                  <a:lumMod val="75000"/>
                </a:schemeClr>
              </a:solidFill>
            </a:rPr>
            <a:t>Large coverage, time efficient [4]</a:t>
          </a:r>
        </a:p>
        <a:p>
          <a:pPr>
            <a:lnSpc>
              <a:spcPct val="100000"/>
            </a:lnSpc>
          </a:pPr>
          <a:r>
            <a:rPr lang="en-AU" sz="1800" b="1" dirty="0">
              <a:solidFill>
                <a:srgbClr val="FF0000"/>
              </a:solidFill>
            </a:rPr>
            <a:t>Costly</a:t>
          </a:r>
          <a:r>
            <a:rPr lang="en-AU" sz="1800" dirty="0">
              <a:solidFill>
                <a:srgbClr val="FF0000"/>
              </a:solidFill>
            </a:rPr>
            <a:t> operation [5]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rgbClr val="FF0000"/>
              </a:solidFill>
            </a:rPr>
            <a:t>Requires </a:t>
          </a:r>
          <a:r>
            <a:rPr lang="en-US" sz="1800" b="1" dirty="0">
              <a:solidFill>
                <a:srgbClr val="FF0000"/>
              </a:solidFill>
            </a:rPr>
            <a:t>large, flat area</a:t>
          </a:r>
          <a:r>
            <a:rPr lang="en-US" sz="1800" dirty="0">
              <a:solidFill>
                <a:srgbClr val="FF0000"/>
              </a:solidFill>
            </a:rPr>
            <a:t> for landing/takeoff [5]</a:t>
          </a:r>
        </a:p>
      </dgm:t>
    </dgm:pt>
    <dgm:pt modelId="{0DD6793C-2039-4B22-AD45-54BA94C61F0B}" type="parTrans" cxnId="{1D851034-2B74-49B1-BE6A-344C8019236D}">
      <dgm:prSet/>
      <dgm:spPr/>
      <dgm:t>
        <a:bodyPr/>
        <a:lstStyle/>
        <a:p>
          <a:endParaRPr lang="en-US"/>
        </a:p>
      </dgm:t>
    </dgm:pt>
    <dgm:pt modelId="{611DC179-9DC8-4A80-94B2-B00073000923}" type="sibTrans" cxnId="{1D851034-2B74-49B1-BE6A-344C8019236D}">
      <dgm:prSet/>
      <dgm:spPr/>
      <dgm:t>
        <a:bodyPr/>
        <a:lstStyle/>
        <a:p>
          <a:endParaRPr lang="en-US"/>
        </a:p>
      </dgm:t>
    </dgm:pt>
    <dgm:pt modelId="{A86F065F-900B-4F4B-8567-CF80EC7F13E5}" type="pres">
      <dgm:prSet presAssocID="{817396C8-C52C-495F-9F87-31F7E85FB677}" presName="root" presStyleCnt="0">
        <dgm:presLayoutVars>
          <dgm:dir/>
          <dgm:resizeHandles val="exact"/>
        </dgm:presLayoutVars>
      </dgm:prSet>
      <dgm:spPr/>
    </dgm:pt>
    <dgm:pt modelId="{20C60355-DD9F-4D49-9887-73BAF5F975F6}" type="pres">
      <dgm:prSet presAssocID="{5F5C14FD-64C9-419B-9713-3D8E6168D9CF}" presName="compNode" presStyleCnt="0"/>
      <dgm:spPr/>
    </dgm:pt>
    <dgm:pt modelId="{BB078D4C-C766-4997-A51E-54328D7970FB}" type="pres">
      <dgm:prSet presAssocID="{5F5C14FD-64C9-419B-9713-3D8E6168D9CF}" presName="iconRect" presStyleLbl="node1" presStyleIdx="0" presStyleCnt="2"/>
      <dgm:spPr/>
    </dgm:pt>
    <dgm:pt modelId="{96ED0340-F6D3-498D-9AF0-75B5682F1E2A}" type="pres">
      <dgm:prSet presAssocID="{5F5C14FD-64C9-419B-9713-3D8E6168D9CF}" presName="iconSpace" presStyleCnt="0"/>
      <dgm:spPr/>
    </dgm:pt>
    <dgm:pt modelId="{02D3E187-26AE-47AB-A322-B1FF5893E061}" type="pres">
      <dgm:prSet presAssocID="{5F5C14FD-64C9-419B-9713-3D8E6168D9CF}" presName="parTx" presStyleLbl="revTx" presStyleIdx="0" presStyleCnt="4">
        <dgm:presLayoutVars>
          <dgm:chMax val="0"/>
          <dgm:chPref val="0"/>
        </dgm:presLayoutVars>
      </dgm:prSet>
      <dgm:spPr/>
    </dgm:pt>
    <dgm:pt modelId="{C8EE21C4-0D35-4CF1-B86E-3026E257C813}" type="pres">
      <dgm:prSet presAssocID="{5F5C14FD-64C9-419B-9713-3D8E6168D9CF}" presName="txSpace" presStyleCnt="0"/>
      <dgm:spPr/>
    </dgm:pt>
    <dgm:pt modelId="{7BF7DFB8-C58F-4CF0-97AA-08B3C69D8E59}" type="pres">
      <dgm:prSet presAssocID="{5F5C14FD-64C9-419B-9713-3D8E6168D9CF}" presName="desTx" presStyleLbl="revTx" presStyleIdx="1" presStyleCnt="4">
        <dgm:presLayoutVars/>
      </dgm:prSet>
      <dgm:spPr/>
    </dgm:pt>
    <dgm:pt modelId="{37EB02D0-6949-455A-8327-F8C4AD9A4399}" type="pres">
      <dgm:prSet presAssocID="{15D64499-218E-4B48-B123-567A9161773F}" presName="sibTrans" presStyleCnt="0"/>
      <dgm:spPr/>
    </dgm:pt>
    <dgm:pt modelId="{D4F0E88A-90D1-487B-83FE-40BDB9AC8830}" type="pres">
      <dgm:prSet presAssocID="{6CDD7DD6-2F6C-47F8-8FC6-D700BAE8C5BB}" presName="compNode" presStyleCnt="0"/>
      <dgm:spPr/>
    </dgm:pt>
    <dgm:pt modelId="{D1CF1A0E-6BED-4B58-B8DC-C69397B88C29}" type="pres">
      <dgm:prSet presAssocID="{6CDD7DD6-2F6C-47F8-8FC6-D700BAE8C5BB}" presName="iconRect" presStyleLbl="node1" presStyleIdx="1" presStyleCnt="2"/>
      <dgm:spPr/>
    </dgm:pt>
    <dgm:pt modelId="{C3723E4C-A789-42D3-B28A-53964639B985}" type="pres">
      <dgm:prSet presAssocID="{6CDD7DD6-2F6C-47F8-8FC6-D700BAE8C5BB}" presName="iconSpace" presStyleCnt="0"/>
      <dgm:spPr/>
    </dgm:pt>
    <dgm:pt modelId="{74C84B37-297C-4B38-A788-6BA09627117A}" type="pres">
      <dgm:prSet presAssocID="{6CDD7DD6-2F6C-47F8-8FC6-D700BAE8C5BB}" presName="parTx" presStyleLbl="revTx" presStyleIdx="2" presStyleCnt="4">
        <dgm:presLayoutVars>
          <dgm:chMax val="0"/>
          <dgm:chPref val="0"/>
        </dgm:presLayoutVars>
      </dgm:prSet>
      <dgm:spPr/>
    </dgm:pt>
    <dgm:pt modelId="{BAB67C7B-44E7-46E7-810A-E137BB116630}" type="pres">
      <dgm:prSet presAssocID="{6CDD7DD6-2F6C-47F8-8FC6-D700BAE8C5BB}" presName="txSpace" presStyleCnt="0"/>
      <dgm:spPr/>
    </dgm:pt>
    <dgm:pt modelId="{F820F98C-8822-4BC6-BB39-DFF19F0A6D85}" type="pres">
      <dgm:prSet presAssocID="{6CDD7DD6-2F6C-47F8-8FC6-D700BAE8C5BB}" presName="desTx" presStyleLbl="revTx" presStyleIdx="3" presStyleCnt="4">
        <dgm:presLayoutVars/>
      </dgm:prSet>
      <dgm:spPr/>
    </dgm:pt>
  </dgm:ptLst>
  <dgm:cxnLst>
    <dgm:cxn modelId="{3CC3E50B-3AA5-4E5C-9965-427893173749}" type="presOf" srcId="{8374441B-5552-4A74-8A88-CC69641D973F}" destId="{7BF7DFB8-C58F-4CF0-97AA-08B3C69D8E59}" srcOrd="0" destOrd="0" presId="urn:microsoft.com/office/officeart/2018/2/layout/IconLabelDescriptionList"/>
    <dgm:cxn modelId="{70716C0E-DCE0-4624-A4B9-EEFB57A2FE65}" type="presOf" srcId="{817396C8-C52C-495F-9F87-31F7E85FB677}" destId="{A86F065F-900B-4F4B-8567-CF80EC7F13E5}" srcOrd="0" destOrd="0" presId="urn:microsoft.com/office/officeart/2018/2/layout/IconLabelDescriptionList"/>
    <dgm:cxn modelId="{05437F1C-3DF5-45F2-8672-CDA6B683A5E2}" type="presOf" srcId="{5F5C14FD-64C9-419B-9713-3D8E6168D9CF}" destId="{02D3E187-26AE-47AB-A322-B1FF5893E061}" srcOrd="0" destOrd="0" presId="urn:microsoft.com/office/officeart/2018/2/layout/IconLabelDescriptionList"/>
    <dgm:cxn modelId="{1D851034-2B74-49B1-BE6A-344C8019236D}" srcId="{6CDD7DD6-2F6C-47F8-8FC6-D700BAE8C5BB}" destId="{05D03243-2E3C-4123-863C-4AA99A85DA0E}" srcOrd="0" destOrd="0" parTransId="{0DD6793C-2039-4B22-AD45-54BA94C61F0B}" sibTransId="{611DC179-9DC8-4A80-94B2-B00073000923}"/>
    <dgm:cxn modelId="{047EA83A-41C6-4DBD-BB1D-18A6D22C1ADF}" srcId="{5F5C14FD-64C9-419B-9713-3D8E6168D9CF}" destId="{8374441B-5552-4A74-8A88-CC69641D973F}" srcOrd="0" destOrd="0" parTransId="{08C8F860-7279-4518-B214-716B39CBADCC}" sibTransId="{B711B91C-92F1-439C-ABC6-AA154312C8C8}"/>
    <dgm:cxn modelId="{2E1CED61-D51C-46EC-8AFF-62C7438C4BED}" type="presOf" srcId="{05D03243-2E3C-4123-863C-4AA99A85DA0E}" destId="{F820F98C-8822-4BC6-BB39-DFF19F0A6D85}" srcOrd="0" destOrd="0" presId="urn:microsoft.com/office/officeart/2018/2/layout/IconLabelDescriptionList"/>
    <dgm:cxn modelId="{206C0B65-E511-449C-AB99-C377843B21D6}" srcId="{817396C8-C52C-495F-9F87-31F7E85FB677}" destId="{5F5C14FD-64C9-419B-9713-3D8E6168D9CF}" srcOrd="0" destOrd="0" parTransId="{3F2BAD72-736B-41B2-859F-B7AA4958D981}" sibTransId="{15D64499-218E-4B48-B123-567A9161773F}"/>
    <dgm:cxn modelId="{06D58E6F-6DE0-4424-91E3-ED10085EBF4F}" srcId="{817396C8-C52C-495F-9F87-31F7E85FB677}" destId="{6CDD7DD6-2F6C-47F8-8FC6-D700BAE8C5BB}" srcOrd="1" destOrd="0" parTransId="{65E6C7AE-94A1-4DF4-98EF-D0DC438C4095}" sibTransId="{585B05CF-218A-413E-96DC-F1BCAD5DAB23}"/>
    <dgm:cxn modelId="{8663A6F5-5D45-4FA8-828A-F2308D88581C}" type="presOf" srcId="{6CDD7DD6-2F6C-47F8-8FC6-D700BAE8C5BB}" destId="{74C84B37-297C-4B38-A788-6BA09627117A}" srcOrd="0" destOrd="0" presId="urn:microsoft.com/office/officeart/2018/2/layout/IconLabelDescriptionList"/>
    <dgm:cxn modelId="{981E08C8-E8E2-4237-817A-3827D1ED6D9E}" type="presParOf" srcId="{A86F065F-900B-4F4B-8567-CF80EC7F13E5}" destId="{20C60355-DD9F-4D49-9887-73BAF5F975F6}" srcOrd="0" destOrd="0" presId="urn:microsoft.com/office/officeart/2018/2/layout/IconLabelDescriptionList"/>
    <dgm:cxn modelId="{E4565D42-5983-465F-BD67-C203F167AC82}" type="presParOf" srcId="{20C60355-DD9F-4D49-9887-73BAF5F975F6}" destId="{BB078D4C-C766-4997-A51E-54328D7970FB}" srcOrd="0" destOrd="0" presId="urn:microsoft.com/office/officeart/2018/2/layout/IconLabelDescriptionList"/>
    <dgm:cxn modelId="{88D1081C-46ED-49FE-B309-8687014E2CFE}" type="presParOf" srcId="{20C60355-DD9F-4D49-9887-73BAF5F975F6}" destId="{96ED0340-F6D3-498D-9AF0-75B5682F1E2A}" srcOrd="1" destOrd="0" presId="urn:microsoft.com/office/officeart/2018/2/layout/IconLabelDescriptionList"/>
    <dgm:cxn modelId="{0D81B5EC-4520-4942-8EE7-E7C1A2E3E9FE}" type="presParOf" srcId="{20C60355-DD9F-4D49-9887-73BAF5F975F6}" destId="{02D3E187-26AE-47AB-A322-B1FF5893E061}" srcOrd="2" destOrd="0" presId="urn:microsoft.com/office/officeart/2018/2/layout/IconLabelDescriptionList"/>
    <dgm:cxn modelId="{EBA135D5-9D16-4AD7-A075-5F83A373D9E2}" type="presParOf" srcId="{20C60355-DD9F-4D49-9887-73BAF5F975F6}" destId="{C8EE21C4-0D35-4CF1-B86E-3026E257C813}" srcOrd="3" destOrd="0" presId="urn:microsoft.com/office/officeart/2018/2/layout/IconLabelDescriptionList"/>
    <dgm:cxn modelId="{C1127625-168C-47F5-9FF5-E11C322B30AE}" type="presParOf" srcId="{20C60355-DD9F-4D49-9887-73BAF5F975F6}" destId="{7BF7DFB8-C58F-4CF0-97AA-08B3C69D8E59}" srcOrd="4" destOrd="0" presId="urn:microsoft.com/office/officeart/2018/2/layout/IconLabelDescriptionList"/>
    <dgm:cxn modelId="{6D526503-6AD3-4564-8C93-258C1AF3CB84}" type="presParOf" srcId="{A86F065F-900B-4F4B-8567-CF80EC7F13E5}" destId="{37EB02D0-6949-455A-8327-F8C4AD9A4399}" srcOrd="1" destOrd="0" presId="urn:microsoft.com/office/officeart/2018/2/layout/IconLabelDescriptionList"/>
    <dgm:cxn modelId="{D3825AFC-4864-4CE0-A53A-105DA69CC209}" type="presParOf" srcId="{A86F065F-900B-4F4B-8567-CF80EC7F13E5}" destId="{D4F0E88A-90D1-487B-83FE-40BDB9AC8830}" srcOrd="2" destOrd="0" presId="urn:microsoft.com/office/officeart/2018/2/layout/IconLabelDescriptionList"/>
    <dgm:cxn modelId="{79740C9F-BB53-4597-A5BB-C6F7B4EF46EB}" type="presParOf" srcId="{D4F0E88A-90D1-487B-83FE-40BDB9AC8830}" destId="{D1CF1A0E-6BED-4B58-B8DC-C69397B88C29}" srcOrd="0" destOrd="0" presId="urn:microsoft.com/office/officeart/2018/2/layout/IconLabelDescriptionList"/>
    <dgm:cxn modelId="{679E323C-9E22-4498-A274-75BB8921BD50}" type="presParOf" srcId="{D4F0E88A-90D1-487B-83FE-40BDB9AC8830}" destId="{C3723E4C-A789-42D3-B28A-53964639B985}" srcOrd="1" destOrd="0" presId="urn:microsoft.com/office/officeart/2018/2/layout/IconLabelDescriptionList"/>
    <dgm:cxn modelId="{30A58697-A525-4635-9177-8F731190B2E0}" type="presParOf" srcId="{D4F0E88A-90D1-487B-83FE-40BDB9AC8830}" destId="{74C84B37-297C-4B38-A788-6BA09627117A}" srcOrd="2" destOrd="0" presId="urn:microsoft.com/office/officeart/2018/2/layout/IconLabelDescriptionList"/>
    <dgm:cxn modelId="{F04B8C9F-6BAB-4CD0-A068-A8B750D96F23}" type="presParOf" srcId="{D4F0E88A-90D1-487B-83FE-40BDB9AC8830}" destId="{BAB67C7B-44E7-46E7-810A-E137BB116630}" srcOrd="3" destOrd="0" presId="urn:microsoft.com/office/officeart/2018/2/layout/IconLabelDescriptionList"/>
    <dgm:cxn modelId="{362BBFC6-02A4-4CBF-A5B2-386F11EFAB9E}" type="presParOf" srcId="{D4F0E88A-90D1-487B-83FE-40BDB9AC8830}" destId="{F820F98C-8822-4BC6-BB39-DFF19F0A6D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B2E63-9A02-488E-B0AA-36334078E4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3D49C-A801-4A97-A7BC-99078DBE3FC3}">
      <dgm:prSet/>
      <dgm:spPr/>
      <dgm:t>
        <a:bodyPr/>
        <a:lstStyle/>
        <a:p>
          <a:r>
            <a:rPr lang="en-AU" b="1" dirty="0"/>
            <a:t>Operation efficiency:</a:t>
          </a:r>
          <a:endParaRPr lang="en-US" dirty="0"/>
        </a:p>
      </dgm:t>
    </dgm:pt>
    <dgm:pt modelId="{750C3EE9-958B-4142-9E41-915FF211DEF4}" type="parTrans" cxnId="{0EB3BF7C-EFEF-454F-A0B2-D37CAF626CF5}">
      <dgm:prSet/>
      <dgm:spPr/>
      <dgm:t>
        <a:bodyPr/>
        <a:lstStyle/>
        <a:p>
          <a:endParaRPr lang="en-US"/>
        </a:p>
      </dgm:t>
    </dgm:pt>
    <dgm:pt modelId="{5A759B72-2978-4809-9DE1-B92DCCBB5463}" type="sibTrans" cxnId="{0EB3BF7C-EFEF-454F-A0B2-D37CAF626CF5}">
      <dgm:prSet/>
      <dgm:spPr/>
      <dgm:t>
        <a:bodyPr/>
        <a:lstStyle/>
        <a:p>
          <a:endParaRPr lang="en-US"/>
        </a:p>
      </dgm:t>
    </dgm:pt>
    <dgm:pt modelId="{D1F062E5-2FBE-40FC-BF81-8B4F8E530687}">
      <dgm:prSet custT="1"/>
      <dgm:spPr/>
      <dgm:t>
        <a:bodyPr/>
        <a:lstStyle/>
        <a:p>
          <a:r>
            <a:rPr lang="en-AU" sz="2000" b="1" dirty="0"/>
            <a:t>Slow</a:t>
          </a:r>
          <a:r>
            <a:rPr lang="en-AU" sz="2000" dirty="0"/>
            <a:t> operation [5]</a:t>
          </a:r>
          <a:endParaRPr lang="en-US" sz="2000" dirty="0"/>
        </a:p>
      </dgm:t>
    </dgm:pt>
    <dgm:pt modelId="{3AE55CC3-C3A1-47CE-9848-FCBDDF4A519A}" type="parTrans" cxnId="{624DAE9D-8424-4D89-A434-730B55C7AEEE}">
      <dgm:prSet/>
      <dgm:spPr/>
      <dgm:t>
        <a:bodyPr/>
        <a:lstStyle/>
        <a:p>
          <a:endParaRPr lang="en-US"/>
        </a:p>
      </dgm:t>
    </dgm:pt>
    <dgm:pt modelId="{BF704C40-E6CF-4CE6-8AD2-94436BF72B24}" type="sibTrans" cxnId="{624DAE9D-8424-4D89-A434-730B55C7AEEE}">
      <dgm:prSet/>
      <dgm:spPr/>
      <dgm:t>
        <a:bodyPr/>
        <a:lstStyle/>
        <a:p>
          <a:endParaRPr lang="en-US"/>
        </a:p>
      </dgm:t>
    </dgm:pt>
    <dgm:pt modelId="{7BBD9B38-06BF-4908-87DC-36E06C09F637}">
      <dgm:prSet custT="1"/>
      <dgm:spPr/>
      <dgm:t>
        <a:bodyPr/>
        <a:lstStyle/>
        <a:p>
          <a:r>
            <a:rPr lang="en-AU" sz="2000" b="1" dirty="0"/>
            <a:t>Short battery </a:t>
          </a:r>
          <a:r>
            <a:rPr lang="en-AU" sz="2000" dirty="0"/>
            <a:t>life: less than 30 minutes [1,2]</a:t>
          </a:r>
          <a:endParaRPr lang="en-US" sz="2000" dirty="0"/>
        </a:p>
      </dgm:t>
    </dgm:pt>
    <dgm:pt modelId="{8C3C0A61-8439-4D16-96A4-DCB5656CB405}" type="parTrans" cxnId="{88BF9025-97A7-47FE-8DF8-23FA356194C1}">
      <dgm:prSet/>
      <dgm:spPr/>
      <dgm:t>
        <a:bodyPr/>
        <a:lstStyle/>
        <a:p>
          <a:endParaRPr lang="en-US"/>
        </a:p>
      </dgm:t>
    </dgm:pt>
    <dgm:pt modelId="{8595827C-589D-4052-9683-79F73BED557C}" type="sibTrans" cxnId="{88BF9025-97A7-47FE-8DF8-23FA356194C1}">
      <dgm:prSet/>
      <dgm:spPr/>
      <dgm:t>
        <a:bodyPr/>
        <a:lstStyle/>
        <a:p>
          <a:endParaRPr lang="en-US"/>
        </a:p>
      </dgm:t>
    </dgm:pt>
    <dgm:pt modelId="{7197CEF1-66D8-4E2C-B68A-A30C14908E92}">
      <dgm:prSet/>
      <dgm:spPr/>
      <dgm:t>
        <a:bodyPr/>
        <a:lstStyle/>
        <a:p>
          <a:r>
            <a:rPr lang="en-AU" b="1"/>
            <a:t>Ease of use:</a:t>
          </a:r>
          <a:endParaRPr lang="en-US"/>
        </a:p>
      </dgm:t>
    </dgm:pt>
    <dgm:pt modelId="{9E799AB2-BD4F-4530-8852-8BC40F978D83}" type="parTrans" cxnId="{7DBE6CD1-98C7-420D-B5DC-94905367C8F3}">
      <dgm:prSet/>
      <dgm:spPr/>
      <dgm:t>
        <a:bodyPr/>
        <a:lstStyle/>
        <a:p>
          <a:endParaRPr lang="en-US"/>
        </a:p>
      </dgm:t>
    </dgm:pt>
    <dgm:pt modelId="{79A7D962-9475-443E-AC3D-7EAEBB178988}" type="sibTrans" cxnId="{7DBE6CD1-98C7-420D-B5DC-94905367C8F3}">
      <dgm:prSet/>
      <dgm:spPr/>
      <dgm:t>
        <a:bodyPr/>
        <a:lstStyle/>
        <a:p>
          <a:endParaRPr lang="en-US"/>
        </a:p>
      </dgm:t>
    </dgm:pt>
    <dgm:pt modelId="{42BCAE85-6CF5-46AC-AA92-3B49A84ED013}">
      <dgm:prSet custT="1"/>
      <dgm:spPr/>
      <dgm:t>
        <a:bodyPr/>
        <a:lstStyle/>
        <a:p>
          <a:r>
            <a:rPr lang="en-AU" sz="2000" b="1" dirty="0"/>
            <a:t>Requires control </a:t>
          </a:r>
          <a:r>
            <a:rPr lang="en-AU" sz="2000" dirty="0"/>
            <a:t>fluency [4]</a:t>
          </a:r>
          <a:endParaRPr lang="en-US" sz="2000" dirty="0"/>
        </a:p>
      </dgm:t>
    </dgm:pt>
    <dgm:pt modelId="{12483C20-AAD8-49FC-999B-27743829634F}" type="parTrans" cxnId="{9167C572-0CFA-483D-933B-C39DDC0D9211}">
      <dgm:prSet/>
      <dgm:spPr/>
      <dgm:t>
        <a:bodyPr/>
        <a:lstStyle/>
        <a:p>
          <a:endParaRPr lang="en-US"/>
        </a:p>
      </dgm:t>
    </dgm:pt>
    <dgm:pt modelId="{078BEB81-C78E-4850-8996-B794EB4278FF}" type="sibTrans" cxnId="{9167C572-0CFA-483D-933B-C39DDC0D9211}">
      <dgm:prSet/>
      <dgm:spPr/>
      <dgm:t>
        <a:bodyPr/>
        <a:lstStyle/>
        <a:p>
          <a:endParaRPr lang="en-US"/>
        </a:p>
      </dgm:t>
    </dgm:pt>
    <dgm:pt modelId="{0C7FEEE7-D4D5-4CD6-8722-EE912635525F}">
      <dgm:prSet custT="1"/>
      <dgm:spPr/>
      <dgm:t>
        <a:bodyPr/>
        <a:lstStyle/>
        <a:p>
          <a:r>
            <a:rPr lang="en-AU" sz="2000" dirty="0"/>
            <a:t>Each plant/chemical product requires </a:t>
          </a:r>
          <a:r>
            <a:rPr lang="en-AU" sz="2000" b="1" dirty="0"/>
            <a:t>different</a:t>
          </a:r>
          <a:r>
            <a:rPr lang="en-AU" sz="2000" dirty="0"/>
            <a:t> spraying </a:t>
          </a:r>
          <a:r>
            <a:rPr lang="en-AU" sz="2000" b="1" dirty="0"/>
            <a:t>procedures </a:t>
          </a:r>
          <a:r>
            <a:rPr lang="en-AU" sz="2000" b="0" dirty="0"/>
            <a:t>[5]</a:t>
          </a:r>
          <a:endParaRPr lang="en-US" sz="2000" dirty="0"/>
        </a:p>
      </dgm:t>
    </dgm:pt>
    <dgm:pt modelId="{B931EE6D-4BE8-4E3A-A59A-8FD35C2D888C}" type="parTrans" cxnId="{06637048-C09F-4426-9387-485B9D43A994}">
      <dgm:prSet/>
      <dgm:spPr/>
      <dgm:t>
        <a:bodyPr/>
        <a:lstStyle/>
        <a:p>
          <a:endParaRPr lang="en-US"/>
        </a:p>
      </dgm:t>
    </dgm:pt>
    <dgm:pt modelId="{F019749E-D7E9-4F62-98EA-3F562E105B48}" type="sibTrans" cxnId="{06637048-C09F-4426-9387-485B9D43A994}">
      <dgm:prSet/>
      <dgm:spPr/>
      <dgm:t>
        <a:bodyPr/>
        <a:lstStyle/>
        <a:p>
          <a:endParaRPr lang="en-US"/>
        </a:p>
      </dgm:t>
    </dgm:pt>
    <dgm:pt modelId="{3F89B838-FD59-4FA1-872F-2DE8FB4AA1EF}">
      <dgm:prSet custT="1"/>
      <dgm:spPr/>
      <dgm:t>
        <a:bodyPr/>
        <a:lstStyle/>
        <a:p>
          <a:r>
            <a:rPr lang="en-AU" sz="2000" b="1" dirty="0"/>
            <a:t>Flying restrictions </a:t>
          </a:r>
          <a:r>
            <a:rPr lang="en-AU" sz="2000" dirty="0"/>
            <a:t>in some areas [5]</a:t>
          </a:r>
          <a:endParaRPr lang="en-US" sz="2000" dirty="0"/>
        </a:p>
      </dgm:t>
    </dgm:pt>
    <dgm:pt modelId="{985E13A4-3484-41D8-B9C2-828ED5C382DE}" type="parTrans" cxnId="{4F73A18B-3CC5-47D1-A0B4-ADC8D5823103}">
      <dgm:prSet/>
      <dgm:spPr/>
      <dgm:t>
        <a:bodyPr/>
        <a:lstStyle/>
        <a:p>
          <a:endParaRPr lang="en-US"/>
        </a:p>
      </dgm:t>
    </dgm:pt>
    <dgm:pt modelId="{F11D96A3-B687-4441-A850-975A60D2E070}" type="sibTrans" cxnId="{4F73A18B-3CC5-47D1-A0B4-ADC8D5823103}">
      <dgm:prSet/>
      <dgm:spPr/>
      <dgm:t>
        <a:bodyPr/>
        <a:lstStyle/>
        <a:p>
          <a:endParaRPr lang="en-US"/>
        </a:p>
      </dgm:t>
    </dgm:pt>
    <dgm:pt modelId="{009E60A1-96EF-47DC-8542-D3E2CDC05D54}">
      <dgm:prSet custT="1"/>
      <dgm:spPr/>
      <dgm:t>
        <a:bodyPr/>
        <a:lstStyle/>
        <a:p>
          <a:pPr>
            <a:buNone/>
          </a:pPr>
          <a:r>
            <a:rPr lang="en-US" sz="2000" dirty="0">
              <a:sym typeface="Wingdings" panose="05000000000000000000" pitchFamily="2" charset="2"/>
            </a:rPr>
            <a:t> </a:t>
          </a:r>
          <a:r>
            <a:rPr lang="en-US" sz="2000" b="1" dirty="0">
              <a:solidFill>
                <a:srgbClr val="FF0000"/>
              </a:solidFill>
              <a:sym typeface="Wingdings" panose="05000000000000000000" pitchFamily="2" charset="2"/>
            </a:rPr>
            <a:t>Not good for large crops</a:t>
          </a:r>
          <a:endParaRPr lang="en-US" sz="2000" b="1" dirty="0">
            <a:solidFill>
              <a:srgbClr val="FF0000"/>
            </a:solidFill>
          </a:endParaRPr>
        </a:p>
      </dgm:t>
    </dgm:pt>
    <dgm:pt modelId="{524EBE95-58F8-426C-AB06-AC5899AB4BE9}" type="parTrans" cxnId="{B891FB7D-9CAE-4FF5-972D-CACA857E2AFB}">
      <dgm:prSet/>
      <dgm:spPr/>
      <dgm:t>
        <a:bodyPr/>
        <a:lstStyle/>
        <a:p>
          <a:endParaRPr lang="en-AU"/>
        </a:p>
      </dgm:t>
    </dgm:pt>
    <dgm:pt modelId="{1D737266-263C-404E-8C2A-24871807722C}" type="sibTrans" cxnId="{B891FB7D-9CAE-4FF5-972D-CACA857E2AFB}">
      <dgm:prSet/>
      <dgm:spPr/>
      <dgm:t>
        <a:bodyPr/>
        <a:lstStyle/>
        <a:p>
          <a:endParaRPr lang="en-AU"/>
        </a:p>
      </dgm:t>
    </dgm:pt>
    <dgm:pt modelId="{D9CB4822-5765-41C9-897E-FEA85E0B2D34}">
      <dgm:prSet custT="1"/>
      <dgm:spPr/>
      <dgm:t>
        <a:bodyPr/>
        <a:lstStyle/>
        <a:p>
          <a:pPr>
            <a:buNone/>
          </a:pPr>
          <a:r>
            <a:rPr lang="en-US" sz="2000" b="1" dirty="0">
              <a:sym typeface="Wingdings" panose="05000000000000000000" pitchFamily="2" charset="2"/>
            </a:rPr>
            <a:t> </a:t>
          </a:r>
          <a:r>
            <a:rPr lang="en-US" sz="2000" b="1" dirty="0">
              <a:solidFill>
                <a:srgbClr val="FF0000"/>
              </a:solidFill>
              <a:sym typeface="Wingdings" panose="05000000000000000000" pitchFamily="2" charset="2"/>
            </a:rPr>
            <a:t>Requires detailed knowledge before usage</a:t>
          </a:r>
          <a:endParaRPr lang="en-US" sz="2000" b="1" dirty="0">
            <a:solidFill>
              <a:srgbClr val="FF0000"/>
            </a:solidFill>
          </a:endParaRPr>
        </a:p>
      </dgm:t>
    </dgm:pt>
    <dgm:pt modelId="{28AAD9B3-F605-46A7-A5BA-5948959F6997}" type="parTrans" cxnId="{F284BF85-7655-4D60-A389-CFCBD78DEDF1}">
      <dgm:prSet/>
      <dgm:spPr/>
      <dgm:t>
        <a:bodyPr/>
        <a:lstStyle/>
        <a:p>
          <a:endParaRPr lang="en-AU"/>
        </a:p>
      </dgm:t>
    </dgm:pt>
    <dgm:pt modelId="{A38CA224-C69B-41F9-B03F-7E635673ADFD}" type="sibTrans" cxnId="{F284BF85-7655-4D60-A389-CFCBD78DEDF1}">
      <dgm:prSet/>
      <dgm:spPr/>
      <dgm:t>
        <a:bodyPr/>
        <a:lstStyle/>
        <a:p>
          <a:endParaRPr lang="en-AU"/>
        </a:p>
      </dgm:t>
    </dgm:pt>
    <dgm:pt modelId="{0E093840-1A87-4A0B-ABB9-B0BB1A9F7738}" type="pres">
      <dgm:prSet presAssocID="{A2AB2E63-9A02-488E-B0AA-36334078E4A6}" presName="linear" presStyleCnt="0">
        <dgm:presLayoutVars>
          <dgm:animLvl val="lvl"/>
          <dgm:resizeHandles val="exact"/>
        </dgm:presLayoutVars>
      </dgm:prSet>
      <dgm:spPr/>
    </dgm:pt>
    <dgm:pt modelId="{6919AE7E-9A73-43D9-8E3D-0454ACD8983C}" type="pres">
      <dgm:prSet presAssocID="{88F3D49C-A801-4A97-A7BC-99078DBE3FC3}" presName="parentText" presStyleLbl="node1" presStyleIdx="0" presStyleCnt="2" custScaleY="61966">
        <dgm:presLayoutVars>
          <dgm:chMax val="0"/>
          <dgm:bulletEnabled val="1"/>
        </dgm:presLayoutVars>
      </dgm:prSet>
      <dgm:spPr/>
    </dgm:pt>
    <dgm:pt modelId="{84A11ED2-DED6-4BDB-B91D-53E90B0ADF88}" type="pres">
      <dgm:prSet presAssocID="{88F3D49C-A801-4A97-A7BC-99078DBE3FC3}" presName="childText" presStyleLbl="revTx" presStyleIdx="0" presStyleCnt="2">
        <dgm:presLayoutVars>
          <dgm:bulletEnabled val="1"/>
        </dgm:presLayoutVars>
      </dgm:prSet>
      <dgm:spPr/>
    </dgm:pt>
    <dgm:pt modelId="{5916DD2F-A6BD-4472-A7CC-34FEF58C9B8E}" type="pres">
      <dgm:prSet presAssocID="{7197CEF1-66D8-4E2C-B68A-A30C14908E92}" presName="parentText" presStyleLbl="node1" presStyleIdx="1" presStyleCnt="2" custScaleY="56337">
        <dgm:presLayoutVars>
          <dgm:chMax val="0"/>
          <dgm:bulletEnabled val="1"/>
        </dgm:presLayoutVars>
      </dgm:prSet>
      <dgm:spPr/>
    </dgm:pt>
    <dgm:pt modelId="{DDCC27FA-DDEB-466B-BE43-654F20BEEF59}" type="pres">
      <dgm:prSet presAssocID="{7197CEF1-66D8-4E2C-B68A-A30C14908E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F07617-4431-441B-B48F-AAC7445725FF}" type="presOf" srcId="{009E60A1-96EF-47DC-8542-D3E2CDC05D54}" destId="{84A11ED2-DED6-4BDB-B91D-53E90B0ADF88}" srcOrd="0" destOrd="2" presId="urn:microsoft.com/office/officeart/2005/8/layout/vList2"/>
    <dgm:cxn modelId="{88BF9025-97A7-47FE-8DF8-23FA356194C1}" srcId="{88F3D49C-A801-4A97-A7BC-99078DBE3FC3}" destId="{7BBD9B38-06BF-4908-87DC-36E06C09F637}" srcOrd="1" destOrd="0" parTransId="{8C3C0A61-8439-4D16-96A4-DCB5656CB405}" sibTransId="{8595827C-589D-4052-9683-79F73BED557C}"/>
    <dgm:cxn modelId="{05C7D627-A25B-4544-81ED-3BAB4366F03F}" type="presOf" srcId="{7BBD9B38-06BF-4908-87DC-36E06C09F637}" destId="{84A11ED2-DED6-4BDB-B91D-53E90B0ADF88}" srcOrd="0" destOrd="1" presId="urn:microsoft.com/office/officeart/2005/8/layout/vList2"/>
    <dgm:cxn modelId="{C6622C62-FC18-4EA0-A76D-FE66D3DDA780}" type="presOf" srcId="{42BCAE85-6CF5-46AC-AA92-3B49A84ED013}" destId="{DDCC27FA-DDEB-466B-BE43-654F20BEEF59}" srcOrd="0" destOrd="0" presId="urn:microsoft.com/office/officeart/2005/8/layout/vList2"/>
    <dgm:cxn modelId="{06637048-C09F-4426-9387-485B9D43A994}" srcId="{7197CEF1-66D8-4E2C-B68A-A30C14908E92}" destId="{0C7FEEE7-D4D5-4CD6-8722-EE912635525F}" srcOrd="1" destOrd="0" parTransId="{B931EE6D-4BE8-4E3A-A59A-8FD35C2D888C}" sibTransId="{F019749E-D7E9-4F62-98EA-3F562E105B48}"/>
    <dgm:cxn modelId="{B6F1564F-8F4E-4685-8282-8C3B4F26AAD8}" type="presOf" srcId="{7197CEF1-66D8-4E2C-B68A-A30C14908E92}" destId="{5916DD2F-A6BD-4472-A7CC-34FEF58C9B8E}" srcOrd="0" destOrd="0" presId="urn:microsoft.com/office/officeart/2005/8/layout/vList2"/>
    <dgm:cxn modelId="{9167C572-0CFA-483D-933B-C39DDC0D9211}" srcId="{7197CEF1-66D8-4E2C-B68A-A30C14908E92}" destId="{42BCAE85-6CF5-46AC-AA92-3B49A84ED013}" srcOrd="0" destOrd="0" parTransId="{12483C20-AAD8-49FC-999B-27743829634F}" sibTransId="{078BEB81-C78E-4850-8996-B794EB4278FF}"/>
    <dgm:cxn modelId="{0EB3BF7C-EFEF-454F-A0B2-D37CAF626CF5}" srcId="{A2AB2E63-9A02-488E-B0AA-36334078E4A6}" destId="{88F3D49C-A801-4A97-A7BC-99078DBE3FC3}" srcOrd="0" destOrd="0" parTransId="{750C3EE9-958B-4142-9E41-915FF211DEF4}" sibTransId="{5A759B72-2978-4809-9DE1-B92DCCBB5463}"/>
    <dgm:cxn modelId="{B891FB7D-9CAE-4FF5-972D-CACA857E2AFB}" srcId="{88F3D49C-A801-4A97-A7BC-99078DBE3FC3}" destId="{009E60A1-96EF-47DC-8542-D3E2CDC05D54}" srcOrd="2" destOrd="0" parTransId="{524EBE95-58F8-426C-AB06-AC5899AB4BE9}" sibTransId="{1D737266-263C-404E-8C2A-24871807722C}"/>
    <dgm:cxn modelId="{F284BF85-7655-4D60-A389-CFCBD78DEDF1}" srcId="{7197CEF1-66D8-4E2C-B68A-A30C14908E92}" destId="{D9CB4822-5765-41C9-897E-FEA85E0B2D34}" srcOrd="3" destOrd="0" parTransId="{28AAD9B3-F605-46A7-A5BA-5948959F6997}" sibTransId="{A38CA224-C69B-41F9-B03F-7E635673ADFD}"/>
    <dgm:cxn modelId="{4F73A18B-3CC5-47D1-A0B4-ADC8D5823103}" srcId="{7197CEF1-66D8-4E2C-B68A-A30C14908E92}" destId="{3F89B838-FD59-4FA1-872F-2DE8FB4AA1EF}" srcOrd="2" destOrd="0" parTransId="{985E13A4-3484-41D8-B9C2-828ED5C382DE}" sibTransId="{F11D96A3-B687-4441-A850-975A60D2E070}"/>
    <dgm:cxn modelId="{315E218D-C9B3-4FBE-822F-F08A62C2B04C}" type="presOf" srcId="{D1F062E5-2FBE-40FC-BF81-8B4F8E530687}" destId="{84A11ED2-DED6-4BDB-B91D-53E90B0ADF88}" srcOrd="0" destOrd="0" presId="urn:microsoft.com/office/officeart/2005/8/layout/vList2"/>
    <dgm:cxn modelId="{298FA48E-7962-4270-8ECF-4122596337EA}" type="presOf" srcId="{3F89B838-FD59-4FA1-872F-2DE8FB4AA1EF}" destId="{DDCC27FA-DDEB-466B-BE43-654F20BEEF59}" srcOrd="0" destOrd="2" presId="urn:microsoft.com/office/officeart/2005/8/layout/vList2"/>
    <dgm:cxn modelId="{624DAE9D-8424-4D89-A434-730B55C7AEEE}" srcId="{88F3D49C-A801-4A97-A7BC-99078DBE3FC3}" destId="{D1F062E5-2FBE-40FC-BF81-8B4F8E530687}" srcOrd="0" destOrd="0" parTransId="{3AE55CC3-C3A1-47CE-9848-FCBDDF4A519A}" sibTransId="{BF704C40-E6CF-4CE6-8AD2-94436BF72B24}"/>
    <dgm:cxn modelId="{4FF3819E-959F-42E9-808C-F3A01197D450}" type="presOf" srcId="{A2AB2E63-9A02-488E-B0AA-36334078E4A6}" destId="{0E093840-1A87-4A0B-ABB9-B0BB1A9F7738}" srcOrd="0" destOrd="0" presId="urn:microsoft.com/office/officeart/2005/8/layout/vList2"/>
    <dgm:cxn modelId="{9203A9B7-CE9C-4596-A396-F7A2151AE400}" type="presOf" srcId="{0C7FEEE7-D4D5-4CD6-8722-EE912635525F}" destId="{DDCC27FA-DDEB-466B-BE43-654F20BEEF59}" srcOrd="0" destOrd="1" presId="urn:microsoft.com/office/officeart/2005/8/layout/vList2"/>
    <dgm:cxn modelId="{6051CBC4-BE67-4302-89DB-9F1ECDB56A5A}" type="presOf" srcId="{D9CB4822-5765-41C9-897E-FEA85E0B2D34}" destId="{DDCC27FA-DDEB-466B-BE43-654F20BEEF59}" srcOrd="0" destOrd="3" presId="urn:microsoft.com/office/officeart/2005/8/layout/vList2"/>
    <dgm:cxn modelId="{7DBE6CD1-98C7-420D-B5DC-94905367C8F3}" srcId="{A2AB2E63-9A02-488E-B0AA-36334078E4A6}" destId="{7197CEF1-66D8-4E2C-B68A-A30C14908E92}" srcOrd="1" destOrd="0" parTransId="{9E799AB2-BD4F-4530-8852-8BC40F978D83}" sibTransId="{79A7D962-9475-443E-AC3D-7EAEBB178988}"/>
    <dgm:cxn modelId="{CF9553E1-71FE-4E76-8012-95B3A9AFCD55}" type="presOf" srcId="{88F3D49C-A801-4A97-A7BC-99078DBE3FC3}" destId="{6919AE7E-9A73-43D9-8E3D-0454ACD8983C}" srcOrd="0" destOrd="0" presId="urn:microsoft.com/office/officeart/2005/8/layout/vList2"/>
    <dgm:cxn modelId="{157EE8F9-D405-4EB9-9318-55B5AC43CA0F}" type="presParOf" srcId="{0E093840-1A87-4A0B-ABB9-B0BB1A9F7738}" destId="{6919AE7E-9A73-43D9-8E3D-0454ACD8983C}" srcOrd="0" destOrd="0" presId="urn:microsoft.com/office/officeart/2005/8/layout/vList2"/>
    <dgm:cxn modelId="{B5CC4D05-FF81-43D1-AB8D-8C328C1BAD22}" type="presParOf" srcId="{0E093840-1A87-4A0B-ABB9-B0BB1A9F7738}" destId="{84A11ED2-DED6-4BDB-B91D-53E90B0ADF88}" srcOrd="1" destOrd="0" presId="urn:microsoft.com/office/officeart/2005/8/layout/vList2"/>
    <dgm:cxn modelId="{7E30270F-A129-4347-A4F1-5D1A473BD35F}" type="presParOf" srcId="{0E093840-1A87-4A0B-ABB9-B0BB1A9F7738}" destId="{5916DD2F-A6BD-4472-A7CC-34FEF58C9B8E}" srcOrd="2" destOrd="0" presId="urn:microsoft.com/office/officeart/2005/8/layout/vList2"/>
    <dgm:cxn modelId="{598CAB7D-F506-4C58-A324-50069D7A4C01}" type="presParOf" srcId="{0E093840-1A87-4A0B-ABB9-B0BB1A9F7738}" destId="{DDCC27FA-DDEB-466B-BE43-654F20BEEF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4873A-3CCB-4A59-8083-ACB4598178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AF00130-390A-44CF-93FC-AD04A04B725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u="sng" dirty="0"/>
            <a:t>Improve </a:t>
          </a:r>
          <a:r>
            <a:rPr lang="en-AU" b="1" u="sng" dirty="0"/>
            <a:t>flexibility</a:t>
          </a:r>
          <a:r>
            <a:rPr lang="en-AU" dirty="0"/>
            <a:t>: adjustable to different conditions and requirements</a:t>
          </a:r>
          <a:endParaRPr lang="en-US" dirty="0"/>
        </a:p>
      </dgm:t>
    </dgm:pt>
    <dgm:pt modelId="{8783A909-5005-4D64-847E-452B0194ED3F}" type="parTrans" cxnId="{F508F058-0F54-49F5-9AB1-DBF66ED97E89}">
      <dgm:prSet/>
      <dgm:spPr/>
      <dgm:t>
        <a:bodyPr/>
        <a:lstStyle/>
        <a:p>
          <a:endParaRPr lang="en-US"/>
        </a:p>
      </dgm:t>
    </dgm:pt>
    <dgm:pt modelId="{F8B0A3EF-D4BC-4258-89D4-FD0ADFF34A6E}" type="sibTrans" cxnId="{F508F058-0F54-49F5-9AB1-DBF66ED97E89}">
      <dgm:prSet/>
      <dgm:spPr/>
      <dgm:t>
        <a:bodyPr/>
        <a:lstStyle/>
        <a:p>
          <a:endParaRPr lang="en-US"/>
        </a:p>
      </dgm:t>
    </dgm:pt>
    <dgm:pt modelId="{A44FDB53-0C6E-4A12-918D-0568BE99859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u="sng" dirty="0"/>
            <a:t>Improve </a:t>
          </a:r>
          <a:r>
            <a:rPr lang="en-AU" b="1" u="sng" dirty="0"/>
            <a:t>efficiency</a:t>
          </a:r>
          <a:r>
            <a:rPr lang="en-AU" dirty="0"/>
            <a:t>: tracking, reduce battery consumption, speed/spray rate optimization, etc.</a:t>
          </a:r>
          <a:endParaRPr lang="en-US" dirty="0"/>
        </a:p>
      </dgm:t>
    </dgm:pt>
    <dgm:pt modelId="{66812E61-431B-4843-AAD8-28B047C5E384}" type="parTrans" cxnId="{7B1440F8-4B3D-42B7-BB20-940B8F9642C0}">
      <dgm:prSet/>
      <dgm:spPr/>
      <dgm:t>
        <a:bodyPr/>
        <a:lstStyle/>
        <a:p>
          <a:endParaRPr lang="en-US"/>
        </a:p>
      </dgm:t>
    </dgm:pt>
    <dgm:pt modelId="{98C91E26-A2AD-41AD-B9C0-D5485BDD875E}" type="sibTrans" cxnId="{7B1440F8-4B3D-42B7-BB20-940B8F9642C0}">
      <dgm:prSet/>
      <dgm:spPr/>
      <dgm:t>
        <a:bodyPr/>
        <a:lstStyle/>
        <a:p>
          <a:endParaRPr lang="en-US"/>
        </a:p>
      </dgm:t>
    </dgm:pt>
    <dgm:pt modelId="{ED21F503-B635-44F6-94FE-AC009F50EE7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u="sng" dirty="0"/>
            <a:t>User experience</a:t>
          </a:r>
          <a:r>
            <a:rPr lang="en-AU" dirty="0"/>
            <a:t>: make the drone easier to operate</a:t>
          </a:r>
          <a:endParaRPr lang="en-US" dirty="0"/>
        </a:p>
      </dgm:t>
    </dgm:pt>
    <dgm:pt modelId="{1D3F33D0-D8CD-4CA3-A95C-7313341DF40E}" type="parTrans" cxnId="{903ADC7D-1372-462B-909F-E0726CD4DCD6}">
      <dgm:prSet/>
      <dgm:spPr/>
      <dgm:t>
        <a:bodyPr/>
        <a:lstStyle/>
        <a:p>
          <a:endParaRPr lang="en-US"/>
        </a:p>
      </dgm:t>
    </dgm:pt>
    <dgm:pt modelId="{47451203-84A8-4880-B948-982F0EA372DF}" type="sibTrans" cxnId="{903ADC7D-1372-462B-909F-E0726CD4DCD6}">
      <dgm:prSet/>
      <dgm:spPr/>
      <dgm:t>
        <a:bodyPr/>
        <a:lstStyle/>
        <a:p>
          <a:endParaRPr lang="en-US"/>
        </a:p>
      </dgm:t>
    </dgm:pt>
    <dgm:pt modelId="{CD7615DE-88C0-4777-9B03-179E9B982E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Smart system</a:t>
          </a:r>
          <a:r>
            <a:rPr lang="en-US" dirty="0"/>
            <a:t>: Combine extra functions that drone outputs (i.e. images) can bring</a:t>
          </a:r>
        </a:p>
      </dgm:t>
    </dgm:pt>
    <dgm:pt modelId="{31AA3EC7-07ED-4134-80E1-2EFA73B84399}" type="parTrans" cxnId="{91815838-0A23-4930-8E61-C5436938EA78}">
      <dgm:prSet/>
      <dgm:spPr/>
      <dgm:t>
        <a:bodyPr/>
        <a:lstStyle/>
        <a:p>
          <a:endParaRPr lang="en-AU"/>
        </a:p>
      </dgm:t>
    </dgm:pt>
    <dgm:pt modelId="{632918B2-06ED-48CF-94FC-8CE3DD25698C}" type="sibTrans" cxnId="{91815838-0A23-4930-8E61-C5436938EA78}">
      <dgm:prSet/>
      <dgm:spPr/>
      <dgm:t>
        <a:bodyPr/>
        <a:lstStyle/>
        <a:p>
          <a:endParaRPr lang="en-AU"/>
        </a:p>
      </dgm:t>
    </dgm:pt>
    <dgm:pt modelId="{CF67000A-747C-4124-942C-7AEE1DEDA9B8}" type="pres">
      <dgm:prSet presAssocID="{1404873A-3CCB-4A59-8083-ACB4598178FD}" presName="root" presStyleCnt="0">
        <dgm:presLayoutVars>
          <dgm:dir/>
          <dgm:resizeHandles val="exact"/>
        </dgm:presLayoutVars>
      </dgm:prSet>
      <dgm:spPr/>
    </dgm:pt>
    <dgm:pt modelId="{C39ADD5E-EB75-4895-8956-4D5B4B825D1A}" type="pres">
      <dgm:prSet presAssocID="{2AF00130-390A-44CF-93FC-AD04A04B7251}" presName="compNode" presStyleCnt="0"/>
      <dgm:spPr/>
    </dgm:pt>
    <dgm:pt modelId="{2F26BA8B-09E7-4B73-BC47-ED89974320F7}" type="pres">
      <dgm:prSet presAssocID="{2AF00130-390A-44CF-93FC-AD04A04B7251}" presName="bgRect" presStyleLbl="bgShp" presStyleIdx="0" presStyleCnt="4" custLinFactNeighborX="-14" custLinFactNeighborY="-26464"/>
      <dgm:spPr>
        <a:solidFill>
          <a:schemeClr val="accent3">
            <a:lumMod val="50000"/>
          </a:schemeClr>
        </a:solidFill>
      </dgm:spPr>
    </dgm:pt>
    <dgm:pt modelId="{EBEB5B5D-837A-4F6C-87B8-C7615E9F4B53}" type="pres">
      <dgm:prSet presAssocID="{2AF00130-390A-44CF-93FC-AD04A04B72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B18CD592-8549-42F7-99FB-06BC36F9DA4A}" type="pres">
      <dgm:prSet presAssocID="{2AF00130-390A-44CF-93FC-AD04A04B7251}" presName="spaceRect" presStyleCnt="0"/>
      <dgm:spPr/>
    </dgm:pt>
    <dgm:pt modelId="{73B9211A-9FB2-46FF-9090-5E147D016545}" type="pres">
      <dgm:prSet presAssocID="{2AF00130-390A-44CF-93FC-AD04A04B7251}" presName="parTx" presStyleLbl="revTx" presStyleIdx="0" presStyleCnt="4">
        <dgm:presLayoutVars>
          <dgm:chMax val="0"/>
          <dgm:chPref val="0"/>
        </dgm:presLayoutVars>
      </dgm:prSet>
      <dgm:spPr/>
    </dgm:pt>
    <dgm:pt modelId="{88D2E127-BD71-4028-B2DA-FB6CFCDA393B}" type="pres">
      <dgm:prSet presAssocID="{F8B0A3EF-D4BC-4258-89D4-FD0ADFF34A6E}" presName="sibTrans" presStyleCnt="0"/>
      <dgm:spPr/>
    </dgm:pt>
    <dgm:pt modelId="{5A05BE5C-7EF8-4B4A-9E06-69023F8DE04E}" type="pres">
      <dgm:prSet presAssocID="{A44FDB53-0C6E-4A12-918D-0568BE998593}" presName="compNode" presStyleCnt="0"/>
      <dgm:spPr/>
    </dgm:pt>
    <dgm:pt modelId="{4089F05F-7C67-49DC-B0FB-EE7C174A792A}" type="pres">
      <dgm:prSet presAssocID="{A44FDB53-0C6E-4A12-918D-0568BE998593}" presName="bgRect" presStyleLbl="bgShp" presStyleIdx="1" presStyleCnt="4"/>
      <dgm:spPr>
        <a:solidFill>
          <a:srgbClr val="002060"/>
        </a:solidFill>
      </dgm:spPr>
    </dgm:pt>
    <dgm:pt modelId="{C01E6E5E-A64B-4B0A-9280-CCF3044659D1}" type="pres">
      <dgm:prSet presAssocID="{A44FDB53-0C6E-4A12-918D-0568BE9985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353E482-4E13-471E-9E1A-4CD391FCA19B}" type="pres">
      <dgm:prSet presAssocID="{A44FDB53-0C6E-4A12-918D-0568BE998593}" presName="spaceRect" presStyleCnt="0"/>
      <dgm:spPr/>
    </dgm:pt>
    <dgm:pt modelId="{BE20B874-7AB3-4129-945B-136DDDC468F2}" type="pres">
      <dgm:prSet presAssocID="{A44FDB53-0C6E-4A12-918D-0568BE998593}" presName="parTx" presStyleLbl="revTx" presStyleIdx="1" presStyleCnt="4">
        <dgm:presLayoutVars>
          <dgm:chMax val="0"/>
          <dgm:chPref val="0"/>
        </dgm:presLayoutVars>
      </dgm:prSet>
      <dgm:spPr/>
    </dgm:pt>
    <dgm:pt modelId="{2DD500D0-B664-44A7-8614-ED83C2DC56ED}" type="pres">
      <dgm:prSet presAssocID="{98C91E26-A2AD-41AD-B9C0-D5485BDD875E}" presName="sibTrans" presStyleCnt="0"/>
      <dgm:spPr/>
    </dgm:pt>
    <dgm:pt modelId="{A0ADB677-A7E3-4BB8-9043-5C943D6B3A1D}" type="pres">
      <dgm:prSet presAssocID="{ED21F503-B635-44F6-94FE-AC009F50EE77}" presName="compNode" presStyleCnt="0"/>
      <dgm:spPr/>
    </dgm:pt>
    <dgm:pt modelId="{15ED8C42-B3F8-4834-9CC0-3D6F6D35DB75}" type="pres">
      <dgm:prSet presAssocID="{ED21F503-B635-44F6-94FE-AC009F50EE77}" presName="bgRect" presStyleLbl="bgShp" presStyleIdx="2" presStyleCnt="4"/>
      <dgm:spPr/>
    </dgm:pt>
    <dgm:pt modelId="{7C585C12-C713-4238-9344-0A095D4BA045}" type="pres">
      <dgm:prSet presAssocID="{ED21F503-B635-44F6-94FE-AC009F50E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5ED6636-D344-4EEA-A495-0C4F50917B57}" type="pres">
      <dgm:prSet presAssocID="{ED21F503-B635-44F6-94FE-AC009F50EE77}" presName="spaceRect" presStyleCnt="0"/>
      <dgm:spPr/>
    </dgm:pt>
    <dgm:pt modelId="{85D07C28-A662-4BF6-B318-0E38C93EED04}" type="pres">
      <dgm:prSet presAssocID="{ED21F503-B635-44F6-94FE-AC009F50EE77}" presName="parTx" presStyleLbl="revTx" presStyleIdx="2" presStyleCnt="4">
        <dgm:presLayoutVars>
          <dgm:chMax val="0"/>
          <dgm:chPref val="0"/>
        </dgm:presLayoutVars>
      </dgm:prSet>
      <dgm:spPr/>
    </dgm:pt>
    <dgm:pt modelId="{901A1446-75F6-45F6-A5A9-85F4F89B6E88}" type="pres">
      <dgm:prSet presAssocID="{47451203-84A8-4880-B948-982F0EA372DF}" presName="sibTrans" presStyleCnt="0"/>
      <dgm:spPr/>
    </dgm:pt>
    <dgm:pt modelId="{12D0D8F8-A202-4D6E-A7F9-7B961C5AF5A2}" type="pres">
      <dgm:prSet presAssocID="{CD7615DE-88C0-4777-9B03-179E9B982E7F}" presName="compNode" presStyleCnt="0"/>
      <dgm:spPr/>
    </dgm:pt>
    <dgm:pt modelId="{CDE2246E-13D7-44EC-BA78-8219AB07195A}" type="pres">
      <dgm:prSet presAssocID="{CD7615DE-88C0-4777-9B03-179E9B982E7F}" presName="bgRect" presStyleLbl="bgShp" presStyleIdx="3" presStyleCnt="4" custLinFactNeighborY="64744"/>
      <dgm:spPr>
        <a:solidFill>
          <a:schemeClr val="accent4">
            <a:lumMod val="50000"/>
          </a:schemeClr>
        </a:solidFill>
      </dgm:spPr>
    </dgm:pt>
    <dgm:pt modelId="{AABF399A-EE1B-4FAF-A456-458F79054777}" type="pres">
      <dgm:prSet presAssocID="{CD7615DE-88C0-4777-9B03-179E9B982E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yrotheodolite outline"/>
        </a:ext>
      </dgm:extLst>
    </dgm:pt>
    <dgm:pt modelId="{D70CE48F-19A6-4570-AEB7-1A58EF743CED}" type="pres">
      <dgm:prSet presAssocID="{CD7615DE-88C0-4777-9B03-179E9B982E7F}" presName="spaceRect" presStyleCnt="0"/>
      <dgm:spPr/>
    </dgm:pt>
    <dgm:pt modelId="{070AC3DF-56C3-4113-907E-9A2977E5986A}" type="pres">
      <dgm:prSet presAssocID="{CD7615DE-88C0-4777-9B03-179E9B982E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815838-0A23-4930-8E61-C5436938EA78}" srcId="{1404873A-3CCB-4A59-8083-ACB4598178FD}" destId="{CD7615DE-88C0-4777-9B03-179E9B982E7F}" srcOrd="3" destOrd="0" parTransId="{31AA3EC7-07ED-4134-80E1-2EFA73B84399}" sibTransId="{632918B2-06ED-48CF-94FC-8CE3DD25698C}"/>
    <dgm:cxn modelId="{084A8D3B-4D78-48A1-9670-B2D8D5BF696D}" type="presOf" srcId="{2AF00130-390A-44CF-93FC-AD04A04B7251}" destId="{73B9211A-9FB2-46FF-9090-5E147D016545}" srcOrd="0" destOrd="0" presId="urn:microsoft.com/office/officeart/2018/2/layout/IconVerticalSolidList"/>
    <dgm:cxn modelId="{77315F50-C00B-4FCD-9C6C-23B19655AF67}" type="presOf" srcId="{1404873A-3CCB-4A59-8083-ACB4598178FD}" destId="{CF67000A-747C-4124-942C-7AEE1DEDA9B8}" srcOrd="0" destOrd="0" presId="urn:microsoft.com/office/officeart/2018/2/layout/IconVerticalSolidList"/>
    <dgm:cxn modelId="{F508F058-0F54-49F5-9AB1-DBF66ED97E89}" srcId="{1404873A-3CCB-4A59-8083-ACB4598178FD}" destId="{2AF00130-390A-44CF-93FC-AD04A04B7251}" srcOrd="0" destOrd="0" parTransId="{8783A909-5005-4D64-847E-452B0194ED3F}" sibTransId="{F8B0A3EF-D4BC-4258-89D4-FD0ADFF34A6E}"/>
    <dgm:cxn modelId="{903ADC7D-1372-462B-909F-E0726CD4DCD6}" srcId="{1404873A-3CCB-4A59-8083-ACB4598178FD}" destId="{ED21F503-B635-44F6-94FE-AC009F50EE77}" srcOrd="2" destOrd="0" parTransId="{1D3F33D0-D8CD-4CA3-A95C-7313341DF40E}" sibTransId="{47451203-84A8-4880-B948-982F0EA372DF}"/>
    <dgm:cxn modelId="{86989C90-1F4A-4888-B84F-0FA3B2EC14BA}" type="presOf" srcId="{ED21F503-B635-44F6-94FE-AC009F50EE77}" destId="{85D07C28-A662-4BF6-B318-0E38C93EED04}" srcOrd="0" destOrd="0" presId="urn:microsoft.com/office/officeart/2018/2/layout/IconVerticalSolidList"/>
    <dgm:cxn modelId="{D903B5EC-8768-48B2-A217-2C01F750B75D}" type="presOf" srcId="{CD7615DE-88C0-4777-9B03-179E9B982E7F}" destId="{070AC3DF-56C3-4113-907E-9A2977E5986A}" srcOrd="0" destOrd="0" presId="urn:microsoft.com/office/officeart/2018/2/layout/IconVerticalSolidList"/>
    <dgm:cxn modelId="{D4CDBCF7-8A3A-43B4-ACA9-057121566D9C}" type="presOf" srcId="{A44FDB53-0C6E-4A12-918D-0568BE998593}" destId="{BE20B874-7AB3-4129-945B-136DDDC468F2}" srcOrd="0" destOrd="0" presId="urn:microsoft.com/office/officeart/2018/2/layout/IconVerticalSolidList"/>
    <dgm:cxn modelId="{7B1440F8-4B3D-42B7-BB20-940B8F9642C0}" srcId="{1404873A-3CCB-4A59-8083-ACB4598178FD}" destId="{A44FDB53-0C6E-4A12-918D-0568BE998593}" srcOrd="1" destOrd="0" parTransId="{66812E61-431B-4843-AAD8-28B047C5E384}" sibTransId="{98C91E26-A2AD-41AD-B9C0-D5485BDD875E}"/>
    <dgm:cxn modelId="{E247F7BF-6056-40B3-AFE9-0AD2264F8F3B}" type="presParOf" srcId="{CF67000A-747C-4124-942C-7AEE1DEDA9B8}" destId="{C39ADD5E-EB75-4895-8956-4D5B4B825D1A}" srcOrd="0" destOrd="0" presId="urn:microsoft.com/office/officeart/2018/2/layout/IconVerticalSolidList"/>
    <dgm:cxn modelId="{7268B161-7195-48D7-9C41-08BBE8DEA011}" type="presParOf" srcId="{C39ADD5E-EB75-4895-8956-4D5B4B825D1A}" destId="{2F26BA8B-09E7-4B73-BC47-ED89974320F7}" srcOrd="0" destOrd="0" presId="urn:microsoft.com/office/officeart/2018/2/layout/IconVerticalSolidList"/>
    <dgm:cxn modelId="{5CC74873-1887-4240-9D68-A4847864F68A}" type="presParOf" srcId="{C39ADD5E-EB75-4895-8956-4D5B4B825D1A}" destId="{EBEB5B5D-837A-4F6C-87B8-C7615E9F4B53}" srcOrd="1" destOrd="0" presId="urn:microsoft.com/office/officeart/2018/2/layout/IconVerticalSolidList"/>
    <dgm:cxn modelId="{2AB8C288-5719-4A10-B46D-642F32A4BFDB}" type="presParOf" srcId="{C39ADD5E-EB75-4895-8956-4D5B4B825D1A}" destId="{B18CD592-8549-42F7-99FB-06BC36F9DA4A}" srcOrd="2" destOrd="0" presId="urn:microsoft.com/office/officeart/2018/2/layout/IconVerticalSolidList"/>
    <dgm:cxn modelId="{9E16C6D3-9FD8-4B80-8A4B-D4908CE65340}" type="presParOf" srcId="{C39ADD5E-EB75-4895-8956-4D5B4B825D1A}" destId="{73B9211A-9FB2-46FF-9090-5E147D016545}" srcOrd="3" destOrd="0" presId="urn:microsoft.com/office/officeart/2018/2/layout/IconVerticalSolidList"/>
    <dgm:cxn modelId="{54C58BCF-C82D-4632-9743-8CF20CC6163F}" type="presParOf" srcId="{CF67000A-747C-4124-942C-7AEE1DEDA9B8}" destId="{88D2E127-BD71-4028-B2DA-FB6CFCDA393B}" srcOrd="1" destOrd="0" presId="urn:microsoft.com/office/officeart/2018/2/layout/IconVerticalSolidList"/>
    <dgm:cxn modelId="{B29601C3-B3E7-43A2-BDF6-39DAA106E125}" type="presParOf" srcId="{CF67000A-747C-4124-942C-7AEE1DEDA9B8}" destId="{5A05BE5C-7EF8-4B4A-9E06-69023F8DE04E}" srcOrd="2" destOrd="0" presId="urn:microsoft.com/office/officeart/2018/2/layout/IconVerticalSolidList"/>
    <dgm:cxn modelId="{3E6EBDA3-8F1D-4D95-9056-7F890C7679BC}" type="presParOf" srcId="{5A05BE5C-7EF8-4B4A-9E06-69023F8DE04E}" destId="{4089F05F-7C67-49DC-B0FB-EE7C174A792A}" srcOrd="0" destOrd="0" presId="urn:microsoft.com/office/officeart/2018/2/layout/IconVerticalSolidList"/>
    <dgm:cxn modelId="{B6DF0BE9-6A64-4583-8296-0A4B6A99B8D2}" type="presParOf" srcId="{5A05BE5C-7EF8-4B4A-9E06-69023F8DE04E}" destId="{C01E6E5E-A64B-4B0A-9280-CCF3044659D1}" srcOrd="1" destOrd="0" presId="urn:microsoft.com/office/officeart/2018/2/layout/IconVerticalSolidList"/>
    <dgm:cxn modelId="{1E74678F-0F3B-405C-B784-C1B17849BEBB}" type="presParOf" srcId="{5A05BE5C-7EF8-4B4A-9E06-69023F8DE04E}" destId="{7353E482-4E13-471E-9E1A-4CD391FCA19B}" srcOrd="2" destOrd="0" presId="urn:microsoft.com/office/officeart/2018/2/layout/IconVerticalSolidList"/>
    <dgm:cxn modelId="{0A8570D8-8B91-4D5B-A62A-80E9EB2A1BA4}" type="presParOf" srcId="{5A05BE5C-7EF8-4B4A-9E06-69023F8DE04E}" destId="{BE20B874-7AB3-4129-945B-136DDDC468F2}" srcOrd="3" destOrd="0" presId="urn:microsoft.com/office/officeart/2018/2/layout/IconVerticalSolidList"/>
    <dgm:cxn modelId="{895C12AA-88AD-48FA-A94B-1B2855963F85}" type="presParOf" srcId="{CF67000A-747C-4124-942C-7AEE1DEDA9B8}" destId="{2DD500D0-B664-44A7-8614-ED83C2DC56ED}" srcOrd="3" destOrd="0" presId="urn:microsoft.com/office/officeart/2018/2/layout/IconVerticalSolidList"/>
    <dgm:cxn modelId="{DA74B6E3-E27E-4459-AFAB-80DB477FBBCE}" type="presParOf" srcId="{CF67000A-747C-4124-942C-7AEE1DEDA9B8}" destId="{A0ADB677-A7E3-4BB8-9043-5C943D6B3A1D}" srcOrd="4" destOrd="0" presId="urn:microsoft.com/office/officeart/2018/2/layout/IconVerticalSolidList"/>
    <dgm:cxn modelId="{BB3DD624-1CE6-40B1-BB5B-2996C1F7D025}" type="presParOf" srcId="{A0ADB677-A7E3-4BB8-9043-5C943D6B3A1D}" destId="{15ED8C42-B3F8-4834-9CC0-3D6F6D35DB75}" srcOrd="0" destOrd="0" presId="urn:microsoft.com/office/officeart/2018/2/layout/IconVerticalSolidList"/>
    <dgm:cxn modelId="{66C9442A-B26C-4B72-80A8-C44770881733}" type="presParOf" srcId="{A0ADB677-A7E3-4BB8-9043-5C943D6B3A1D}" destId="{7C585C12-C713-4238-9344-0A095D4BA045}" srcOrd="1" destOrd="0" presId="urn:microsoft.com/office/officeart/2018/2/layout/IconVerticalSolidList"/>
    <dgm:cxn modelId="{1EA191DF-C857-4BFD-B61F-569E1A907874}" type="presParOf" srcId="{A0ADB677-A7E3-4BB8-9043-5C943D6B3A1D}" destId="{D5ED6636-D344-4EEA-A495-0C4F50917B57}" srcOrd="2" destOrd="0" presId="urn:microsoft.com/office/officeart/2018/2/layout/IconVerticalSolidList"/>
    <dgm:cxn modelId="{FD90CA4C-5CF5-46AF-A68A-D84977611B6F}" type="presParOf" srcId="{A0ADB677-A7E3-4BB8-9043-5C943D6B3A1D}" destId="{85D07C28-A662-4BF6-B318-0E38C93EED04}" srcOrd="3" destOrd="0" presId="urn:microsoft.com/office/officeart/2018/2/layout/IconVerticalSolidList"/>
    <dgm:cxn modelId="{C8E1EF69-B479-4E07-8689-A31A2030D0F4}" type="presParOf" srcId="{CF67000A-747C-4124-942C-7AEE1DEDA9B8}" destId="{901A1446-75F6-45F6-A5A9-85F4F89B6E88}" srcOrd="5" destOrd="0" presId="urn:microsoft.com/office/officeart/2018/2/layout/IconVerticalSolidList"/>
    <dgm:cxn modelId="{67093CBE-F9BD-4F9A-A71D-BC4B6E79B648}" type="presParOf" srcId="{CF67000A-747C-4124-942C-7AEE1DEDA9B8}" destId="{12D0D8F8-A202-4D6E-A7F9-7B961C5AF5A2}" srcOrd="6" destOrd="0" presId="urn:microsoft.com/office/officeart/2018/2/layout/IconVerticalSolidList"/>
    <dgm:cxn modelId="{97FAEC2D-6180-4B8C-BAA5-7AECC47C1828}" type="presParOf" srcId="{12D0D8F8-A202-4D6E-A7F9-7B961C5AF5A2}" destId="{CDE2246E-13D7-44EC-BA78-8219AB07195A}" srcOrd="0" destOrd="0" presId="urn:microsoft.com/office/officeart/2018/2/layout/IconVerticalSolidList"/>
    <dgm:cxn modelId="{2737F129-3540-44FE-81EF-777CFD241033}" type="presParOf" srcId="{12D0D8F8-A202-4D6E-A7F9-7B961C5AF5A2}" destId="{AABF399A-EE1B-4FAF-A456-458F79054777}" srcOrd="1" destOrd="0" presId="urn:microsoft.com/office/officeart/2018/2/layout/IconVerticalSolidList"/>
    <dgm:cxn modelId="{D8BC8EA5-430A-4730-B2B1-D337C2CE487F}" type="presParOf" srcId="{12D0D8F8-A202-4D6E-A7F9-7B961C5AF5A2}" destId="{D70CE48F-19A6-4570-AEB7-1A58EF743CED}" srcOrd="2" destOrd="0" presId="urn:microsoft.com/office/officeart/2018/2/layout/IconVerticalSolidList"/>
    <dgm:cxn modelId="{56B04216-F4A6-4D13-84B6-67821C5DC49C}" type="presParOf" srcId="{12D0D8F8-A202-4D6E-A7F9-7B961C5AF5A2}" destId="{070AC3DF-56C3-4113-907E-9A2977E59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78D4C-C766-4997-A51E-54328D7970FB}">
      <dsp:nvSpPr>
        <dsp:cNvPr id="0" name=""/>
        <dsp:cNvSpPr/>
      </dsp:nvSpPr>
      <dsp:spPr>
        <a:xfrm>
          <a:off x="4475" y="574770"/>
          <a:ext cx="1052789" cy="1052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3E187-26AE-47AB-A322-B1FF5893E061}">
      <dsp:nvSpPr>
        <dsp:cNvPr id="0" name=""/>
        <dsp:cNvSpPr/>
      </dsp:nvSpPr>
      <dsp:spPr>
        <a:xfrm>
          <a:off x="4475" y="1800619"/>
          <a:ext cx="3007968" cy="56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Ground sprayers (human, spray vehicles):</a:t>
          </a:r>
          <a:endParaRPr lang="en-US" sz="1800" kern="1200" dirty="0"/>
        </a:p>
      </dsp:txBody>
      <dsp:txXfrm>
        <a:off x="4475" y="1800619"/>
        <a:ext cx="3007968" cy="563994"/>
      </dsp:txXfrm>
    </dsp:sp>
    <dsp:sp modelId="{7BF7DFB8-C58F-4CF0-97AA-08B3C69D8E59}">
      <dsp:nvSpPr>
        <dsp:cNvPr id="0" name=""/>
        <dsp:cNvSpPr/>
      </dsp:nvSpPr>
      <dsp:spPr>
        <a:xfrm>
          <a:off x="4475" y="2445106"/>
          <a:ext cx="3007968" cy="215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solidFill>
                <a:schemeClr val="accent3">
                  <a:lumMod val="75000"/>
                </a:schemeClr>
              </a:solidFill>
            </a:rPr>
            <a:t>High precision, easy manoeuvring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rgbClr val="FF0000"/>
              </a:solidFill>
            </a:rPr>
            <a:t>Cannot operate</a:t>
          </a:r>
          <a:r>
            <a:rPr lang="en-AU" sz="1800" kern="1200" dirty="0">
              <a:solidFill>
                <a:srgbClr val="FF0000"/>
              </a:solidFill>
            </a:rPr>
            <a:t> if soil is </a:t>
          </a:r>
          <a:r>
            <a:rPr lang="en-AU" sz="1800" b="1" kern="1200" dirty="0">
              <a:solidFill>
                <a:srgbClr val="FF0000"/>
              </a:solidFill>
            </a:rPr>
            <a:t>inaccessible</a:t>
          </a:r>
          <a:r>
            <a:rPr lang="en-AU" sz="1800" kern="1200" dirty="0">
              <a:solidFill>
                <a:srgbClr val="FF0000"/>
              </a:solidFill>
            </a:rPr>
            <a:t> (e.g. wet soil, dense crops, complex terrains) [3,5]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Exposure </a:t>
          </a:r>
          <a:r>
            <a:rPr lang="en-US" sz="1800" b="1" kern="1200" dirty="0">
              <a:solidFill>
                <a:srgbClr val="FF0000"/>
              </a:solidFill>
            </a:rPr>
            <a:t>risk</a:t>
          </a:r>
          <a:r>
            <a:rPr lang="en-US" sz="1800" kern="1200" dirty="0">
              <a:solidFill>
                <a:srgbClr val="FF0000"/>
              </a:solidFill>
            </a:rPr>
            <a:t> to worker’s </a:t>
          </a:r>
          <a:r>
            <a:rPr lang="en-US" sz="1800" b="1" kern="1200" dirty="0">
              <a:solidFill>
                <a:srgbClr val="FF0000"/>
              </a:solidFill>
            </a:rPr>
            <a:t>health </a:t>
          </a:r>
          <a:r>
            <a:rPr lang="en-US" sz="1800" b="0" kern="1200" dirty="0">
              <a:solidFill>
                <a:srgbClr val="FF0000"/>
              </a:solidFill>
            </a:rPr>
            <a:t>[1,5]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4475" y="2445106"/>
        <a:ext cx="3007968" cy="2154319"/>
      </dsp:txXfrm>
    </dsp:sp>
    <dsp:sp modelId="{D1CF1A0E-6BED-4B58-B8DC-C69397B88C29}">
      <dsp:nvSpPr>
        <dsp:cNvPr id="0" name=""/>
        <dsp:cNvSpPr/>
      </dsp:nvSpPr>
      <dsp:spPr>
        <a:xfrm>
          <a:off x="3538839" y="574770"/>
          <a:ext cx="1052789" cy="1052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84B37-297C-4B38-A788-6BA09627117A}">
      <dsp:nvSpPr>
        <dsp:cNvPr id="0" name=""/>
        <dsp:cNvSpPr/>
      </dsp:nvSpPr>
      <dsp:spPr>
        <a:xfrm>
          <a:off x="3538839" y="1800619"/>
          <a:ext cx="3007968" cy="56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/>
            <a:t>Aerial sprayers on planes and helicopters</a:t>
          </a:r>
          <a:endParaRPr lang="en-US" sz="1800" kern="1200" dirty="0"/>
        </a:p>
      </dsp:txBody>
      <dsp:txXfrm>
        <a:off x="3538839" y="1800619"/>
        <a:ext cx="3007968" cy="563994"/>
      </dsp:txXfrm>
    </dsp:sp>
    <dsp:sp modelId="{F820F98C-8822-4BC6-BB39-DFF19F0A6D85}">
      <dsp:nvSpPr>
        <dsp:cNvPr id="0" name=""/>
        <dsp:cNvSpPr/>
      </dsp:nvSpPr>
      <dsp:spPr>
        <a:xfrm>
          <a:off x="3538839" y="2445106"/>
          <a:ext cx="3007968" cy="215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solidFill>
                <a:schemeClr val="accent3">
                  <a:lumMod val="75000"/>
                </a:schemeClr>
              </a:solidFill>
            </a:rPr>
            <a:t>Large coverage, time efficient [4]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rgbClr val="FF0000"/>
              </a:solidFill>
            </a:rPr>
            <a:t>Costly</a:t>
          </a:r>
          <a:r>
            <a:rPr lang="en-AU" sz="1800" kern="1200" dirty="0">
              <a:solidFill>
                <a:srgbClr val="FF0000"/>
              </a:solidFill>
            </a:rPr>
            <a:t> operation [5]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Requires </a:t>
          </a:r>
          <a:r>
            <a:rPr lang="en-US" sz="1800" b="1" kern="1200" dirty="0">
              <a:solidFill>
                <a:srgbClr val="FF0000"/>
              </a:solidFill>
            </a:rPr>
            <a:t>large, flat area</a:t>
          </a:r>
          <a:r>
            <a:rPr lang="en-US" sz="1800" kern="1200" dirty="0">
              <a:solidFill>
                <a:srgbClr val="FF0000"/>
              </a:solidFill>
            </a:rPr>
            <a:t> for landing/takeoff [5]</a:t>
          </a:r>
        </a:p>
      </dsp:txBody>
      <dsp:txXfrm>
        <a:off x="3538839" y="2445106"/>
        <a:ext cx="3007968" cy="2154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9AE7E-9A73-43D9-8E3D-0454ACD8983C}">
      <dsp:nvSpPr>
        <dsp:cNvPr id="0" name=""/>
        <dsp:cNvSpPr/>
      </dsp:nvSpPr>
      <dsp:spPr>
        <a:xfrm>
          <a:off x="0" y="46354"/>
          <a:ext cx="6900512" cy="8768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b="1" kern="1200" dirty="0"/>
            <a:t>Operation efficiency:</a:t>
          </a:r>
          <a:endParaRPr lang="en-US" sz="3300" kern="1200" dirty="0"/>
        </a:p>
      </dsp:txBody>
      <dsp:txXfrm>
        <a:off x="42806" y="89160"/>
        <a:ext cx="6814900" cy="791278"/>
      </dsp:txXfrm>
    </dsp:sp>
    <dsp:sp modelId="{84A11ED2-DED6-4BDB-B91D-53E90B0ADF88}">
      <dsp:nvSpPr>
        <dsp:cNvPr id="0" name=""/>
        <dsp:cNvSpPr/>
      </dsp:nvSpPr>
      <dsp:spPr>
        <a:xfrm>
          <a:off x="0" y="923244"/>
          <a:ext cx="6900512" cy="10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000" b="1" kern="1200" dirty="0"/>
            <a:t>Slow</a:t>
          </a:r>
          <a:r>
            <a:rPr lang="en-AU" sz="2000" kern="1200" dirty="0"/>
            <a:t> operation [5]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000" b="1" kern="1200" dirty="0"/>
            <a:t>Short battery </a:t>
          </a:r>
          <a:r>
            <a:rPr lang="en-AU" sz="2000" kern="1200" dirty="0"/>
            <a:t>life: less than 30 minutes [1,2]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kern="1200" dirty="0">
              <a:sym typeface="Wingdings" panose="05000000000000000000" pitchFamily="2" charset="2"/>
            </a:rPr>
            <a:t> </a:t>
          </a:r>
          <a:r>
            <a:rPr lang="en-US" sz="2000" b="1" kern="1200" dirty="0">
              <a:solidFill>
                <a:srgbClr val="FF0000"/>
              </a:solidFill>
              <a:sym typeface="Wingdings" panose="05000000000000000000" pitchFamily="2" charset="2"/>
            </a:rPr>
            <a:t>Not good for large crops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0" y="923244"/>
        <a:ext cx="6900512" cy="1038105"/>
      </dsp:txXfrm>
    </dsp:sp>
    <dsp:sp modelId="{5916DD2F-A6BD-4472-A7CC-34FEF58C9B8E}">
      <dsp:nvSpPr>
        <dsp:cNvPr id="0" name=""/>
        <dsp:cNvSpPr/>
      </dsp:nvSpPr>
      <dsp:spPr>
        <a:xfrm>
          <a:off x="0" y="1961349"/>
          <a:ext cx="6900512" cy="797233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b="1" kern="1200"/>
            <a:t>Ease of use:</a:t>
          </a:r>
          <a:endParaRPr lang="en-US" sz="3300" kern="1200"/>
        </a:p>
      </dsp:txBody>
      <dsp:txXfrm>
        <a:off x="38918" y="2000267"/>
        <a:ext cx="6822676" cy="719397"/>
      </dsp:txXfrm>
    </dsp:sp>
    <dsp:sp modelId="{DDCC27FA-DDEB-466B-BE43-654F20BEEF59}">
      <dsp:nvSpPr>
        <dsp:cNvPr id="0" name=""/>
        <dsp:cNvSpPr/>
      </dsp:nvSpPr>
      <dsp:spPr>
        <a:xfrm>
          <a:off x="0" y="2758582"/>
          <a:ext cx="6900512" cy="164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000" b="1" kern="1200" dirty="0"/>
            <a:t>Requires control </a:t>
          </a:r>
          <a:r>
            <a:rPr lang="en-AU" sz="2000" kern="1200" dirty="0"/>
            <a:t>fluency [4]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000" kern="1200" dirty="0"/>
            <a:t>Each plant/chemical product requires </a:t>
          </a:r>
          <a:r>
            <a:rPr lang="en-AU" sz="2000" b="1" kern="1200" dirty="0"/>
            <a:t>different</a:t>
          </a:r>
          <a:r>
            <a:rPr lang="en-AU" sz="2000" kern="1200" dirty="0"/>
            <a:t> spraying </a:t>
          </a:r>
          <a:r>
            <a:rPr lang="en-AU" sz="2000" b="1" kern="1200" dirty="0"/>
            <a:t>procedures </a:t>
          </a:r>
          <a:r>
            <a:rPr lang="en-AU" sz="2000" b="0" kern="1200" dirty="0"/>
            <a:t>[5]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000" b="1" kern="1200" dirty="0"/>
            <a:t>Flying restrictions </a:t>
          </a:r>
          <a:r>
            <a:rPr lang="en-AU" sz="2000" kern="1200" dirty="0"/>
            <a:t>in some areas [5]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b="1" kern="1200" dirty="0">
              <a:sym typeface="Wingdings" panose="05000000000000000000" pitchFamily="2" charset="2"/>
            </a:rPr>
            <a:t> </a:t>
          </a:r>
          <a:r>
            <a:rPr lang="en-US" sz="2000" b="1" kern="1200" dirty="0">
              <a:solidFill>
                <a:srgbClr val="FF0000"/>
              </a:solidFill>
              <a:sym typeface="Wingdings" panose="05000000000000000000" pitchFamily="2" charset="2"/>
            </a:rPr>
            <a:t>Requires detailed knowledge before usage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0" y="2758582"/>
        <a:ext cx="6900512" cy="1648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A8B-09E7-4B73-BC47-ED89974320F7}">
      <dsp:nvSpPr>
        <dsp:cNvPr id="0" name=""/>
        <dsp:cNvSpPr/>
      </dsp:nvSpPr>
      <dsp:spPr>
        <a:xfrm>
          <a:off x="0" y="0"/>
          <a:ext cx="10515600" cy="68094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B5B5D-837A-4F6C-87B8-C7615E9F4B53}">
      <dsp:nvSpPr>
        <dsp:cNvPr id="0" name=""/>
        <dsp:cNvSpPr/>
      </dsp:nvSpPr>
      <dsp:spPr>
        <a:xfrm>
          <a:off x="205985" y="154555"/>
          <a:ext cx="374518" cy="374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9211A-9FB2-46FF-9090-5E147D016545}">
      <dsp:nvSpPr>
        <dsp:cNvPr id="0" name=""/>
        <dsp:cNvSpPr/>
      </dsp:nvSpPr>
      <dsp:spPr>
        <a:xfrm>
          <a:off x="786489" y="1343"/>
          <a:ext cx="9729110" cy="68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67" tIns="72067" rIns="72067" bIns="72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u="sng" kern="1200" dirty="0"/>
            <a:t>Improve </a:t>
          </a:r>
          <a:r>
            <a:rPr lang="en-AU" sz="2000" b="1" u="sng" kern="1200" dirty="0"/>
            <a:t>flexibility</a:t>
          </a:r>
          <a:r>
            <a:rPr lang="en-AU" sz="2000" kern="1200" dirty="0"/>
            <a:t>: adjustable to different conditions and requirements</a:t>
          </a:r>
          <a:endParaRPr lang="en-US" sz="2000" kern="1200" dirty="0"/>
        </a:p>
      </dsp:txBody>
      <dsp:txXfrm>
        <a:off x="786489" y="1343"/>
        <a:ext cx="9729110" cy="680943"/>
      </dsp:txXfrm>
    </dsp:sp>
    <dsp:sp modelId="{4089F05F-7C67-49DC-B0FB-EE7C174A792A}">
      <dsp:nvSpPr>
        <dsp:cNvPr id="0" name=""/>
        <dsp:cNvSpPr/>
      </dsp:nvSpPr>
      <dsp:spPr>
        <a:xfrm>
          <a:off x="0" y="852522"/>
          <a:ext cx="10515600" cy="68094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E6E5E-A64B-4B0A-9280-CCF3044659D1}">
      <dsp:nvSpPr>
        <dsp:cNvPr id="0" name=""/>
        <dsp:cNvSpPr/>
      </dsp:nvSpPr>
      <dsp:spPr>
        <a:xfrm>
          <a:off x="205985" y="1005734"/>
          <a:ext cx="374518" cy="374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B874-7AB3-4129-945B-136DDDC468F2}">
      <dsp:nvSpPr>
        <dsp:cNvPr id="0" name=""/>
        <dsp:cNvSpPr/>
      </dsp:nvSpPr>
      <dsp:spPr>
        <a:xfrm>
          <a:off x="786489" y="852522"/>
          <a:ext cx="9729110" cy="68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67" tIns="72067" rIns="72067" bIns="72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u="sng" kern="1200" dirty="0"/>
            <a:t>Improve </a:t>
          </a:r>
          <a:r>
            <a:rPr lang="en-AU" sz="2000" b="1" u="sng" kern="1200" dirty="0"/>
            <a:t>efficiency</a:t>
          </a:r>
          <a:r>
            <a:rPr lang="en-AU" sz="2000" kern="1200" dirty="0"/>
            <a:t>: tracking, reduce battery consumption, speed/spray rate optimization, etc.</a:t>
          </a:r>
          <a:endParaRPr lang="en-US" sz="2000" kern="1200" dirty="0"/>
        </a:p>
      </dsp:txBody>
      <dsp:txXfrm>
        <a:off x="786489" y="852522"/>
        <a:ext cx="9729110" cy="680943"/>
      </dsp:txXfrm>
    </dsp:sp>
    <dsp:sp modelId="{15ED8C42-B3F8-4834-9CC0-3D6F6D35DB75}">
      <dsp:nvSpPr>
        <dsp:cNvPr id="0" name=""/>
        <dsp:cNvSpPr/>
      </dsp:nvSpPr>
      <dsp:spPr>
        <a:xfrm>
          <a:off x="0" y="1703701"/>
          <a:ext cx="10515600" cy="6809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5C12-C713-4238-9344-0A095D4BA045}">
      <dsp:nvSpPr>
        <dsp:cNvPr id="0" name=""/>
        <dsp:cNvSpPr/>
      </dsp:nvSpPr>
      <dsp:spPr>
        <a:xfrm>
          <a:off x="205985" y="1856914"/>
          <a:ext cx="374518" cy="374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07C28-A662-4BF6-B318-0E38C93EED04}">
      <dsp:nvSpPr>
        <dsp:cNvPr id="0" name=""/>
        <dsp:cNvSpPr/>
      </dsp:nvSpPr>
      <dsp:spPr>
        <a:xfrm>
          <a:off x="786489" y="1703701"/>
          <a:ext cx="9729110" cy="68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67" tIns="72067" rIns="72067" bIns="72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u="sng" kern="1200" dirty="0"/>
            <a:t>User experience</a:t>
          </a:r>
          <a:r>
            <a:rPr lang="en-AU" sz="2000" kern="1200" dirty="0"/>
            <a:t>: make the drone easier to operate</a:t>
          </a:r>
          <a:endParaRPr lang="en-US" sz="2000" kern="1200" dirty="0"/>
        </a:p>
      </dsp:txBody>
      <dsp:txXfrm>
        <a:off x="786489" y="1703701"/>
        <a:ext cx="9729110" cy="680943"/>
      </dsp:txXfrm>
    </dsp:sp>
    <dsp:sp modelId="{CDE2246E-13D7-44EC-BA78-8219AB07195A}">
      <dsp:nvSpPr>
        <dsp:cNvPr id="0" name=""/>
        <dsp:cNvSpPr/>
      </dsp:nvSpPr>
      <dsp:spPr>
        <a:xfrm>
          <a:off x="0" y="2556224"/>
          <a:ext cx="10515600" cy="68094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F399A-EE1B-4FAF-A456-458F79054777}">
      <dsp:nvSpPr>
        <dsp:cNvPr id="0" name=""/>
        <dsp:cNvSpPr/>
      </dsp:nvSpPr>
      <dsp:spPr>
        <a:xfrm>
          <a:off x="205985" y="2708093"/>
          <a:ext cx="374518" cy="374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C3DF-56C3-4113-907E-9A2977E5986A}">
      <dsp:nvSpPr>
        <dsp:cNvPr id="0" name=""/>
        <dsp:cNvSpPr/>
      </dsp:nvSpPr>
      <dsp:spPr>
        <a:xfrm>
          <a:off x="786489" y="2554881"/>
          <a:ext cx="9729110" cy="68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67" tIns="72067" rIns="72067" bIns="720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Smart system</a:t>
          </a:r>
          <a:r>
            <a:rPr lang="en-US" sz="2000" kern="1200" dirty="0"/>
            <a:t>: Combine extra functions that drone outputs (i.e. images) can bring</a:t>
          </a:r>
        </a:p>
      </dsp:txBody>
      <dsp:txXfrm>
        <a:off x="786489" y="2554881"/>
        <a:ext cx="9729110" cy="68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7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hioline.osu.edu/factsheet/fabe-540" TargetMode="External"/><Relationship Id="rId2" Type="http://schemas.openxmlformats.org/officeDocument/2006/relationships/hyperlink" Target="https://doi.org/10.1002/ps.65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6B4A-0B43-CA13-B5A9-DB561422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/>
              <a:t>Pesticide-spraying drones in farming crops, and its contribution in sustainability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9D004-4D89-14F5-6952-7C350275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AU" sz="1400" dirty="0"/>
              <a:t>Presented by Tuan Khoi Nguyen - 1025294</a:t>
            </a:r>
          </a:p>
        </p:txBody>
      </p:sp>
      <p:sp>
        <p:nvSpPr>
          <p:cNvPr id="104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6E731"/>
          </a:solidFill>
          <a:ln w="38100" cap="rnd">
            <a:solidFill>
              <a:srgbClr val="D6E73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ont view of a drone as it sprays a field, with spray drift occurring behind the drone.">
            <a:extLst>
              <a:ext uri="{FF2B5EF4-FFF2-40B4-BE49-F238E27FC236}">
                <a16:creationId xmlns:a16="http://schemas.microsoft.com/office/drawing/2014/main" id="{57949909-723B-8AE9-50CB-D6D48C081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6" r="749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51DD7-7FBA-0458-5141-2F539C61555F}"/>
              </a:ext>
            </a:extLst>
          </p:cNvPr>
          <p:cNvSpPr txBox="1"/>
          <p:nvPr/>
        </p:nvSpPr>
        <p:spPr>
          <a:xfrm>
            <a:off x="3773473" y="6611218"/>
            <a:ext cx="212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Image source: Adobe Stock</a:t>
            </a:r>
          </a:p>
        </p:txBody>
      </p:sp>
    </p:spTree>
    <p:extLst>
      <p:ext uri="{BB962C8B-B14F-4D97-AF65-F5344CB8AC3E}">
        <p14:creationId xmlns:p14="http://schemas.microsoft.com/office/powerpoint/2010/main" val="9513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A7B48-9753-37FF-764C-38143E5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AU" sz="6000" dirty="0"/>
              <a:t>Existing pesticide spraying methods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F67F024-3280-6149-4A71-6A7F88CF6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394824"/>
              </p:ext>
            </p:extLst>
          </p:nvPr>
        </p:nvGraphicFramePr>
        <p:xfrm>
          <a:off x="5129413" y="1346908"/>
          <a:ext cx="6551284" cy="517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Aerial application - Wikipedia">
            <a:extLst>
              <a:ext uri="{FF2B5EF4-FFF2-40B4-BE49-F238E27FC236}">
                <a16:creationId xmlns:a16="http://schemas.microsoft.com/office/drawing/2014/main" id="{93160DE1-7C1B-FDA4-57AF-CABF8867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24" y="1027579"/>
            <a:ext cx="3106673" cy="20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57D99-C955-A863-FFE2-9FF571B9215A}"/>
              </a:ext>
            </a:extLst>
          </p:cNvPr>
          <p:cNvSpPr txBox="1"/>
          <p:nvPr/>
        </p:nvSpPr>
        <p:spPr>
          <a:xfrm>
            <a:off x="9896234" y="765969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100" dirty="0"/>
              <a:t>Image source: Stefan Krause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4015E3-EC52-65B1-2699-5B23C557B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22" y="1027579"/>
            <a:ext cx="3095189" cy="20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F2031-9394-471E-A36A-AA2998993700}"/>
              </a:ext>
            </a:extLst>
          </p:cNvPr>
          <p:cNvSpPr txBox="1"/>
          <p:nvPr/>
        </p:nvSpPr>
        <p:spPr>
          <a:xfrm>
            <a:off x="5991091" y="757781"/>
            <a:ext cx="216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Image source: Adobe Stock</a:t>
            </a:r>
          </a:p>
        </p:txBody>
      </p:sp>
    </p:spTree>
    <p:extLst>
      <p:ext uri="{BB962C8B-B14F-4D97-AF65-F5344CB8AC3E}">
        <p14:creationId xmlns:p14="http://schemas.microsoft.com/office/powerpoint/2010/main" val="25043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A7B48-9753-37FF-764C-38143E5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2381172"/>
          </a:xfrm>
        </p:spPr>
        <p:txBody>
          <a:bodyPr>
            <a:normAutofit/>
          </a:bodyPr>
          <a:lstStyle/>
          <a:p>
            <a:r>
              <a:rPr lang="en-AU" sz="6000" dirty="0"/>
              <a:t>Spraying Drones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F212-01E1-BC26-C169-BD09FFC1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243932" cy="5431536"/>
          </a:xfrm>
        </p:spPr>
        <p:txBody>
          <a:bodyPr anchor="ctr">
            <a:normAutofit/>
          </a:bodyPr>
          <a:lstStyle/>
          <a:p>
            <a:r>
              <a:rPr lang="en-AU" b="1" dirty="0"/>
              <a:t>Handle</a:t>
            </a:r>
            <a:r>
              <a:rPr lang="en-AU" dirty="0"/>
              <a:t> complicated topologies [2,4,5]</a:t>
            </a:r>
          </a:p>
          <a:p>
            <a:r>
              <a:rPr lang="en-AU" dirty="0"/>
              <a:t>More </a:t>
            </a:r>
            <a:r>
              <a:rPr lang="en-AU" b="1" dirty="0"/>
              <a:t>accurate</a:t>
            </a:r>
            <a:r>
              <a:rPr lang="en-AU" dirty="0"/>
              <a:t> on smaller fields [2,3]</a:t>
            </a:r>
          </a:p>
          <a:p>
            <a:r>
              <a:rPr lang="en-AU" b="1" dirty="0"/>
              <a:t>Remotely</a:t>
            </a:r>
            <a:r>
              <a:rPr lang="en-AU" dirty="0"/>
              <a:t> controlled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b="1" dirty="0">
                <a:sym typeface="Wingdings" panose="05000000000000000000" pitchFamily="2" charset="2"/>
              </a:rPr>
              <a:t>Reduce health risk</a:t>
            </a:r>
            <a:r>
              <a:rPr lang="en-AU" dirty="0">
                <a:sym typeface="Wingdings" panose="05000000000000000000" pitchFamily="2" charset="2"/>
              </a:rPr>
              <a:t> to workers</a:t>
            </a:r>
            <a:r>
              <a:rPr lang="en-AU" dirty="0"/>
              <a:t> [1,2,3]</a:t>
            </a:r>
          </a:p>
          <a:p>
            <a:r>
              <a:rPr lang="en-AU" b="1" dirty="0"/>
              <a:t>Low-cost</a:t>
            </a:r>
            <a:r>
              <a:rPr lang="en-AU" dirty="0"/>
              <a:t> operation [5]</a:t>
            </a:r>
          </a:p>
          <a:p>
            <a:r>
              <a:rPr lang="en-AU" dirty="0"/>
              <a:t>Can also </a:t>
            </a:r>
            <a:r>
              <a:rPr lang="en-AU" b="1" dirty="0"/>
              <a:t>inspect</a:t>
            </a:r>
            <a:r>
              <a:rPr lang="en-AU" dirty="0"/>
              <a:t> crops </a:t>
            </a:r>
            <a:r>
              <a:rPr lang="en-AU" b="1" dirty="0"/>
              <a:t>visually</a:t>
            </a:r>
            <a:r>
              <a:rPr lang="en-AU" dirty="0"/>
              <a:t> (e.g. tar spot detection) [5,6]</a:t>
            </a:r>
          </a:p>
        </p:txBody>
      </p:sp>
      <p:pic>
        <p:nvPicPr>
          <p:cNvPr id="3074" name="Picture 2" descr="Agriculture Drone&quot; Images – Browse 260 Stock Photos, Vectors, and Video | Adobe  Stock">
            <a:extLst>
              <a:ext uri="{FF2B5EF4-FFF2-40B4-BE49-F238E27FC236}">
                <a16:creationId xmlns:a16="http://schemas.microsoft.com/office/drawing/2014/main" id="{32009A69-AD54-B883-788B-7FF69F10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3265713"/>
            <a:ext cx="4306055" cy="28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36FEF-9319-298A-9D86-7046BD6820F3}"/>
              </a:ext>
            </a:extLst>
          </p:cNvPr>
          <p:cNvSpPr txBox="1"/>
          <p:nvPr/>
        </p:nvSpPr>
        <p:spPr>
          <a:xfrm>
            <a:off x="2360244" y="6136416"/>
            <a:ext cx="216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Image source: Adobe Stock</a:t>
            </a:r>
          </a:p>
        </p:txBody>
      </p:sp>
    </p:spTree>
    <p:extLst>
      <p:ext uri="{BB962C8B-B14F-4D97-AF65-F5344CB8AC3E}">
        <p14:creationId xmlns:p14="http://schemas.microsoft.com/office/powerpoint/2010/main" val="242412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EAFA9-BD11-5AC6-B31B-3F510082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Sustainability development of spraying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633F-3168-5FD1-0EDE-4DBBB921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21" y="3974364"/>
            <a:ext cx="1891393" cy="219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Increase the quantity of healthy farm 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E1A77-1AF6-8ABB-A3E4-CDBD4324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4" y="2347414"/>
            <a:ext cx="1586094" cy="1560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B1B1B-EC52-FE26-8249-83127D1A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30" y="2378239"/>
            <a:ext cx="1586094" cy="1586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095CA-E64B-E707-1BD1-AACC815B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022" y="2407317"/>
            <a:ext cx="1595620" cy="155701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4C9A8D-F80D-56F3-1DDE-A894C252C3D6}"/>
              </a:ext>
            </a:extLst>
          </p:cNvPr>
          <p:cNvSpPr txBox="1">
            <a:spLocks/>
          </p:cNvSpPr>
          <p:nvPr/>
        </p:nvSpPr>
        <p:spPr>
          <a:xfrm>
            <a:off x="6450255" y="4084139"/>
            <a:ext cx="1962149" cy="219809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/>
              <a:t>Potential of innovation in agriculture industry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3268FD-CA5D-D13C-D174-50281E47F2DA}"/>
              </a:ext>
            </a:extLst>
          </p:cNvPr>
          <p:cNvSpPr txBox="1">
            <a:spLocks/>
          </p:cNvSpPr>
          <p:nvPr/>
        </p:nvSpPr>
        <p:spPr>
          <a:xfrm>
            <a:off x="9044572" y="4024236"/>
            <a:ext cx="2409921" cy="2198091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Farm production pattern: maintain robustness to pests &amp; diseases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D8DFA4-6EB2-C769-12C8-53BEEA1DE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951" y="2391717"/>
            <a:ext cx="1595620" cy="15826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0605DE8-5B1E-BD16-7A11-15EDDFE8A196}"/>
              </a:ext>
            </a:extLst>
          </p:cNvPr>
          <p:cNvSpPr txBox="1">
            <a:spLocks/>
          </p:cNvSpPr>
          <p:nvPr/>
        </p:nvSpPr>
        <p:spPr>
          <a:xfrm>
            <a:off x="3506232" y="4024236"/>
            <a:ext cx="2066690" cy="2198091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/>
              <a:t>Reduce health risk due to chemical exposure and hunger</a:t>
            </a:r>
          </a:p>
        </p:txBody>
      </p:sp>
    </p:spTree>
    <p:extLst>
      <p:ext uri="{BB962C8B-B14F-4D97-AF65-F5344CB8AC3E}">
        <p14:creationId xmlns:p14="http://schemas.microsoft.com/office/powerpoint/2010/main" val="28156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74AEA-5601-8700-8E4E-CA02D4E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U" sz="5100" dirty="0"/>
              <a:t>Limitations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7FA134-6EBF-0E12-3511-70A9ED34C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83732"/>
              </p:ext>
            </p:extLst>
          </p:nvPr>
        </p:nvGraphicFramePr>
        <p:xfrm>
          <a:off x="4594613" y="1280422"/>
          <a:ext cx="6900512" cy="445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9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1B90-21CA-5C81-E18A-42F0F726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6800">
                <a:solidFill>
                  <a:schemeClr val="bg1"/>
                </a:solidFill>
              </a:rPr>
              <a:t>Possible directions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B4BDF2B-D4FB-1199-30FE-9FC4FD38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1935"/>
              </p:ext>
            </p:extLst>
          </p:nvPr>
        </p:nvGraphicFramePr>
        <p:xfrm>
          <a:off x="838200" y="2761063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1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5855F-A7FB-0696-8E98-1221FA65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AU" sz="7200" dirty="0"/>
              <a:t>Conclusion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A803D"/>
          </a:solidFill>
          <a:ln w="38100" cap="rnd">
            <a:solidFill>
              <a:srgbClr val="AA803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2A79-65A0-994D-7899-7AE79963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>
            <a:normAutofit/>
          </a:bodyPr>
          <a:lstStyle/>
          <a:p>
            <a:r>
              <a:rPr lang="en-AU" sz="2000" dirty="0"/>
              <a:t>Spray drones has the </a:t>
            </a:r>
            <a:r>
              <a:rPr lang="en-AU" sz="2000" b="1" dirty="0"/>
              <a:t>potential to utilize</a:t>
            </a:r>
            <a:r>
              <a:rPr lang="en-AU" sz="2000" dirty="0"/>
              <a:t> in crops with small area or complex terrains, and is able to </a:t>
            </a:r>
            <a:r>
              <a:rPr lang="en-AU" sz="2000" b="1" dirty="0"/>
              <a:t>supplement</a:t>
            </a:r>
            <a:r>
              <a:rPr lang="en-AU" sz="2000" dirty="0"/>
              <a:t> traditional methods.</a:t>
            </a:r>
          </a:p>
          <a:p>
            <a:r>
              <a:rPr lang="en-AU" sz="2000" dirty="0"/>
              <a:t>Spray drones contribute to UN SDGs 2, 3, 9 and 12 through improving the agriculture production.</a:t>
            </a:r>
          </a:p>
          <a:p>
            <a:r>
              <a:rPr lang="en-AU" sz="2000" dirty="0"/>
              <a:t>Its current limitations hint </a:t>
            </a:r>
            <a:r>
              <a:rPr lang="en-AU" sz="2000" b="1" dirty="0"/>
              <a:t>possible development aims</a:t>
            </a:r>
            <a:r>
              <a:rPr lang="en-AU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Capacity: </a:t>
            </a:r>
            <a:r>
              <a:rPr lang="en-AU" sz="2000" b="1" dirty="0"/>
              <a:t>process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Expertise requirement: </a:t>
            </a:r>
            <a:r>
              <a:rPr lang="en-AU" sz="2000" b="1" dirty="0"/>
              <a:t>improve user-friendliness</a:t>
            </a:r>
          </a:p>
        </p:txBody>
      </p:sp>
      <p:pic>
        <p:nvPicPr>
          <p:cNvPr id="12" name="Picture 11" descr="Drone flying over a field">
            <a:extLst>
              <a:ext uri="{FF2B5EF4-FFF2-40B4-BE49-F238E27FC236}">
                <a16:creationId xmlns:a16="http://schemas.microsoft.com/office/drawing/2014/main" id="{AF496DA4-998F-4B71-32AB-C9F77DBF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4" r="24040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306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FF5F-1910-82CD-98ED-55668394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6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0F2-9758-D1E1-3C45-19A290FD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/>
              <a:t>[1] M. M. </a:t>
            </a:r>
            <a:r>
              <a:rPr lang="en-AU" sz="1200" dirty="0" err="1"/>
              <a:t>Vihari</a:t>
            </a:r>
            <a:r>
              <a:rPr lang="en-AU" sz="1200" dirty="0"/>
              <a:t>, U. R. </a:t>
            </a:r>
            <a:r>
              <a:rPr lang="en-AU" sz="1200" dirty="0" err="1"/>
              <a:t>Nelakuditi</a:t>
            </a:r>
            <a:r>
              <a:rPr lang="en-AU" sz="1200" dirty="0"/>
              <a:t> and M. P. Teja, "IoT based Unmanned Aerial Vehicle system for Agriculture applications," 2018 International Conference on Smart Systems and Inventive Technology (ICSSIT), Tirunelveli, India, 2018, pp. 26-28, </a:t>
            </a:r>
            <a:r>
              <a:rPr lang="en-AU" sz="1200" dirty="0" err="1"/>
              <a:t>doi</a:t>
            </a:r>
            <a:r>
              <a:rPr lang="en-AU" sz="1200" dirty="0"/>
              <a:t>: 10.1109/ICSSIT.2018.8748794.</a:t>
            </a:r>
          </a:p>
          <a:p>
            <a:pPr marL="0" indent="0">
              <a:buNone/>
            </a:pPr>
            <a:r>
              <a:rPr lang="en-AU" sz="1200" dirty="0"/>
              <a:t>[2] Spoorthi S., B. </a:t>
            </a:r>
            <a:r>
              <a:rPr lang="en-AU" sz="1200" dirty="0" err="1"/>
              <a:t>Shadaksharappa</a:t>
            </a:r>
            <a:r>
              <a:rPr lang="en-AU" sz="1200" dirty="0"/>
              <a:t>, Suraj S. and V. K. </a:t>
            </a:r>
            <a:r>
              <a:rPr lang="en-AU" sz="1200" dirty="0" err="1"/>
              <a:t>Manasa</a:t>
            </a:r>
            <a:r>
              <a:rPr lang="en-AU" sz="1200" dirty="0"/>
              <a:t>, "Freyr drone: Pesticide/fertilizers spraying drone - an agricultural approach," 2017 2nd International Conference on Computing and Communications Technologies (ICCCT), Chennai, India, 2017, pp. 252-255, </a:t>
            </a:r>
            <a:r>
              <a:rPr lang="en-AU" sz="1200" dirty="0" err="1"/>
              <a:t>doi</a:t>
            </a:r>
            <a:r>
              <a:rPr lang="en-AU" sz="1200" dirty="0"/>
              <a:t>: 10.1109/ICCCT2.2017.7972289.</a:t>
            </a:r>
          </a:p>
          <a:p>
            <a:pPr marL="0" indent="0">
              <a:buNone/>
            </a:pPr>
            <a:r>
              <a:rPr lang="en-AU" sz="1200" dirty="0"/>
              <a:t>[3] D. </a:t>
            </a:r>
            <a:r>
              <a:rPr lang="en-AU" sz="1200" dirty="0" err="1"/>
              <a:t>Yallappa</a:t>
            </a:r>
            <a:r>
              <a:rPr lang="en-AU" sz="1200" dirty="0"/>
              <a:t>, M. </a:t>
            </a:r>
            <a:r>
              <a:rPr lang="en-AU" sz="1200" dirty="0" err="1"/>
              <a:t>Veerangouda</a:t>
            </a:r>
            <a:r>
              <a:rPr lang="en-AU" sz="1200" dirty="0"/>
              <a:t>, D. </a:t>
            </a:r>
            <a:r>
              <a:rPr lang="en-AU" sz="1200" dirty="0" err="1"/>
              <a:t>Maski</a:t>
            </a:r>
            <a:r>
              <a:rPr lang="en-AU" sz="1200" dirty="0"/>
              <a:t>, V. Palled and M. </a:t>
            </a:r>
            <a:r>
              <a:rPr lang="en-AU" sz="1200" dirty="0" err="1"/>
              <a:t>Bheemanna</a:t>
            </a:r>
            <a:r>
              <a:rPr lang="en-AU" sz="1200" dirty="0"/>
              <a:t>, "Development and evaluation of drone mounted sprayer for pesticide applications to crops," 2017 IEEE Global Humanitarian Technology Conference (GHTC), San Jose, CA, USA, 2017, pp. 1-7, </a:t>
            </a:r>
            <a:r>
              <a:rPr lang="en-AU" sz="1200" dirty="0" err="1"/>
              <a:t>doi</a:t>
            </a:r>
            <a:r>
              <a:rPr lang="en-AU" sz="1200" dirty="0"/>
              <a:t>: 10.1109/GHTC.2017.8239330.</a:t>
            </a:r>
          </a:p>
          <a:p>
            <a:pPr marL="0" indent="0">
              <a:buNone/>
            </a:pPr>
            <a:r>
              <a:rPr lang="en-AU" sz="1200" dirty="0"/>
              <a:t>[4] </a:t>
            </a:r>
            <a:r>
              <a:rPr lang="en-AU" sz="1200" b="0" i="0" dirty="0">
                <a:effectLst/>
              </a:rPr>
              <a:t>X. Li </a:t>
            </a:r>
            <a:r>
              <a:rPr lang="en-AU" sz="1200" b="0" i="1" dirty="0">
                <a:effectLst/>
              </a:rPr>
              <a:t>et al.</a:t>
            </a:r>
            <a:r>
              <a:rPr lang="en-AU" sz="1200" b="0" i="0" dirty="0">
                <a:effectLst/>
              </a:rPr>
              <a:t>, “Comparison of UAV and fixed‐wing aerial application for alfalfa insect pest control: evaluating efficacy, residues, and spray quality,” </a:t>
            </a:r>
            <a:r>
              <a:rPr lang="en-AU" sz="1200" b="0" i="1" dirty="0">
                <a:effectLst/>
              </a:rPr>
              <a:t>Pest Management Science</a:t>
            </a:r>
            <a:r>
              <a:rPr lang="en-AU" sz="1200" b="0" i="0" dirty="0">
                <a:effectLst/>
              </a:rPr>
              <a:t>, vol. 77, no. 11, pp. 4980–4992, Jul. 2021, </a:t>
            </a:r>
            <a:r>
              <a:rPr lang="en-AU" sz="1200" b="0" i="0" dirty="0" err="1">
                <a:effectLst/>
              </a:rPr>
              <a:t>doi</a:t>
            </a:r>
            <a:r>
              <a:rPr lang="en-AU" sz="1200" b="0" i="0" dirty="0">
                <a:effectLst/>
              </a:rPr>
              <a:t>: </a:t>
            </a:r>
            <a:r>
              <a:rPr lang="en-AU" sz="1200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https://doi.org/10.1002/ps.6540</a:t>
            </a:r>
            <a:r>
              <a:rPr lang="en-AU" sz="12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AU" sz="1200" dirty="0"/>
              <a:t>[5] E. </a:t>
            </a:r>
            <a:r>
              <a:rPr lang="en-AU" sz="1200" dirty="0" err="1"/>
              <a:t>Ozkan</a:t>
            </a:r>
            <a:r>
              <a:rPr lang="en-AU" sz="1200" dirty="0"/>
              <a:t>, “Drones for Spraying Pesticides – Opportunities and Challenges”, 2023, URL: </a:t>
            </a:r>
            <a:r>
              <a:rPr lang="en-AU" sz="1200" dirty="0">
                <a:hlinkClick r:id="rId3"/>
              </a:rPr>
              <a:t>https://ohioline.osu.edu/factsheet/fabe-540</a:t>
            </a:r>
            <a:endParaRPr lang="en-AU" sz="1200" dirty="0"/>
          </a:p>
          <a:p>
            <a:pPr marL="0" indent="0"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8524867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1378</TotalTime>
  <Words>673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Sitka Display</vt:lpstr>
      <vt:lpstr>Wingdings</vt:lpstr>
      <vt:lpstr>SketchyVTI</vt:lpstr>
      <vt:lpstr>Pesticide-spraying drones in farming crops, and its contribution in sustainability</vt:lpstr>
      <vt:lpstr>Existing pesticide spraying methods</vt:lpstr>
      <vt:lpstr>Spraying Drones</vt:lpstr>
      <vt:lpstr>Sustainability development of spraying drones</vt:lpstr>
      <vt:lpstr>Limitations</vt:lpstr>
      <vt:lpstr>Possible directions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Pesticide-spraying drones in farming crops, and its contribution in sustainability</dc:title>
  <dc:creator>Tuan Khoi Nguyen</dc:creator>
  <cp:lastModifiedBy>Tuan Khoi Nguyen</cp:lastModifiedBy>
  <cp:revision>2</cp:revision>
  <dcterms:created xsi:type="dcterms:W3CDTF">2023-03-15T08:35:16Z</dcterms:created>
  <dcterms:modified xsi:type="dcterms:W3CDTF">2023-03-20T06:02:45Z</dcterms:modified>
</cp:coreProperties>
</file>