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7" r:id="rId2"/>
    <p:sldId id="260" r:id="rId3"/>
    <p:sldId id="261" r:id="rId4"/>
    <p:sldId id="258"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63" r:id="rId26"/>
    <p:sldId id="26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1/23/2022</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1/23/2022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Date Placeholder 3">
            <a:extLst>
              <a:ext uri="{FF2B5EF4-FFF2-40B4-BE49-F238E27FC236}">
                <a16:creationId xmlns:a16="http://schemas.microsoft.com/office/drawing/2014/main" id="{26152509-8D0C-4712-AA81-AF54972C78DB}"/>
              </a:ext>
            </a:extLst>
          </p:cNvPr>
          <p:cNvSpPr>
            <a:spLocks noGrp="1"/>
          </p:cNvSpPr>
          <p:nvPr>
            <p:ph type="dt" sz="half" idx="10"/>
          </p:nvPr>
        </p:nvSpPr>
        <p:spPr>
          <a:xfrm>
            <a:off x="838200" y="6486008"/>
            <a:ext cx="27432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58E92B09-5AF4-4E86-A8BE-E866F0E2C017}" type="datetime1">
              <a:rPr lang="en-US" smtClean="0"/>
              <a:pPr/>
              <a:t>1/23/2022</a:t>
            </a:fld>
            <a:endParaRPr lang="en-US"/>
          </a:p>
        </p:txBody>
      </p:sp>
      <p:sp>
        <p:nvSpPr>
          <p:cNvPr id="10" name="Footer Placeholder 4">
            <a:extLst>
              <a:ext uri="{FF2B5EF4-FFF2-40B4-BE49-F238E27FC236}">
                <a16:creationId xmlns:a16="http://schemas.microsoft.com/office/drawing/2014/main" id="{A9A90DE7-FAAB-4B91-AC83-B18850F1EC89}"/>
              </a:ext>
            </a:extLst>
          </p:cNvPr>
          <p:cNvSpPr>
            <a:spLocks noGrp="1"/>
          </p:cNvSpPr>
          <p:nvPr>
            <p:ph type="ftr" sz="quarter" idx="11"/>
          </p:nvPr>
        </p:nvSpPr>
        <p:spPr>
          <a:xfrm>
            <a:off x="4038600" y="6486008"/>
            <a:ext cx="41148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11" name="Slide Number Placeholder 5">
            <a:extLst>
              <a:ext uri="{FF2B5EF4-FFF2-40B4-BE49-F238E27FC236}">
                <a16:creationId xmlns:a16="http://schemas.microsoft.com/office/drawing/2014/main" id="{0FD5971E-BD21-416C-BC2E-97EE0E09A50C}"/>
              </a:ext>
            </a:extLst>
          </p:cNvPr>
          <p:cNvSpPr>
            <a:spLocks noGrp="1"/>
          </p:cNvSpPr>
          <p:nvPr>
            <p:ph type="sldNum" sz="quarter" idx="12"/>
          </p:nvPr>
        </p:nvSpPr>
        <p:spPr>
          <a:xfrm>
            <a:off x="9156511" y="6492877"/>
            <a:ext cx="27432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Tree>
    <p:extLst>
      <p:ext uri="{BB962C8B-B14F-4D97-AF65-F5344CB8AC3E}">
        <p14:creationId xmlns:p14="http://schemas.microsoft.com/office/powerpoint/2010/main" val="4079575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838200" y="6486008"/>
            <a:ext cx="27432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1/23/2022</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4038600" y="6486008"/>
            <a:ext cx="41148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9156511" y="6492877"/>
            <a:ext cx="27432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7" name="Title 8">
            <a:extLst>
              <a:ext uri="{FF2B5EF4-FFF2-40B4-BE49-F238E27FC236}">
                <a16:creationId xmlns:a16="http://schemas.microsoft.com/office/drawing/2014/main" id="{DEAFB3E9-4F5E-435C-B51A-CC5766A852DA}"/>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a:t>
            </a:r>
          </a:p>
        </p:txBody>
      </p:sp>
      <p:sp>
        <p:nvSpPr>
          <p:cNvPr id="8" name="Content Placeholder 7">
            <a:extLst>
              <a:ext uri="{FF2B5EF4-FFF2-40B4-BE49-F238E27FC236}">
                <a16:creationId xmlns:a16="http://schemas.microsoft.com/office/drawing/2014/main" id="{69C57778-6639-411E-9B4C-12D035AECE27}"/>
              </a:ext>
            </a:extLst>
          </p:cNvPr>
          <p:cNvSpPr>
            <a:spLocks noGrp="1"/>
          </p:cNvSpPr>
          <p:nvPr>
            <p:ph sz="quarter" idx="13"/>
          </p:nvPr>
        </p:nvSpPr>
        <p:spPr>
          <a:xfrm>
            <a:off x="338736" y="1058844"/>
            <a:ext cx="11514528" cy="490912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6132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Date Placeholder 3">
            <a:extLst>
              <a:ext uri="{FF2B5EF4-FFF2-40B4-BE49-F238E27FC236}">
                <a16:creationId xmlns:a16="http://schemas.microsoft.com/office/drawing/2014/main" id="{84B5929F-A28F-4256-A6B2-5D095331D016}"/>
              </a:ext>
            </a:extLst>
          </p:cNvPr>
          <p:cNvSpPr>
            <a:spLocks noGrp="1"/>
          </p:cNvSpPr>
          <p:nvPr>
            <p:ph type="dt" sz="half" idx="10"/>
          </p:nvPr>
        </p:nvSpPr>
        <p:spPr>
          <a:xfrm>
            <a:off x="838200" y="6486008"/>
            <a:ext cx="27432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B3ACFEBC-8634-4116-B617-2BE5C2034C2C}" type="datetime1">
              <a:rPr lang="en-US" smtClean="0"/>
              <a:pPr/>
              <a:t>1/23/2022</a:t>
            </a:fld>
            <a:endParaRPr lang="en-US"/>
          </a:p>
        </p:txBody>
      </p:sp>
      <p:sp>
        <p:nvSpPr>
          <p:cNvPr id="9" name="Footer Placeholder 4">
            <a:extLst>
              <a:ext uri="{FF2B5EF4-FFF2-40B4-BE49-F238E27FC236}">
                <a16:creationId xmlns:a16="http://schemas.microsoft.com/office/drawing/2014/main" id="{7C2F339A-915E-4496-B889-28FBBAAD3123}"/>
              </a:ext>
            </a:extLst>
          </p:cNvPr>
          <p:cNvSpPr>
            <a:spLocks noGrp="1"/>
          </p:cNvSpPr>
          <p:nvPr>
            <p:ph type="ftr" sz="quarter" idx="11"/>
          </p:nvPr>
        </p:nvSpPr>
        <p:spPr>
          <a:xfrm>
            <a:off x="4038600" y="6486008"/>
            <a:ext cx="41148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0" name="Slide Number Placeholder 5">
            <a:extLst>
              <a:ext uri="{FF2B5EF4-FFF2-40B4-BE49-F238E27FC236}">
                <a16:creationId xmlns:a16="http://schemas.microsoft.com/office/drawing/2014/main" id="{028A2E5F-7F4D-4F39-A494-67088E8046DE}"/>
              </a:ext>
            </a:extLst>
          </p:cNvPr>
          <p:cNvSpPr>
            <a:spLocks noGrp="1"/>
          </p:cNvSpPr>
          <p:nvPr>
            <p:ph type="sldNum" sz="quarter" idx="12"/>
          </p:nvPr>
        </p:nvSpPr>
        <p:spPr>
          <a:xfrm>
            <a:off x="9156511" y="6492877"/>
            <a:ext cx="27432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11" name="Title 8">
            <a:extLst>
              <a:ext uri="{FF2B5EF4-FFF2-40B4-BE49-F238E27FC236}">
                <a16:creationId xmlns:a16="http://schemas.microsoft.com/office/drawing/2014/main" id="{FC0C4515-8106-49DA-9C06-E98AF815242A}"/>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2:……………………………………..</a:t>
            </a:r>
          </a:p>
        </p:txBody>
      </p:sp>
      <p:sp>
        <p:nvSpPr>
          <p:cNvPr id="12" name="Chart Placeholder 9">
            <a:extLst>
              <a:ext uri="{FF2B5EF4-FFF2-40B4-BE49-F238E27FC236}">
                <a16:creationId xmlns:a16="http://schemas.microsoft.com/office/drawing/2014/main" id="{F49327FB-190B-40C4-9FC9-66F9F7D12317}"/>
              </a:ext>
            </a:extLst>
          </p:cNvPr>
          <p:cNvSpPr>
            <a:spLocks noGrp="1"/>
          </p:cNvSpPr>
          <p:nvPr>
            <p:ph type="chart" sz="quarter" idx="13" hasCustomPrompt="1"/>
          </p:nvPr>
        </p:nvSpPr>
        <p:spPr>
          <a:xfrm>
            <a:off x="330201" y="1406769"/>
            <a:ext cx="5765800" cy="465589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Chart</a:t>
            </a:r>
          </a:p>
        </p:txBody>
      </p:sp>
      <p:sp>
        <p:nvSpPr>
          <p:cNvPr id="13" name="Picture Placeholder 11">
            <a:extLst>
              <a:ext uri="{FF2B5EF4-FFF2-40B4-BE49-F238E27FC236}">
                <a16:creationId xmlns:a16="http://schemas.microsoft.com/office/drawing/2014/main" id="{733EBCBB-E1FE-415C-8ED9-6D1F36748478}"/>
              </a:ext>
            </a:extLst>
          </p:cNvPr>
          <p:cNvSpPr>
            <a:spLocks noGrp="1"/>
          </p:cNvSpPr>
          <p:nvPr>
            <p:ph type="pic" sz="quarter" idx="14" hasCustomPrompt="1"/>
          </p:nvPr>
        </p:nvSpPr>
        <p:spPr>
          <a:xfrm>
            <a:off x="6238876" y="1414465"/>
            <a:ext cx="5445125" cy="4656137"/>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Picture</a:t>
            </a:r>
          </a:p>
        </p:txBody>
      </p:sp>
    </p:spTree>
    <p:extLst>
      <p:ext uri="{BB962C8B-B14F-4D97-AF65-F5344CB8AC3E}">
        <p14:creationId xmlns:p14="http://schemas.microsoft.com/office/powerpoint/2010/main" val="3887669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8">
            <a:extLst>
              <a:ext uri="{FF2B5EF4-FFF2-40B4-BE49-F238E27FC236}">
                <a16:creationId xmlns:a16="http://schemas.microsoft.com/office/drawing/2014/main" id="{3E6AE9CF-41FF-46D0-BF7A-815E4777895E}"/>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3:……………………………………..</a:t>
            </a:r>
          </a:p>
        </p:txBody>
      </p:sp>
      <p:sp>
        <p:nvSpPr>
          <p:cNvPr id="12" name="Text Placeholder 9">
            <a:extLst>
              <a:ext uri="{FF2B5EF4-FFF2-40B4-BE49-F238E27FC236}">
                <a16:creationId xmlns:a16="http://schemas.microsoft.com/office/drawing/2014/main" id="{A85E41C6-3987-4F5C-A750-35F5C730A567}"/>
              </a:ext>
            </a:extLst>
          </p:cNvPr>
          <p:cNvSpPr>
            <a:spLocks noGrp="1"/>
          </p:cNvSpPr>
          <p:nvPr>
            <p:ph type="body" sz="quarter" idx="13"/>
          </p:nvPr>
        </p:nvSpPr>
        <p:spPr>
          <a:xfrm>
            <a:off x="337540" y="1032512"/>
            <a:ext cx="11515725" cy="493871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3">
            <a:extLst>
              <a:ext uri="{FF2B5EF4-FFF2-40B4-BE49-F238E27FC236}">
                <a16:creationId xmlns:a16="http://schemas.microsoft.com/office/drawing/2014/main" id="{C99BA7CA-DC84-4A35-BD8A-C14D582181A5}"/>
              </a:ext>
            </a:extLst>
          </p:cNvPr>
          <p:cNvSpPr>
            <a:spLocks noGrp="1"/>
          </p:cNvSpPr>
          <p:nvPr>
            <p:ph type="dt" sz="half" idx="10"/>
          </p:nvPr>
        </p:nvSpPr>
        <p:spPr>
          <a:xfrm>
            <a:off x="838200" y="6486008"/>
            <a:ext cx="27432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8CDB0C24-DFE0-41C5-B02D-FC32F5C22F7C}" type="datetime1">
              <a:rPr lang="en-US" smtClean="0"/>
              <a:pPr/>
              <a:t>1/23/2022</a:t>
            </a:fld>
            <a:endParaRPr lang="en-US"/>
          </a:p>
        </p:txBody>
      </p:sp>
      <p:sp>
        <p:nvSpPr>
          <p:cNvPr id="14" name="Footer Placeholder 4">
            <a:extLst>
              <a:ext uri="{FF2B5EF4-FFF2-40B4-BE49-F238E27FC236}">
                <a16:creationId xmlns:a16="http://schemas.microsoft.com/office/drawing/2014/main" id="{E1DCC345-F4E6-42D6-9173-88011D0E2741}"/>
              </a:ext>
            </a:extLst>
          </p:cNvPr>
          <p:cNvSpPr>
            <a:spLocks noGrp="1"/>
          </p:cNvSpPr>
          <p:nvPr>
            <p:ph type="ftr" sz="quarter" idx="11"/>
          </p:nvPr>
        </p:nvSpPr>
        <p:spPr>
          <a:xfrm>
            <a:off x="4038600" y="6486008"/>
            <a:ext cx="41148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15" name="Slide Number Placeholder 5">
            <a:extLst>
              <a:ext uri="{FF2B5EF4-FFF2-40B4-BE49-F238E27FC236}">
                <a16:creationId xmlns:a16="http://schemas.microsoft.com/office/drawing/2014/main" id="{BD82AFB1-CD7C-4710-A82A-F9FEE6DA5C86}"/>
              </a:ext>
            </a:extLst>
          </p:cNvPr>
          <p:cNvSpPr>
            <a:spLocks noGrp="1"/>
          </p:cNvSpPr>
          <p:nvPr>
            <p:ph type="sldNum" sz="quarter" idx="12"/>
          </p:nvPr>
        </p:nvSpPr>
        <p:spPr>
          <a:xfrm>
            <a:off x="9156511" y="6492877"/>
            <a:ext cx="27432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Tree>
    <p:extLst>
      <p:ext uri="{BB962C8B-B14F-4D97-AF65-F5344CB8AC3E}">
        <p14:creationId xmlns:p14="http://schemas.microsoft.com/office/powerpoint/2010/main" val="958126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Date Placeholder 3">
            <a:extLst>
              <a:ext uri="{FF2B5EF4-FFF2-40B4-BE49-F238E27FC236}">
                <a16:creationId xmlns:a16="http://schemas.microsoft.com/office/drawing/2014/main" id="{4F1F29B1-F2F8-4527-A0B9-5A566F0DB568}"/>
              </a:ext>
            </a:extLst>
          </p:cNvPr>
          <p:cNvSpPr>
            <a:spLocks noGrp="1"/>
          </p:cNvSpPr>
          <p:nvPr>
            <p:ph type="dt" sz="half" idx="10"/>
          </p:nvPr>
        </p:nvSpPr>
        <p:spPr>
          <a:xfrm>
            <a:off x="838200" y="6486008"/>
            <a:ext cx="2743200" cy="365125"/>
          </a:xfrm>
          <a:prstGeom prst="rect">
            <a:avLst/>
          </a:prstGeom>
        </p:spPr>
        <p:txBody>
          <a:bodyPr/>
          <a:lstStyle>
            <a:lvl1pPr>
              <a:defRPr sz="12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fld id="{EEBFCEF3-2DDE-476B-8A96-303EC557333C}" type="datetime1">
              <a:rPr lang="en-US" smtClean="0"/>
              <a:pPr/>
              <a:t>1/23/2022</a:t>
            </a:fld>
            <a:endParaRPr lang="en-US"/>
          </a:p>
        </p:txBody>
      </p:sp>
      <p:sp>
        <p:nvSpPr>
          <p:cNvPr id="7" name="Footer Placeholder 4">
            <a:extLst>
              <a:ext uri="{FF2B5EF4-FFF2-40B4-BE49-F238E27FC236}">
                <a16:creationId xmlns:a16="http://schemas.microsoft.com/office/drawing/2014/main" id="{B1F89192-9608-4DA0-9D58-CE5D74F0161B}"/>
              </a:ext>
            </a:extLst>
          </p:cNvPr>
          <p:cNvSpPr>
            <a:spLocks noGrp="1"/>
          </p:cNvSpPr>
          <p:nvPr>
            <p:ph type="ftr" sz="quarter" idx="11"/>
          </p:nvPr>
        </p:nvSpPr>
        <p:spPr>
          <a:xfrm>
            <a:off x="4038600" y="6486008"/>
            <a:ext cx="41148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8" name="Slide Number Placeholder 5">
            <a:extLst>
              <a:ext uri="{FF2B5EF4-FFF2-40B4-BE49-F238E27FC236}">
                <a16:creationId xmlns:a16="http://schemas.microsoft.com/office/drawing/2014/main" id="{41300396-45C9-472A-AA37-70408F1C2FAF}"/>
              </a:ext>
            </a:extLst>
          </p:cNvPr>
          <p:cNvSpPr>
            <a:spLocks noGrp="1"/>
          </p:cNvSpPr>
          <p:nvPr>
            <p:ph type="sldNum" sz="quarter" idx="12"/>
          </p:nvPr>
        </p:nvSpPr>
        <p:spPr>
          <a:xfrm>
            <a:off x="9156511" y="6492877"/>
            <a:ext cx="27432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9" name="Content Placeholder 4">
            <a:extLst>
              <a:ext uri="{FF2B5EF4-FFF2-40B4-BE49-F238E27FC236}">
                <a16:creationId xmlns:a16="http://schemas.microsoft.com/office/drawing/2014/main" id="{45B855E6-8413-49D5-929E-33A3B3627516}"/>
              </a:ext>
            </a:extLst>
          </p:cNvPr>
          <p:cNvSpPr>
            <a:spLocks noGrp="1"/>
          </p:cNvSpPr>
          <p:nvPr>
            <p:ph sz="quarter" idx="13"/>
          </p:nvPr>
        </p:nvSpPr>
        <p:spPr>
          <a:xfrm>
            <a:off x="4558372" y="1248325"/>
            <a:ext cx="7391400" cy="520541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8">
            <a:extLst>
              <a:ext uri="{FF2B5EF4-FFF2-40B4-BE49-F238E27FC236}">
                <a16:creationId xmlns:a16="http://schemas.microsoft.com/office/drawing/2014/main" id="{AB6BBE52-BFE6-4B4F-95C1-25C2EB84A64F}"/>
              </a:ext>
            </a:extLst>
          </p:cNvPr>
          <p:cNvSpPr>
            <a:spLocks noGrp="1"/>
          </p:cNvSpPr>
          <p:nvPr>
            <p:ph type="title" hasCustomPrompt="1"/>
          </p:nvPr>
        </p:nvSpPr>
        <p:spPr>
          <a:xfrm>
            <a:off x="4558372" y="404265"/>
            <a:ext cx="7391400" cy="436098"/>
          </a:xfrm>
          <a:prstGeom prst="rect">
            <a:avLst/>
          </a:prstGeom>
        </p:spPr>
        <p:txBody>
          <a:bodyPr/>
          <a:lstStyle>
            <a:lvl1pPr>
              <a:defRPr sz="2800" b="1">
                <a:solidFill>
                  <a:schemeClr val="tx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a:t>
            </a:r>
          </a:p>
        </p:txBody>
      </p:sp>
    </p:spTree>
    <p:extLst>
      <p:ext uri="{BB962C8B-B14F-4D97-AF65-F5344CB8AC3E}">
        <p14:creationId xmlns:p14="http://schemas.microsoft.com/office/powerpoint/2010/main" val="4113439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98A78F82-82C6-4F07-B7D8-4A1219A1BB45}"/>
              </a:ext>
            </a:extLst>
          </p:cNvPr>
          <p:cNvSpPr>
            <a:spLocks noGrp="1"/>
          </p:cNvSpPr>
          <p:nvPr>
            <p:ph type="dt" sz="half" idx="10"/>
          </p:nvPr>
        </p:nvSpPr>
        <p:spPr>
          <a:xfrm>
            <a:off x="838200" y="6486008"/>
            <a:ext cx="27432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19A9EFEF-A194-4819-82D7-1112425D0E86}" type="datetime1">
              <a:rPr lang="en-US" smtClean="0"/>
              <a:pPr/>
              <a:t>1/23/2022</a:t>
            </a:fld>
            <a:endParaRPr lang="en-US"/>
          </a:p>
        </p:txBody>
      </p:sp>
      <p:sp>
        <p:nvSpPr>
          <p:cNvPr id="8" name="Footer Placeholder 4">
            <a:extLst>
              <a:ext uri="{FF2B5EF4-FFF2-40B4-BE49-F238E27FC236}">
                <a16:creationId xmlns:a16="http://schemas.microsoft.com/office/drawing/2014/main" id="{12041C72-5CA2-4523-9F1E-50662A3276CE}"/>
              </a:ext>
            </a:extLst>
          </p:cNvPr>
          <p:cNvSpPr>
            <a:spLocks noGrp="1"/>
          </p:cNvSpPr>
          <p:nvPr>
            <p:ph type="ftr" sz="quarter" idx="11"/>
          </p:nvPr>
        </p:nvSpPr>
        <p:spPr>
          <a:xfrm>
            <a:off x="4038600" y="6486008"/>
            <a:ext cx="41148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3AD6B24F-6759-4931-A1C4-77BA8AF7E085}"/>
              </a:ext>
            </a:extLst>
          </p:cNvPr>
          <p:cNvSpPr>
            <a:spLocks noGrp="1"/>
          </p:cNvSpPr>
          <p:nvPr>
            <p:ph type="sldNum" sz="quarter" idx="12"/>
          </p:nvPr>
        </p:nvSpPr>
        <p:spPr>
          <a:xfrm>
            <a:off x="9156511" y="6492877"/>
            <a:ext cx="27432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10" name="Title 8">
            <a:extLst>
              <a:ext uri="{FF2B5EF4-FFF2-40B4-BE49-F238E27FC236}">
                <a16:creationId xmlns:a16="http://schemas.microsoft.com/office/drawing/2014/main" id="{1CD850F7-B0EC-49AD-960D-051EAF5F36DD}"/>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5:……………………………………..</a:t>
            </a:r>
          </a:p>
        </p:txBody>
      </p:sp>
      <p:sp>
        <p:nvSpPr>
          <p:cNvPr id="11" name="Chart Placeholder 14">
            <a:extLst>
              <a:ext uri="{FF2B5EF4-FFF2-40B4-BE49-F238E27FC236}">
                <a16:creationId xmlns:a16="http://schemas.microsoft.com/office/drawing/2014/main" id="{4A80550F-98CB-400B-9D36-210A7AED20E8}"/>
              </a:ext>
            </a:extLst>
          </p:cNvPr>
          <p:cNvSpPr>
            <a:spLocks noGrp="1"/>
          </p:cNvSpPr>
          <p:nvPr>
            <p:ph type="chart" sz="quarter" idx="13" hasCustomPrompt="1"/>
          </p:nvPr>
        </p:nvSpPr>
        <p:spPr>
          <a:xfrm>
            <a:off x="338736" y="1406527"/>
            <a:ext cx="5757264" cy="4670425"/>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Chart</a:t>
            </a:r>
          </a:p>
        </p:txBody>
      </p:sp>
      <p:sp>
        <p:nvSpPr>
          <p:cNvPr id="12" name="Table Placeholder 16">
            <a:extLst>
              <a:ext uri="{FF2B5EF4-FFF2-40B4-BE49-F238E27FC236}">
                <a16:creationId xmlns:a16="http://schemas.microsoft.com/office/drawing/2014/main" id="{15345DA2-1E92-473D-9483-A24F87614F3D}"/>
              </a:ext>
            </a:extLst>
          </p:cNvPr>
          <p:cNvSpPr>
            <a:spLocks noGrp="1"/>
          </p:cNvSpPr>
          <p:nvPr>
            <p:ph type="tbl" sz="quarter" idx="14" hasCustomPrompt="1"/>
          </p:nvPr>
        </p:nvSpPr>
        <p:spPr>
          <a:xfrm>
            <a:off x="6210301" y="1392239"/>
            <a:ext cx="5592763" cy="468471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Table</a:t>
            </a:r>
          </a:p>
        </p:txBody>
      </p:sp>
    </p:spTree>
    <p:extLst>
      <p:ext uri="{BB962C8B-B14F-4D97-AF65-F5344CB8AC3E}">
        <p14:creationId xmlns:p14="http://schemas.microsoft.com/office/powerpoint/2010/main" val="32426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Date Placeholder 3">
            <a:extLst>
              <a:ext uri="{FF2B5EF4-FFF2-40B4-BE49-F238E27FC236}">
                <a16:creationId xmlns:a16="http://schemas.microsoft.com/office/drawing/2014/main" id="{A21A061D-9F38-49ED-BAF8-8055D9FB97A5}"/>
              </a:ext>
            </a:extLst>
          </p:cNvPr>
          <p:cNvSpPr>
            <a:spLocks noGrp="1"/>
          </p:cNvSpPr>
          <p:nvPr>
            <p:ph type="dt" sz="half" idx="10"/>
          </p:nvPr>
        </p:nvSpPr>
        <p:spPr>
          <a:xfrm>
            <a:off x="838200" y="6492877"/>
            <a:ext cx="2743200" cy="365125"/>
          </a:xfrm>
          <a:prstGeom prst="rect">
            <a:avLst/>
          </a:prstGeom>
        </p:spPr>
        <p:txBody>
          <a:bodyPr/>
          <a:lstStyle>
            <a:lvl1pPr>
              <a:defRPr sz="12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fld id="{82F65D4C-DEE4-4C7B-91C4-D6D57A523E98}" type="datetime1">
              <a:rPr lang="en-US" smtClean="0"/>
              <a:pPr/>
              <a:t>1/23/2022</a:t>
            </a:fld>
            <a:endParaRPr lang="en-US"/>
          </a:p>
        </p:txBody>
      </p:sp>
      <p:sp>
        <p:nvSpPr>
          <p:cNvPr id="9" name="Footer Placeholder 4">
            <a:extLst>
              <a:ext uri="{FF2B5EF4-FFF2-40B4-BE49-F238E27FC236}">
                <a16:creationId xmlns:a16="http://schemas.microsoft.com/office/drawing/2014/main" id="{490FAA6E-46AD-4366-8E80-2F5BEB7D5B24}"/>
              </a:ext>
            </a:extLst>
          </p:cNvPr>
          <p:cNvSpPr>
            <a:spLocks noGrp="1"/>
          </p:cNvSpPr>
          <p:nvPr>
            <p:ph type="ftr" sz="quarter" idx="11"/>
          </p:nvPr>
        </p:nvSpPr>
        <p:spPr>
          <a:xfrm>
            <a:off x="4038600" y="6492877"/>
            <a:ext cx="41148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0" name="Slide Number Placeholder 5">
            <a:extLst>
              <a:ext uri="{FF2B5EF4-FFF2-40B4-BE49-F238E27FC236}">
                <a16:creationId xmlns:a16="http://schemas.microsoft.com/office/drawing/2014/main" id="{9A5604C7-0828-446E-97CC-8D6162E69E60}"/>
              </a:ext>
            </a:extLst>
          </p:cNvPr>
          <p:cNvSpPr>
            <a:spLocks noGrp="1"/>
          </p:cNvSpPr>
          <p:nvPr>
            <p:ph type="sldNum" sz="quarter" idx="12"/>
          </p:nvPr>
        </p:nvSpPr>
        <p:spPr>
          <a:xfrm>
            <a:off x="9156511" y="6492877"/>
            <a:ext cx="27432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Tree>
    <p:extLst>
      <p:ext uri="{BB962C8B-B14F-4D97-AF65-F5344CB8AC3E}">
        <p14:creationId xmlns:p14="http://schemas.microsoft.com/office/powerpoint/2010/main" val="2014881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6033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4">
            <a:extLst>
              <a:ext uri="{FF2B5EF4-FFF2-40B4-BE49-F238E27FC236}">
                <a16:creationId xmlns:a16="http://schemas.microsoft.com/office/drawing/2014/main" id="{4C167836-5AFF-4757-AB55-39FD3BBF9D47}"/>
              </a:ext>
            </a:extLst>
          </p:cNvPr>
          <p:cNvSpPr>
            <a:spLocks noGrp="1"/>
          </p:cNvSpPr>
          <p:nvPr>
            <p:ph type="title" hasCustomPrompt="1"/>
          </p:nvPr>
        </p:nvSpPr>
        <p:spPr>
          <a:xfrm>
            <a:off x="3788899" y="2461848"/>
            <a:ext cx="4614203" cy="1934307"/>
          </a:xfrm>
          <a:prstGeom prst="rect">
            <a:avLst/>
          </a:prstGeom>
        </p:spPr>
        <p:txBody>
          <a:bodyPr/>
          <a:lstStyle>
            <a:lvl1pPr algn="ctr">
              <a:defRPr sz="4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CLICK TO EDIT MASTER TITLE STYLE</a:t>
            </a:r>
          </a:p>
        </p:txBody>
      </p:sp>
    </p:spTree>
    <p:extLst>
      <p:ext uri="{BB962C8B-B14F-4D97-AF65-F5344CB8AC3E}">
        <p14:creationId xmlns:p14="http://schemas.microsoft.com/office/powerpoint/2010/main" val="2981520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9543385"/>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49" r:id="rId9"/>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residentmario/iowa-liquor-sales"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Text&#10;&#10;Description automatically generated">
            <a:extLst>
              <a:ext uri="{FF2B5EF4-FFF2-40B4-BE49-F238E27FC236}">
                <a16:creationId xmlns:a16="http://schemas.microsoft.com/office/drawing/2014/main" id="{737FC17F-78B9-4DA3-B1E3-B6651CB17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638" y="284379"/>
            <a:ext cx="3174367" cy="1153516"/>
          </a:xfrm>
          <a:prstGeom prst="rect">
            <a:avLst/>
          </a:prstGeom>
        </p:spPr>
      </p:pic>
      <p:sp>
        <p:nvSpPr>
          <p:cNvPr id="3" name="Title 6">
            <a:extLst>
              <a:ext uri="{FF2B5EF4-FFF2-40B4-BE49-F238E27FC236}">
                <a16:creationId xmlns:a16="http://schemas.microsoft.com/office/drawing/2014/main" id="{5702E00C-3125-4CD1-A5F8-64723BF48E3E}"/>
              </a:ext>
            </a:extLst>
          </p:cNvPr>
          <p:cNvSpPr txBox="1">
            <a:spLocks/>
          </p:cNvSpPr>
          <p:nvPr/>
        </p:nvSpPr>
        <p:spPr>
          <a:xfrm>
            <a:off x="113917" y="1712348"/>
            <a:ext cx="10281367" cy="1534440"/>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a:t>Phân Tích Dữ Liệu Và Xây Dựng Mô Hình Dự Đoán Dữ Liệu Bán Hàng</a:t>
            </a:r>
            <a:endParaRPr lang="en-US" sz="4800" dirty="0"/>
          </a:p>
        </p:txBody>
      </p:sp>
      <p:sp>
        <p:nvSpPr>
          <p:cNvPr id="4" name="Title 6">
            <a:extLst>
              <a:ext uri="{FF2B5EF4-FFF2-40B4-BE49-F238E27FC236}">
                <a16:creationId xmlns:a16="http://schemas.microsoft.com/office/drawing/2014/main" id="{72BF49D9-2FCE-4950-8B1C-F580CC18F4C9}"/>
              </a:ext>
            </a:extLst>
          </p:cNvPr>
          <p:cNvSpPr txBox="1">
            <a:spLocks/>
          </p:cNvSpPr>
          <p:nvPr/>
        </p:nvSpPr>
        <p:spPr>
          <a:xfrm>
            <a:off x="386638" y="3814857"/>
            <a:ext cx="8645072" cy="848793"/>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2400" b="0"/>
              <a:t>Giảng viên hướng dẫn : Th.S. Nguyễn Hồng Phương</a:t>
            </a:r>
          </a:p>
          <a:p>
            <a:r>
              <a:rPr lang="en-US" sz="2400" b="0"/>
              <a:t>Sinh viên thực hiện 	   :  Nguyễn Minh Tuấn - 20183657</a:t>
            </a:r>
            <a:endParaRPr lang="en-US" sz="2400" b="0" dirty="0"/>
          </a:p>
        </p:txBody>
      </p:sp>
      <p:sp>
        <p:nvSpPr>
          <p:cNvPr id="9" name="Slide Number Placeholder 8">
            <a:extLst>
              <a:ext uri="{FF2B5EF4-FFF2-40B4-BE49-F238E27FC236}">
                <a16:creationId xmlns:a16="http://schemas.microsoft.com/office/drawing/2014/main" id="{99BF4829-01AB-4F75-A03B-DF4FC4C312C6}"/>
              </a:ext>
            </a:extLst>
          </p:cNvPr>
          <p:cNvSpPr>
            <a:spLocks noGrp="1"/>
          </p:cNvSpPr>
          <p:nvPr>
            <p:ph type="sldNum" sz="quarter" idx="12"/>
          </p:nvPr>
        </p:nvSpPr>
        <p:spPr/>
        <p:txBody>
          <a:bodyPr/>
          <a:lstStyle/>
          <a:p>
            <a:fld id="{9EA0BE3B-158A-4EDF-80DC-E394A0D1600F}" type="slidenum">
              <a:rPr lang="en-US" smtClean="0"/>
              <a:pPr/>
              <a:t>1</a:t>
            </a:fld>
            <a:endParaRPr lang="en-US"/>
          </a:p>
        </p:txBody>
      </p:sp>
    </p:spTree>
    <p:extLst>
      <p:ext uri="{BB962C8B-B14F-4D97-AF65-F5344CB8AC3E}">
        <p14:creationId xmlns:p14="http://schemas.microsoft.com/office/powerpoint/2010/main" val="743172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D019-96A4-4D1E-AFB5-09D65C86E12D}"/>
              </a:ext>
            </a:extLst>
          </p:cNvPr>
          <p:cNvSpPr>
            <a:spLocks noGrp="1"/>
          </p:cNvSpPr>
          <p:nvPr>
            <p:ph type="title"/>
          </p:nvPr>
        </p:nvSpPr>
        <p:spPr/>
        <p:txBody>
          <a:bodyPr/>
          <a:lstStyle/>
          <a:p>
            <a:r>
              <a:rPr lang="en-US"/>
              <a:t>II. Khám Phá Dữ Liệu </a:t>
            </a:r>
          </a:p>
        </p:txBody>
      </p:sp>
      <p:sp>
        <p:nvSpPr>
          <p:cNvPr id="6" name="Slide Number Placeholder 5">
            <a:extLst>
              <a:ext uri="{FF2B5EF4-FFF2-40B4-BE49-F238E27FC236}">
                <a16:creationId xmlns:a16="http://schemas.microsoft.com/office/drawing/2014/main" id="{11E4677A-4F02-4478-B9B8-685D0B6264D3}"/>
              </a:ext>
            </a:extLst>
          </p:cNvPr>
          <p:cNvSpPr>
            <a:spLocks noGrp="1"/>
          </p:cNvSpPr>
          <p:nvPr>
            <p:ph type="sldNum" sz="quarter" idx="12"/>
          </p:nvPr>
        </p:nvSpPr>
        <p:spPr/>
        <p:txBody>
          <a:bodyPr/>
          <a:lstStyle/>
          <a:p>
            <a:fld id="{9EA0BE3B-158A-4EDF-80DC-E394A0D1600F}" type="slidenum">
              <a:rPr lang="en-US" smtClean="0"/>
              <a:pPr/>
              <a:t>10</a:t>
            </a:fld>
            <a:endParaRPr lang="en-US"/>
          </a:p>
        </p:txBody>
      </p:sp>
      <p:sp>
        <p:nvSpPr>
          <p:cNvPr id="7" name="Google Shape;168;p30">
            <a:extLst>
              <a:ext uri="{FF2B5EF4-FFF2-40B4-BE49-F238E27FC236}">
                <a16:creationId xmlns:a16="http://schemas.microsoft.com/office/drawing/2014/main" id="{0D6DE2BF-8BA6-4357-86BD-9B1FCF3FCCA2}"/>
              </a:ext>
            </a:extLst>
          </p:cNvPr>
          <p:cNvSpPr txBox="1">
            <a:spLocks/>
          </p:cNvSpPr>
          <p:nvPr/>
        </p:nvSpPr>
        <p:spPr>
          <a:xfrm>
            <a:off x="338736" y="901712"/>
            <a:ext cx="10650842" cy="74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Assistant Light"/>
              <a:buNone/>
              <a:defRPr sz="1400" b="0" i="0" u="none" strike="noStrike" cap="none">
                <a:solidFill>
                  <a:schemeClr val="dk1"/>
                </a:solidFill>
                <a:latin typeface="Assistant Light"/>
                <a:ea typeface="Assistant Light"/>
                <a:cs typeface="Assistant Light"/>
                <a:sym typeface="Assistant Light"/>
              </a:defRPr>
            </a:lvl1pPr>
            <a:lvl2pPr marL="914400" marR="0" lvl="1" indent="-3175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2pPr>
            <a:lvl3pPr marL="1371600" marR="0" lvl="2"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3pPr>
            <a:lvl4pPr marL="1828800" marR="0" lvl="3"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4pPr>
            <a:lvl5pPr marL="2286000" marR="0" lvl="4"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5pPr>
            <a:lvl6pPr marL="2743200" marR="0" lvl="5"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6pPr>
            <a:lvl7pPr marL="3200400" marR="0" lvl="6"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7pPr>
            <a:lvl8pPr marL="3657600" marR="0" lvl="7"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8pPr>
            <a:lvl9pPr marL="4114800" marR="0" lvl="8"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9pPr>
          </a:lstStyle>
          <a:p>
            <a:pPr marL="0" indent="0" algn="l"/>
            <a:r>
              <a:rPr lang="en-US" sz="3000" b="1">
                <a:solidFill>
                  <a:schemeClr val="accent1">
                    <a:lumMod val="60000"/>
                    <a:lumOff val="40000"/>
                  </a:schemeClr>
                </a:solidFill>
                <a:latin typeface="Times New Roman" panose="02020603050405020304" pitchFamily="18" charset="0"/>
                <a:cs typeface="Times New Roman" panose="02020603050405020304" pitchFamily="18" charset="0"/>
              </a:rPr>
              <a:t>2.3. Phân tích dữ liệu  </a:t>
            </a:r>
            <a:endParaRPr lang="en-US" sz="3000" b="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1012AD6-3A05-4F5E-A4B1-A964F8D26056}"/>
              </a:ext>
            </a:extLst>
          </p:cNvPr>
          <p:cNvSpPr txBox="1"/>
          <p:nvPr/>
        </p:nvSpPr>
        <p:spPr>
          <a:xfrm>
            <a:off x="890187" y="1647512"/>
            <a:ext cx="79055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Sales of liquors with category and the volume of liquor sold</a:t>
            </a:r>
          </a:p>
        </p:txBody>
      </p:sp>
      <p:pic>
        <p:nvPicPr>
          <p:cNvPr id="9" name="Picture 8">
            <a:extLst>
              <a:ext uri="{FF2B5EF4-FFF2-40B4-BE49-F238E27FC236}">
                <a16:creationId xmlns:a16="http://schemas.microsoft.com/office/drawing/2014/main" id="{AB749C69-A60E-4CCA-80D9-B39E90F505C9}"/>
              </a:ext>
            </a:extLst>
          </p:cNvPr>
          <p:cNvPicPr/>
          <p:nvPr/>
        </p:nvPicPr>
        <p:blipFill>
          <a:blip r:embed="rId2"/>
          <a:stretch>
            <a:fillRect/>
          </a:stretch>
        </p:blipFill>
        <p:spPr>
          <a:xfrm>
            <a:off x="1150383" y="2172013"/>
            <a:ext cx="6299041" cy="3381499"/>
          </a:xfrm>
          <a:prstGeom prst="rect">
            <a:avLst/>
          </a:prstGeom>
        </p:spPr>
      </p:pic>
      <p:pic>
        <p:nvPicPr>
          <p:cNvPr id="12" name="Picture 11">
            <a:extLst>
              <a:ext uri="{FF2B5EF4-FFF2-40B4-BE49-F238E27FC236}">
                <a16:creationId xmlns:a16="http://schemas.microsoft.com/office/drawing/2014/main" id="{65FCF987-313A-449E-B9E2-CF320530B50A}"/>
              </a:ext>
            </a:extLst>
          </p:cNvPr>
          <p:cNvPicPr/>
          <p:nvPr/>
        </p:nvPicPr>
        <p:blipFill>
          <a:blip r:embed="rId3"/>
          <a:stretch>
            <a:fillRect/>
          </a:stretch>
        </p:blipFill>
        <p:spPr>
          <a:xfrm>
            <a:off x="1127709" y="2172013"/>
            <a:ext cx="6995327" cy="3784275"/>
          </a:xfrm>
          <a:prstGeom prst="rect">
            <a:avLst/>
          </a:prstGeom>
        </p:spPr>
      </p:pic>
    </p:spTree>
    <p:extLst>
      <p:ext uri="{BB962C8B-B14F-4D97-AF65-F5344CB8AC3E}">
        <p14:creationId xmlns:p14="http://schemas.microsoft.com/office/powerpoint/2010/main" val="325556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D019-96A4-4D1E-AFB5-09D65C86E12D}"/>
              </a:ext>
            </a:extLst>
          </p:cNvPr>
          <p:cNvSpPr>
            <a:spLocks noGrp="1"/>
          </p:cNvSpPr>
          <p:nvPr>
            <p:ph type="title"/>
          </p:nvPr>
        </p:nvSpPr>
        <p:spPr/>
        <p:txBody>
          <a:bodyPr/>
          <a:lstStyle/>
          <a:p>
            <a:r>
              <a:rPr lang="en-US"/>
              <a:t>II. Khám Phá Dữ Liệu </a:t>
            </a:r>
          </a:p>
        </p:txBody>
      </p:sp>
      <p:sp>
        <p:nvSpPr>
          <p:cNvPr id="6" name="Slide Number Placeholder 5">
            <a:extLst>
              <a:ext uri="{FF2B5EF4-FFF2-40B4-BE49-F238E27FC236}">
                <a16:creationId xmlns:a16="http://schemas.microsoft.com/office/drawing/2014/main" id="{11E4677A-4F02-4478-B9B8-685D0B6264D3}"/>
              </a:ext>
            </a:extLst>
          </p:cNvPr>
          <p:cNvSpPr>
            <a:spLocks noGrp="1"/>
          </p:cNvSpPr>
          <p:nvPr>
            <p:ph type="sldNum" sz="quarter" idx="12"/>
          </p:nvPr>
        </p:nvSpPr>
        <p:spPr/>
        <p:txBody>
          <a:bodyPr/>
          <a:lstStyle/>
          <a:p>
            <a:fld id="{9EA0BE3B-158A-4EDF-80DC-E394A0D1600F}" type="slidenum">
              <a:rPr lang="en-US" smtClean="0"/>
              <a:pPr/>
              <a:t>11</a:t>
            </a:fld>
            <a:endParaRPr lang="en-US"/>
          </a:p>
        </p:txBody>
      </p:sp>
      <p:sp>
        <p:nvSpPr>
          <p:cNvPr id="7" name="Google Shape;168;p30">
            <a:extLst>
              <a:ext uri="{FF2B5EF4-FFF2-40B4-BE49-F238E27FC236}">
                <a16:creationId xmlns:a16="http://schemas.microsoft.com/office/drawing/2014/main" id="{0D6DE2BF-8BA6-4357-86BD-9B1FCF3FCCA2}"/>
              </a:ext>
            </a:extLst>
          </p:cNvPr>
          <p:cNvSpPr txBox="1">
            <a:spLocks/>
          </p:cNvSpPr>
          <p:nvPr/>
        </p:nvSpPr>
        <p:spPr>
          <a:xfrm>
            <a:off x="338736" y="901712"/>
            <a:ext cx="10650842" cy="74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Assistant Light"/>
              <a:buNone/>
              <a:defRPr sz="1400" b="0" i="0" u="none" strike="noStrike" cap="none">
                <a:solidFill>
                  <a:schemeClr val="dk1"/>
                </a:solidFill>
                <a:latin typeface="Assistant Light"/>
                <a:ea typeface="Assistant Light"/>
                <a:cs typeface="Assistant Light"/>
                <a:sym typeface="Assistant Light"/>
              </a:defRPr>
            </a:lvl1pPr>
            <a:lvl2pPr marL="914400" marR="0" lvl="1" indent="-3175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2pPr>
            <a:lvl3pPr marL="1371600" marR="0" lvl="2"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3pPr>
            <a:lvl4pPr marL="1828800" marR="0" lvl="3"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4pPr>
            <a:lvl5pPr marL="2286000" marR="0" lvl="4"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5pPr>
            <a:lvl6pPr marL="2743200" marR="0" lvl="5"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6pPr>
            <a:lvl7pPr marL="3200400" marR="0" lvl="6"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7pPr>
            <a:lvl8pPr marL="3657600" marR="0" lvl="7"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8pPr>
            <a:lvl9pPr marL="4114800" marR="0" lvl="8"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9pPr>
          </a:lstStyle>
          <a:p>
            <a:pPr marL="0" indent="0" algn="l"/>
            <a:r>
              <a:rPr lang="en-US" sz="3000" b="1">
                <a:solidFill>
                  <a:schemeClr val="accent1">
                    <a:lumMod val="60000"/>
                    <a:lumOff val="40000"/>
                  </a:schemeClr>
                </a:solidFill>
                <a:latin typeface="Times New Roman" panose="02020603050405020304" pitchFamily="18" charset="0"/>
                <a:cs typeface="Times New Roman" panose="02020603050405020304" pitchFamily="18" charset="0"/>
              </a:rPr>
              <a:t>2.3. Phân tích dữ liệu  </a:t>
            </a:r>
            <a:endParaRPr lang="en-US" sz="3000" b="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6AA5B73-47E5-424E-BA20-CFE51D6D6415}"/>
              </a:ext>
            </a:extLst>
          </p:cNvPr>
          <p:cNvSpPr txBox="1"/>
          <p:nvPr/>
        </p:nvSpPr>
        <p:spPr>
          <a:xfrm>
            <a:off x="772741" y="1538918"/>
            <a:ext cx="79055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Volume sold in </a:t>
            </a:r>
            <a:r>
              <a:rPr lang="en-US" sz="2400" dirty="0" err="1">
                <a:latin typeface="Times New Roman" panose="02020603050405020304" pitchFamily="18" charset="0"/>
                <a:cs typeface="Times New Roman" panose="02020603050405020304" pitchFamily="18" charset="0"/>
              </a:rPr>
              <a:t>litres</a:t>
            </a:r>
            <a:r>
              <a:rPr lang="en-US" sz="2400" dirty="0">
                <a:latin typeface="Times New Roman" panose="02020603050405020304" pitchFamily="18" charset="0"/>
                <a:cs typeface="Times New Roman" panose="02020603050405020304" pitchFamily="18" charset="0"/>
              </a:rPr>
              <a:t> by vendor name</a:t>
            </a:r>
          </a:p>
        </p:txBody>
      </p:sp>
      <p:pic>
        <p:nvPicPr>
          <p:cNvPr id="11" name="Picture 10">
            <a:extLst>
              <a:ext uri="{FF2B5EF4-FFF2-40B4-BE49-F238E27FC236}">
                <a16:creationId xmlns:a16="http://schemas.microsoft.com/office/drawing/2014/main" id="{06EEE818-402A-47C3-B922-FF42DC3B0DE4}"/>
              </a:ext>
            </a:extLst>
          </p:cNvPr>
          <p:cNvPicPr/>
          <p:nvPr/>
        </p:nvPicPr>
        <p:blipFill>
          <a:blip r:embed="rId2"/>
          <a:stretch>
            <a:fillRect/>
          </a:stretch>
        </p:blipFill>
        <p:spPr>
          <a:xfrm>
            <a:off x="774329" y="2033573"/>
            <a:ext cx="9409906" cy="3989722"/>
          </a:xfrm>
          <a:prstGeom prst="rect">
            <a:avLst/>
          </a:prstGeom>
        </p:spPr>
      </p:pic>
    </p:spTree>
    <p:extLst>
      <p:ext uri="{BB962C8B-B14F-4D97-AF65-F5344CB8AC3E}">
        <p14:creationId xmlns:p14="http://schemas.microsoft.com/office/powerpoint/2010/main" val="1704462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D019-96A4-4D1E-AFB5-09D65C86E12D}"/>
              </a:ext>
            </a:extLst>
          </p:cNvPr>
          <p:cNvSpPr>
            <a:spLocks noGrp="1"/>
          </p:cNvSpPr>
          <p:nvPr>
            <p:ph type="title"/>
          </p:nvPr>
        </p:nvSpPr>
        <p:spPr/>
        <p:txBody>
          <a:bodyPr/>
          <a:lstStyle/>
          <a:p>
            <a:r>
              <a:rPr lang="en-US"/>
              <a:t>II. Khám Phá Dữ Liệu </a:t>
            </a:r>
          </a:p>
        </p:txBody>
      </p:sp>
      <p:sp>
        <p:nvSpPr>
          <p:cNvPr id="6" name="Slide Number Placeholder 5">
            <a:extLst>
              <a:ext uri="{FF2B5EF4-FFF2-40B4-BE49-F238E27FC236}">
                <a16:creationId xmlns:a16="http://schemas.microsoft.com/office/drawing/2014/main" id="{11E4677A-4F02-4478-B9B8-685D0B6264D3}"/>
              </a:ext>
            </a:extLst>
          </p:cNvPr>
          <p:cNvSpPr>
            <a:spLocks noGrp="1"/>
          </p:cNvSpPr>
          <p:nvPr>
            <p:ph type="sldNum" sz="quarter" idx="12"/>
          </p:nvPr>
        </p:nvSpPr>
        <p:spPr/>
        <p:txBody>
          <a:bodyPr/>
          <a:lstStyle/>
          <a:p>
            <a:fld id="{9EA0BE3B-158A-4EDF-80DC-E394A0D1600F}" type="slidenum">
              <a:rPr lang="en-US" smtClean="0"/>
              <a:pPr/>
              <a:t>12</a:t>
            </a:fld>
            <a:endParaRPr lang="en-US"/>
          </a:p>
        </p:txBody>
      </p:sp>
      <p:sp>
        <p:nvSpPr>
          <p:cNvPr id="7" name="Google Shape;168;p30">
            <a:extLst>
              <a:ext uri="{FF2B5EF4-FFF2-40B4-BE49-F238E27FC236}">
                <a16:creationId xmlns:a16="http://schemas.microsoft.com/office/drawing/2014/main" id="{0D6DE2BF-8BA6-4357-86BD-9B1FCF3FCCA2}"/>
              </a:ext>
            </a:extLst>
          </p:cNvPr>
          <p:cNvSpPr txBox="1">
            <a:spLocks/>
          </p:cNvSpPr>
          <p:nvPr/>
        </p:nvSpPr>
        <p:spPr>
          <a:xfrm>
            <a:off x="338736" y="901712"/>
            <a:ext cx="10650842" cy="74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Assistant Light"/>
              <a:buNone/>
              <a:defRPr sz="1400" b="0" i="0" u="none" strike="noStrike" cap="none">
                <a:solidFill>
                  <a:schemeClr val="dk1"/>
                </a:solidFill>
                <a:latin typeface="Assistant Light"/>
                <a:ea typeface="Assistant Light"/>
                <a:cs typeface="Assistant Light"/>
                <a:sym typeface="Assistant Light"/>
              </a:defRPr>
            </a:lvl1pPr>
            <a:lvl2pPr marL="914400" marR="0" lvl="1" indent="-3175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2pPr>
            <a:lvl3pPr marL="1371600" marR="0" lvl="2"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3pPr>
            <a:lvl4pPr marL="1828800" marR="0" lvl="3"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4pPr>
            <a:lvl5pPr marL="2286000" marR="0" lvl="4"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5pPr>
            <a:lvl6pPr marL="2743200" marR="0" lvl="5"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6pPr>
            <a:lvl7pPr marL="3200400" marR="0" lvl="6"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7pPr>
            <a:lvl8pPr marL="3657600" marR="0" lvl="7"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8pPr>
            <a:lvl9pPr marL="4114800" marR="0" lvl="8"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9pPr>
          </a:lstStyle>
          <a:p>
            <a:pPr marL="0" indent="0" algn="l"/>
            <a:r>
              <a:rPr lang="en-US" sz="3000" b="1">
                <a:solidFill>
                  <a:schemeClr val="accent1">
                    <a:lumMod val="60000"/>
                    <a:lumOff val="40000"/>
                  </a:schemeClr>
                </a:solidFill>
                <a:latin typeface="Times New Roman" panose="02020603050405020304" pitchFamily="18" charset="0"/>
                <a:cs typeface="Times New Roman" panose="02020603050405020304" pitchFamily="18" charset="0"/>
              </a:rPr>
              <a:t>2.3. Phân tích dữ liệu  </a:t>
            </a:r>
            <a:endParaRPr lang="en-US" sz="3000" b="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6AA5B73-47E5-424E-BA20-CFE51D6D6415}"/>
              </a:ext>
            </a:extLst>
          </p:cNvPr>
          <p:cNvSpPr txBox="1"/>
          <p:nvPr/>
        </p:nvSpPr>
        <p:spPr>
          <a:xfrm>
            <a:off x="772741" y="1538918"/>
            <a:ext cx="7905509"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Top 10 Stores of liquors that has highest sale</a:t>
            </a:r>
            <a:endParaRPr lang="en-US"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4770B4D-C682-457F-B109-681D817F1003}"/>
              </a:ext>
            </a:extLst>
          </p:cNvPr>
          <p:cNvPicPr/>
          <p:nvPr/>
        </p:nvPicPr>
        <p:blipFill>
          <a:blip r:embed="rId2"/>
          <a:stretch>
            <a:fillRect/>
          </a:stretch>
        </p:blipFill>
        <p:spPr>
          <a:xfrm>
            <a:off x="1640834" y="2083441"/>
            <a:ext cx="5049225" cy="3805632"/>
          </a:xfrm>
          <a:prstGeom prst="rect">
            <a:avLst/>
          </a:prstGeom>
        </p:spPr>
      </p:pic>
    </p:spTree>
    <p:extLst>
      <p:ext uri="{BB962C8B-B14F-4D97-AF65-F5344CB8AC3E}">
        <p14:creationId xmlns:p14="http://schemas.microsoft.com/office/powerpoint/2010/main" val="505659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D019-96A4-4D1E-AFB5-09D65C86E12D}"/>
              </a:ext>
            </a:extLst>
          </p:cNvPr>
          <p:cNvSpPr>
            <a:spLocks noGrp="1"/>
          </p:cNvSpPr>
          <p:nvPr>
            <p:ph type="title"/>
          </p:nvPr>
        </p:nvSpPr>
        <p:spPr/>
        <p:txBody>
          <a:bodyPr/>
          <a:lstStyle/>
          <a:p>
            <a:r>
              <a:rPr lang="en-US"/>
              <a:t>II. Khám Phá Dữ Liệu </a:t>
            </a:r>
          </a:p>
        </p:txBody>
      </p:sp>
      <p:sp>
        <p:nvSpPr>
          <p:cNvPr id="6" name="Slide Number Placeholder 5">
            <a:extLst>
              <a:ext uri="{FF2B5EF4-FFF2-40B4-BE49-F238E27FC236}">
                <a16:creationId xmlns:a16="http://schemas.microsoft.com/office/drawing/2014/main" id="{11E4677A-4F02-4478-B9B8-685D0B6264D3}"/>
              </a:ext>
            </a:extLst>
          </p:cNvPr>
          <p:cNvSpPr>
            <a:spLocks noGrp="1"/>
          </p:cNvSpPr>
          <p:nvPr>
            <p:ph type="sldNum" sz="quarter" idx="12"/>
          </p:nvPr>
        </p:nvSpPr>
        <p:spPr/>
        <p:txBody>
          <a:bodyPr/>
          <a:lstStyle/>
          <a:p>
            <a:fld id="{9EA0BE3B-158A-4EDF-80DC-E394A0D1600F}" type="slidenum">
              <a:rPr lang="en-US" smtClean="0"/>
              <a:pPr/>
              <a:t>13</a:t>
            </a:fld>
            <a:endParaRPr lang="en-US"/>
          </a:p>
        </p:txBody>
      </p:sp>
      <p:sp>
        <p:nvSpPr>
          <p:cNvPr id="7" name="Google Shape;168;p30">
            <a:extLst>
              <a:ext uri="{FF2B5EF4-FFF2-40B4-BE49-F238E27FC236}">
                <a16:creationId xmlns:a16="http://schemas.microsoft.com/office/drawing/2014/main" id="{0D6DE2BF-8BA6-4357-86BD-9B1FCF3FCCA2}"/>
              </a:ext>
            </a:extLst>
          </p:cNvPr>
          <p:cNvSpPr txBox="1">
            <a:spLocks/>
          </p:cNvSpPr>
          <p:nvPr/>
        </p:nvSpPr>
        <p:spPr>
          <a:xfrm>
            <a:off x="338736" y="901712"/>
            <a:ext cx="10650842" cy="74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Assistant Light"/>
              <a:buNone/>
              <a:defRPr sz="1400" b="0" i="0" u="none" strike="noStrike" cap="none">
                <a:solidFill>
                  <a:schemeClr val="dk1"/>
                </a:solidFill>
                <a:latin typeface="Assistant Light"/>
                <a:ea typeface="Assistant Light"/>
                <a:cs typeface="Assistant Light"/>
                <a:sym typeface="Assistant Light"/>
              </a:defRPr>
            </a:lvl1pPr>
            <a:lvl2pPr marL="914400" marR="0" lvl="1" indent="-3175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2pPr>
            <a:lvl3pPr marL="1371600" marR="0" lvl="2"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3pPr>
            <a:lvl4pPr marL="1828800" marR="0" lvl="3"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4pPr>
            <a:lvl5pPr marL="2286000" marR="0" lvl="4"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5pPr>
            <a:lvl6pPr marL="2743200" marR="0" lvl="5"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6pPr>
            <a:lvl7pPr marL="3200400" marR="0" lvl="6"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7pPr>
            <a:lvl8pPr marL="3657600" marR="0" lvl="7"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8pPr>
            <a:lvl9pPr marL="4114800" marR="0" lvl="8"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9pPr>
          </a:lstStyle>
          <a:p>
            <a:pPr marL="0" indent="0" algn="l"/>
            <a:r>
              <a:rPr lang="en-US" sz="3000" b="1">
                <a:solidFill>
                  <a:schemeClr val="accent1">
                    <a:lumMod val="60000"/>
                    <a:lumOff val="40000"/>
                  </a:schemeClr>
                </a:solidFill>
                <a:latin typeface="Times New Roman" panose="02020603050405020304" pitchFamily="18" charset="0"/>
                <a:cs typeface="Times New Roman" panose="02020603050405020304" pitchFamily="18" charset="0"/>
              </a:rPr>
              <a:t>2.4. Tiền xử lý dữ liệu   </a:t>
            </a:r>
            <a:endParaRPr lang="en-US" sz="3000" b="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9" name="Google Shape;261;p35">
            <a:extLst>
              <a:ext uri="{FF2B5EF4-FFF2-40B4-BE49-F238E27FC236}">
                <a16:creationId xmlns:a16="http://schemas.microsoft.com/office/drawing/2014/main" id="{4C3FA27C-F6A5-4207-AE8E-834ECA0D6024}"/>
              </a:ext>
            </a:extLst>
          </p:cNvPr>
          <p:cNvSpPr/>
          <p:nvPr/>
        </p:nvSpPr>
        <p:spPr>
          <a:xfrm>
            <a:off x="1062579" y="4472418"/>
            <a:ext cx="3223500" cy="96600"/>
          </a:xfrm>
          <a:prstGeom prst="roundRect">
            <a:avLst>
              <a:gd name="adj" fmla="val 50000"/>
            </a:avLst>
          </a:prstGeom>
          <a:solidFill>
            <a:schemeClr val="accent3">
              <a:alpha val="73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2;p35">
            <a:extLst>
              <a:ext uri="{FF2B5EF4-FFF2-40B4-BE49-F238E27FC236}">
                <a16:creationId xmlns:a16="http://schemas.microsoft.com/office/drawing/2014/main" id="{BCD36B5C-6CF5-4DAA-8F1D-40348EF8E20B}"/>
              </a:ext>
            </a:extLst>
          </p:cNvPr>
          <p:cNvSpPr/>
          <p:nvPr/>
        </p:nvSpPr>
        <p:spPr>
          <a:xfrm>
            <a:off x="6214076" y="4466771"/>
            <a:ext cx="3162000" cy="96600"/>
          </a:xfrm>
          <a:prstGeom prst="roundRect">
            <a:avLst>
              <a:gd name="adj" fmla="val 50000"/>
            </a:avLst>
          </a:prstGeom>
          <a:solidFill>
            <a:schemeClr val="lt2">
              <a:alpha val="60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3;p35">
            <a:extLst>
              <a:ext uri="{FF2B5EF4-FFF2-40B4-BE49-F238E27FC236}">
                <a16:creationId xmlns:a16="http://schemas.microsoft.com/office/drawing/2014/main" id="{E1296F54-A490-4FCC-BB89-B7474FB74652}"/>
              </a:ext>
            </a:extLst>
          </p:cNvPr>
          <p:cNvSpPr/>
          <p:nvPr/>
        </p:nvSpPr>
        <p:spPr>
          <a:xfrm>
            <a:off x="1121803" y="1921993"/>
            <a:ext cx="778800" cy="586200"/>
          </a:xfrm>
          <a:prstGeom prst="roundRect">
            <a:avLst>
              <a:gd name="adj" fmla="val 21234"/>
            </a:avLst>
          </a:prstGeom>
          <a:solidFill>
            <a:schemeClr val="accent1">
              <a:lumMod val="60000"/>
              <a:lumOff val="40000"/>
              <a:alpha val="73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4;p35">
            <a:extLst>
              <a:ext uri="{FF2B5EF4-FFF2-40B4-BE49-F238E27FC236}">
                <a16:creationId xmlns:a16="http://schemas.microsoft.com/office/drawing/2014/main" id="{31D205A7-8F91-4BB0-84A7-84E149CFC20A}"/>
              </a:ext>
            </a:extLst>
          </p:cNvPr>
          <p:cNvSpPr txBox="1">
            <a:spLocks/>
          </p:cNvSpPr>
          <p:nvPr/>
        </p:nvSpPr>
        <p:spPr>
          <a:xfrm flipH="1">
            <a:off x="1120868" y="1897993"/>
            <a:ext cx="633000" cy="634200"/>
          </a:xfrm>
          <a:prstGeom prst="rect">
            <a:avLst/>
          </a:prstGeom>
        </p:spPr>
        <p:txBody>
          <a:bodyPr spcFirstLastPara="1" wrap="square" lIns="91425" tIns="91425" rIns="91425" bIns="91425" anchor="b" anchorCtr="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0"/>
              </a:spcBef>
              <a:buFont typeface="Arial" panose="020B0604020202020204" pitchFamily="34" charset="0"/>
              <a:buNone/>
            </a:pPr>
            <a:r>
              <a:rPr lang="en" sz="3000">
                <a:solidFill>
                  <a:schemeClr val="lt1"/>
                </a:solidFill>
                <a:latin typeface="Marvel"/>
                <a:ea typeface="Marvel"/>
                <a:cs typeface="Marvel"/>
                <a:sym typeface="Marvel"/>
              </a:rPr>
              <a:t>01</a:t>
            </a:r>
            <a:endParaRPr lang="en" sz="3000" dirty="0">
              <a:solidFill>
                <a:schemeClr val="lt1"/>
              </a:solidFill>
              <a:latin typeface="Marvel"/>
              <a:ea typeface="Marvel"/>
              <a:cs typeface="Marvel"/>
              <a:sym typeface="Marvel"/>
            </a:endParaRPr>
          </a:p>
        </p:txBody>
      </p:sp>
      <p:sp>
        <p:nvSpPr>
          <p:cNvPr id="14" name="Google Shape;265;p35">
            <a:extLst>
              <a:ext uri="{FF2B5EF4-FFF2-40B4-BE49-F238E27FC236}">
                <a16:creationId xmlns:a16="http://schemas.microsoft.com/office/drawing/2014/main" id="{DA21DA4F-A7C8-4DFD-87F2-C42950F8FA80}"/>
              </a:ext>
            </a:extLst>
          </p:cNvPr>
          <p:cNvSpPr/>
          <p:nvPr/>
        </p:nvSpPr>
        <p:spPr>
          <a:xfrm>
            <a:off x="6192821" y="1916345"/>
            <a:ext cx="778800" cy="586200"/>
          </a:xfrm>
          <a:prstGeom prst="roundRect">
            <a:avLst>
              <a:gd name="adj" fmla="val 21234"/>
            </a:avLst>
          </a:prstGeom>
          <a:solidFill>
            <a:schemeClr val="accent6">
              <a:lumMod val="60000"/>
              <a:lumOff val="40000"/>
              <a:alpha val="60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6;p35">
            <a:extLst>
              <a:ext uri="{FF2B5EF4-FFF2-40B4-BE49-F238E27FC236}">
                <a16:creationId xmlns:a16="http://schemas.microsoft.com/office/drawing/2014/main" id="{40264900-73DC-49A2-8C55-4DFA2B956553}"/>
              </a:ext>
            </a:extLst>
          </p:cNvPr>
          <p:cNvSpPr txBox="1">
            <a:spLocks/>
          </p:cNvSpPr>
          <p:nvPr/>
        </p:nvSpPr>
        <p:spPr>
          <a:xfrm flipH="1">
            <a:off x="6338621" y="1916345"/>
            <a:ext cx="633000" cy="634200"/>
          </a:xfrm>
          <a:prstGeom prst="rect">
            <a:avLst/>
          </a:prstGeom>
        </p:spPr>
        <p:txBody>
          <a:bodyPr spcFirstLastPara="1" wrap="square" lIns="91425" tIns="91425" rIns="91425" bIns="91425" anchor="b" anchorCtr="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 sz="3000">
                <a:solidFill>
                  <a:schemeClr val="lt1"/>
                </a:solidFill>
                <a:latin typeface="Marvel"/>
                <a:ea typeface="Marvel"/>
                <a:cs typeface="Marvel"/>
                <a:sym typeface="Marvel"/>
              </a:rPr>
              <a:t>02</a:t>
            </a:r>
            <a:endParaRPr lang="en" sz="3000" dirty="0">
              <a:solidFill>
                <a:schemeClr val="lt1"/>
              </a:solidFill>
              <a:latin typeface="Marvel"/>
              <a:ea typeface="Marvel"/>
              <a:cs typeface="Marvel"/>
              <a:sym typeface="Marvel"/>
            </a:endParaRPr>
          </a:p>
        </p:txBody>
      </p:sp>
      <p:sp>
        <p:nvSpPr>
          <p:cNvPr id="16" name="TextBox 15">
            <a:extLst>
              <a:ext uri="{FF2B5EF4-FFF2-40B4-BE49-F238E27FC236}">
                <a16:creationId xmlns:a16="http://schemas.microsoft.com/office/drawing/2014/main" id="{F9A15913-2A78-4BA3-9E7E-8C399F097AA2}"/>
              </a:ext>
            </a:extLst>
          </p:cNvPr>
          <p:cNvSpPr txBox="1"/>
          <p:nvPr/>
        </p:nvSpPr>
        <p:spPr>
          <a:xfrm>
            <a:off x="1930252" y="1799594"/>
            <a:ext cx="3769971"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bỏ</a:t>
            </a:r>
            <a:r>
              <a:rPr lang="en-US" sz="2400" dirty="0">
                <a:latin typeface="Times New Roman" panose="02020603050405020304" pitchFamily="18" charset="0"/>
                <a:cs typeface="Times New Roman" panose="02020603050405020304" pitchFamily="18" charset="0"/>
              </a:rPr>
              <a:t> bao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 </a:t>
            </a:r>
          </a:p>
        </p:txBody>
      </p:sp>
      <p:sp>
        <p:nvSpPr>
          <p:cNvPr id="17" name="TextBox 16">
            <a:extLst>
              <a:ext uri="{FF2B5EF4-FFF2-40B4-BE49-F238E27FC236}">
                <a16:creationId xmlns:a16="http://schemas.microsoft.com/office/drawing/2014/main" id="{146080D6-554E-4DB1-83C6-5E5B10DDC44E}"/>
              </a:ext>
            </a:extLst>
          </p:cNvPr>
          <p:cNvSpPr txBox="1"/>
          <p:nvPr/>
        </p:nvSpPr>
        <p:spPr>
          <a:xfrm>
            <a:off x="789343" y="2844576"/>
            <a:ext cx="3769972" cy="1477328"/>
          </a:xfrm>
          <a:prstGeom prst="rect">
            <a:avLst/>
          </a:prstGeom>
          <a:noFill/>
        </p:spPr>
        <p:txBody>
          <a:bodyPr wrap="square" rtlCol="0">
            <a:spAutoFit/>
          </a:bodyPr>
          <a:lstStyle/>
          <a:p>
            <a:pPr algn="just"/>
            <a:r>
              <a:rPr lang="en-US" sz="1800" dirty="0">
                <a:latin typeface="Times New Roman" panose="02020603050405020304" pitchFamily="18" charset="0"/>
                <a:cs typeface="Times New Roman" panose="02020603050405020304" pitchFamily="18" charset="0"/>
              </a:rPr>
              <a:t>‘Invoice/Item Number’, ‘Date’, ‘Store Name’, ‘City’, ‘Category  Name’, ‘Address’, ‘Zip Code’, ‘Store Location’, ‘Country’, ‘Vendor Name’, ‘Vendor Number’, ‘Item Description’</a:t>
            </a:r>
          </a:p>
        </p:txBody>
      </p:sp>
      <p:sp>
        <p:nvSpPr>
          <p:cNvPr id="18" name="TextBox 17">
            <a:extLst>
              <a:ext uri="{FF2B5EF4-FFF2-40B4-BE49-F238E27FC236}">
                <a16:creationId xmlns:a16="http://schemas.microsoft.com/office/drawing/2014/main" id="{6228F381-635B-41B4-998A-F80D6F79A30D}"/>
              </a:ext>
            </a:extLst>
          </p:cNvPr>
          <p:cNvSpPr txBox="1"/>
          <p:nvPr/>
        </p:nvSpPr>
        <p:spPr>
          <a:xfrm>
            <a:off x="7117421" y="1793946"/>
            <a:ext cx="4847209" cy="830997"/>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Bảo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hồi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predict:</a:t>
            </a:r>
          </a:p>
        </p:txBody>
      </p:sp>
      <p:sp>
        <p:nvSpPr>
          <p:cNvPr id="19" name="TextBox 18">
            <a:extLst>
              <a:ext uri="{FF2B5EF4-FFF2-40B4-BE49-F238E27FC236}">
                <a16:creationId xmlns:a16="http://schemas.microsoft.com/office/drawing/2014/main" id="{140B6FCB-B50E-4184-B7D7-6843A49857B7}"/>
              </a:ext>
            </a:extLst>
          </p:cNvPr>
          <p:cNvSpPr txBox="1"/>
          <p:nvPr/>
        </p:nvSpPr>
        <p:spPr>
          <a:xfrm>
            <a:off x="6096000" y="2838929"/>
            <a:ext cx="4183187" cy="646331"/>
          </a:xfrm>
          <a:prstGeom prst="rect">
            <a:avLst/>
          </a:prstGeom>
          <a:noFill/>
        </p:spPr>
        <p:txBody>
          <a:bodyPr wrap="square" rtlCol="0">
            <a:spAutoFit/>
          </a:bodyPr>
          <a:lstStyle/>
          <a:p>
            <a:pPr marL="285750" indent="-285750" algn="just">
              <a:buFontTx/>
              <a:buChar char="-"/>
            </a:pPr>
            <a:r>
              <a:rPr lang="en-US" sz="1800" dirty="0">
                <a:latin typeface="Times New Roman" panose="02020603050405020304" pitchFamily="18" charset="0"/>
                <a:cs typeface="Times New Roman" panose="02020603050405020304" pitchFamily="18" charset="0"/>
              </a:rPr>
              <a:t>Train: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features </a:t>
            </a:r>
            <a:r>
              <a:rPr lang="en-US" sz="1800" dirty="0" err="1">
                <a:latin typeface="Times New Roman" panose="02020603050405020304" pitchFamily="18" charset="0"/>
                <a:cs typeface="Times New Roman" panose="02020603050405020304" pitchFamily="18" charset="0"/>
              </a:rPr>
              <a:t>trừ</a:t>
            </a:r>
            <a:r>
              <a:rPr lang="en-US" sz="1800" dirty="0">
                <a:latin typeface="Times New Roman" panose="02020603050405020304" pitchFamily="18" charset="0"/>
                <a:cs typeface="Times New Roman" panose="02020603050405020304" pitchFamily="18" charset="0"/>
              </a:rPr>
              <a:t> ‘Sales Dollars’</a:t>
            </a:r>
          </a:p>
          <a:p>
            <a:pPr marL="285750" indent="-285750" algn="just">
              <a:buFontTx/>
              <a:buChar char="-"/>
            </a:pPr>
            <a:r>
              <a:rPr lang="en-US" sz="1800" dirty="0">
                <a:latin typeface="Times New Roman" panose="02020603050405020304" pitchFamily="18" charset="0"/>
                <a:cs typeface="Times New Roman" panose="02020603050405020304" pitchFamily="18" charset="0"/>
              </a:rPr>
              <a:t>Test: </a:t>
            </a:r>
            <a:r>
              <a:rPr lang="en-US" sz="1800" dirty="0" err="1">
                <a:latin typeface="Times New Roman" panose="02020603050405020304" pitchFamily="18" charset="0"/>
                <a:cs typeface="Times New Roman" panose="02020603050405020304" pitchFamily="18" charset="0"/>
              </a:rPr>
              <a:t>Chứa</a:t>
            </a:r>
            <a:r>
              <a:rPr lang="en-US" sz="1800" dirty="0">
                <a:latin typeface="Times New Roman" panose="02020603050405020304" pitchFamily="18" charset="0"/>
                <a:cs typeface="Times New Roman" panose="02020603050405020304" pitchFamily="18" charset="0"/>
              </a:rPr>
              <a:t> column ‘Sales Dollars’</a:t>
            </a:r>
          </a:p>
        </p:txBody>
      </p:sp>
    </p:spTree>
    <p:extLst>
      <p:ext uri="{BB962C8B-B14F-4D97-AF65-F5344CB8AC3E}">
        <p14:creationId xmlns:p14="http://schemas.microsoft.com/office/powerpoint/2010/main" val="1686166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3ED73-1876-46E2-84E8-DE03561A14A5}"/>
              </a:ext>
            </a:extLst>
          </p:cNvPr>
          <p:cNvSpPr>
            <a:spLocks noGrp="1"/>
          </p:cNvSpPr>
          <p:nvPr>
            <p:ph type="title"/>
          </p:nvPr>
        </p:nvSpPr>
        <p:spPr/>
        <p:txBody>
          <a:bodyPr/>
          <a:lstStyle/>
          <a:p>
            <a:r>
              <a:rPr lang="en-US"/>
              <a:t>III. Cơ sở lý thuyết</a:t>
            </a:r>
          </a:p>
        </p:txBody>
      </p:sp>
      <p:sp>
        <p:nvSpPr>
          <p:cNvPr id="4" name="Slide Number Placeholder 3">
            <a:extLst>
              <a:ext uri="{FF2B5EF4-FFF2-40B4-BE49-F238E27FC236}">
                <a16:creationId xmlns:a16="http://schemas.microsoft.com/office/drawing/2014/main" id="{023C105B-BF37-4111-AC84-476CE6710234}"/>
              </a:ext>
            </a:extLst>
          </p:cNvPr>
          <p:cNvSpPr>
            <a:spLocks noGrp="1"/>
          </p:cNvSpPr>
          <p:nvPr>
            <p:ph type="sldNum" sz="quarter" idx="12"/>
          </p:nvPr>
        </p:nvSpPr>
        <p:spPr/>
        <p:txBody>
          <a:bodyPr/>
          <a:lstStyle/>
          <a:p>
            <a:fld id="{9EA0BE3B-158A-4EDF-80DC-E394A0D1600F}" type="slidenum">
              <a:rPr lang="en-US" smtClean="0"/>
              <a:pPr/>
              <a:t>14</a:t>
            </a:fld>
            <a:endParaRPr lang="en-US"/>
          </a:p>
        </p:txBody>
      </p:sp>
      <p:sp>
        <p:nvSpPr>
          <p:cNvPr id="5" name="Google Shape;168;p30">
            <a:extLst>
              <a:ext uri="{FF2B5EF4-FFF2-40B4-BE49-F238E27FC236}">
                <a16:creationId xmlns:a16="http://schemas.microsoft.com/office/drawing/2014/main" id="{5FF75DBA-207C-4D19-920A-CEE9DD8298A3}"/>
              </a:ext>
            </a:extLst>
          </p:cNvPr>
          <p:cNvSpPr txBox="1">
            <a:spLocks/>
          </p:cNvSpPr>
          <p:nvPr/>
        </p:nvSpPr>
        <p:spPr>
          <a:xfrm>
            <a:off x="338736" y="901712"/>
            <a:ext cx="10650842" cy="74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Assistant Light"/>
              <a:buNone/>
              <a:defRPr sz="1400" b="0" i="0" u="none" strike="noStrike" cap="none">
                <a:solidFill>
                  <a:schemeClr val="dk1"/>
                </a:solidFill>
                <a:latin typeface="Assistant Light"/>
                <a:ea typeface="Assistant Light"/>
                <a:cs typeface="Assistant Light"/>
                <a:sym typeface="Assistant Light"/>
              </a:defRPr>
            </a:lvl1pPr>
            <a:lvl2pPr marL="914400" marR="0" lvl="1" indent="-3175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2pPr>
            <a:lvl3pPr marL="1371600" marR="0" lvl="2"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3pPr>
            <a:lvl4pPr marL="1828800" marR="0" lvl="3"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4pPr>
            <a:lvl5pPr marL="2286000" marR="0" lvl="4"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5pPr>
            <a:lvl6pPr marL="2743200" marR="0" lvl="5"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6pPr>
            <a:lvl7pPr marL="3200400" marR="0" lvl="6"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7pPr>
            <a:lvl8pPr marL="3657600" marR="0" lvl="7"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8pPr>
            <a:lvl9pPr marL="4114800" marR="0" lvl="8"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9pPr>
          </a:lstStyle>
          <a:p>
            <a:pPr marL="0" indent="0" algn="l"/>
            <a:r>
              <a:rPr lang="en-US" sz="3000" b="1">
                <a:solidFill>
                  <a:schemeClr val="accent1">
                    <a:lumMod val="60000"/>
                    <a:lumOff val="40000"/>
                  </a:schemeClr>
                </a:solidFill>
                <a:latin typeface="Times New Roman" panose="02020603050405020304" pitchFamily="18" charset="0"/>
                <a:cs typeface="Times New Roman" panose="02020603050405020304" pitchFamily="18" charset="0"/>
              </a:rPr>
              <a:t>1. Thuật toán Random Forest</a:t>
            </a:r>
            <a:endParaRPr lang="en-US" sz="3000" b="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pic>
        <p:nvPicPr>
          <p:cNvPr id="6" name="Graphic 5" descr="Checkmark with solid fill">
            <a:extLst>
              <a:ext uri="{FF2B5EF4-FFF2-40B4-BE49-F238E27FC236}">
                <a16:creationId xmlns:a16="http://schemas.microsoft.com/office/drawing/2014/main" id="{222E79C6-FDD0-4D35-9217-FD07894A88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4895" y="1620363"/>
            <a:ext cx="605790" cy="571500"/>
          </a:xfrm>
          <a:prstGeom prst="rect">
            <a:avLst/>
          </a:prstGeom>
        </p:spPr>
      </p:pic>
      <p:sp>
        <p:nvSpPr>
          <p:cNvPr id="7" name="TextBox 6">
            <a:extLst>
              <a:ext uri="{FF2B5EF4-FFF2-40B4-BE49-F238E27FC236}">
                <a16:creationId xmlns:a16="http://schemas.microsoft.com/office/drawing/2014/main" id="{9C9AFCB9-C92E-475F-98AA-1767AEFF1AD4}"/>
              </a:ext>
            </a:extLst>
          </p:cNvPr>
          <p:cNvSpPr txBox="1"/>
          <p:nvPr/>
        </p:nvSpPr>
        <p:spPr>
          <a:xfrm>
            <a:off x="1390685" y="1620363"/>
            <a:ext cx="1863090" cy="461665"/>
          </a:xfrm>
          <a:prstGeom prst="rect">
            <a:avLst/>
          </a:prstGeom>
          <a:noFill/>
        </p:spPr>
        <p:txBody>
          <a:bodyPr wrap="square" rtlCol="0">
            <a:spAutoFit/>
          </a:bodyPr>
          <a:lstStyle/>
          <a:p>
            <a:r>
              <a:rPr lang="en-US" sz="2400" b="1" dirty="0" err="1">
                <a:latin typeface="Times New Roman" panose="02020603050405020304" pitchFamily="18" charset="0"/>
                <a:cs typeface="Times New Roman" panose="02020603050405020304" pitchFamily="18" charset="0"/>
              </a:rPr>
              <a:t>Định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nghĩa</a:t>
            </a:r>
            <a:r>
              <a:rPr lang="en-US" sz="2400" b="1" dirty="0">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030E533E-3F90-4223-AEA5-F5F02C9D2658}"/>
              </a:ext>
            </a:extLst>
          </p:cNvPr>
          <p:cNvSpPr txBox="1"/>
          <p:nvPr/>
        </p:nvSpPr>
        <p:spPr>
          <a:xfrm>
            <a:off x="522770" y="2495015"/>
            <a:ext cx="11376941" cy="830997"/>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PP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hồi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id="{86A92716-E8D5-431E-B69A-5FEAEF4CED57}"/>
              </a:ext>
            </a:extLst>
          </p:cNvPr>
          <p:cNvSpPr txBox="1"/>
          <p:nvPr/>
        </p:nvSpPr>
        <p:spPr>
          <a:xfrm>
            <a:off x="522770" y="3895191"/>
            <a:ext cx="11376941" cy="461665"/>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dốc</a:t>
            </a:r>
            <a:r>
              <a:rPr lang="en-US" sz="2400"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058B170A-D787-4199-843F-E2D8D3869127}"/>
              </a:ext>
            </a:extLst>
          </p:cNvPr>
          <p:cNvSpPr txBox="1"/>
          <p:nvPr/>
        </p:nvSpPr>
        <p:spPr>
          <a:xfrm>
            <a:off x="522770" y="4926035"/>
            <a:ext cx="11376941" cy="461665"/>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hưởng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85387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3ED73-1876-46E2-84E8-DE03561A14A5}"/>
              </a:ext>
            </a:extLst>
          </p:cNvPr>
          <p:cNvSpPr>
            <a:spLocks noGrp="1"/>
          </p:cNvSpPr>
          <p:nvPr>
            <p:ph type="title"/>
          </p:nvPr>
        </p:nvSpPr>
        <p:spPr/>
        <p:txBody>
          <a:bodyPr/>
          <a:lstStyle/>
          <a:p>
            <a:r>
              <a:rPr lang="en-US"/>
              <a:t>III. Cơ sở lý thuyết</a:t>
            </a:r>
          </a:p>
        </p:txBody>
      </p:sp>
      <p:sp>
        <p:nvSpPr>
          <p:cNvPr id="4" name="Slide Number Placeholder 3">
            <a:extLst>
              <a:ext uri="{FF2B5EF4-FFF2-40B4-BE49-F238E27FC236}">
                <a16:creationId xmlns:a16="http://schemas.microsoft.com/office/drawing/2014/main" id="{023C105B-BF37-4111-AC84-476CE6710234}"/>
              </a:ext>
            </a:extLst>
          </p:cNvPr>
          <p:cNvSpPr>
            <a:spLocks noGrp="1"/>
          </p:cNvSpPr>
          <p:nvPr>
            <p:ph type="sldNum" sz="quarter" idx="12"/>
          </p:nvPr>
        </p:nvSpPr>
        <p:spPr/>
        <p:txBody>
          <a:bodyPr/>
          <a:lstStyle/>
          <a:p>
            <a:fld id="{9EA0BE3B-158A-4EDF-80DC-E394A0D1600F}" type="slidenum">
              <a:rPr lang="en-US" smtClean="0"/>
              <a:pPr/>
              <a:t>15</a:t>
            </a:fld>
            <a:endParaRPr lang="en-US"/>
          </a:p>
        </p:txBody>
      </p:sp>
      <p:sp>
        <p:nvSpPr>
          <p:cNvPr id="5" name="Google Shape;168;p30">
            <a:extLst>
              <a:ext uri="{FF2B5EF4-FFF2-40B4-BE49-F238E27FC236}">
                <a16:creationId xmlns:a16="http://schemas.microsoft.com/office/drawing/2014/main" id="{5FF75DBA-207C-4D19-920A-CEE9DD8298A3}"/>
              </a:ext>
            </a:extLst>
          </p:cNvPr>
          <p:cNvSpPr txBox="1">
            <a:spLocks/>
          </p:cNvSpPr>
          <p:nvPr/>
        </p:nvSpPr>
        <p:spPr>
          <a:xfrm>
            <a:off x="338736" y="853507"/>
            <a:ext cx="10650842" cy="74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Assistant Light"/>
              <a:buNone/>
              <a:defRPr sz="1400" b="0" i="0" u="none" strike="noStrike" cap="none">
                <a:solidFill>
                  <a:schemeClr val="dk1"/>
                </a:solidFill>
                <a:latin typeface="Assistant Light"/>
                <a:ea typeface="Assistant Light"/>
                <a:cs typeface="Assistant Light"/>
                <a:sym typeface="Assistant Light"/>
              </a:defRPr>
            </a:lvl1pPr>
            <a:lvl2pPr marL="914400" marR="0" lvl="1" indent="-3175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2pPr>
            <a:lvl3pPr marL="1371600" marR="0" lvl="2"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3pPr>
            <a:lvl4pPr marL="1828800" marR="0" lvl="3"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4pPr>
            <a:lvl5pPr marL="2286000" marR="0" lvl="4"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5pPr>
            <a:lvl6pPr marL="2743200" marR="0" lvl="5"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6pPr>
            <a:lvl7pPr marL="3200400" marR="0" lvl="6"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7pPr>
            <a:lvl8pPr marL="3657600" marR="0" lvl="7"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8pPr>
            <a:lvl9pPr marL="4114800" marR="0" lvl="8"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9pPr>
          </a:lstStyle>
          <a:p>
            <a:pPr marL="0" indent="0" algn="l"/>
            <a:r>
              <a:rPr lang="en-US" sz="3000" b="1">
                <a:solidFill>
                  <a:schemeClr val="accent1">
                    <a:lumMod val="60000"/>
                    <a:lumOff val="40000"/>
                  </a:schemeClr>
                </a:solidFill>
                <a:latin typeface="Times New Roman" panose="02020603050405020304" pitchFamily="18" charset="0"/>
                <a:cs typeface="Times New Roman" panose="02020603050405020304" pitchFamily="18" charset="0"/>
              </a:rPr>
              <a:t>1. Thuật toán Random Forest</a:t>
            </a:r>
            <a:endParaRPr lang="en-US" sz="3000" b="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A1331CC-685F-4D5C-979E-D72137C5F880}"/>
              </a:ext>
            </a:extLst>
          </p:cNvPr>
          <p:cNvSpPr txBox="1"/>
          <p:nvPr/>
        </p:nvSpPr>
        <p:spPr>
          <a:xfrm>
            <a:off x="920901" y="1599308"/>
            <a:ext cx="2160270" cy="461665"/>
          </a:xfrm>
          <a:prstGeom prst="rect">
            <a:avLst/>
          </a:prstGeom>
          <a:noFill/>
        </p:spPr>
        <p:txBody>
          <a:bodyPr wrap="square" rtlCol="0">
            <a:spAutoFit/>
          </a:bodyPr>
          <a:lstStyle/>
          <a:p>
            <a:r>
              <a:rPr lang="en-US" sz="2400" b="1" dirty="0" err="1">
                <a:latin typeface="Times New Roman" panose="02020603050405020304" pitchFamily="18" charset="0"/>
                <a:cs typeface="Times New Roman" panose="02020603050405020304" pitchFamily="18" charset="0"/>
              </a:rPr>
              <a:t>Phương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pháp</a:t>
            </a:r>
            <a:r>
              <a:rPr lang="en-US" sz="2400" b="1" dirty="0">
                <a:latin typeface="Times New Roman" panose="02020603050405020304" pitchFamily="18" charset="0"/>
                <a:cs typeface="Times New Roman" panose="02020603050405020304" pitchFamily="18" charset="0"/>
              </a:rPr>
              <a:t>: </a:t>
            </a:r>
          </a:p>
        </p:txBody>
      </p:sp>
      <p:sp>
        <p:nvSpPr>
          <p:cNvPr id="13" name="TextBox 12">
            <a:extLst>
              <a:ext uri="{FF2B5EF4-FFF2-40B4-BE49-F238E27FC236}">
                <a16:creationId xmlns:a16="http://schemas.microsoft.com/office/drawing/2014/main" id="{1455A0DA-38E4-4369-B79D-9AA193759B78}"/>
              </a:ext>
            </a:extLst>
          </p:cNvPr>
          <p:cNvSpPr txBox="1"/>
          <p:nvPr/>
        </p:nvSpPr>
        <p:spPr>
          <a:xfrm>
            <a:off x="3081171" y="1599307"/>
            <a:ext cx="3166111" cy="461665"/>
          </a:xfrm>
          <a:prstGeom prst="rect">
            <a:avLst/>
          </a:prstGeom>
          <a:noFill/>
        </p:spPr>
        <p:txBody>
          <a:bodyPr wrap="square" rtlCol="0">
            <a:spAutoFit/>
          </a:bodyPr>
          <a:lstStyle/>
          <a:p>
            <a:pPr algn="just"/>
            <a:r>
              <a:rPr lang="en-US" sz="2400" i="1" dirty="0" err="1">
                <a:latin typeface="Times New Roman" panose="02020603050405020304" pitchFamily="18" charset="0"/>
                <a:cs typeface="Times New Roman" panose="02020603050405020304" pitchFamily="18" charset="0"/>
              </a:rPr>
              <a:t>Hoạt</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động</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theo</a:t>
            </a:r>
            <a:r>
              <a:rPr lang="en-US" sz="2400" i="1" dirty="0">
                <a:latin typeface="Times New Roman" panose="02020603050405020304" pitchFamily="18" charset="0"/>
                <a:cs typeface="Times New Roman" panose="02020603050405020304" pitchFamily="18" charset="0"/>
              </a:rPr>
              <a:t> 4 </a:t>
            </a:r>
            <a:r>
              <a:rPr lang="en-US" sz="2400" i="1" dirty="0" err="1">
                <a:latin typeface="Times New Roman" panose="02020603050405020304" pitchFamily="18" charset="0"/>
                <a:cs typeface="Times New Roman" panose="02020603050405020304" pitchFamily="18" charset="0"/>
              </a:rPr>
              <a:t>bước</a:t>
            </a:r>
            <a:r>
              <a:rPr lang="en-US" sz="2400" i="1" dirty="0">
                <a:latin typeface="Times New Roman" panose="02020603050405020304" pitchFamily="18" charset="0"/>
                <a:cs typeface="Times New Roman" panose="02020603050405020304" pitchFamily="18" charset="0"/>
              </a:rPr>
              <a:t>: </a:t>
            </a:r>
          </a:p>
        </p:txBody>
      </p:sp>
      <p:sp>
        <p:nvSpPr>
          <p:cNvPr id="14" name="TextBox 13">
            <a:extLst>
              <a:ext uri="{FF2B5EF4-FFF2-40B4-BE49-F238E27FC236}">
                <a16:creationId xmlns:a16="http://schemas.microsoft.com/office/drawing/2014/main" id="{40347C54-4510-4F71-ABEA-3DB9C1199797}"/>
              </a:ext>
            </a:extLst>
          </p:cNvPr>
          <p:cNvSpPr txBox="1"/>
          <p:nvPr/>
        </p:nvSpPr>
        <p:spPr>
          <a:xfrm>
            <a:off x="920901" y="2461943"/>
            <a:ext cx="7185660" cy="461665"/>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Chọn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mẫu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ngẫu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endParaRPr lang="en-US"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52768519-8AE6-446E-8AC7-3D4501D585A8}"/>
              </a:ext>
            </a:extLst>
          </p:cNvPr>
          <p:cNvSpPr txBox="1"/>
          <p:nvPr/>
        </p:nvSpPr>
        <p:spPr>
          <a:xfrm>
            <a:off x="920900" y="3104909"/>
            <a:ext cx="10932363" cy="830997"/>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2.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mẫu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cây</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a:t>
            </a:r>
          </a:p>
        </p:txBody>
      </p:sp>
      <p:pic>
        <p:nvPicPr>
          <p:cNvPr id="17" name="Picture 16">
            <a:extLst>
              <a:ext uri="{FF2B5EF4-FFF2-40B4-BE49-F238E27FC236}">
                <a16:creationId xmlns:a16="http://schemas.microsoft.com/office/drawing/2014/main" id="{04AB4BCB-E853-41F5-862E-3A53C8E29EC0}"/>
              </a:ext>
            </a:extLst>
          </p:cNvPr>
          <p:cNvPicPr/>
          <p:nvPr/>
        </p:nvPicPr>
        <p:blipFill>
          <a:blip r:embed="rId2"/>
          <a:stretch>
            <a:fillRect/>
          </a:stretch>
        </p:blipFill>
        <p:spPr>
          <a:xfrm>
            <a:off x="2079290" y="4486538"/>
            <a:ext cx="1754479" cy="772153"/>
          </a:xfrm>
          <a:prstGeom prst="rect">
            <a:avLst/>
          </a:prstGeom>
        </p:spPr>
      </p:pic>
      <p:pic>
        <p:nvPicPr>
          <p:cNvPr id="18" name="Picture 17">
            <a:extLst>
              <a:ext uri="{FF2B5EF4-FFF2-40B4-BE49-F238E27FC236}">
                <a16:creationId xmlns:a16="http://schemas.microsoft.com/office/drawing/2014/main" id="{6CC6A699-4BA3-465C-8D24-06E354A5C79F}"/>
              </a:ext>
            </a:extLst>
          </p:cNvPr>
          <p:cNvPicPr/>
          <p:nvPr/>
        </p:nvPicPr>
        <p:blipFill>
          <a:blip r:embed="rId3"/>
          <a:stretch>
            <a:fillRect/>
          </a:stretch>
        </p:blipFill>
        <p:spPr>
          <a:xfrm>
            <a:off x="6167483" y="4601466"/>
            <a:ext cx="2190750" cy="657225"/>
          </a:xfrm>
          <a:prstGeom prst="rect">
            <a:avLst/>
          </a:prstGeom>
        </p:spPr>
      </p:pic>
      <p:sp>
        <p:nvSpPr>
          <p:cNvPr id="19" name="TextBox 18">
            <a:extLst>
              <a:ext uri="{FF2B5EF4-FFF2-40B4-BE49-F238E27FC236}">
                <a16:creationId xmlns:a16="http://schemas.microsoft.com/office/drawing/2014/main" id="{23869D5F-5B98-4A2E-8928-B0836DC7E8C7}"/>
              </a:ext>
            </a:extLst>
          </p:cNvPr>
          <p:cNvSpPr txBox="1"/>
          <p:nvPr/>
        </p:nvSpPr>
        <p:spPr>
          <a:xfrm>
            <a:off x="920900" y="5542828"/>
            <a:ext cx="7185660" cy="461665"/>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3. </a:t>
            </a:r>
            <a:r>
              <a:rPr lang="en-US" sz="2400" dirty="0" err="1">
                <a:latin typeface="Times New Roman" panose="02020603050405020304" pitchFamily="18" charset="0"/>
                <a:cs typeface="Times New Roman" panose="02020603050405020304" pitchFamily="18" charset="0"/>
              </a:rPr>
              <a:t>Bỏ</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phiếu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đoán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9685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3ED73-1876-46E2-84E8-DE03561A14A5}"/>
              </a:ext>
            </a:extLst>
          </p:cNvPr>
          <p:cNvSpPr>
            <a:spLocks noGrp="1"/>
          </p:cNvSpPr>
          <p:nvPr>
            <p:ph type="title"/>
          </p:nvPr>
        </p:nvSpPr>
        <p:spPr/>
        <p:txBody>
          <a:bodyPr/>
          <a:lstStyle/>
          <a:p>
            <a:r>
              <a:rPr lang="en-US"/>
              <a:t>III. Cơ sở lý thuyết</a:t>
            </a:r>
          </a:p>
        </p:txBody>
      </p:sp>
      <p:sp>
        <p:nvSpPr>
          <p:cNvPr id="4" name="Slide Number Placeholder 3">
            <a:extLst>
              <a:ext uri="{FF2B5EF4-FFF2-40B4-BE49-F238E27FC236}">
                <a16:creationId xmlns:a16="http://schemas.microsoft.com/office/drawing/2014/main" id="{023C105B-BF37-4111-AC84-476CE6710234}"/>
              </a:ext>
            </a:extLst>
          </p:cNvPr>
          <p:cNvSpPr>
            <a:spLocks noGrp="1"/>
          </p:cNvSpPr>
          <p:nvPr>
            <p:ph type="sldNum" sz="quarter" idx="12"/>
          </p:nvPr>
        </p:nvSpPr>
        <p:spPr/>
        <p:txBody>
          <a:bodyPr/>
          <a:lstStyle/>
          <a:p>
            <a:fld id="{9EA0BE3B-158A-4EDF-80DC-E394A0D1600F}" type="slidenum">
              <a:rPr lang="en-US" smtClean="0"/>
              <a:pPr/>
              <a:t>16</a:t>
            </a:fld>
            <a:endParaRPr lang="en-US"/>
          </a:p>
        </p:txBody>
      </p:sp>
      <p:sp>
        <p:nvSpPr>
          <p:cNvPr id="5" name="Google Shape;168;p30">
            <a:extLst>
              <a:ext uri="{FF2B5EF4-FFF2-40B4-BE49-F238E27FC236}">
                <a16:creationId xmlns:a16="http://schemas.microsoft.com/office/drawing/2014/main" id="{5FF75DBA-207C-4D19-920A-CEE9DD8298A3}"/>
              </a:ext>
            </a:extLst>
          </p:cNvPr>
          <p:cNvSpPr txBox="1">
            <a:spLocks/>
          </p:cNvSpPr>
          <p:nvPr/>
        </p:nvSpPr>
        <p:spPr>
          <a:xfrm>
            <a:off x="338736" y="853507"/>
            <a:ext cx="10650842" cy="74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Assistant Light"/>
              <a:buNone/>
              <a:defRPr sz="1400" b="0" i="0" u="none" strike="noStrike" cap="none">
                <a:solidFill>
                  <a:schemeClr val="dk1"/>
                </a:solidFill>
                <a:latin typeface="Assistant Light"/>
                <a:ea typeface="Assistant Light"/>
                <a:cs typeface="Assistant Light"/>
                <a:sym typeface="Assistant Light"/>
              </a:defRPr>
            </a:lvl1pPr>
            <a:lvl2pPr marL="914400" marR="0" lvl="1" indent="-3175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2pPr>
            <a:lvl3pPr marL="1371600" marR="0" lvl="2"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3pPr>
            <a:lvl4pPr marL="1828800" marR="0" lvl="3"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4pPr>
            <a:lvl5pPr marL="2286000" marR="0" lvl="4"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5pPr>
            <a:lvl6pPr marL="2743200" marR="0" lvl="5"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6pPr>
            <a:lvl7pPr marL="3200400" marR="0" lvl="6"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7pPr>
            <a:lvl8pPr marL="3657600" marR="0" lvl="7"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8pPr>
            <a:lvl9pPr marL="4114800" marR="0" lvl="8"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9pPr>
          </a:lstStyle>
          <a:p>
            <a:pPr marL="0" indent="0" algn="l"/>
            <a:r>
              <a:rPr lang="en-US" sz="3000" b="1">
                <a:solidFill>
                  <a:schemeClr val="accent1">
                    <a:lumMod val="60000"/>
                    <a:lumOff val="40000"/>
                  </a:schemeClr>
                </a:solidFill>
                <a:latin typeface="Times New Roman" panose="02020603050405020304" pitchFamily="18" charset="0"/>
                <a:cs typeface="Times New Roman" panose="02020603050405020304" pitchFamily="18" charset="0"/>
              </a:rPr>
              <a:t>1. Thuật toán Random Forest</a:t>
            </a:r>
            <a:endParaRPr lang="en-US" sz="3000" b="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A1331CC-685F-4D5C-979E-D72137C5F880}"/>
              </a:ext>
            </a:extLst>
          </p:cNvPr>
          <p:cNvSpPr txBox="1"/>
          <p:nvPr/>
        </p:nvSpPr>
        <p:spPr>
          <a:xfrm>
            <a:off x="920901" y="1599308"/>
            <a:ext cx="2160270" cy="461665"/>
          </a:xfrm>
          <a:prstGeom prst="rect">
            <a:avLst/>
          </a:prstGeom>
          <a:noFill/>
        </p:spPr>
        <p:txBody>
          <a:bodyPr wrap="square" rtlCol="0">
            <a:spAutoFit/>
          </a:bodyPr>
          <a:lstStyle/>
          <a:p>
            <a:r>
              <a:rPr lang="en-US" sz="2400" b="1" dirty="0" err="1">
                <a:latin typeface="Times New Roman" panose="02020603050405020304" pitchFamily="18" charset="0"/>
                <a:cs typeface="Times New Roman" panose="02020603050405020304" pitchFamily="18" charset="0"/>
              </a:rPr>
              <a:t>Phương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pháp</a:t>
            </a:r>
            <a:r>
              <a:rPr lang="en-US" sz="2400" b="1" dirty="0">
                <a:latin typeface="Times New Roman" panose="02020603050405020304" pitchFamily="18" charset="0"/>
                <a:cs typeface="Times New Roman" panose="02020603050405020304" pitchFamily="18" charset="0"/>
              </a:rPr>
              <a:t>: </a:t>
            </a:r>
          </a:p>
        </p:txBody>
      </p:sp>
      <p:sp>
        <p:nvSpPr>
          <p:cNvPr id="13" name="TextBox 12">
            <a:extLst>
              <a:ext uri="{FF2B5EF4-FFF2-40B4-BE49-F238E27FC236}">
                <a16:creationId xmlns:a16="http://schemas.microsoft.com/office/drawing/2014/main" id="{1455A0DA-38E4-4369-B79D-9AA193759B78}"/>
              </a:ext>
            </a:extLst>
          </p:cNvPr>
          <p:cNvSpPr txBox="1"/>
          <p:nvPr/>
        </p:nvSpPr>
        <p:spPr>
          <a:xfrm>
            <a:off x="3081171" y="1599307"/>
            <a:ext cx="3166111" cy="461665"/>
          </a:xfrm>
          <a:prstGeom prst="rect">
            <a:avLst/>
          </a:prstGeom>
          <a:noFill/>
        </p:spPr>
        <p:txBody>
          <a:bodyPr wrap="square" rtlCol="0">
            <a:spAutoFit/>
          </a:bodyPr>
          <a:lstStyle/>
          <a:p>
            <a:pPr algn="just"/>
            <a:r>
              <a:rPr lang="en-US" sz="2400" i="1" dirty="0" err="1">
                <a:latin typeface="Times New Roman" panose="02020603050405020304" pitchFamily="18" charset="0"/>
                <a:cs typeface="Times New Roman" panose="02020603050405020304" pitchFamily="18" charset="0"/>
              </a:rPr>
              <a:t>Hoạt</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động</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theo</a:t>
            </a:r>
            <a:r>
              <a:rPr lang="en-US" sz="2400" i="1" dirty="0">
                <a:latin typeface="Times New Roman" panose="02020603050405020304" pitchFamily="18" charset="0"/>
                <a:cs typeface="Times New Roman" panose="02020603050405020304" pitchFamily="18" charset="0"/>
              </a:rPr>
              <a:t> 4 </a:t>
            </a:r>
            <a:r>
              <a:rPr lang="en-US" sz="2400" i="1" dirty="0" err="1">
                <a:latin typeface="Times New Roman" panose="02020603050405020304" pitchFamily="18" charset="0"/>
                <a:cs typeface="Times New Roman" panose="02020603050405020304" pitchFamily="18" charset="0"/>
              </a:rPr>
              <a:t>bước</a:t>
            </a:r>
            <a:r>
              <a:rPr lang="en-US" sz="2400" i="1" dirty="0">
                <a:latin typeface="Times New Roman" panose="02020603050405020304" pitchFamily="18" charset="0"/>
                <a:cs typeface="Times New Roman" panose="02020603050405020304" pitchFamily="18" charset="0"/>
              </a:rPr>
              <a:t>: </a:t>
            </a:r>
          </a:p>
        </p:txBody>
      </p:sp>
      <p:sp>
        <p:nvSpPr>
          <p:cNvPr id="16" name="TextBox 15">
            <a:extLst>
              <a:ext uri="{FF2B5EF4-FFF2-40B4-BE49-F238E27FC236}">
                <a16:creationId xmlns:a16="http://schemas.microsoft.com/office/drawing/2014/main" id="{1A5CEFD6-8774-4951-AA4F-66434BDCA943}"/>
              </a:ext>
            </a:extLst>
          </p:cNvPr>
          <p:cNvSpPr txBox="1"/>
          <p:nvPr/>
        </p:nvSpPr>
        <p:spPr>
          <a:xfrm>
            <a:off x="920901" y="2114274"/>
            <a:ext cx="8149590" cy="461665"/>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4. </a:t>
            </a:r>
            <a:r>
              <a:rPr lang="en-US" sz="2400" dirty="0" err="1">
                <a:latin typeface="Times New Roman" panose="02020603050405020304" pitchFamily="18" charset="0"/>
                <a:cs typeface="Times New Roman" panose="02020603050405020304" pitchFamily="18" charset="0"/>
              </a:rPr>
              <a:t>Chọn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endParaRPr lang="en-US" sz="2400" dirty="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246E2B29-3597-457B-9380-28F57E12395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13333" y="2575939"/>
            <a:ext cx="4738469" cy="3589969"/>
          </a:xfrm>
          <a:prstGeom prst="rect">
            <a:avLst/>
          </a:prstGeom>
          <a:noFill/>
          <a:ln>
            <a:noFill/>
          </a:ln>
        </p:spPr>
      </p:pic>
    </p:spTree>
    <p:extLst>
      <p:ext uri="{BB962C8B-B14F-4D97-AF65-F5344CB8AC3E}">
        <p14:creationId xmlns:p14="http://schemas.microsoft.com/office/powerpoint/2010/main" val="3063776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3ED73-1876-46E2-84E8-DE03561A14A5}"/>
              </a:ext>
            </a:extLst>
          </p:cNvPr>
          <p:cNvSpPr>
            <a:spLocks noGrp="1"/>
          </p:cNvSpPr>
          <p:nvPr>
            <p:ph type="title"/>
          </p:nvPr>
        </p:nvSpPr>
        <p:spPr/>
        <p:txBody>
          <a:bodyPr/>
          <a:lstStyle/>
          <a:p>
            <a:r>
              <a:rPr lang="en-US"/>
              <a:t>III. Cơ sở lý thuyết</a:t>
            </a:r>
          </a:p>
        </p:txBody>
      </p:sp>
      <p:sp>
        <p:nvSpPr>
          <p:cNvPr id="4" name="Slide Number Placeholder 3">
            <a:extLst>
              <a:ext uri="{FF2B5EF4-FFF2-40B4-BE49-F238E27FC236}">
                <a16:creationId xmlns:a16="http://schemas.microsoft.com/office/drawing/2014/main" id="{023C105B-BF37-4111-AC84-476CE6710234}"/>
              </a:ext>
            </a:extLst>
          </p:cNvPr>
          <p:cNvSpPr>
            <a:spLocks noGrp="1"/>
          </p:cNvSpPr>
          <p:nvPr>
            <p:ph type="sldNum" sz="quarter" idx="12"/>
          </p:nvPr>
        </p:nvSpPr>
        <p:spPr/>
        <p:txBody>
          <a:bodyPr/>
          <a:lstStyle/>
          <a:p>
            <a:fld id="{9EA0BE3B-158A-4EDF-80DC-E394A0D1600F}" type="slidenum">
              <a:rPr lang="en-US" smtClean="0"/>
              <a:pPr/>
              <a:t>17</a:t>
            </a:fld>
            <a:endParaRPr lang="en-US"/>
          </a:p>
        </p:txBody>
      </p:sp>
      <p:sp>
        <p:nvSpPr>
          <p:cNvPr id="5" name="Google Shape;168;p30">
            <a:extLst>
              <a:ext uri="{FF2B5EF4-FFF2-40B4-BE49-F238E27FC236}">
                <a16:creationId xmlns:a16="http://schemas.microsoft.com/office/drawing/2014/main" id="{5FF75DBA-207C-4D19-920A-CEE9DD8298A3}"/>
              </a:ext>
            </a:extLst>
          </p:cNvPr>
          <p:cNvSpPr txBox="1">
            <a:spLocks/>
          </p:cNvSpPr>
          <p:nvPr/>
        </p:nvSpPr>
        <p:spPr>
          <a:xfrm>
            <a:off x="338736" y="853507"/>
            <a:ext cx="10650842" cy="74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Assistant Light"/>
              <a:buNone/>
              <a:defRPr sz="1400" b="0" i="0" u="none" strike="noStrike" cap="none">
                <a:solidFill>
                  <a:schemeClr val="dk1"/>
                </a:solidFill>
                <a:latin typeface="Assistant Light"/>
                <a:ea typeface="Assistant Light"/>
                <a:cs typeface="Assistant Light"/>
                <a:sym typeface="Assistant Light"/>
              </a:defRPr>
            </a:lvl1pPr>
            <a:lvl2pPr marL="914400" marR="0" lvl="1" indent="-3175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2pPr>
            <a:lvl3pPr marL="1371600" marR="0" lvl="2"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3pPr>
            <a:lvl4pPr marL="1828800" marR="0" lvl="3"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4pPr>
            <a:lvl5pPr marL="2286000" marR="0" lvl="4"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5pPr>
            <a:lvl6pPr marL="2743200" marR="0" lvl="5"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6pPr>
            <a:lvl7pPr marL="3200400" marR="0" lvl="6"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7pPr>
            <a:lvl8pPr marL="3657600" marR="0" lvl="7"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8pPr>
            <a:lvl9pPr marL="4114800" marR="0" lvl="8"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9pPr>
          </a:lstStyle>
          <a:p>
            <a:pPr marL="0" indent="0" algn="l"/>
            <a:r>
              <a:rPr lang="en-US" sz="3000" b="1">
                <a:solidFill>
                  <a:schemeClr val="accent1">
                    <a:lumMod val="60000"/>
                    <a:lumOff val="40000"/>
                  </a:schemeClr>
                </a:solidFill>
                <a:latin typeface="Times New Roman" panose="02020603050405020304" pitchFamily="18" charset="0"/>
                <a:cs typeface="Times New Roman" panose="02020603050405020304" pitchFamily="18" charset="0"/>
              </a:rPr>
              <a:t>1. Thuật toán Random Forest</a:t>
            </a:r>
            <a:endParaRPr lang="en-US" sz="3000" b="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F98FC7E-8C0A-4709-BF9A-405355D90B83}"/>
              </a:ext>
            </a:extLst>
          </p:cNvPr>
          <p:cNvSpPr txBox="1"/>
          <p:nvPr/>
        </p:nvSpPr>
        <p:spPr>
          <a:xfrm>
            <a:off x="342061" y="1488674"/>
            <a:ext cx="2276583" cy="461665"/>
          </a:xfrm>
          <a:prstGeom prst="rect">
            <a:avLst/>
          </a:prstGeom>
          <a:noFill/>
        </p:spPr>
        <p:txBody>
          <a:bodyPr wrap="square" rtlCol="0">
            <a:spAutoFit/>
          </a:bodyPr>
          <a:lstStyle/>
          <a:p>
            <a:r>
              <a:rPr lang="vi-VN" sz="2400" b="1" dirty="0">
                <a:latin typeface="Times New Roman" panose="02020603050405020304" pitchFamily="18" charset="0"/>
                <a:cs typeface="Times New Roman" panose="02020603050405020304" pitchFamily="18" charset="0"/>
              </a:rPr>
              <a:t>Ư</a:t>
            </a:r>
            <a:r>
              <a:rPr lang="en-US" sz="2400" b="1" dirty="0">
                <a:latin typeface="Times New Roman" panose="02020603050405020304" pitchFamily="18" charset="0"/>
                <a:cs typeface="Times New Roman" panose="02020603050405020304" pitchFamily="18" charset="0"/>
              </a:rPr>
              <a:t>u </a:t>
            </a:r>
            <a:r>
              <a:rPr lang="en-US" sz="2400" b="1" dirty="0" err="1">
                <a:latin typeface="Times New Roman" panose="02020603050405020304" pitchFamily="18" charset="0"/>
                <a:cs typeface="Times New Roman" panose="02020603050405020304" pitchFamily="18" charset="0"/>
              </a:rPr>
              <a:t>điểm</a:t>
            </a:r>
            <a:r>
              <a:rPr lang="en-US" sz="2400" b="1" dirty="0">
                <a:latin typeface="Times New Roman" panose="02020603050405020304" pitchFamily="18" charset="0"/>
                <a:cs typeface="Times New Roman" panose="02020603050405020304" pitchFamily="18" charset="0"/>
              </a:rPr>
              <a:t>: </a:t>
            </a:r>
          </a:p>
        </p:txBody>
      </p:sp>
      <p:sp>
        <p:nvSpPr>
          <p:cNvPr id="10" name="TextBox 9">
            <a:extLst>
              <a:ext uri="{FF2B5EF4-FFF2-40B4-BE49-F238E27FC236}">
                <a16:creationId xmlns:a16="http://schemas.microsoft.com/office/drawing/2014/main" id="{9D82BB2B-42BE-4B8F-8F2B-A220D56430C1}"/>
              </a:ext>
            </a:extLst>
          </p:cNvPr>
          <p:cNvSpPr txBox="1"/>
          <p:nvPr/>
        </p:nvSpPr>
        <p:spPr>
          <a:xfrm>
            <a:off x="1679371" y="1488674"/>
            <a:ext cx="9310207" cy="830997"/>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PP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A30D1D46-8992-4CAC-820C-E4AA07857E20}"/>
              </a:ext>
            </a:extLst>
          </p:cNvPr>
          <p:cNvSpPr txBox="1"/>
          <p:nvPr/>
        </p:nvSpPr>
        <p:spPr>
          <a:xfrm>
            <a:off x="1679371" y="2319671"/>
            <a:ext cx="9310207" cy="830997"/>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overfitting.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do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đoán</a:t>
            </a:r>
            <a:endParaRPr lang="en-US" sz="24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1DC25EBF-9993-4C04-9220-12E6876A305A}"/>
              </a:ext>
            </a:extLst>
          </p:cNvPr>
          <p:cNvSpPr txBox="1"/>
          <p:nvPr/>
        </p:nvSpPr>
        <p:spPr>
          <a:xfrm>
            <a:off x="342061" y="3759017"/>
            <a:ext cx="2040412" cy="461665"/>
          </a:xfrm>
          <a:prstGeom prst="rect">
            <a:avLst/>
          </a:prstGeom>
          <a:noFill/>
        </p:spPr>
        <p:txBody>
          <a:bodyPr wrap="square" rtlCol="0">
            <a:spAutoFit/>
          </a:bodyPr>
          <a:lstStyle/>
          <a:p>
            <a:r>
              <a:rPr lang="en-US" sz="2400" b="1" dirty="0" err="1">
                <a:latin typeface="Times New Roman" panose="02020603050405020304" pitchFamily="18" charset="0"/>
                <a:cs typeface="Times New Roman" panose="02020603050405020304" pitchFamily="18" charset="0"/>
              </a:rPr>
              <a:t>Nhược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điểm</a:t>
            </a:r>
            <a:r>
              <a:rPr lang="en-US" sz="2400" b="1" dirty="0">
                <a:latin typeface="Times New Roman" panose="02020603050405020304" pitchFamily="18" charset="0"/>
                <a:cs typeface="Times New Roman" panose="02020603050405020304" pitchFamily="18" charset="0"/>
              </a:rPr>
              <a:t>: </a:t>
            </a:r>
          </a:p>
        </p:txBody>
      </p:sp>
      <p:sp>
        <p:nvSpPr>
          <p:cNvPr id="18" name="TextBox 17">
            <a:extLst>
              <a:ext uri="{FF2B5EF4-FFF2-40B4-BE49-F238E27FC236}">
                <a16:creationId xmlns:a16="http://schemas.microsoft.com/office/drawing/2014/main" id="{ADA48D6B-780C-4CBA-9CA8-2436B54B74ED}"/>
              </a:ext>
            </a:extLst>
          </p:cNvPr>
          <p:cNvSpPr txBox="1"/>
          <p:nvPr/>
        </p:nvSpPr>
        <p:spPr>
          <a:xfrm>
            <a:off x="1679371" y="3282708"/>
            <a:ext cx="9310207" cy="461665"/>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Chậm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a:t>
            </a:r>
          </a:p>
        </p:txBody>
      </p:sp>
      <p:sp>
        <p:nvSpPr>
          <p:cNvPr id="19" name="TextBox 18">
            <a:extLst>
              <a:ext uri="{FF2B5EF4-FFF2-40B4-BE49-F238E27FC236}">
                <a16:creationId xmlns:a16="http://schemas.microsoft.com/office/drawing/2014/main" id="{5158D183-8220-4C1E-89F7-39ED653C25BD}"/>
              </a:ext>
            </a:extLst>
          </p:cNvPr>
          <p:cNvSpPr txBox="1"/>
          <p:nvPr/>
        </p:nvSpPr>
        <p:spPr>
          <a:xfrm>
            <a:off x="1679371" y="4045303"/>
            <a:ext cx="9310207" cy="830997"/>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đưa</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dự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rừng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đưa</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dự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bỏ</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phiếu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a:t>
            </a:r>
          </a:p>
        </p:txBody>
      </p:sp>
      <p:sp>
        <p:nvSpPr>
          <p:cNvPr id="20" name="TextBox 19">
            <a:extLst>
              <a:ext uri="{FF2B5EF4-FFF2-40B4-BE49-F238E27FC236}">
                <a16:creationId xmlns:a16="http://schemas.microsoft.com/office/drawing/2014/main" id="{0F03EEB5-64C4-4214-BC3F-F7E39AA69E17}"/>
              </a:ext>
            </a:extLst>
          </p:cNvPr>
          <p:cNvSpPr txBox="1"/>
          <p:nvPr/>
        </p:nvSpPr>
        <p:spPr>
          <a:xfrm>
            <a:off x="1679371" y="5198363"/>
            <a:ext cx="9310207" cy="461665"/>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gian</a:t>
            </a:r>
            <a:r>
              <a:rPr lang="en-US" sz="2400" dirty="0">
                <a:latin typeface="Times New Roman" panose="02020603050405020304" pitchFamily="18" charset="0"/>
                <a:cs typeface="Times New Roman" panose="02020603050405020304" pitchFamily="18" charset="0"/>
              </a:rPr>
              <a:t>.</a:t>
            </a:r>
          </a:p>
        </p:txBody>
      </p:sp>
      <p:sp>
        <p:nvSpPr>
          <p:cNvPr id="22" name="TextBox 21">
            <a:extLst>
              <a:ext uri="{FF2B5EF4-FFF2-40B4-BE49-F238E27FC236}">
                <a16:creationId xmlns:a16="http://schemas.microsoft.com/office/drawing/2014/main" id="{6ABC4BAE-B3ED-4963-B9CC-3BD1EDEC336A}"/>
              </a:ext>
            </a:extLst>
          </p:cNvPr>
          <p:cNvSpPr txBox="1"/>
          <p:nvPr/>
        </p:nvSpPr>
        <p:spPr>
          <a:xfrm>
            <a:off x="1679371" y="5660028"/>
            <a:ext cx="9310207" cy="461665"/>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hơn</a:t>
            </a:r>
            <a:r>
              <a:rPr lang="en-US" sz="2400" dirty="0">
                <a:latin typeface="Times New Roman" panose="02020603050405020304" pitchFamily="18" charset="0"/>
                <a:cs typeface="Times New Roman" panose="02020603050405020304" pitchFamily="18" charset="0"/>
              </a:rPr>
              <a:t> so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1513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3ED73-1876-46E2-84E8-DE03561A14A5}"/>
              </a:ext>
            </a:extLst>
          </p:cNvPr>
          <p:cNvSpPr>
            <a:spLocks noGrp="1"/>
          </p:cNvSpPr>
          <p:nvPr>
            <p:ph type="title"/>
          </p:nvPr>
        </p:nvSpPr>
        <p:spPr/>
        <p:txBody>
          <a:bodyPr/>
          <a:lstStyle/>
          <a:p>
            <a:r>
              <a:rPr lang="en-US"/>
              <a:t>III. Cơ sở lý thuyết</a:t>
            </a:r>
          </a:p>
        </p:txBody>
      </p:sp>
      <p:sp>
        <p:nvSpPr>
          <p:cNvPr id="4" name="Slide Number Placeholder 3">
            <a:extLst>
              <a:ext uri="{FF2B5EF4-FFF2-40B4-BE49-F238E27FC236}">
                <a16:creationId xmlns:a16="http://schemas.microsoft.com/office/drawing/2014/main" id="{023C105B-BF37-4111-AC84-476CE6710234}"/>
              </a:ext>
            </a:extLst>
          </p:cNvPr>
          <p:cNvSpPr>
            <a:spLocks noGrp="1"/>
          </p:cNvSpPr>
          <p:nvPr>
            <p:ph type="sldNum" sz="quarter" idx="12"/>
          </p:nvPr>
        </p:nvSpPr>
        <p:spPr/>
        <p:txBody>
          <a:bodyPr/>
          <a:lstStyle/>
          <a:p>
            <a:fld id="{9EA0BE3B-158A-4EDF-80DC-E394A0D1600F}" type="slidenum">
              <a:rPr lang="en-US" smtClean="0"/>
              <a:pPr/>
              <a:t>18</a:t>
            </a:fld>
            <a:endParaRPr lang="en-US"/>
          </a:p>
        </p:txBody>
      </p:sp>
      <p:sp>
        <p:nvSpPr>
          <p:cNvPr id="5" name="Google Shape;168;p30">
            <a:extLst>
              <a:ext uri="{FF2B5EF4-FFF2-40B4-BE49-F238E27FC236}">
                <a16:creationId xmlns:a16="http://schemas.microsoft.com/office/drawing/2014/main" id="{5FF75DBA-207C-4D19-920A-CEE9DD8298A3}"/>
              </a:ext>
            </a:extLst>
          </p:cNvPr>
          <p:cNvSpPr txBox="1">
            <a:spLocks/>
          </p:cNvSpPr>
          <p:nvPr/>
        </p:nvSpPr>
        <p:spPr>
          <a:xfrm>
            <a:off x="338736" y="853507"/>
            <a:ext cx="10650842" cy="74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Assistant Light"/>
              <a:buNone/>
              <a:defRPr sz="1400" b="0" i="0" u="none" strike="noStrike" cap="none">
                <a:solidFill>
                  <a:schemeClr val="dk1"/>
                </a:solidFill>
                <a:latin typeface="Assistant Light"/>
                <a:ea typeface="Assistant Light"/>
                <a:cs typeface="Assistant Light"/>
                <a:sym typeface="Assistant Light"/>
              </a:defRPr>
            </a:lvl1pPr>
            <a:lvl2pPr marL="914400" marR="0" lvl="1" indent="-3175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2pPr>
            <a:lvl3pPr marL="1371600" marR="0" lvl="2"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3pPr>
            <a:lvl4pPr marL="1828800" marR="0" lvl="3"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4pPr>
            <a:lvl5pPr marL="2286000" marR="0" lvl="4"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5pPr>
            <a:lvl6pPr marL="2743200" marR="0" lvl="5"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6pPr>
            <a:lvl7pPr marL="3200400" marR="0" lvl="6"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7pPr>
            <a:lvl8pPr marL="3657600" marR="0" lvl="7"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8pPr>
            <a:lvl9pPr marL="4114800" marR="0" lvl="8"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9pPr>
          </a:lstStyle>
          <a:p>
            <a:pPr marL="0" indent="0" algn="l"/>
            <a:r>
              <a:rPr lang="en-US" sz="3000" b="1">
                <a:solidFill>
                  <a:schemeClr val="accent1">
                    <a:lumMod val="60000"/>
                    <a:lumOff val="40000"/>
                  </a:schemeClr>
                </a:solidFill>
                <a:latin typeface="Times New Roman" panose="02020603050405020304" pitchFamily="18" charset="0"/>
                <a:cs typeface="Times New Roman" panose="02020603050405020304" pitchFamily="18" charset="0"/>
              </a:rPr>
              <a:t>2. Thuật toán SVM</a:t>
            </a:r>
            <a:endParaRPr lang="en-US" sz="3000" b="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7423C8D5-F247-4FC0-87A9-B12E948B9CF2}"/>
              </a:ext>
            </a:extLst>
          </p:cNvPr>
          <p:cNvSpPr txBox="1"/>
          <p:nvPr/>
        </p:nvSpPr>
        <p:spPr>
          <a:xfrm>
            <a:off x="884516" y="1468598"/>
            <a:ext cx="2540998" cy="461665"/>
          </a:xfrm>
          <a:prstGeom prst="rect">
            <a:avLst/>
          </a:prstGeom>
          <a:noFill/>
        </p:spPr>
        <p:txBody>
          <a:bodyPr wrap="square" rtlCol="0">
            <a:spAutoFit/>
          </a:bodyPr>
          <a:lstStyle/>
          <a:p>
            <a:r>
              <a:rPr lang="en-US" sz="2400" b="1" dirty="0" err="1">
                <a:latin typeface="Times New Roman" panose="02020603050405020304" pitchFamily="18" charset="0"/>
                <a:cs typeface="Times New Roman" panose="02020603050405020304" pitchFamily="18" charset="0"/>
              </a:rPr>
              <a:t>Định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nghĩa</a:t>
            </a:r>
            <a:r>
              <a:rPr lang="en-US" sz="2400" b="1" dirty="0">
                <a:latin typeface="Times New Roman" panose="02020603050405020304" pitchFamily="18" charset="0"/>
                <a:cs typeface="Times New Roman" panose="02020603050405020304" pitchFamily="18" charset="0"/>
              </a:rPr>
              <a:t>: </a:t>
            </a:r>
          </a:p>
        </p:txBody>
      </p:sp>
      <p:sp>
        <p:nvSpPr>
          <p:cNvPr id="15" name="TextBox 14">
            <a:extLst>
              <a:ext uri="{FF2B5EF4-FFF2-40B4-BE49-F238E27FC236}">
                <a16:creationId xmlns:a16="http://schemas.microsoft.com/office/drawing/2014/main" id="{E9E73CB1-ECCC-4449-8849-562AC2CE5A59}"/>
              </a:ext>
            </a:extLst>
          </p:cNvPr>
          <p:cNvSpPr txBox="1"/>
          <p:nvPr/>
        </p:nvSpPr>
        <p:spPr>
          <a:xfrm>
            <a:off x="747355" y="2040098"/>
            <a:ext cx="10697289" cy="830997"/>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PP </a:t>
            </a:r>
            <a:r>
              <a:rPr lang="en-US" sz="2400" dirty="0" err="1">
                <a:latin typeface="Times New Roman" panose="02020603050405020304" pitchFamily="18" charset="0"/>
                <a:cs typeface="Times New Roman" panose="02020603050405020304" pitchFamily="18" charset="0"/>
              </a:rPr>
              <a:t>dựa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thuyết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kê</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a:t>
            </a:r>
          </a:p>
        </p:txBody>
      </p:sp>
      <p:sp>
        <p:nvSpPr>
          <p:cNvPr id="16" name="TextBox 15">
            <a:extLst>
              <a:ext uri="{FF2B5EF4-FFF2-40B4-BE49-F238E27FC236}">
                <a16:creationId xmlns:a16="http://schemas.microsoft.com/office/drawing/2014/main" id="{2899F392-7665-47B1-829C-58115E7CB06D}"/>
              </a:ext>
            </a:extLst>
          </p:cNvPr>
          <p:cNvSpPr txBox="1"/>
          <p:nvPr/>
        </p:nvSpPr>
        <p:spPr>
          <a:xfrm>
            <a:off x="747355" y="3154433"/>
            <a:ext cx="10697289" cy="461665"/>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sát</a:t>
            </a:r>
            <a:r>
              <a:rPr lang="en-US" sz="2400"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supervied</a:t>
            </a:r>
            <a:r>
              <a:rPr lang="en-US" sz="2400" i="1" dirty="0">
                <a:latin typeface="Times New Roman" panose="02020603050405020304" pitchFamily="18" charset="0"/>
                <a:cs typeface="Times New Roman" panose="02020603050405020304" pitchFamily="18" charset="0"/>
              </a:rPr>
              <a:t> learning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a:t>
            </a:r>
          </a:p>
        </p:txBody>
      </p:sp>
      <p:sp>
        <p:nvSpPr>
          <p:cNvPr id="21" name="TextBox 20">
            <a:extLst>
              <a:ext uri="{FF2B5EF4-FFF2-40B4-BE49-F238E27FC236}">
                <a16:creationId xmlns:a16="http://schemas.microsoft.com/office/drawing/2014/main" id="{8347E2C1-7181-40F0-BF39-DB68E0BC2957}"/>
              </a:ext>
            </a:extLst>
          </p:cNvPr>
          <p:cNvSpPr txBox="1"/>
          <p:nvPr/>
        </p:nvSpPr>
        <p:spPr>
          <a:xfrm>
            <a:off x="747355" y="3985430"/>
            <a:ext cx="10697289" cy="830997"/>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PP </a:t>
            </a:r>
            <a:r>
              <a:rPr lang="en-US" sz="2400" dirty="0" err="1">
                <a:latin typeface="Times New Roman" panose="02020603050405020304" pitchFamily="18" charset="0"/>
                <a:cs typeface="Times New Roman" panose="02020603050405020304" pitchFamily="18" charset="0"/>
              </a:rPr>
              <a:t>thử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đưa</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PP </a:t>
            </a:r>
            <a:r>
              <a:rPr lang="en-US" sz="2400" dirty="0" err="1">
                <a:latin typeface="Times New Roman" panose="02020603050405020304" pitchFamily="18" charset="0"/>
                <a:cs typeface="Times New Roman" panose="02020603050405020304" pitchFamily="18" charset="0"/>
              </a:rPr>
              <a:t>mạnh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SVM</a:t>
            </a:r>
          </a:p>
        </p:txBody>
      </p:sp>
      <p:sp>
        <p:nvSpPr>
          <p:cNvPr id="23" name="TextBox 22">
            <a:extLst>
              <a:ext uri="{FF2B5EF4-FFF2-40B4-BE49-F238E27FC236}">
                <a16:creationId xmlns:a16="http://schemas.microsoft.com/office/drawing/2014/main" id="{07CC6461-20EC-430F-B951-5A0C93CCE7D5}"/>
              </a:ext>
            </a:extLst>
          </p:cNvPr>
          <p:cNvSpPr txBox="1"/>
          <p:nvPr/>
        </p:nvSpPr>
        <p:spPr>
          <a:xfrm>
            <a:off x="747355" y="5095479"/>
            <a:ext cx="10697289" cy="830997"/>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PP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0679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3ED73-1876-46E2-84E8-DE03561A14A5}"/>
              </a:ext>
            </a:extLst>
          </p:cNvPr>
          <p:cNvSpPr>
            <a:spLocks noGrp="1"/>
          </p:cNvSpPr>
          <p:nvPr>
            <p:ph type="title"/>
          </p:nvPr>
        </p:nvSpPr>
        <p:spPr/>
        <p:txBody>
          <a:bodyPr/>
          <a:lstStyle/>
          <a:p>
            <a:r>
              <a:rPr lang="en-US"/>
              <a:t>III. Cơ sở lý thuyết</a:t>
            </a:r>
          </a:p>
        </p:txBody>
      </p:sp>
      <p:sp>
        <p:nvSpPr>
          <p:cNvPr id="4" name="Slide Number Placeholder 3">
            <a:extLst>
              <a:ext uri="{FF2B5EF4-FFF2-40B4-BE49-F238E27FC236}">
                <a16:creationId xmlns:a16="http://schemas.microsoft.com/office/drawing/2014/main" id="{023C105B-BF37-4111-AC84-476CE6710234}"/>
              </a:ext>
            </a:extLst>
          </p:cNvPr>
          <p:cNvSpPr>
            <a:spLocks noGrp="1"/>
          </p:cNvSpPr>
          <p:nvPr>
            <p:ph type="sldNum" sz="quarter" idx="12"/>
          </p:nvPr>
        </p:nvSpPr>
        <p:spPr/>
        <p:txBody>
          <a:bodyPr/>
          <a:lstStyle/>
          <a:p>
            <a:fld id="{9EA0BE3B-158A-4EDF-80DC-E394A0D1600F}" type="slidenum">
              <a:rPr lang="en-US" smtClean="0"/>
              <a:pPr/>
              <a:t>19</a:t>
            </a:fld>
            <a:endParaRPr lang="en-US"/>
          </a:p>
        </p:txBody>
      </p:sp>
      <p:sp>
        <p:nvSpPr>
          <p:cNvPr id="5" name="Google Shape;168;p30">
            <a:extLst>
              <a:ext uri="{FF2B5EF4-FFF2-40B4-BE49-F238E27FC236}">
                <a16:creationId xmlns:a16="http://schemas.microsoft.com/office/drawing/2014/main" id="{5FF75DBA-207C-4D19-920A-CEE9DD8298A3}"/>
              </a:ext>
            </a:extLst>
          </p:cNvPr>
          <p:cNvSpPr txBox="1">
            <a:spLocks/>
          </p:cNvSpPr>
          <p:nvPr/>
        </p:nvSpPr>
        <p:spPr>
          <a:xfrm>
            <a:off x="338736" y="853507"/>
            <a:ext cx="10650842" cy="74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Assistant Light"/>
              <a:buNone/>
              <a:defRPr sz="1400" b="0" i="0" u="none" strike="noStrike" cap="none">
                <a:solidFill>
                  <a:schemeClr val="dk1"/>
                </a:solidFill>
                <a:latin typeface="Assistant Light"/>
                <a:ea typeface="Assistant Light"/>
                <a:cs typeface="Assistant Light"/>
                <a:sym typeface="Assistant Light"/>
              </a:defRPr>
            </a:lvl1pPr>
            <a:lvl2pPr marL="914400" marR="0" lvl="1" indent="-3175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2pPr>
            <a:lvl3pPr marL="1371600" marR="0" lvl="2"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3pPr>
            <a:lvl4pPr marL="1828800" marR="0" lvl="3"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4pPr>
            <a:lvl5pPr marL="2286000" marR="0" lvl="4"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5pPr>
            <a:lvl6pPr marL="2743200" marR="0" lvl="5"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6pPr>
            <a:lvl7pPr marL="3200400" marR="0" lvl="6"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7pPr>
            <a:lvl8pPr marL="3657600" marR="0" lvl="7"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8pPr>
            <a:lvl9pPr marL="4114800" marR="0" lvl="8"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9pPr>
          </a:lstStyle>
          <a:p>
            <a:pPr marL="0" indent="0" algn="l"/>
            <a:r>
              <a:rPr lang="en-US" sz="3000" b="1">
                <a:solidFill>
                  <a:schemeClr val="accent1">
                    <a:lumMod val="60000"/>
                    <a:lumOff val="40000"/>
                  </a:schemeClr>
                </a:solidFill>
                <a:latin typeface="Times New Roman" panose="02020603050405020304" pitchFamily="18" charset="0"/>
                <a:cs typeface="Times New Roman" panose="02020603050405020304" pitchFamily="18" charset="0"/>
              </a:rPr>
              <a:t>2. Thuật toán SVM</a:t>
            </a:r>
            <a:endParaRPr lang="en-US" sz="3000" b="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pic>
        <p:nvPicPr>
          <p:cNvPr id="10" name="Graphic 9" descr="Checkmark with solid fill">
            <a:extLst>
              <a:ext uri="{FF2B5EF4-FFF2-40B4-BE49-F238E27FC236}">
                <a16:creationId xmlns:a16="http://schemas.microsoft.com/office/drawing/2014/main" id="{1F40D1A1-C65C-4583-8027-094B067F3F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01298" y="1546876"/>
            <a:ext cx="618791" cy="596567"/>
          </a:xfrm>
          <a:prstGeom prst="rect">
            <a:avLst/>
          </a:prstGeom>
        </p:spPr>
      </p:pic>
      <p:sp>
        <p:nvSpPr>
          <p:cNvPr id="11" name="TextBox 10">
            <a:extLst>
              <a:ext uri="{FF2B5EF4-FFF2-40B4-BE49-F238E27FC236}">
                <a16:creationId xmlns:a16="http://schemas.microsoft.com/office/drawing/2014/main" id="{9261192F-87FD-4B78-96A7-344B9DF36A47}"/>
              </a:ext>
            </a:extLst>
          </p:cNvPr>
          <p:cNvSpPr txBox="1"/>
          <p:nvPr/>
        </p:nvSpPr>
        <p:spPr>
          <a:xfrm>
            <a:off x="2607089" y="1546877"/>
            <a:ext cx="2218306" cy="461665"/>
          </a:xfrm>
          <a:prstGeom prst="rect">
            <a:avLst/>
          </a:prstGeom>
          <a:noFill/>
        </p:spPr>
        <p:txBody>
          <a:bodyPr wrap="square" rtlCol="0">
            <a:spAutoFit/>
          </a:bodyPr>
          <a:lstStyle/>
          <a:p>
            <a:r>
              <a:rPr lang="en-US" sz="2400" b="1" dirty="0" err="1">
                <a:latin typeface="Times New Roman" panose="02020603050405020304" pitchFamily="18" charset="0"/>
                <a:cs typeface="Times New Roman" panose="02020603050405020304" pitchFamily="18" charset="0"/>
              </a:rPr>
              <a:t>Phương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pháp</a:t>
            </a:r>
            <a:r>
              <a:rPr lang="en-US" sz="2400" b="1" dirty="0">
                <a:latin typeface="Times New Roman" panose="02020603050405020304" pitchFamily="18" charset="0"/>
                <a:cs typeface="Times New Roman" panose="02020603050405020304" pitchFamily="18" charset="0"/>
              </a:rPr>
              <a:t>: </a:t>
            </a:r>
          </a:p>
        </p:txBody>
      </p:sp>
      <p:pic>
        <p:nvPicPr>
          <p:cNvPr id="12" name="Picture 11">
            <a:extLst>
              <a:ext uri="{FF2B5EF4-FFF2-40B4-BE49-F238E27FC236}">
                <a16:creationId xmlns:a16="http://schemas.microsoft.com/office/drawing/2014/main" id="{3834B1AD-EF61-45E1-9F2E-CB516C7D322D}"/>
              </a:ext>
            </a:extLst>
          </p:cNvPr>
          <p:cNvPicPr>
            <a:picLocks noChangeAspect="1"/>
          </p:cNvPicPr>
          <p:nvPr/>
        </p:nvPicPr>
        <p:blipFill>
          <a:blip r:embed="rId4"/>
          <a:stretch>
            <a:fillRect/>
          </a:stretch>
        </p:blipFill>
        <p:spPr>
          <a:xfrm>
            <a:off x="6493289" y="2495434"/>
            <a:ext cx="3992950" cy="3197876"/>
          </a:xfrm>
          <a:prstGeom prst="rect">
            <a:avLst/>
          </a:prstGeom>
        </p:spPr>
      </p:pic>
      <p:sp>
        <p:nvSpPr>
          <p:cNvPr id="13" name="TextBox 12">
            <a:extLst>
              <a:ext uri="{FF2B5EF4-FFF2-40B4-BE49-F238E27FC236}">
                <a16:creationId xmlns:a16="http://schemas.microsoft.com/office/drawing/2014/main" id="{8C4B4ECF-6B70-4516-BD57-6C92CAECB287}"/>
              </a:ext>
            </a:extLst>
          </p:cNvPr>
          <p:cNvSpPr txBox="1"/>
          <p:nvPr/>
        </p:nvSpPr>
        <p:spPr>
          <a:xfrm>
            <a:off x="4618769" y="1546878"/>
            <a:ext cx="5779270" cy="1015663"/>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Cho </a:t>
            </a:r>
            <a:r>
              <a:rPr lang="en-US" sz="2000" dirty="0" err="1">
                <a:latin typeface="Times New Roman" panose="02020603050405020304" pitchFamily="18" charset="0"/>
                <a:cs typeface="Times New Roman" panose="02020603050405020304" pitchFamily="18" charset="0"/>
              </a:rPr>
              <a:t>trước</a:t>
            </a:r>
            <a:r>
              <a:rPr lang="en-US" sz="2000" dirty="0">
                <a:latin typeface="Times New Roman" panose="02020603050405020304" pitchFamily="18" charset="0"/>
                <a:cs typeface="Times New Roman" panose="02020603050405020304" pitchFamily="18" charset="0"/>
              </a:rPr>
              <a:t> 1 </a:t>
            </a:r>
            <a:r>
              <a:rPr lang="en-US" sz="2000" dirty="0" err="1">
                <a:latin typeface="Times New Roman" panose="02020603050405020304" pitchFamily="18" charset="0"/>
                <a:cs typeface="Times New Roman" panose="02020603050405020304" pitchFamily="18" charset="0"/>
              </a:rPr>
              <a:t>tập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huấn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luyện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diễn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gian</a:t>
            </a:r>
            <a:r>
              <a:rPr lang="en-US" sz="2000" dirty="0">
                <a:latin typeface="Times New Roman" panose="02020603050405020304" pitchFamily="18" charset="0"/>
                <a:cs typeface="Times New Roman" panose="02020603050405020304" pitchFamily="18" charset="0"/>
              </a:rPr>
              <a:t> vector.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a:t>
            </a:r>
          </a:p>
        </p:txBody>
      </p:sp>
      <p:sp>
        <p:nvSpPr>
          <p:cNvPr id="17" name="TextBox 16">
            <a:extLst>
              <a:ext uri="{FF2B5EF4-FFF2-40B4-BE49-F238E27FC236}">
                <a16:creationId xmlns:a16="http://schemas.microsoft.com/office/drawing/2014/main" id="{48E1F5B2-4ABB-4B90-8FC7-122D69A64F88}"/>
              </a:ext>
            </a:extLst>
          </p:cNvPr>
          <p:cNvSpPr txBox="1"/>
          <p:nvPr/>
        </p:nvSpPr>
        <p:spPr>
          <a:xfrm>
            <a:off x="1326930" y="2817215"/>
            <a:ext cx="5102103" cy="1015663"/>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ra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phẳng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tốt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chia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2 </a:t>
            </a: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riêng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biệt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 “-”.</a:t>
            </a:r>
          </a:p>
        </p:txBody>
      </p:sp>
      <p:sp>
        <p:nvSpPr>
          <p:cNvPr id="18" name="TextBox 17">
            <a:extLst>
              <a:ext uri="{FF2B5EF4-FFF2-40B4-BE49-F238E27FC236}">
                <a16:creationId xmlns:a16="http://schemas.microsoft.com/office/drawing/2014/main" id="{8F686A3E-202E-4A6A-A1CE-DCDE2783A944}"/>
              </a:ext>
            </a:extLst>
          </p:cNvPr>
          <p:cNvSpPr txBox="1"/>
          <p:nvPr/>
        </p:nvSpPr>
        <p:spPr>
          <a:xfrm>
            <a:off x="1326930" y="3912888"/>
            <a:ext cx="5102103" cy="1015663"/>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bởi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khoảng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mặt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phẳng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a:t>
            </a:r>
          </a:p>
        </p:txBody>
      </p:sp>
      <p:sp>
        <p:nvSpPr>
          <p:cNvPr id="19" name="TextBox 18">
            <a:extLst>
              <a:ext uri="{FF2B5EF4-FFF2-40B4-BE49-F238E27FC236}">
                <a16:creationId xmlns:a16="http://schemas.microsoft.com/office/drawing/2014/main" id="{27C81F2A-8E6E-44C7-9B62-69EEF4E47560}"/>
              </a:ext>
            </a:extLst>
          </p:cNvPr>
          <p:cNvSpPr txBox="1"/>
          <p:nvPr/>
        </p:nvSpPr>
        <p:spPr>
          <a:xfrm>
            <a:off x="1326930" y="4985701"/>
            <a:ext cx="5102103" cy="1015663"/>
          </a:xfrm>
          <a:prstGeom prst="rect">
            <a:avLst/>
          </a:prstGeom>
          <a:noFill/>
        </p:spPr>
        <p:txBody>
          <a:bodyPr wrap="square" rtlCol="0">
            <a:spAutoFit/>
          </a:bodyPr>
          <a:lstStyle/>
          <a:p>
            <a:pPr algn="just"/>
            <a:r>
              <a:rPr lang="en-US" sz="2000" dirty="0">
                <a:solidFill>
                  <a:schemeClr val="accent6">
                    <a:lumMod val="75000"/>
                  </a:schemeClr>
                </a:solidFill>
                <a:latin typeface="Times New Roman" panose="02020603050405020304" pitchFamily="18" charset="0"/>
                <a:cs typeface="Times New Roman" panose="02020603050405020304" pitchFamily="18" charset="0"/>
              </a:rPr>
              <a:t>=&gt; </a:t>
            </a:r>
            <a:r>
              <a:rPr lang="en-US" sz="2000" dirty="0" err="1">
                <a:solidFill>
                  <a:schemeClr val="accent6">
                    <a:lumMod val="75000"/>
                  </a:schemeClr>
                </a:solidFill>
                <a:latin typeface="Times New Roman" panose="02020603050405020304" pitchFamily="18" charset="0"/>
                <a:cs typeface="Times New Roman" panose="02020603050405020304" pitchFamily="18" charset="0"/>
              </a:rPr>
              <a:t>Khoảng</a:t>
            </a:r>
            <a:r>
              <a:rPr lang="en-US" sz="2000" dirty="0">
                <a:solidFill>
                  <a:schemeClr val="accent6">
                    <a:lumMod val="75000"/>
                  </a:schemeClr>
                </a:solidFill>
                <a:latin typeface="Times New Roman" panose="02020603050405020304" pitchFamily="18" charset="0"/>
                <a:cs typeface="Times New Roman" panose="02020603050405020304" pitchFamily="18" charset="0"/>
              </a:rPr>
              <a:t> </a:t>
            </a:r>
            <a:r>
              <a:rPr lang="en-US" sz="2000" dirty="0" err="1">
                <a:solidFill>
                  <a:schemeClr val="accent6">
                    <a:lumMod val="75000"/>
                  </a:schemeClr>
                </a:solidFill>
                <a:latin typeface="Times New Roman" panose="02020603050405020304" pitchFamily="18" charset="0"/>
                <a:cs typeface="Times New Roman" panose="02020603050405020304" pitchFamily="18" charset="0"/>
              </a:rPr>
              <a:t>cách</a:t>
            </a:r>
            <a:r>
              <a:rPr lang="en-US" sz="2000" dirty="0">
                <a:solidFill>
                  <a:schemeClr val="accent6">
                    <a:lumMod val="75000"/>
                  </a:schemeClr>
                </a:solidFill>
                <a:latin typeface="Times New Roman" panose="02020603050405020304" pitchFamily="18" charset="0"/>
                <a:cs typeface="Times New Roman" panose="02020603050405020304" pitchFamily="18" charset="0"/>
              </a:rPr>
              <a:t> </a:t>
            </a:r>
            <a:r>
              <a:rPr lang="en-US" sz="2000" dirty="0" err="1">
                <a:solidFill>
                  <a:schemeClr val="accent6">
                    <a:lumMod val="75000"/>
                  </a:schemeClr>
                </a:solidFill>
                <a:latin typeface="Times New Roman" panose="02020603050405020304" pitchFamily="18" charset="0"/>
                <a:cs typeface="Times New Roman" panose="02020603050405020304" pitchFamily="18" charset="0"/>
              </a:rPr>
              <a:t>biên</a:t>
            </a:r>
            <a:r>
              <a:rPr lang="en-US" sz="2000" dirty="0">
                <a:solidFill>
                  <a:schemeClr val="accent6">
                    <a:lumMod val="75000"/>
                  </a:schemeClr>
                </a:solidFill>
                <a:latin typeface="Times New Roman" panose="02020603050405020304" pitchFamily="18" charset="0"/>
                <a:cs typeface="Times New Roman" panose="02020603050405020304" pitchFamily="18" charset="0"/>
              </a:rPr>
              <a:t> </a:t>
            </a:r>
            <a:r>
              <a:rPr lang="en-US" sz="2000" dirty="0" err="1">
                <a:solidFill>
                  <a:schemeClr val="accent6">
                    <a:lumMod val="75000"/>
                  </a:schemeClr>
                </a:solidFill>
                <a:latin typeface="Times New Roman" panose="02020603050405020304" pitchFamily="18" charset="0"/>
                <a:cs typeface="Times New Roman" panose="02020603050405020304" pitchFamily="18" charset="0"/>
              </a:rPr>
              <a:t>càng</a:t>
            </a:r>
            <a:r>
              <a:rPr lang="en-US" sz="2000" dirty="0">
                <a:solidFill>
                  <a:schemeClr val="accent6">
                    <a:lumMod val="75000"/>
                  </a:schemeClr>
                </a:solidFill>
                <a:latin typeface="Times New Roman" panose="02020603050405020304" pitchFamily="18" charset="0"/>
                <a:cs typeface="Times New Roman" panose="02020603050405020304" pitchFamily="18" charset="0"/>
              </a:rPr>
              <a:t> </a:t>
            </a:r>
            <a:r>
              <a:rPr lang="en-US" sz="2000" dirty="0" err="1">
                <a:solidFill>
                  <a:schemeClr val="accent6">
                    <a:lumMod val="75000"/>
                  </a:schemeClr>
                </a:solidFill>
                <a:latin typeface="Times New Roman" panose="02020603050405020304" pitchFamily="18" charset="0"/>
                <a:cs typeface="Times New Roman" panose="02020603050405020304" pitchFamily="18" charset="0"/>
              </a:rPr>
              <a:t>lớn</a:t>
            </a:r>
            <a:r>
              <a:rPr lang="en-US" sz="2000" dirty="0">
                <a:solidFill>
                  <a:schemeClr val="accent6">
                    <a:lumMod val="75000"/>
                  </a:schemeClr>
                </a:solidFill>
                <a:latin typeface="Times New Roman" panose="02020603050405020304" pitchFamily="18" charset="0"/>
                <a:cs typeface="Times New Roman" panose="02020603050405020304" pitchFamily="18" charset="0"/>
              </a:rPr>
              <a:t> </a:t>
            </a:r>
            <a:r>
              <a:rPr lang="en-US" sz="2000" dirty="0" err="1">
                <a:solidFill>
                  <a:schemeClr val="accent6">
                    <a:lumMod val="75000"/>
                  </a:schemeClr>
                </a:solidFill>
                <a:latin typeface="Times New Roman" panose="02020603050405020304" pitchFamily="18" charset="0"/>
                <a:cs typeface="Times New Roman" panose="02020603050405020304" pitchFamily="18" charset="0"/>
              </a:rPr>
              <a:t>thì</a:t>
            </a:r>
            <a:r>
              <a:rPr lang="en-US" sz="2000" dirty="0">
                <a:solidFill>
                  <a:schemeClr val="accent6">
                    <a:lumMod val="75000"/>
                  </a:schemeClr>
                </a:solidFill>
                <a:latin typeface="Times New Roman" panose="02020603050405020304" pitchFamily="18" charset="0"/>
                <a:cs typeface="Times New Roman" panose="02020603050405020304" pitchFamily="18" charset="0"/>
              </a:rPr>
              <a:t> </a:t>
            </a:r>
            <a:r>
              <a:rPr lang="en-US" sz="2000" dirty="0" err="1">
                <a:solidFill>
                  <a:schemeClr val="accent6">
                    <a:lumMod val="75000"/>
                  </a:schemeClr>
                </a:solidFill>
                <a:latin typeface="Times New Roman" panose="02020603050405020304" pitchFamily="18" charset="0"/>
                <a:cs typeface="Times New Roman" panose="02020603050405020304" pitchFamily="18" charset="0"/>
              </a:rPr>
              <a:t>mặt</a:t>
            </a:r>
            <a:r>
              <a:rPr lang="en-US" sz="2000" dirty="0">
                <a:solidFill>
                  <a:schemeClr val="accent6">
                    <a:lumMod val="75000"/>
                  </a:schemeClr>
                </a:solidFill>
                <a:latin typeface="Times New Roman" panose="02020603050405020304" pitchFamily="18" charset="0"/>
                <a:cs typeface="Times New Roman" panose="02020603050405020304" pitchFamily="18" charset="0"/>
              </a:rPr>
              <a:t> </a:t>
            </a:r>
            <a:r>
              <a:rPr lang="en-US" sz="2000" dirty="0" err="1">
                <a:solidFill>
                  <a:schemeClr val="accent6">
                    <a:lumMod val="75000"/>
                  </a:schemeClr>
                </a:solidFill>
                <a:latin typeface="Times New Roman" panose="02020603050405020304" pitchFamily="18" charset="0"/>
                <a:cs typeface="Times New Roman" panose="02020603050405020304" pitchFamily="18" charset="0"/>
              </a:rPr>
              <a:t>phẳng</a:t>
            </a:r>
            <a:r>
              <a:rPr lang="en-US" sz="2000" dirty="0">
                <a:solidFill>
                  <a:schemeClr val="accent6">
                    <a:lumMod val="75000"/>
                  </a:schemeClr>
                </a:solidFill>
                <a:latin typeface="Times New Roman" panose="02020603050405020304" pitchFamily="18" charset="0"/>
                <a:cs typeface="Times New Roman" panose="02020603050405020304" pitchFamily="18" charset="0"/>
              </a:rPr>
              <a:t> </a:t>
            </a:r>
            <a:r>
              <a:rPr lang="en-US" sz="2000" dirty="0" err="1">
                <a:solidFill>
                  <a:schemeClr val="accent6">
                    <a:lumMod val="75000"/>
                  </a:schemeClr>
                </a:solidFill>
                <a:latin typeface="Times New Roman" panose="02020603050405020304" pitchFamily="18" charset="0"/>
                <a:cs typeface="Times New Roman" panose="02020603050405020304" pitchFamily="18" charset="0"/>
              </a:rPr>
              <a:t>quyết</a:t>
            </a:r>
            <a:r>
              <a:rPr lang="en-US" sz="2000" dirty="0">
                <a:solidFill>
                  <a:schemeClr val="accent6">
                    <a:lumMod val="75000"/>
                  </a:schemeClr>
                </a:solidFill>
                <a:latin typeface="Times New Roman" panose="02020603050405020304" pitchFamily="18" charset="0"/>
                <a:cs typeface="Times New Roman" panose="02020603050405020304" pitchFamily="18" charset="0"/>
              </a:rPr>
              <a:t> </a:t>
            </a:r>
            <a:r>
              <a:rPr lang="en-US" sz="2000" dirty="0" err="1">
                <a:solidFill>
                  <a:schemeClr val="accent6">
                    <a:lumMod val="75000"/>
                  </a:schemeClr>
                </a:solidFill>
                <a:latin typeface="Times New Roman" panose="02020603050405020304" pitchFamily="18" charset="0"/>
                <a:cs typeface="Times New Roman" panose="02020603050405020304" pitchFamily="18" charset="0"/>
              </a:rPr>
              <a:t>định</a:t>
            </a:r>
            <a:r>
              <a:rPr lang="en-US" sz="2000" dirty="0">
                <a:solidFill>
                  <a:schemeClr val="accent6">
                    <a:lumMod val="75000"/>
                  </a:schemeClr>
                </a:solidFill>
                <a:latin typeface="Times New Roman" panose="02020603050405020304" pitchFamily="18" charset="0"/>
                <a:cs typeface="Times New Roman" panose="02020603050405020304" pitchFamily="18" charset="0"/>
              </a:rPr>
              <a:t> </a:t>
            </a:r>
            <a:r>
              <a:rPr lang="en-US" sz="2000" dirty="0" err="1">
                <a:solidFill>
                  <a:schemeClr val="accent6">
                    <a:lumMod val="75000"/>
                  </a:schemeClr>
                </a:solidFill>
                <a:latin typeface="Times New Roman" panose="02020603050405020304" pitchFamily="18" charset="0"/>
                <a:cs typeface="Times New Roman" panose="02020603050405020304" pitchFamily="18" charset="0"/>
              </a:rPr>
              <a:t>càng</a:t>
            </a:r>
            <a:r>
              <a:rPr lang="en-US" sz="2000" dirty="0">
                <a:solidFill>
                  <a:schemeClr val="accent6">
                    <a:lumMod val="75000"/>
                  </a:schemeClr>
                </a:solidFill>
                <a:latin typeface="Times New Roman" panose="02020603050405020304" pitchFamily="18" charset="0"/>
                <a:cs typeface="Times New Roman" panose="02020603050405020304" pitchFamily="18" charset="0"/>
              </a:rPr>
              <a:t> </a:t>
            </a:r>
            <a:r>
              <a:rPr lang="en-US" sz="2000" dirty="0" err="1">
                <a:solidFill>
                  <a:schemeClr val="accent6">
                    <a:lumMod val="75000"/>
                  </a:schemeClr>
                </a:solidFill>
                <a:latin typeface="Times New Roman" panose="02020603050405020304" pitchFamily="18" charset="0"/>
                <a:cs typeface="Times New Roman" panose="02020603050405020304" pitchFamily="18" charset="0"/>
              </a:rPr>
              <a:t>tốt</a:t>
            </a:r>
            <a:r>
              <a:rPr lang="en-US" sz="2000" dirty="0">
                <a:solidFill>
                  <a:schemeClr val="accent6">
                    <a:lumMod val="75000"/>
                  </a:schemeClr>
                </a:solidFill>
                <a:latin typeface="Times New Roman" panose="02020603050405020304" pitchFamily="18" charset="0"/>
                <a:cs typeface="Times New Roman" panose="02020603050405020304" pitchFamily="18" charset="0"/>
              </a:rPr>
              <a:t>, </a:t>
            </a:r>
            <a:r>
              <a:rPr lang="en-US" sz="2000" dirty="0" err="1">
                <a:solidFill>
                  <a:schemeClr val="accent6">
                    <a:lumMod val="75000"/>
                  </a:schemeClr>
                </a:solidFill>
                <a:latin typeface="Times New Roman" panose="02020603050405020304" pitchFamily="18" charset="0"/>
                <a:cs typeface="Times New Roman" panose="02020603050405020304" pitchFamily="18" charset="0"/>
              </a:rPr>
              <a:t>đồng</a:t>
            </a:r>
            <a:r>
              <a:rPr lang="en-US" sz="2000" dirty="0">
                <a:solidFill>
                  <a:schemeClr val="accent6">
                    <a:lumMod val="75000"/>
                  </a:schemeClr>
                </a:solidFill>
                <a:latin typeface="Times New Roman" panose="02020603050405020304" pitchFamily="18" charset="0"/>
                <a:cs typeface="Times New Roman" panose="02020603050405020304" pitchFamily="18" charset="0"/>
              </a:rPr>
              <a:t> </a:t>
            </a:r>
            <a:r>
              <a:rPr lang="en-US" sz="2000" dirty="0" err="1">
                <a:solidFill>
                  <a:schemeClr val="accent6">
                    <a:lumMod val="75000"/>
                  </a:schemeClr>
                </a:solidFill>
                <a:latin typeface="Times New Roman" panose="02020603050405020304" pitchFamily="18" charset="0"/>
                <a:cs typeface="Times New Roman" panose="02020603050405020304" pitchFamily="18" charset="0"/>
              </a:rPr>
              <a:t>thời</a:t>
            </a:r>
            <a:r>
              <a:rPr lang="en-US" sz="2000" dirty="0">
                <a:solidFill>
                  <a:schemeClr val="accent6">
                    <a:lumMod val="75000"/>
                  </a:schemeClr>
                </a:solidFill>
                <a:latin typeface="Times New Roman" panose="02020603050405020304" pitchFamily="18" charset="0"/>
                <a:cs typeface="Times New Roman" panose="02020603050405020304" pitchFamily="18" charset="0"/>
              </a:rPr>
              <a:t> </a:t>
            </a:r>
            <a:r>
              <a:rPr lang="en-US" sz="2000" dirty="0" err="1">
                <a:solidFill>
                  <a:schemeClr val="accent6">
                    <a:lumMod val="75000"/>
                  </a:schemeClr>
                </a:solidFill>
                <a:latin typeface="Times New Roman" panose="02020603050405020304" pitchFamily="18" charset="0"/>
                <a:cs typeface="Times New Roman" panose="02020603050405020304" pitchFamily="18" charset="0"/>
              </a:rPr>
              <a:t>việc</a:t>
            </a:r>
            <a:r>
              <a:rPr lang="en-US" sz="2000" dirty="0">
                <a:solidFill>
                  <a:schemeClr val="accent6">
                    <a:lumMod val="75000"/>
                  </a:schemeClr>
                </a:solidFill>
                <a:latin typeface="Times New Roman" panose="02020603050405020304" pitchFamily="18" charset="0"/>
                <a:cs typeface="Times New Roman" panose="02020603050405020304" pitchFamily="18" charset="0"/>
              </a:rPr>
              <a:t> </a:t>
            </a:r>
            <a:r>
              <a:rPr lang="en-US" sz="2000" dirty="0" err="1">
                <a:solidFill>
                  <a:schemeClr val="accent6">
                    <a:lumMod val="75000"/>
                  </a:schemeClr>
                </a:solidFill>
                <a:latin typeface="Times New Roman" panose="02020603050405020304" pitchFamily="18" charset="0"/>
                <a:cs typeface="Times New Roman" panose="02020603050405020304" pitchFamily="18" charset="0"/>
              </a:rPr>
              <a:t>phân</a:t>
            </a:r>
            <a:r>
              <a:rPr lang="en-US" sz="2000" dirty="0">
                <a:solidFill>
                  <a:schemeClr val="accent6">
                    <a:lumMod val="75000"/>
                  </a:schemeClr>
                </a:solidFill>
                <a:latin typeface="Times New Roman" panose="02020603050405020304" pitchFamily="18" charset="0"/>
                <a:cs typeface="Times New Roman" panose="02020603050405020304" pitchFamily="18" charset="0"/>
              </a:rPr>
              <a:t> </a:t>
            </a:r>
            <a:r>
              <a:rPr lang="en-US" sz="2000" dirty="0" err="1">
                <a:solidFill>
                  <a:schemeClr val="accent6">
                    <a:lumMod val="75000"/>
                  </a:schemeClr>
                </a:solidFill>
                <a:latin typeface="Times New Roman" panose="02020603050405020304" pitchFamily="18" charset="0"/>
                <a:cs typeface="Times New Roman" panose="02020603050405020304" pitchFamily="18" charset="0"/>
              </a:rPr>
              <a:t>loại</a:t>
            </a:r>
            <a:r>
              <a:rPr lang="en-US" sz="2000" dirty="0">
                <a:solidFill>
                  <a:schemeClr val="accent6">
                    <a:lumMod val="75000"/>
                  </a:schemeClr>
                </a:solidFill>
                <a:latin typeface="Times New Roman" panose="02020603050405020304" pitchFamily="18" charset="0"/>
                <a:cs typeface="Times New Roman" panose="02020603050405020304" pitchFamily="18" charset="0"/>
              </a:rPr>
              <a:t> </a:t>
            </a:r>
            <a:r>
              <a:rPr lang="en-US" sz="2000" dirty="0" err="1">
                <a:solidFill>
                  <a:schemeClr val="accent6">
                    <a:lumMod val="75000"/>
                  </a:schemeClr>
                </a:solidFill>
                <a:latin typeface="Times New Roman" panose="02020603050405020304" pitchFamily="18" charset="0"/>
                <a:cs typeface="Times New Roman" panose="02020603050405020304" pitchFamily="18" charset="0"/>
              </a:rPr>
              <a:t>càng</a:t>
            </a:r>
            <a:r>
              <a:rPr lang="en-US" sz="2000" dirty="0">
                <a:solidFill>
                  <a:schemeClr val="accent6">
                    <a:lumMod val="75000"/>
                  </a:schemeClr>
                </a:solidFill>
                <a:latin typeface="Times New Roman" panose="02020603050405020304" pitchFamily="18" charset="0"/>
                <a:cs typeface="Times New Roman" panose="02020603050405020304" pitchFamily="18" charset="0"/>
              </a:rPr>
              <a:t> </a:t>
            </a:r>
            <a:r>
              <a:rPr lang="en-US" sz="2000" dirty="0" err="1">
                <a:solidFill>
                  <a:schemeClr val="accent6">
                    <a:lumMod val="75000"/>
                  </a:schemeClr>
                </a:solidFill>
                <a:latin typeface="Times New Roman" panose="02020603050405020304" pitchFamily="18" charset="0"/>
                <a:cs typeface="Times New Roman" panose="02020603050405020304" pitchFamily="18" charset="0"/>
              </a:rPr>
              <a:t>chính</a:t>
            </a:r>
            <a:r>
              <a:rPr lang="en-US" sz="2000" dirty="0">
                <a:solidFill>
                  <a:schemeClr val="accent6">
                    <a:lumMod val="75000"/>
                  </a:schemeClr>
                </a:solidFill>
                <a:latin typeface="Times New Roman" panose="02020603050405020304" pitchFamily="18" charset="0"/>
                <a:cs typeface="Times New Roman" panose="02020603050405020304" pitchFamily="18" charset="0"/>
              </a:rPr>
              <a:t> </a:t>
            </a:r>
            <a:r>
              <a:rPr lang="en-US" sz="2000" dirty="0" err="1">
                <a:solidFill>
                  <a:schemeClr val="accent6">
                    <a:lumMod val="75000"/>
                  </a:schemeClr>
                </a:solidFill>
                <a:latin typeface="Times New Roman" panose="02020603050405020304" pitchFamily="18" charset="0"/>
                <a:cs typeface="Times New Roman" panose="02020603050405020304" pitchFamily="18" charset="0"/>
              </a:rPr>
              <a:t>xác</a:t>
            </a:r>
            <a:r>
              <a:rPr lang="en-US" sz="2000" dirty="0">
                <a:solidFill>
                  <a:schemeClr val="accent6">
                    <a:lumMod val="75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3230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a:lstStyle/>
          <a:p>
            <a:r>
              <a:rPr lang="en-US"/>
              <a:t>Mục Lục</a:t>
            </a:r>
          </a:p>
        </p:txBody>
      </p:sp>
      <p:sp>
        <p:nvSpPr>
          <p:cNvPr id="3" name="Content Placeholder 2">
            <a:extLst>
              <a:ext uri="{FF2B5EF4-FFF2-40B4-BE49-F238E27FC236}">
                <a16:creationId xmlns:a16="http://schemas.microsoft.com/office/drawing/2014/main" id="{3573E091-9DCD-4DE7-96D1-A93E44E0F5B9}"/>
              </a:ext>
            </a:extLst>
          </p:cNvPr>
          <p:cNvSpPr>
            <a:spLocks noGrp="1"/>
          </p:cNvSpPr>
          <p:nvPr>
            <p:ph sz="quarter" idx="13"/>
          </p:nvPr>
        </p:nvSpPr>
        <p:spPr/>
        <p:txBody>
          <a:bodyPr/>
          <a:lstStyle/>
          <a:p>
            <a:pPr marL="571500" indent="-571500">
              <a:lnSpc>
                <a:spcPct val="150000"/>
              </a:lnSpc>
              <a:buFont typeface="+mj-lt"/>
              <a:buAutoNum type="romanUcPeriod"/>
            </a:pPr>
            <a:r>
              <a:rPr lang="en-US" sz="3200">
                <a:latin typeface="Times New Roman" panose="02020603050405020304" pitchFamily="18" charset="0"/>
                <a:cs typeface="Times New Roman" panose="02020603050405020304" pitchFamily="18" charset="0"/>
              </a:rPr>
              <a:t>Giới Thiệu Đề Tài</a:t>
            </a:r>
          </a:p>
          <a:p>
            <a:pPr marL="514350" indent="-514350">
              <a:lnSpc>
                <a:spcPct val="150000"/>
              </a:lnSpc>
              <a:buFont typeface="+mj-lt"/>
              <a:buAutoNum type="romanUcPeriod"/>
            </a:pPr>
            <a:r>
              <a:rPr lang="en-US" sz="3200">
                <a:latin typeface="Times New Roman" panose="02020603050405020304" pitchFamily="18" charset="0"/>
                <a:cs typeface="Times New Roman" panose="02020603050405020304" pitchFamily="18" charset="0"/>
              </a:rPr>
              <a:t>Khám Phá Dữ Liệu</a:t>
            </a:r>
          </a:p>
          <a:p>
            <a:pPr marL="514350" indent="-514350">
              <a:lnSpc>
                <a:spcPct val="150000"/>
              </a:lnSpc>
              <a:buFont typeface="+mj-lt"/>
              <a:buAutoNum type="romanUcPeriod"/>
            </a:pPr>
            <a:r>
              <a:rPr lang="en-US" sz="3200">
                <a:latin typeface="Times New Roman" panose="02020603050405020304" pitchFamily="18" charset="0"/>
                <a:cs typeface="Times New Roman" panose="02020603050405020304" pitchFamily="18" charset="0"/>
              </a:rPr>
              <a:t>Cơ Sở Lý Thuyết </a:t>
            </a:r>
          </a:p>
          <a:p>
            <a:pPr marL="514350" indent="-514350">
              <a:lnSpc>
                <a:spcPct val="150000"/>
              </a:lnSpc>
              <a:buFont typeface="+mj-lt"/>
              <a:buAutoNum type="romanUcPeriod"/>
            </a:pPr>
            <a:r>
              <a:rPr lang="en-US" sz="3200">
                <a:latin typeface="Times New Roman" panose="02020603050405020304" pitchFamily="18" charset="0"/>
                <a:cs typeface="Times New Roman" panose="02020603050405020304" pitchFamily="18" charset="0"/>
              </a:rPr>
              <a:t>Thử Nghiệm Và Đánh Giá Mô Hình</a:t>
            </a:r>
          </a:p>
          <a:p>
            <a:pPr marL="514350" indent="-514350">
              <a:lnSpc>
                <a:spcPct val="150000"/>
              </a:lnSpc>
              <a:buFont typeface="+mj-lt"/>
              <a:buAutoNum type="romanUcPeriod"/>
            </a:pPr>
            <a:r>
              <a:rPr lang="en-US" sz="3200">
                <a:latin typeface="Times New Roman" panose="02020603050405020304" pitchFamily="18" charset="0"/>
                <a:cs typeface="Times New Roman" panose="02020603050405020304" pitchFamily="18" charset="0"/>
              </a:rPr>
              <a:t>Kết Luận Và Hướng Phát Triển </a:t>
            </a:r>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2</a:t>
            </a:fld>
            <a:endParaRPr lang="en-US" dirty="0"/>
          </a:p>
        </p:txBody>
      </p:sp>
    </p:spTree>
    <p:extLst>
      <p:ext uri="{BB962C8B-B14F-4D97-AF65-F5344CB8AC3E}">
        <p14:creationId xmlns:p14="http://schemas.microsoft.com/office/powerpoint/2010/main" val="221433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36CD9-363E-4F9B-9125-5A8B599F4211}"/>
              </a:ext>
            </a:extLst>
          </p:cNvPr>
          <p:cNvSpPr>
            <a:spLocks noGrp="1"/>
          </p:cNvSpPr>
          <p:nvPr>
            <p:ph type="title"/>
          </p:nvPr>
        </p:nvSpPr>
        <p:spPr/>
        <p:txBody>
          <a:bodyPr/>
          <a:lstStyle/>
          <a:p>
            <a:r>
              <a:rPr lang="en-US"/>
              <a:t>IV. Thử Nghiệm Và Đánh Giá Mô Hình </a:t>
            </a:r>
          </a:p>
        </p:txBody>
      </p:sp>
      <p:sp>
        <p:nvSpPr>
          <p:cNvPr id="4" name="Slide Number Placeholder 3">
            <a:extLst>
              <a:ext uri="{FF2B5EF4-FFF2-40B4-BE49-F238E27FC236}">
                <a16:creationId xmlns:a16="http://schemas.microsoft.com/office/drawing/2014/main" id="{4E562C77-95B9-4995-8387-F65CF7902326}"/>
              </a:ext>
            </a:extLst>
          </p:cNvPr>
          <p:cNvSpPr>
            <a:spLocks noGrp="1"/>
          </p:cNvSpPr>
          <p:nvPr>
            <p:ph type="sldNum" sz="quarter" idx="12"/>
          </p:nvPr>
        </p:nvSpPr>
        <p:spPr/>
        <p:txBody>
          <a:bodyPr/>
          <a:lstStyle/>
          <a:p>
            <a:fld id="{9EA0BE3B-158A-4EDF-80DC-E394A0D1600F}" type="slidenum">
              <a:rPr lang="en-US" smtClean="0"/>
              <a:pPr/>
              <a:t>20</a:t>
            </a:fld>
            <a:endParaRPr lang="en-US"/>
          </a:p>
        </p:txBody>
      </p:sp>
      <p:sp>
        <p:nvSpPr>
          <p:cNvPr id="5" name="TextBox 4">
            <a:extLst>
              <a:ext uri="{FF2B5EF4-FFF2-40B4-BE49-F238E27FC236}">
                <a16:creationId xmlns:a16="http://schemas.microsoft.com/office/drawing/2014/main" id="{C092B973-6A86-466C-B8D2-070964EBCC28}"/>
              </a:ext>
            </a:extLst>
          </p:cNvPr>
          <p:cNvSpPr txBox="1"/>
          <p:nvPr/>
        </p:nvSpPr>
        <p:spPr>
          <a:xfrm>
            <a:off x="478393" y="1671175"/>
            <a:ext cx="6737684" cy="523220"/>
          </a:xfrm>
          <a:prstGeom prst="rect">
            <a:avLst/>
          </a:prstGeom>
          <a:noFill/>
        </p:spPr>
        <p:txBody>
          <a:bodyPr wrap="square" rtlCol="0">
            <a:spAutoFit/>
          </a:bodyPr>
          <a:lstStyle/>
          <a:p>
            <a:r>
              <a:rPr lang="en-US" sz="2800" b="1">
                <a:solidFill>
                  <a:schemeClr val="accent1">
                    <a:lumMod val="75000"/>
                  </a:schemeClr>
                </a:solidFill>
                <a:latin typeface="Times New Roman" panose="02020603050405020304" pitchFamily="18" charset="0"/>
                <a:cs typeface="Times New Roman" panose="02020603050405020304" pitchFamily="18" charset="0"/>
              </a:rPr>
              <a:t>4.1.1 </a:t>
            </a:r>
            <a:r>
              <a:rPr lang="en-US" sz="2800" b="1" dirty="0">
                <a:solidFill>
                  <a:schemeClr val="accent1">
                    <a:lumMod val="75000"/>
                  </a:schemeClr>
                </a:solidFill>
                <a:latin typeface="Times New Roman" panose="02020603050405020304" pitchFamily="18" charset="0"/>
                <a:cs typeface="Times New Roman" panose="02020603050405020304" pitchFamily="18" charset="0"/>
              </a:rPr>
              <a:t>Mean Absolute Error - MAE</a:t>
            </a:r>
          </a:p>
        </p:txBody>
      </p:sp>
      <p:sp>
        <p:nvSpPr>
          <p:cNvPr id="6" name="TextBox 5">
            <a:extLst>
              <a:ext uri="{FF2B5EF4-FFF2-40B4-BE49-F238E27FC236}">
                <a16:creationId xmlns:a16="http://schemas.microsoft.com/office/drawing/2014/main" id="{56E9D9BB-B550-4ACD-ADCA-1AE269D184DB}"/>
              </a:ext>
            </a:extLst>
          </p:cNvPr>
          <p:cNvSpPr txBox="1"/>
          <p:nvPr/>
        </p:nvSpPr>
        <p:spPr>
          <a:xfrm>
            <a:off x="1152160" y="2555194"/>
            <a:ext cx="7301965" cy="461665"/>
          </a:xfrm>
          <a:prstGeom prst="rect">
            <a:avLst/>
          </a:prstGeom>
          <a:noFill/>
        </p:spPr>
        <p:txBody>
          <a:bodyPr wrap="square" rtlCol="0">
            <a:spAutoFit/>
          </a:bodyPr>
          <a:lstStyle/>
          <a:p>
            <a:pPr algn="just"/>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Là</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một</a:t>
            </a:r>
            <a:r>
              <a:rPr lang="en-US" sz="2400" dirty="0">
                <a:solidFill>
                  <a:schemeClr val="accent6">
                    <a:lumMod val="75000"/>
                  </a:schemeClr>
                </a:solidFill>
                <a:latin typeface="Times New Roman" panose="02020603050405020304" pitchFamily="18" charset="0"/>
                <a:cs typeface="Times New Roman" panose="02020603050405020304" pitchFamily="18" charset="0"/>
              </a:rPr>
              <a:t> PP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đo</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lường</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sự</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khác</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biệt</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giữa</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hai</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biến</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liên</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tục</a:t>
            </a:r>
            <a:r>
              <a:rPr lang="en-US" sz="2400" dirty="0">
                <a:solidFill>
                  <a:schemeClr val="accent6">
                    <a:lumMod val="75000"/>
                  </a:schemeClr>
                </a:solidFill>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1EB18191-B023-45CF-A620-1C82EF0E30C0}"/>
              </a:ext>
            </a:extLst>
          </p:cNvPr>
          <p:cNvSpPr txBox="1"/>
          <p:nvPr/>
        </p:nvSpPr>
        <p:spPr>
          <a:xfrm>
            <a:off x="1152160" y="3316104"/>
            <a:ext cx="10240090" cy="830997"/>
          </a:xfrm>
          <a:prstGeom prst="rect">
            <a:avLst/>
          </a:prstGeom>
          <a:noFill/>
        </p:spPr>
        <p:txBody>
          <a:bodyPr wrap="square" rtlCol="0">
            <a:spAutoFit/>
          </a:bodyPr>
          <a:lstStyle/>
          <a:p>
            <a:pPr algn="just"/>
            <a:r>
              <a:rPr lang="en-US" sz="2400" i="1" dirty="0" err="1">
                <a:latin typeface="Times New Roman" panose="02020603050405020304" pitchFamily="18" charset="0"/>
                <a:cs typeface="Times New Roman" panose="02020603050405020304" pitchFamily="18" charset="0"/>
              </a:rPr>
              <a:t>Giả</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sử</a:t>
            </a:r>
            <a:r>
              <a:rPr lang="en-US" sz="2400" i="1" dirty="0">
                <a:latin typeface="Times New Roman" panose="02020603050405020304" pitchFamily="18" charset="0"/>
                <a:cs typeface="Times New Roman" panose="02020603050405020304" pitchFamily="18" charset="0"/>
              </a:rPr>
              <a:t> X </a:t>
            </a:r>
            <a:r>
              <a:rPr lang="en-US" sz="2400" i="1" dirty="0" err="1">
                <a:latin typeface="Times New Roman" panose="02020603050405020304" pitchFamily="18" charset="0"/>
                <a:cs typeface="Times New Roman" panose="02020603050405020304" pitchFamily="18" charset="0"/>
              </a:rPr>
              <a:t>và</a:t>
            </a:r>
            <a:r>
              <a:rPr lang="en-US" sz="2400" i="1" dirty="0">
                <a:latin typeface="Times New Roman" panose="02020603050405020304" pitchFamily="18" charset="0"/>
                <a:cs typeface="Times New Roman" panose="02020603050405020304" pitchFamily="18" charset="0"/>
              </a:rPr>
              <a:t> Y </a:t>
            </a:r>
            <a:r>
              <a:rPr lang="en-US" sz="2400" i="1" dirty="0" err="1">
                <a:latin typeface="Times New Roman" panose="02020603050405020304" pitchFamily="18" charset="0"/>
                <a:cs typeface="Times New Roman" panose="02020603050405020304" pitchFamily="18" charset="0"/>
              </a:rPr>
              <a:t>là</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hai</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biến</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liên</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tục</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thể</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hiện</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kết</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quả</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dự</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đoán</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của</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mô</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hình</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và</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kết</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quả</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thực</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tế</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chúng</a:t>
            </a:r>
            <a:r>
              <a:rPr lang="en-US" sz="2400" i="1" dirty="0">
                <a:latin typeface="Times New Roman" panose="02020603050405020304" pitchFamily="18" charset="0"/>
                <a:cs typeface="Times New Roman" panose="02020603050405020304" pitchFamily="18" charset="0"/>
              </a:rPr>
              <a:t> ta </a:t>
            </a:r>
            <a:r>
              <a:rPr lang="en-US" sz="2400" i="1" dirty="0" err="1">
                <a:latin typeface="Times New Roman" panose="02020603050405020304" pitchFamily="18" charset="0"/>
                <a:cs typeface="Times New Roman" panose="02020603050405020304" pitchFamily="18" charset="0"/>
              </a:rPr>
              <a:t>có</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độ</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đo</a:t>
            </a:r>
            <a:r>
              <a:rPr lang="en-US" sz="2400" i="1" dirty="0">
                <a:latin typeface="Times New Roman" panose="02020603050405020304" pitchFamily="18" charset="0"/>
                <a:cs typeface="Times New Roman" panose="02020603050405020304" pitchFamily="18" charset="0"/>
              </a:rPr>
              <a:t> MAE </a:t>
            </a:r>
            <a:r>
              <a:rPr lang="en-US" sz="2400" i="1" dirty="0" err="1">
                <a:latin typeface="Times New Roman" panose="02020603050405020304" pitchFamily="18" charset="0"/>
                <a:cs typeface="Times New Roman" panose="02020603050405020304" pitchFamily="18" charset="0"/>
              </a:rPr>
              <a:t>được</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tính</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theo</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công</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thức</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sau</a:t>
            </a:r>
            <a:r>
              <a:rPr lang="en-US" sz="2400" i="1" dirty="0">
                <a:latin typeface="Times New Roman" panose="02020603050405020304" pitchFamily="18" charset="0"/>
                <a:cs typeface="Times New Roman" panose="02020603050405020304" pitchFamily="18" charset="0"/>
              </a:rPr>
              <a:t>: </a:t>
            </a:r>
          </a:p>
        </p:txBody>
      </p:sp>
      <p:pic>
        <p:nvPicPr>
          <p:cNvPr id="8" name="Picture 7">
            <a:extLst>
              <a:ext uri="{FF2B5EF4-FFF2-40B4-BE49-F238E27FC236}">
                <a16:creationId xmlns:a16="http://schemas.microsoft.com/office/drawing/2014/main" id="{84BAE28E-B5A6-42D0-BCC2-AD0F3586E438}"/>
              </a:ext>
            </a:extLst>
          </p:cNvPr>
          <p:cNvPicPr/>
          <p:nvPr/>
        </p:nvPicPr>
        <p:blipFill>
          <a:blip r:embed="rId2"/>
          <a:stretch>
            <a:fillRect/>
          </a:stretch>
        </p:blipFill>
        <p:spPr>
          <a:xfrm>
            <a:off x="3457758" y="4544221"/>
            <a:ext cx="3924554" cy="1104407"/>
          </a:xfrm>
          <a:prstGeom prst="rect">
            <a:avLst/>
          </a:prstGeom>
        </p:spPr>
      </p:pic>
      <p:sp>
        <p:nvSpPr>
          <p:cNvPr id="9" name="TextBox 8">
            <a:extLst>
              <a:ext uri="{FF2B5EF4-FFF2-40B4-BE49-F238E27FC236}">
                <a16:creationId xmlns:a16="http://schemas.microsoft.com/office/drawing/2014/main" id="{AAD93F40-70C0-4A84-80EB-09DB2750B6D1}"/>
              </a:ext>
            </a:extLst>
          </p:cNvPr>
          <p:cNvSpPr txBox="1"/>
          <p:nvPr/>
        </p:nvSpPr>
        <p:spPr>
          <a:xfrm>
            <a:off x="478393" y="981667"/>
            <a:ext cx="6737684" cy="584775"/>
          </a:xfrm>
          <a:prstGeom prst="rect">
            <a:avLst/>
          </a:prstGeom>
          <a:noFill/>
        </p:spPr>
        <p:txBody>
          <a:bodyPr wrap="square" rtlCol="0">
            <a:spAutoFit/>
          </a:bodyPr>
          <a:lstStyle/>
          <a:p>
            <a:r>
              <a:rPr lang="en-US" sz="3200" b="1">
                <a:solidFill>
                  <a:schemeClr val="accent2">
                    <a:lumMod val="75000"/>
                  </a:schemeClr>
                </a:solidFill>
                <a:latin typeface="Times New Roman" panose="02020603050405020304" pitchFamily="18" charset="0"/>
                <a:cs typeface="Times New Roman" panose="02020603050405020304" pitchFamily="18" charset="0"/>
              </a:rPr>
              <a:t>4.1. Phương Thức Đánh Giá</a:t>
            </a:r>
            <a:endParaRPr lang="en-US" sz="3200" b="1"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1674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36CD9-363E-4F9B-9125-5A8B599F4211}"/>
              </a:ext>
            </a:extLst>
          </p:cNvPr>
          <p:cNvSpPr>
            <a:spLocks noGrp="1"/>
          </p:cNvSpPr>
          <p:nvPr>
            <p:ph type="title"/>
          </p:nvPr>
        </p:nvSpPr>
        <p:spPr/>
        <p:txBody>
          <a:bodyPr/>
          <a:lstStyle/>
          <a:p>
            <a:r>
              <a:rPr lang="en-US"/>
              <a:t>IV. Thử Nghiệm Và Đánh Giá Mô Hình </a:t>
            </a:r>
          </a:p>
        </p:txBody>
      </p:sp>
      <p:sp>
        <p:nvSpPr>
          <p:cNvPr id="4" name="Slide Number Placeholder 3">
            <a:extLst>
              <a:ext uri="{FF2B5EF4-FFF2-40B4-BE49-F238E27FC236}">
                <a16:creationId xmlns:a16="http://schemas.microsoft.com/office/drawing/2014/main" id="{4E562C77-95B9-4995-8387-F65CF7902326}"/>
              </a:ext>
            </a:extLst>
          </p:cNvPr>
          <p:cNvSpPr>
            <a:spLocks noGrp="1"/>
          </p:cNvSpPr>
          <p:nvPr>
            <p:ph type="sldNum" sz="quarter" idx="12"/>
          </p:nvPr>
        </p:nvSpPr>
        <p:spPr/>
        <p:txBody>
          <a:bodyPr/>
          <a:lstStyle/>
          <a:p>
            <a:fld id="{9EA0BE3B-158A-4EDF-80DC-E394A0D1600F}" type="slidenum">
              <a:rPr lang="en-US" smtClean="0"/>
              <a:pPr/>
              <a:t>21</a:t>
            </a:fld>
            <a:endParaRPr lang="en-US"/>
          </a:p>
        </p:txBody>
      </p:sp>
      <p:sp>
        <p:nvSpPr>
          <p:cNvPr id="5" name="TextBox 4">
            <a:extLst>
              <a:ext uri="{FF2B5EF4-FFF2-40B4-BE49-F238E27FC236}">
                <a16:creationId xmlns:a16="http://schemas.microsoft.com/office/drawing/2014/main" id="{C092B973-6A86-466C-B8D2-070964EBCC28}"/>
              </a:ext>
            </a:extLst>
          </p:cNvPr>
          <p:cNvSpPr txBox="1"/>
          <p:nvPr/>
        </p:nvSpPr>
        <p:spPr>
          <a:xfrm>
            <a:off x="478393" y="1737858"/>
            <a:ext cx="6737684" cy="523220"/>
          </a:xfrm>
          <a:prstGeom prst="rect">
            <a:avLst/>
          </a:prstGeom>
          <a:noFill/>
        </p:spPr>
        <p:txBody>
          <a:bodyPr wrap="square" rtlCol="0">
            <a:spAutoFit/>
          </a:bodyPr>
          <a:lstStyle/>
          <a:p>
            <a:r>
              <a:rPr lang="en-US" sz="2800" b="1">
                <a:solidFill>
                  <a:schemeClr val="accent1">
                    <a:lumMod val="75000"/>
                  </a:schemeClr>
                </a:solidFill>
                <a:latin typeface="Times New Roman" panose="02020603050405020304" pitchFamily="18" charset="0"/>
                <a:cs typeface="Times New Roman" panose="02020603050405020304" pitchFamily="18" charset="0"/>
              </a:rPr>
              <a:t>4.1.2. Mean Squared </a:t>
            </a:r>
            <a:r>
              <a:rPr lang="en-US" sz="2800" b="1" dirty="0">
                <a:solidFill>
                  <a:schemeClr val="accent1">
                    <a:lumMod val="75000"/>
                  </a:schemeClr>
                </a:solidFill>
                <a:latin typeface="Times New Roman" panose="02020603050405020304" pitchFamily="18" charset="0"/>
                <a:cs typeface="Times New Roman" panose="02020603050405020304" pitchFamily="18" charset="0"/>
              </a:rPr>
              <a:t>Error </a:t>
            </a:r>
            <a:r>
              <a:rPr lang="en-US" sz="2800" b="1">
                <a:solidFill>
                  <a:schemeClr val="accent1">
                    <a:lumMod val="75000"/>
                  </a:schemeClr>
                </a:solidFill>
                <a:latin typeface="Times New Roman" panose="02020603050405020304" pitchFamily="18" charset="0"/>
                <a:cs typeface="Times New Roman" panose="02020603050405020304" pitchFamily="18" charset="0"/>
              </a:rPr>
              <a:t>- MSE</a:t>
            </a:r>
            <a:endParaRPr lang="en-US" sz="28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4AF86CE-328A-46F3-95C9-58EB1975BF47}"/>
              </a:ext>
            </a:extLst>
          </p:cNvPr>
          <p:cNvSpPr txBox="1"/>
          <p:nvPr/>
        </p:nvSpPr>
        <p:spPr>
          <a:xfrm>
            <a:off x="892319" y="2498549"/>
            <a:ext cx="10667709" cy="830997"/>
          </a:xfrm>
          <a:prstGeom prst="rect">
            <a:avLst/>
          </a:prstGeom>
          <a:noFill/>
        </p:spPr>
        <p:txBody>
          <a:bodyPr wrap="square" rtlCol="0">
            <a:spAutoFit/>
          </a:bodyPr>
          <a:lstStyle/>
          <a:p>
            <a:pPr algn="just"/>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Là</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trung</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bình</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của</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bình</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phương</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của</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sai</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số</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i="1" dirty="0" err="1">
                <a:solidFill>
                  <a:schemeClr val="accent6">
                    <a:lumMod val="75000"/>
                  </a:schemeClr>
                </a:solidFill>
                <a:latin typeface="Times New Roman" panose="02020603050405020304" pitchFamily="18" charset="0"/>
                <a:cs typeface="Times New Roman" panose="02020603050405020304" pitchFamily="18" charset="0"/>
              </a:rPr>
              <a:t>sự</a:t>
            </a:r>
            <a:r>
              <a:rPr lang="en-US" sz="2400" i="1" dirty="0">
                <a:solidFill>
                  <a:schemeClr val="accent6">
                    <a:lumMod val="75000"/>
                  </a:schemeClr>
                </a:solidFill>
                <a:latin typeface="Times New Roman" panose="02020603050405020304" pitchFamily="18" charset="0"/>
                <a:cs typeface="Times New Roman" panose="02020603050405020304" pitchFamily="18" charset="0"/>
              </a:rPr>
              <a:t> </a:t>
            </a:r>
            <a:r>
              <a:rPr lang="en-US" sz="2400" i="1" dirty="0" err="1">
                <a:solidFill>
                  <a:schemeClr val="accent6">
                    <a:lumMod val="75000"/>
                  </a:schemeClr>
                </a:solidFill>
                <a:latin typeface="Times New Roman" panose="02020603050405020304" pitchFamily="18" charset="0"/>
                <a:cs typeface="Times New Roman" panose="02020603050405020304" pitchFamily="18" charset="0"/>
              </a:rPr>
              <a:t>khác</a:t>
            </a:r>
            <a:r>
              <a:rPr lang="en-US" sz="2400" i="1" dirty="0">
                <a:solidFill>
                  <a:schemeClr val="accent6">
                    <a:lumMod val="75000"/>
                  </a:schemeClr>
                </a:solidFill>
                <a:latin typeface="Times New Roman" panose="02020603050405020304" pitchFamily="18" charset="0"/>
                <a:cs typeface="Times New Roman" panose="02020603050405020304" pitchFamily="18" charset="0"/>
              </a:rPr>
              <a:t> </a:t>
            </a:r>
            <a:r>
              <a:rPr lang="en-US" sz="2400" i="1" dirty="0" err="1">
                <a:solidFill>
                  <a:schemeClr val="accent6">
                    <a:lumMod val="75000"/>
                  </a:schemeClr>
                </a:solidFill>
                <a:latin typeface="Times New Roman" panose="02020603050405020304" pitchFamily="18" charset="0"/>
                <a:cs typeface="Times New Roman" panose="02020603050405020304" pitchFamily="18" charset="0"/>
              </a:rPr>
              <a:t>biệt</a:t>
            </a:r>
            <a:r>
              <a:rPr lang="en-US" sz="2400" i="1" dirty="0">
                <a:solidFill>
                  <a:schemeClr val="accent6">
                    <a:lumMod val="75000"/>
                  </a:schemeClr>
                </a:solidFill>
                <a:latin typeface="Times New Roman" panose="02020603050405020304" pitchFamily="18" charset="0"/>
                <a:cs typeface="Times New Roman" panose="02020603050405020304" pitchFamily="18" charset="0"/>
              </a:rPr>
              <a:t> </a:t>
            </a:r>
            <a:r>
              <a:rPr lang="en-US" sz="2400" i="1" dirty="0" err="1">
                <a:solidFill>
                  <a:schemeClr val="accent6">
                    <a:lumMod val="75000"/>
                  </a:schemeClr>
                </a:solidFill>
                <a:latin typeface="Times New Roman" panose="02020603050405020304" pitchFamily="18" charset="0"/>
                <a:cs typeface="Times New Roman" panose="02020603050405020304" pitchFamily="18" charset="0"/>
              </a:rPr>
              <a:t>giữa</a:t>
            </a:r>
            <a:r>
              <a:rPr lang="en-US" sz="2400" i="1" dirty="0">
                <a:solidFill>
                  <a:schemeClr val="accent6">
                    <a:lumMod val="75000"/>
                  </a:schemeClr>
                </a:solidFill>
                <a:latin typeface="Times New Roman" panose="02020603050405020304" pitchFamily="18" charset="0"/>
                <a:cs typeface="Times New Roman" panose="02020603050405020304" pitchFamily="18" charset="0"/>
              </a:rPr>
              <a:t> </a:t>
            </a:r>
            <a:r>
              <a:rPr lang="en-US" sz="2400" i="1" dirty="0" err="1">
                <a:solidFill>
                  <a:schemeClr val="accent6">
                    <a:lumMod val="75000"/>
                  </a:schemeClr>
                </a:solidFill>
                <a:latin typeface="Times New Roman" panose="02020603050405020304" pitchFamily="18" charset="0"/>
                <a:cs typeface="Times New Roman" panose="02020603050405020304" pitchFamily="18" charset="0"/>
              </a:rPr>
              <a:t>các</a:t>
            </a:r>
            <a:r>
              <a:rPr lang="en-US" sz="2400" i="1" dirty="0">
                <a:solidFill>
                  <a:schemeClr val="accent6">
                    <a:lumMod val="75000"/>
                  </a:schemeClr>
                </a:solidFill>
                <a:latin typeface="Times New Roman" panose="02020603050405020304" pitchFamily="18" charset="0"/>
                <a:cs typeface="Times New Roman" panose="02020603050405020304" pitchFamily="18" charset="0"/>
              </a:rPr>
              <a:t> </a:t>
            </a:r>
            <a:r>
              <a:rPr lang="en-US" sz="2400" i="1" dirty="0" err="1">
                <a:solidFill>
                  <a:schemeClr val="accent6">
                    <a:lumMod val="75000"/>
                  </a:schemeClr>
                </a:solidFill>
                <a:latin typeface="Times New Roman" panose="02020603050405020304" pitchFamily="18" charset="0"/>
                <a:cs typeface="Times New Roman" panose="02020603050405020304" pitchFamily="18" charset="0"/>
              </a:rPr>
              <a:t>giá</a:t>
            </a:r>
            <a:r>
              <a:rPr lang="en-US" sz="2400" i="1" dirty="0">
                <a:solidFill>
                  <a:schemeClr val="accent6">
                    <a:lumMod val="75000"/>
                  </a:schemeClr>
                </a:solidFill>
                <a:latin typeface="Times New Roman" panose="02020603050405020304" pitchFamily="18" charset="0"/>
                <a:cs typeface="Times New Roman" panose="02020603050405020304" pitchFamily="18" charset="0"/>
              </a:rPr>
              <a:t> </a:t>
            </a:r>
            <a:r>
              <a:rPr lang="en-US" sz="2400" i="1" dirty="0" err="1">
                <a:solidFill>
                  <a:schemeClr val="accent6">
                    <a:lumMod val="75000"/>
                  </a:schemeClr>
                </a:solidFill>
                <a:latin typeface="Times New Roman" panose="02020603050405020304" pitchFamily="18" charset="0"/>
                <a:cs typeface="Times New Roman" panose="02020603050405020304" pitchFamily="18" charset="0"/>
              </a:rPr>
              <a:t>trị</a:t>
            </a:r>
            <a:r>
              <a:rPr lang="en-US" sz="2400" i="1" dirty="0">
                <a:solidFill>
                  <a:schemeClr val="accent6">
                    <a:lumMod val="75000"/>
                  </a:schemeClr>
                </a:solidFill>
                <a:latin typeface="Times New Roman" panose="02020603050405020304" pitchFamily="18" charset="0"/>
                <a:cs typeface="Times New Roman" panose="02020603050405020304" pitchFamily="18" charset="0"/>
              </a:rPr>
              <a:t> </a:t>
            </a:r>
            <a:r>
              <a:rPr lang="en-US" sz="2400" i="1" dirty="0" err="1">
                <a:solidFill>
                  <a:schemeClr val="accent6">
                    <a:lumMod val="75000"/>
                  </a:schemeClr>
                </a:solidFill>
                <a:latin typeface="Times New Roman" panose="02020603050405020304" pitchFamily="18" charset="0"/>
                <a:cs typeface="Times New Roman" panose="02020603050405020304" pitchFamily="18" charset="0"/>
              </a:rPr>
              <a:t>được</a:t>
            </a:r>
            <a:r>
              <a:rPr lang="en-US" sz="2400" i="1" dirty="0">
                <a:solidFill>
                  <a:schemeClr val="accent6">
                    <a:lumMod val="75000"/>
                  </a:schemeClr>
                </a:solidFill>
                <a:latin typeface="Times New Roman" panose="02020603050405020304" pitchFamily="18" charset="0"/>
                <a:cs typeface="Times New Roman" panose="02020603050405020304" pitchFamily="18" charset="0"/>
              </a:rPr>
              <a:t> </a:t>
            </a:r>
            <a:r>
              <a:rPr lang="en-US" sz="2400" i="1" dirty="0" err="1">
                <a:solidFill>
                  <a:schemeClr val="accent6">
                    <a:lumMod val="75000"/>
                  </a:schemeClr>
                </a:solidFill>
                <a:latin typeface="Times New Roman" panose="02020603050405020304" pitchFamily="18" charset="0"/>
                <a:cs typeface="Times New Roman" panose="02020603050405020304" pitchFamily="18" charset="0"/>
              </a:rPr>
              <a:t>mô</a:t>
            </a:r>
            <a:r>
              <a:rPr lang="en-US" sz="2400" i="1" dirty="0">
                <a:solidFill>
                  <a:schemeClr val="accent6">
                    <a:lumMod val="75000"/>
                  </a:schemeClr>
                </a:solidFill>
                <a:latin typeface="Times New Roman" panose="02020603050405020304" pitchFamily="18" charset="0"/>
                <a:cs typeface="Times New Roman" panose="02020603050405020304" pitchFamily="18" charset="0"/>
              </a:rPr>
              <a:t> </a:t>
            </a:r>
            <a:r>
              <a:rPr lang="en-US" sz="2400" i="1" dirty="0" err="1">
                <a:solidFill>
                  <a:schemeClr val="accent6">
                    <a:lumMod val="75000"/>
                  </a:schemeClr>
                </a:solidFill>
                <a:latin typeface="Times New Roman" panose="02020603050405020304" pitchFamily="18" charset="0"/>
                <a:cs typeface="Times New Roman" panose="02020603050405020304" pitchFamily="18" charset="0"/>
              </a:rPr>
              <a:t>hình</a:t>
            </a:r>
            <a:r>
              <a:rPr lang="en-US" sz="2400" i="1" dirty="0">
                <a:solidFill>
                  <a:schemeClr val="accent6">
                    <a:lumMod val="75000"/>
                  </a:schemeClr>
                </a:solidFill>
                <a:latin typeface="Times New Roman" panose="02020603050405020304" pitchFamily="18" charset="0"/>
                <a:cs typeface="Times New Roman" panose="02020603050405020304" pitchFamily="18" charset="0"/>
              </a:rPr>
              <a:t> </a:t>
            </a:r>
            <a:r>
              <a:rPr lang="en-US" sz="2400" i="1" dirty="0" err="1">
                <a:solidFill>
                  <a:schemeClr val="accent6">
                    <a:lumMod val="75000"/>
                  </a:schemeClr>
                </a:solidFill>
                <a:latin typeface="Times New Roman" panose="02020603050405020304" pitchFamily="18" charset="0"/>
                <a:cs typeface="Times New Roman" panose="02020603050405020304" pitchFamily="18" charset="0"/>
              </a:rPr>
              <a:t>dự</a:t>
            </a:r>
            <a:r>
              <a:rPr lang="en-US" sz="2400" i="1" dirty="0">
                <a:solidFill>
                  <a:schemeClr val="accent6">
                    <a:lumMod val="75000"/>
                  </a:schemeClr>
                </a:solidFill>
                <a:latin typeface="Times New Roman" panose="02020603050405020304" pitchFamily="18" charset="0"/>
                <a:cs typeface="Times New Roman" panose="02020603050405020304" pitchFamily="18" charset="0"/>
              </a:rPr>
              <a:t> </a:t>
            </a:r>
            <a:r>
              <a:rPr lang="en-US" sz="2400" i="1" dirty="0" err="1">
                <a:solidFill>
                  <a:schemeClr val="accent6">
                    <a:lumMod val="75000"/>
                  </a:schemeClr>
                </a:solidFill>
                <a:latin typeface="Times New Roman" panose="02020603050405020304" pitchFamily="18" charset="0"/>
                <a:cs typeface="Times New Roman" panose="02020603050405020304" pitchFamily="18" charset="0"/>
              </a:rPr>
              <a:t>đoán</a:t>
            </a:r>
            <a:r>
              <a:rPr lang="en-US" sz="2400" i="1" dirty="0">
                <a:solidFill>
                  <a:schemeClr val="accent6">
                    <a:lumMod val="75000"/>
                  </a:schemeClr>
                </a:solidFill>
                <a:latin typeface="Times New Roman" panose="02020603050405020304" pitchFamily="18" charset="0"/>
                <a:cs typeface="Times New Roman" panose="02020603050405020304" pitchFamily="18" charset="0"/>
              </a:rPr>
              <a:t> </a:t>
            </a:r>
            <a:r>
              <a:rPr lang="en-US" sz="2400" i="1" dirty="0" err="1">
                <a:solidFill>
                  <a:schemeClr val="accent6">
                    <a:lumMod val="75000"/>
                  </a:schemeClr>
                </a:solidFill>
                <a:latin typeface="Times New Roman" panose="02020603050405020304" pitchFamily="18" charset="0"/>
                <a:cs typeface="Times New Roman" panose="02020603050405020304" pitchFamily="18" charset="0"/>
              </a:rPr>
              <a:t>và</a:t>
            </a:r>
            <a:r>
              <a:rPr lang="en-US" sz="2400" i="1" dirty="0">
                <a:solidFill>
                  <a:schemeClr val="accent6">
                    <a:lumMod val="75000"/>
                  </a:schemeClr>
                </a:solidFill>
                <a:latin typeface="Times New Roman" panose="02020603050405020304" pitchFamily="18" charset="0"/>
                <a:cs typeface="Times New Roman" panose="02020603050405020304" pitchFamily="18" charset="0"/>
              </a:rPr>
              <a:t> </a:t>
            </a:r>
            <a:r>
              <a:rPr lang="en-US" sz="2400" i="1" dirty="0" err="1">
                <a:solidFill>
                  <a:schemeClr val="accent6">
                    <a:lumMod val="75000"/>
                  </a:schemeClr>
                </a:solidFill>
                <a:latin typeface="Times New Roman" panose="02020603050405020304" pitchFamily="18" charset="0"/>
                <a:cs typeface="Times New Roman" panose="02020603050405020304" pitchFamily="18" charset="0"/>
              </a:rPr>
              <a:t>giá</a:t>
            </a:r>
            <a:r>
              <a:rPr lang="en-US" sz="2400" i="1" dirty="0">
                <a:solidFill>
                  <a:schemeClr val="accent6">
                    <a:lumMod val="75000"/>
                  </a:schemeClr>
                </a:solidFill>
                <a:latin typeface="Times New Roman" panose="02020603050405020304" pitchFamily="18" charset="0"/>
                <a:cs typeface="Times New Roman" panose="02020603050405020304" pitchFamily="18" charset="0"/>
              </a:rPr>
              <a:t> </a:t>
            </a:r>
            <a:r>
              <a:rPr lang="en-US" sz="2400" i="1" dirty="0" err="1">
                <a:solidFill>
                  <a:schemeClr val="accent6">
                    <a:lumMod val="75000"/>
                  </a:schemeClr>
                </a:solidFill>
                <a:latin typeface="Times New Roman" panose="02020603050405020304" pitchFamily="18" charset="0"/>
                <a:cs typeface="Times New Roman" panose="02020603050405020304" pitchFamily="18" charset="0"/>
              </a:rPr>
              <a:t>trị</a:t>
            </a:r>
            <a:r>
              <a:rPr lang="en-US" sz="2400" i="1" dirty="0">
                <a:solidFill>
                  <a:schemeClr val="accent6">
                    <a:lumMod val="75000"/>
                  </a:schemeClr>
                </a:solidFill>
                <a:latin typeface="Times New Roman" panose="02020603050405020304" pitchFamily="18" charset="0"/>
                <a:cs typeface="Times New Roman" panose="02020603050405020304" pitchFamily="18" charset="0"/>
              </a:rPr>
              <a:t> </a:t>
            </a:r>
            <a:r>
              <a:rPr lang="en-US" sz="2400" i="1" dirty="0" err="1">
                <a:solidFill>
                  <a:schemeClr val="accent6">
                    <a:lumMod val="75000"/>
                  </a:schemeClr>
                </a:solidFill>
                <a:latin typeface="Times New Roman" panose="02020603050405020304" pitchFamily="18" charset="0"/>
                <a:cs typeface="Times New Roman" panose="02020603050405020304" pitchFamily="18" charset="0"/>
              </a:rPr>
              <a:t>thực</a:t>
            </a:r>
            <a:r>
              <a:rPr lang="en-US" sz="2400" dirty="0">
                <a:solidFill>
                  <a:schemeClr val="accent6">
                    <a:lumMod val="75000"/>
                  </a:schemeClr>
                </a:solidFill>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56816AC9-080A-4828-948F-98BB6B6BEE1C}"/>
              </a:ext>
            </a:extLst>
          </p:cNvPr>
          <p:cNvSpPr txBox="1"/>
          <p:nvPr/>
        </p:nvSpPr>
        <p:spPr>
          <a:xfrm>
            <a:off x="892319" y="3329546"/>
            <a:ext cx="10667709" cy="830997"/>
          </a:xfrm>
          <a:prstGeom prst="rect">
            <a:avLst/>
          </a:prstGeom>
          <a:noFill/>
        </p:spPr>
        <p:txBody>
          <a:bodyPr wrap="square" rtlCol="0">
            <a:spAutoFit/>
          </a:bodyPr>
          <a:lstStyle/>
          <a:p>
            <a:pPr algn="just"/>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Là</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một</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hàm</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rủi</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ro</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tương</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ứng</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với</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giá</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trị</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kỳ</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vọng</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của</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sự</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mất</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mát</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sai</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số</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bình</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phương</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hoặc</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mất</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mát</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bậc</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hai</a:t>
            </a:r>
            <a:r>
              <a:rPr lang="en-US" sz="2400" dirty="0">
                <a:solidFill>
                  <a:schemeClr val="accent6">
                    <a:lumMod val="75000"/>
                  </a:schemeClr>
                </a:solidFill>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E8599B9B-CB3B-4379-849D-67DB6AD22981}"/>
              </a:ext>
            </a:extLst>
          </p:cNvPr>
          <p:cNvSpPr txBox="1"/>
          <p:nvPr/>
        </p:nvSpPr>
        <p:spPr>
          <a:xfrm>
            <a:off x="892319" y="4160543"/>
            <a:ext cx="10667709" cy="461665"/>
          </a:xfrm>
          <a:prstGeom prst="rect">
            <a:avLst/>
          </a:prstGeom>
          <a:noFill/>
        </p:spPr>
        <p:txBody>
          <a:bodyPr wrap="square" rtlCol="0">
            <a:spAutoFit/>
          </a:bodyPr>
          <a:lstStyle/>
          <a:p>
            <a:pPr algn="just"/>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Là</a:t>
            </a:r>
            <a:r>
              <a:rPr lang="en-US" sz="2400" dirty="0">
                <a:solidFill>
                  <a:schemeClr val="accent6">
                    <a:lumMod val="75000"/>
                  </a:schemeClr>
                </a:solidFill>
                <a:latin typeface="Times New Roman" panose="02020603050405020304" pitchFamily="18" charset="0"/>
                <a:cs typeface="Times New Roman" panose="02020603050405020304" pitchFamily="18" charset="0"/>
              </a:rPr>
              <a:t> moment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bậc</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hai</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về</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nguồn</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gốc</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của</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sai</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số</a:t>
            </a:r>
            <a:r>
              <a:rPr lang="en-US" sz="2400" dirty="0">
                <a:solidFill>
                  <a:schemeClr val="accent6">
                    <a:lumMod val="75000"/>
                  </a:schemeClr>
                </a:solidFill>
                <a:latin typeface="Times New Roman" panose="02020603050405020304" pitchFamily="18" charset="0"/>
                <a:cs typeface="Times New Roman" panose="02020603050405020304" pitchFamily="18" charset="0"/>
              </a:rPr>
              <a:t>.</a:t>
            </a:r>
          </a:p>
        </p:txBody>
      </p:sp>
      <p:pic>
        <p:nvPicPr>
          <p:cNvPr id="12" name="Picture 11">
            <a:extLst>
              <a:ext uri="{FF2B5EF4-FFF2-40B4-BE49-F238E27FC236}">
                <a16:creationId xmlns:a16="http://schemas.microsoft.com/office/drawing/2014/main" id="{7E55483E-17F3-498F-86FB-1645AF8FA3DB}"/>
              </a:ext>
            </a:extLst>
          </p:cNvPr>
          <p:cNvPicPr/>
          <p:nvPr/>
        </p:nvPicPr>
        <p:blipFill>
          <a:blip r:embed="rId2"/>
          <a:stretch>
            <a:fillRect/>
          </a:stretch>
        </p:blipFill>
        <p:spPr>
          <a:xfrm>
            <a:off x="4290183" y="4889242"/>
            <a:ext cx="3469634" cy="1127926"/>
          </a:xfrm>
          <a:prstGeom prst="rect">
            <a:avLst/>
          </a:prstGeom>
        </p:spPr>
      </p:pic>
      <p:sp>
        <p:nvSpPr>
          <p:cNvPr id="13" name="TextBox 12">
            <a:extLst>
              <a:ext uri="{FF2B5EF4-FFF2-40B4-BE49-F238E27FC236}">
                <a16:creationId xmlns:a16="http://schemas.microsoft.com/office/drawing/2014/main" id="{25D4B173-7FD0-4FCD-B58A-B9A0179CEFCF}"/>
              </a:ext>
            </a:extLst>
          </p:cNvPr>
          <p:cNvSpPr txBox="1"/>
          <p:nvPr/>
        </p:nvSpPr>
        <p:spPr>
          <a:xfrm>
            <a:off x="478393" y="981667"/>
            <a:ext cx="6737684" cy="584775"/>
          </a:xfrm>
          <a:prstGeom prst="rect">
            <a:avLst/>
          </a:prstGeom>
          <a:noFill/>
        </p:spPr>
        <p:txBody>
          <a:bodyPr wrap="square" rtlCol="0">
            <a:spAutoFit/>
          </a:bodyPr>
          <a:lstStyle/>
          <a:p>
            <a:r>
              <a:rPr lang="en-US" sz="3200" b="1">
                <a:solidFill>
                  <a:schemeClr val="accent2">
                    <a:lumMod val="75000"/>
                  </a:schemeClr>
                </a:solidFill>
                <a:latin typeface="Times New Roman" panose="02020603050405020304" pitchFamily="18" charset="0"/>
                <a:cs typeface="Times New Roman" panose="02020603050405020304" pitchFamily="18" charset="0"/>
              </a:rPr>
              <a:t>4.1. Phương Thức Đánh Giá</a:t>
            </a:r>
            <a:endParaRPr lang="en-US" sz="3200" b="1"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7831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36CD9-363E-4F9B-9125-5A8B599F4211}"/>
              </a:ext>
            </a:extLst>
          </p:cNvPr>
          <p:cNvSpPr>
            <a:spLocks noGrp="1"/>
          </p:cNvSpPr>
          <p:nvPr>
            <p:ph type="title"/>
          </p:nvPr>
        </p:nvSpPr>
        <p:spPr/>
        <p:txBody>
          <a:bodyPr/>
          <a:lstStyle/>
          <a:p>
            <a:r>
              <a:rPr lang="en-US"/>
              <a:t>IV. Thử Nghiệm Và Đánh Giá Mô Hình </a:t>
            </a:r>
          </a:p>
        </p:txBody>
      </p:sp>
      <p:sp>
        <p:nvSpPr>
          <p:cNvPr id="4" name="Slide Number Placeholder 3">
            <a:extLst>
              <a:ext uri="{FF2B5EF4-FFF2-40B4-BE49-F238E27FC236}">
                <a16:creationId xmlns:a16="http://schemas.microsoft.com/office/drawing/2014/main" id="{4E562C77-95B9-4995-8387-F65CF7902326}"/>
              </a:ext>
            </a:extLst>
          </p:cNvPr>
          <p:cNvSpPr>
            <a:spLocks noGrp="1"/>
          </p:cNvSpPr>
          <p:nvPr>
            <p:ph type="sldNum" sz="quarter" idx="12"/>
          </p:nvPr>
        </p:nvSpPr>
        <p:spPr/>
        <p:txBody>
          <a:bodyPr/>
          <a:lstStyle/>
          <a:p>
            <a:fld id="{9EA0BE3B-158A-4EDF-80DC-E394A0D1600F}" type="slidenum">
              <a:rPr lang="en-US" smtClean="0"/>
              <a:pPr/>
              <a:t>22</a:t>
            </a:fld>
            <a:endParaRPr lang="en-US"/>
          </a:p>
        </p:txBody>
      </p:sp>
      <p:sp>
        <p:nvSpPr>
          <p:cNvPr id="5" name="TextBox 4">
            <a:extLst>
              <a:ext uri="{FF2B5EF4-FFF2-40B4-BE49-F238E27FC236}">
                <a16:creationId xmlns:a16="http://schemas.microsoft.com/office/drawing/2014/main" id="{C092B973-6A86-466C-B8D2-070964EBCC28}"/>
              </a:ext>
            </a:extLst>
          </p:cNvPr>
          <p:cNvSpPr txBox="1"/>
          <p:nvPr/>
        </p:nvSpPr>
        <p:spPr>
          <a:xfrm>
            <a:off x="486782" y="1478228"/>
            <a:ext cx="8669729" cy="523220"/>
          </a:xfrm>
          <a:prstGeom prst="rect">
            <a:avLst/>
          </a:prstGeom>
          <a:noFill/>
        </p:spPr>
        <p:txBody>
          <a:bodyPr wrap="square" rtlCol="0">
            <a:spAutoFit/>
          </a:bodyPr>
          <a:lstStyle/>
          <a:p>
            <a:r>
              <a:rPr lang="en-US" sz="2800" b="1">
                <a:solidFill>
                  <a:schemeClr val="accent1">
                    <a:lumMod val="75000"/>
                  </a:schemeClr>
                </a:solidFill>
                <a:latin typeface="Times New Roman" panose="02020603050405020304" pitchFamily="18" charset="0"/>
                <a:cs typeface="Times New Roman" panose="02020603050405020304" pitchFamily="18" charset="0"/>
              </a:rPr>
              <a:t>4.1.3. Root Mean Square Error - RMSE</a:t>
            </a:r>
            <a:endParaRPr lang="en-US" sz="28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D02136A0-C735-4508-888F-E14AB4E07CE3}"/>
              </a:ext>
            </a:extLst>
          </p:cNvPr>
          <p:cNvPicPr/>
          <p:nvPr/>
        </p:nvPicPr>
        <p:blipFill>
          <a:blip r:embed="rId2"/>
          <a:stretch>
            <a:fillRect/>
          </a:stretch>
        </p:blipFill>
        <p:spPr>
          <a:xfrm>
            <a:off x="3554629" y="2618835"/>
            <a:ext cx="2904895" cy="1126840"/>
          </a:xfrm>
          <a:prstGeom prst="rect">
            <a:avLst/>
          </a:prstGeom>
        </p:spPr>
      </p:pic>
      <p:sp>
        <p:nvSpPr>
          <p:cNvPr id="14" name="TextBox 13">
            <a:extLst>
              <a:ext uri="{FF2B5EF4-FFF2-40B4-BE49-F238E27FC236}">
                <a16:creationId xmlns:a16="http://schemas.microsoft.com/office/drawing/2014/main" id="{10002AA4-FE0B-4652-9E9E-07F5D2A662A0}"/>
              </a:ext>
            </a:extLst>
          </p:cNvPr>
          <p:cNvSpPr txBox="1"/>
          <p:nvPr/>
        </p:nvSpPr>
        <p:spPr>
          <a:xfrm>
            <a:off x="806407" y="2060637"/>
            <a:ext cx="8832544" cy="461665"/>
          </a:xfrm>
          <a:prstGeom prst="rect">
            <a:avLst/>
          </a:prstGeom>
          <a:noFill/>
        </p:spPr>
        <p:txBody>
          <a:bodyPr wrap="square" rtlCol="0">
            <a:spAutoFit/>
          </a:bodyPr>
          <a:lstStyle/>
          <a:p>
            <a:pPr algn="just"/>
            <a:r>
              <a:rPr lang="en-US" sz="2400" dirty="0">
                <a:solidFill>
                  <a:schemeClr val="accent6">
                    <a:lumMod val="75000"/>
                  </a:schemeClr>
                </a:solidFill>
                <a:latin typeface="Times New Roman" panose="02020603050405020304" pitchFamily="18" charset="0"/>
                <a:cs typeface="Times New Roman" panose="02020603050405020304" pitchFamily="18" charset="0"/>
              </a:rPr>
              <a:t>- Cho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biết</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mức</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độ</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phân</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tán</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các</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giá</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trị</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dự</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đoán</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từ</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các</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giá</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trị</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thực</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tế</a:t>
            </a:r>
            <a:r>
              <a:rPr lang="en-US" sz="2400" dirty="0">
                <a:solidFill>
                  <a:schemeClr val="accent6">
                    <a:lumMod val="75000"/>
                  </a:schemeClr>
                </a:solidFill>
                <a:latin typeface="Times New Roman" panose="02020603050405020304" pitchFamily="18" charset="0"/>
                <a:cs typeface="Times New Roman" panose="02020603050405020304" pitchFamily="18" charset="0"/>
              </a:rPr>
              <a:t>.</a:t>
            </a:r>
          </a:p>
        </p:txBody>
      </p:sp>
      <p:sp>
        <p:nvSpPr>
          <p:cNvPr id="15" name="TextBox 14">
            <a:extLst>
              <a:ext uri="{FF2B5EF4-FFF2-40B4-BE49-F238E27FC236}">
                <a16:creationId xmlns:a16="http://schemas.microsoft.com/office/drawing/2014/main" id="{6EFA9766-C32B-423F-AF04-C0A8102EDF12}"/>
              </a:ext>
            </a:extLst>
          </p:cNvPr>
          <p:cNvSpPr txBox="1"/>
          <p:nvPr/>
        </p:nvSpPr>
        <p:spPr>
          <a:xfrm>
            <a:off x="486782" y="3745675"/>
            <a:ext cx="7399420" cy="523220"/>
          </a:xfrm>
          <a:prstGeom prst="rect">
            <a:avLst/>
          </a:prstGeom>
          <a:noFill/>
        </p:spPr>
        <p:txBody>
          <a:bodyPr wrap="square" rtlCol="0">
            <a:spAutoFit/>
          </a:bodyPr>
          <a:lstStyle/>
          <a:p>
            <a:r>
              <a:rPr lang="en-US" sz="2800" b="1">
                <a:solidFill>
                  <a:schemeClr val="accent1">
                    <a:lumMod val="75000"/>
                  </a:schemeClr>
                </a:solidFill>
                <a:latin typeface="Times New Roman" panose="02020603050405020304" pitchFamily="18" charset="0"/>
                <a:cs typeface="Times New Roman" panose="02020603050405020304" pitchFamily="18" charset="0"/>
              </a:rPr>
              <a:t>4.1.4</a:t>
            </a:r>
            <a:r>
              <a:rPr lang="en-US" sz="2800" b="1" dirty="0">
                <a:solidFill>
                  <a:schemeClr val="accent1">
                    <a:lumMod val="75000"/>
                  </a:schemeClr>
                </a:solidFill>
                <a:latin typeface="Times New Roman" panose="02020603050405020304" pitchFamily="18" charset="0"/>
                <a:cs typeface="Times New Roman" panose="02020603050405020304" pitchFamily="18" charset="0"/>
              </a:rPr>
              <a:t>. R2 Square</a:t>
            </a:r>
          </a:p>
        </p:txBody>
      </p:sp>
      <p:pic>
        <p:nvPicPr>
          <p:cNvPr id="16" name="Picture 15">
            <a:extLst>
              <a:ext uri="{FF2B5EF4-FFF2-40B4-BE49-F238E27FC236}">
                <a16:creationId xmlns:a16="http://schemas.microsoft.com/office/drawing/2014/main" id="{FADE4C90-526F-4C6F-B57D-CB2D5281E95F}"/>
              </a:ext>
            </a:extLst>
          </p:cNvPr>
          <p:cNvPicPr>
            <a:picLocks noChangeAspect="1"/>
          </p:cNvPicPr>
          <p:nvPr/>
        </p:nvPicPr>
        <p:blipFill>
          <a:blip r:embed="rId3"/>
          <a:stretch>
            <a:fillRect/>
          </a:stretch>
        </p:blipFill>
        <p:spPr>
          <a:xfrm>
            <a:off x="3554629" y="5421746"/>
            <a:ext cx="3155882" cy="789813"/>
          </a:xfrm>
          <a:prstGeom prst="rect">
            <a:avLst/>
          </a:prstGeom>
        </p:spPr>
      </p:pic>
      <p:sp>
        <p:nvSpPr>
          <p:cNvPr id="17" name="TextBox 16">
            <a:extLst>
              <a:ext uri="{FF2B5EF4-FFF2-40B4-BE49-F238E27FC236}">
                <a16:creationId xmlns:a16="http://schemas.microsoft.com/office/drawing/2014/main" id="{FEAEDD87-E673-4118-A7DA-C4FA3F27F797}"/>
              </a:ext>
            </a:extLst>
          </p:cNvPr>
          <p:cNvSpPr txBox="1"/>
          <p:nvPr/>
        </p:nvSpPr>
        <p:spPr>
          <a:xfrm>
            <a:off x="773236" y="4507383"/>
            <a:ext cx="8030478" cy="461665"/>
          </a:xfrm>
          <a:prstGeom prst="rect">
            <a:avLst/>
          </a:prstGeom>
          <a:noFill/>
        </p:spPr>
        <p:txBody>
          <a:bodyPr wrap="square" rtlCol="0">
            <a:spAutoFit/>
          </a:bodyPr>
          <a:lstStyle/>
          <a:p>
            <a:pPr algn="just"/>
            <a:r>
              <a:rPr lang="en-US" sz="2400" dirty="0">
                <a:solidFill>
                  <a:schemeClr val="accent6">
                    <a:lumMod val="75000"/>
                  </a:schemeClr>
                </a:solidFill>
                <a:latin typeface="Times New Roman" panose="02020603050405020304" pitchFamily="18" charset="0"/>
                <a:cs typeface="Times New Roman" panose="02020603050405020304" pitchFamily="18" charset="0"/>
              </a:rPr>
              <a:t>- Cho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biết</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mô</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hình</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đó</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hợp</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với</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dữ</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liệu</a:t>
            </a:r>
            <a:r>
              <a:rPr lang="en-US" sz="2400" dirty="0">
                <a:solidFill>
                  <a:schemeClr val="accent6">
                    <a:lumMod val="75000"/>
                  </a:schemeClr>
                </a:solidFill>
                <a:latin typeface="Times New Roman" panose="02020603050405020304" pitchFamily="18" charset="0"/>
                <a:cs typeface="Times New Roman" panose="02020603050405020304" pitchFamily="18" charset="0"/>
              </a:rPr>
              <a:t> ở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mức</a:t>
            </a:r>
            <a:r>
              <a:rPr lang="en-US" sz="2400" dirty="0">
                <a:solidFill>
                  <a:schemeClr val="accent6">
                    <a:lumMod val="75000"/>
                  </a:schemeClr>
                </a:solidFill>
                <a:latin typeface="Times New Roman" panose="02020603050405020304" pitchFamily="18" charset="0"/>
                <a:cs typeface="Times New Roman" panose="02020603050405020304" pitchFamily="18" charset="0"/>
              </a:rPr>
              <a:t> bao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nhiêu</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p>
        </p:txBody>
      </p:sp>
      <p:sp>
        <p:nvSpPr>
          <p:cNvPr id="18" name="TextBox 17">
            <a:extLst>
              <a:ext uri="{FF2B5EF4-FFF2-40B4-BE49-F238E27FC236}">
                <a16:creationId xmlns:a16="http://schemas.microsoft.com/office/drawing/2014/main" id="{0E170E88-6F2A-4803-80BA-43C29DC36B2F}"/>
              </a:ext>
            </a:extLst>
          </p:cNvPr>
          <p:cNvSpPr txBox="1"/>
          <p:nvPr/>
        </p:nvSpPr>
        <p:spPr>
          <a:xfrm>
            <a:off x="486782" y="867940"/>
            <a:ext cx="6737684" cy="584775"/>
          </a:xfrm>
          <a:prstGeom prst="rect">
            <a:avLst/>
          </a:prstGeom>
          <a:noFill/>
        </p:spPr>
        <p:txBody>
          <a:bodyPr wrap="square" rtlCol="0">
            <a:spAutoFit/>
          </a:bodyPr>
          <a:lstStyle/>
          <a:p>
            <a:r>
              <a:rPr lang="en-US" sz="3200" b="1">
                <a:solidFill>
                  <a:schemeClr val="accent2">
                    <a:lumMod val="75000"/>
                  </a:schemeClr>
                </a:solidFill>
                <a:latin typeface="Times New Roman" panose="02020603050405020304" pitchFamily="18" charset="0"/>
                <a:cs typeface="Times New Roman" panose="02020603050405020304" pitchFamily="18" charset="0"/>
              </a:rPr>
              <a:t>4.1. Phương Thức Đánh Giá</a:t>
            </a:r>
            <a:endParaRPr lang="en-US" sz="3200" b="1"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9439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57C73-EBB7-44B2-BB73-3D203634FB59}"/>
              </a:ext>
            </a:extLst>
          </p:cNvPr>
          <p:cNvSpPr>
            <a:spLocks noGrp="1"/>
          </p:cNvSpPr>
          <p:nvPr>
            <p:ph type="title"/>
          </p:nvPr>
        </p:nvSpPr>
        <p:spPr/>
        <p:txBody>
          <a:bodyPr/>
          <a:lstStyle/>
          <a:p>
            <a:r>
              <a:rPr lang="en-US"/>
              <a:t>IV. Thử Nghiệm Và Đánh Giá Mô Hình </a:t>
            </a:r>
          </a:p>
        </p:txBody>
      </p:sp>
      <p:sp>
        <p:nvSpPr>
          <p:cNvPr id="4" name="Slide Number Placeholder 3">
            <a:extLst>
              <a:ext uri="{FF2B5EF4-FFF2-40B4-BE49-F238E27FC236}">
                <a16:creationId xmlns:a16="http://schemas.microsoft.com/office/drawing/2014/main" id="{5F555CE6-4456-4F19-AA14-93E68DE7875D}"/>
              </a:ext>
            </a:extLst>
          </p:cNvPr>
          <p:cNvSpPr>
            <a:spLocks noGrp="1"/>
          </p:cNvSpPr>
          <p:nvPr>
            <p:ph type="sldNum" sz="quarter" idx="12"/>
          </p:nvPr>
        </p:nvSpPr>
        <p:spPr/>
        <p:txBody>
          <a:bodyPr/>
          <a:lstStyle/>
          <a:p>
            <a:fld id="{9EA0BE3B-158A-4EDF-80DC-E394A0D1600F}" type="slidenum">
              <a:rPr lang="en-US" smtClean="0"/>
              <a:pPr/>
              <a:t>23</a:t>
            </a:fld>
            <a:endParaRPr lang="en-US"/>
          </a:p>
        </p:txBody>
      </p:sp>
      <p:sp>
        <p:nvSpPr>
          <p:cNvPr id="5" name="TextBox 4">
            <a:extLst>
              <a:ext uri="{FF2B5EF4-FFF2-40B4-BE49-F238E27FC236}">
                <a16:creationId xmlns:a16="http://schemas.microsoft.com/office/drawing/2014/main" id="{F257D8EF-471F-4041-9AF7-5F24FEC74D38}"/>
              </a:ext>
            </a:extLst>
          </p:cNvPr>
          <p:cNvSpPr txBox="1"/>
          <p:nvPr/>
        </p:nvSpPr>
        <p:spPr>
          <a:xfrm>
            <a:off x="478393" y="981667"/>
            <a:ext cx="6737684" cy="584775"/>
          </a:xfrm>
          <a:prstGeom prst="rect">
            <a:avLst/>
          </a:prstGeom>
          <a:noFill/>
        </p:spPr>
        <p:txBody>
          <a:bodyPr wrap="square" rtlCol="0">
            <a:spAutoFit/>
          </a:bodyPr>
          <a:lstStyle/>
          <a:p>
            <a:r>
              <a:rPr lang="en-US" sz="3200" b="1">
                <a:solidFill>
                  <a:schemeClr val="accent2">
                    <a:lumMod val="75000"/>
                  </a:schemeClr>
                </a:solidFill>
                <a:latin typeface="Times New Roman" panose="02020603050405020304" pitchFamily="18" charset="0"/>
                <a:cs typeface="Times New Roman" panose="02020603050405020304" pitchFamily="18" charset="0"/>
              </a:rPr>
              <a:t>4.2. Thử Nghiệm Mô Hình</a:t>
            </a:r>
            <a:endParaRPr lang="en-US" sz="32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50A80D7-9AA4-4ED9-AC6C-737ABD75C91D}"/>
              </a:ext>
            </a:extLst>
          </p:cNvPr>
          <p:cNvSpPr txBox="1"/>
          <p:nvPr/>
        </p:nvSpPr>
        <p:spPr>
          <a:xfrm>
            <a:off x="478393" y="1707080"/>
            <a:ext cx="8229599" cy="523220"/>
          </a:xfrm>
          <a:prstGeom prst="rect">
            <a:avLst/>
          </a:prstGeom>
          <a:noFill/>
        </p:spPr>
        <p:txBody>
          <a:bodyPr wrap="square" rtlCol="0">
            <a:spAutoFit/>
          </a:bodyPr>
          <a:lstStyle/>
          <a:p>
            <a:r>
              <a:rPr lang="en-US" sz="2800" b="1" dirty="0">
                <a:solidFill>
                  <a:schemeClr val="accent1">
                    <a:lumMod val="75000"/>
                  </a:schemeClr>
                </a:solidFill>
                <a:latin typeface="Times New Roman" panose="02020603050405020304" pitchFamily="18" charset="0"/>
                <a:cs typeface="Times New Roman" panose="02020603050405020304" pitchFamily="18" charset="0"/>
              </a:rPr>
              <a:t>4.2.1. </a:t>
            </a:r>
            <a:r>
              <a:rPr lang="en-US" sz="2800" b="1" dirty="0" err="1">
                <a:solidFill>
                  <a:schemeClr val="accent1">
                    <a:lumMod val="75000"/>
                  </a:schemeClr>
                </a:solidFill>
                <a:latin typeface="Times New Roman" panose="02020603050405020304" pitchFamily="18" charset="0"/>
                <a:cs typeface="Times New Roman" panose="02020603050405020304" pitchFamily="18" charset="0"/>
              </a:rPr>
              <a:t>Thử</a:t>
            </a:r>
            <a:r>
              <a:rPr lang="en-US" sz="2800" b="1" dirty="0">
                <a:solidFill>
                  <a:schemeClr val="accent1">
                    <a:lumMod val="75000"/>
                  </a:schemeClr>
                </a:solidFill>
                <a:latin typeface="Times New Roman" panose="02020603050405020304" pitchFamily="18" charset="0"/>
                <a:cs typeface="Times New Roman" panose="02020603050405020304" pitchFamily="18" charset="0"/>
              </a:rPr>
              <a:t> </a:t>
            </a:r>
            <a:r>
              <a:rPr lang="en-US" sz="2800" b="1" dirty="0" err="1">
                <a:solidFill>
                  <a:schemeClr val="accent1">
                    <a:lumMod val="75000"/>
                  </a:schemeClr>
                </a:solidFill>
                <a:latin typeface="Times New Roman" panose="02020603050405020304" pitchFamily="18" charset="0"/>
                <a:cs typeface="Times New Roman" panose="02020603050405020304" pitchFamily="18" charset="0"/>
              </a:rPr>
              <a:t>nghiệm</a:t>
            </a:r>
            <a:r>
              <a:rPr lang="en-US" sz="2800" b="1" dirty="0">
                <a:solidFill>
                  <a:schemeClr val="accent1">
                    <a:lumMod val="75000"/>
                  </a:schemeClr>
                </a:solidFill>
                <a:latin typeface="Times New Roman" panose="02020603050405020304" pitchFamily="18" charset="0"/>
                <a:cs typeface="Times New Roman" panose="02020603050405020304" pitchFamily="18" charset="0"/>
              </a:rPr>
              <a:t> </a:t>
            </a:r>
            <a:r>
              <a:rPr lang="en-US" sz="2800" b="1" dirty="0" err="1">
                <a:solidFill>
                  <a:schemeClr val="accent1">
                    <a:lumMod val="75000"/>
                  </a:schemeClr>
                </a:solidFill>
                <a:latin typeface="Times New Roman" panose="02020603050405020304" pitchFamily="18" charset="0"/>
                <a:cs typeface="Times New Roman" panose="02020603050405020304" pitchFamily="18" charset="0"/>
              </a:rPr>
              <a:t>các</a:t>
            </a:r>
            <a:r>
              <a:rPr lang="en-US" sz="2800" b="1" dirty="0">
                <a:solidFill>
                  <a:schemeClr val="accent1">
                    <a:lumMod val="75000"/>
                  </a:schemeClr>
                </a:solidFill>
                <a:latin typeface="Times New Roman" panose="02020603050405020304" pitchFamily="18" charset="0"/>
                <a:cs typeface="Times New Roman" panose="02020603050405020304" pitchFamily="18" charset="0"/>
              </a:rPr>
              <a:t> </a:t>
            </a:r>
            <a:r>
              <a:rPr lang="en-US" sz="2800" b="1" dirty="0" err="1">
                <a:solidFill>
                  <a:schemeClr val="accent1">
                    <a:lumMod val="75000"/>
                  </a:schemeClr>
                </a:solidFill>
                <a:latin typeface="Times New Roman" panose="02020603050405020304" pitchFamily="18" charset="0"/>
                <a:cs typeface="Times New Roman" panose="02020603050405020304" pitchFamily="18" charset="0"/>
              </a:rPr>
              <a:t>mô</a:t>
            </a:r>
            <a:r>
              <a:rPr lang="en-US" sz="2800" b="1" dirty="0">
                <a:solidFill>
                  <a:schemeClr val="accent1">
                    <a:lumMod val="75000"/>
                  </a:schemeClr>
                </a:solidFill>
                <a:latin typeface="Times New Roman" panose="02020603050405020304" pitchFamily="18" charset="0"/>
                <a:cs typeface="Times New Roman" panose="02020603050405020304" pitchFamily="18" charset="0"/>
              </a:rPr>
              <a:t> </a:t>
            </a:r>
            <a:r>
              <a:rPr lang="en-US" sz="2800" b="1" dirty="0" err="1">
                <a:solidFill>
                  <a:schemeClr val="accent1">
                    <a:lumMod val="75000"/>
                  </a:schemeClr>
                </a:solidFill>
                <a:latin typeface="Times New Roman" panose="02020603050405020304" pitchFamily="18" charset="0"/>
                <a:cs typeface="Times New Roman" panose="02020603050405020304" pitchFamily="18" charset="0"/>
              </a:rPr>
              <a:t>hình</a:t>
            </a:r>
            <a:r>
              <a:rPr lang="en-US" sz="2800" b="1" dirty="0">
                <a:solidFill>
                  <a:schemeClr val="accent1">
                    <a:lumMod val="75000"/>
                  </a:schemeClr>
                </a:solidFill>
                <a:latin typeface="Times New Roman" panose="02020603050405020304" pitchFamily="18" charset="0"/>
                <a:cs typeface="Times New Roman" panose="02020603050405020304" pitchFamily="18" charset="0"/>
              </a:rPr>
              <a:t> </a:t>
            </a:r>
            <a:r>
              <a:rPr lang="en-US" sz="2800" b="1" dirty="0" err="1">
                <a:solidFill>
                  <a:schemeClr val="accent1">
                    <a:lumMod val="75000"/>
                  </a:schemeClr>
                </a:solidFill>
                <a:latin typeface="Times New Roman" panose="02020603050405020304" pitchFamily="18" charset="0"/>
                <a:cs typeface="Times New Roman" panose="02020603050405020304" pitchFamily="18" charset="0"/>
              </a:rPr>
              <a:t>khác</a:t>
            </a:r>
            <a:r>
              <a:rPr lang="en-US" sz="2800" b="1" dirty="0">
                <a:solidFill>
                  <a:schemeClr val="accent1">
                    <a:lumMod val="75000"/>
                  </a:schemeClr>
                </a:solidFill>
                <a:latin typeface="Times New Roman" panose="02020603050405020304" pitchFamily="18" charset="0"/>
                <a:cs typeface="Times New Roman" panose="02020603050405020304" pitchFamily="18" charset="0"/>
              </a:rPr>
              <a:t> </a:t>
            </a:r>
            <a:r>
              <a:rPr lang="en-US" sz="2800" b="1" dirty="0" err="1">
                <a:solidFill>
                  <a:schemeClr val="accent1">
                    <a:lumMod val="75000"/>
                  </a:schemeClr>
                </a:solidFill>
                <a:latin typeface="Times New Roman" panose="02020603050405020304" pitchFamily="18" charset="0"/>
                <a:cs typeface="Times New Roman" panose="02020603050405020304" pitchFamily="18" charset="0"/>
              </a:rPr>
              <a:t>nhau</a:t>
            </a:r>
            <a:endParaRPr lang="en-US" sz="28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A14AD13-2167-4316-B666-177119B856BD}"/>
              </a:ext>
            </a:extLst>
          </p:cNvPr>
          <p:cNvPicPr/>
          <p:nvPr/>
        </p:nvPicPr>
        <p:blipFill>
          <a:blip r:embed="rId2"/>
          <a:stretch>
            <a:fillRect/>
          </a:stretch>
        </p:blipFill>
        <p:spPr>
          <a:xfrm>
            <a:off x="933835" y="2370938"/>
            <a:ext cx="6591090" cy="3073517"/>
          </a:xfrm>
          <a:prstGeom prst="rect">
            <a:avLst/>
          </a:prstGeom>
        </p:spPr>
      </p:pic>
    </p:spTree>
    <p:extLst>
      <p:ext uri="{BB962C8B-B14F-4D97-AF65-F5344CB8AC3E}">
        <p14:creationId xmlns:p14="http://schemas.microsoft.com/office/powerpoint/2010/main" val="8663358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57C73-EBB7-44B2-BB73-3D203634FB59}"/>
              </a:ext>
            </a:extLst>
          </p:cNvPr>
          <p:cNvSpPr>
            <a:spLocks noGrp="1"/>
          </p:cNvSpPr>
          <p:nvPr>
            <p:ph type="title"/>
          </p:nvPr>
        </p:nvSpPr>
        <p:spPr/>
        <p:txBody>
          <a:bodyPr/>
          <a:lstStyle/>
          <a:p>
            <a:r>
              <a:rPr lang="en-US"/>
              <a:t>IV. Thử Nghiệm Và Đánh Giá Mô Hình </a:t>
            </a:r>
          </a:p>
        </p:txBody>
      </p:sp>
      <p:sp>
        <p:nvSpPr>
          <p:cNvPr id="4" name="Slide Number Placeholder 3">
            <a:extLst>
              <a:ext uri="{FF2B5EF4-FFF2-40B4-BE49-F238E27FC236}">
                <a16:creationId xmlns:a16="http://schemas.microsoft.com/office/drawing/2014/main" id="{5F555CE6-4456-4F19-AA14-93E68DE7875D}"/>
              </a:ext>
            </a:extLst>
          </p:cNvPr>
          <p:cNvSpPr>
            <a:spLocks noGrp="1"/>
          </p:cNvSpPr>
          <p:nvPr>
            <p:ph type="sldNum" sz="quarter" idx="12"/>
          </p:nvPr>
        </p:nvSpPr>
        <p:spPr/>
        <p:txBody>
          <a:bodyPr/>
          <a:lstStyle/>
          <a:p>
            <a:fld id="{9EA0BE3B-158A-4EDF-80DC-E394A0D1600F}" type="slidenum">
              <a:rPr lang="en-US" smtClean="0"/>
              <a:pPr/>
              <a:t>24</a:t>
            </a:fld>
            <a:endParaRPr lang="en-US"/>
          </a:p>
        </p:txBody>
      </p:sp>
      <p:sp>
        <p:nvSpPr>
          <p:cNvPr id="5" name="TextBox 4">
            <a:extLst>
              <a:ext uri="{FF2B5EF4-FFF2-40B4-BE49-F238E27FC236}">
                <a16:creationId xmlns:a16="http://schemas.microsoft.com/office/drawing/2014/main" id="{F257D8EF-471F-4041-9AF7-5F24FEC74D38}"/>
              </a:ext>
            </a:extLst>
          </p:cNvPr>
          <p:cNvSpPr txBox="1"/>
          <p:nvPr/>
        </p:nvSpPr>
        <p:spPr>
          <a:xfrm>
            <a:off x="478393" y="981667"/>
            <a:ext cx="6737684" cy="584775"/>
          </a:xfrm>
          <a:prstGeom prst="rect">
            <a:avLst/>
          </a:prstGeom>
          <a:noFill/>
        </p:spPr>
        <p:txBody>
          <a:bodyPr wrap="square" rtlCol="0">
            <a:spAutoFit/>
          </a:bodyPr>
          <a:lstStyle/>
          <a:p>
            <a:r>
              <a:rPr lang="en-US" sz="3200" b="1">
                <a:solidFill>
                  <a:schemeClr val="accent2">
                    <a:lumMod val="75000"/>
                  </a:schemeClr>
                </a:solidFill>
                <a:latin typeface="Times New Roman" panose="02020603050405020304" pitchFamily="18" charset="0"/>
                <a:cs typeface="Times New Roman" panose="02020603050405020304" pitchFamily="18" charset="0"/>
              </a:rPr>
              <a:t>4.2. Thử Nghiệm Mô Hình</a:t>
            </a:r>
            <a:endParaRPr lang="en-US" sz="32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50A80D7-9AA4-4ED9-AC6C-737ABD75C91D}"/>
              </a:ext>
            </a:extLst>
          </p:cNvPr>
          <p:cNvSpPr txBox="1"/>
          <p:nvPr/>
        </p:nvSpPr>
        <p:spPr>
          <a:xfrm>
            <a:off x="478393" y="1707080"/>
            <a:ext cx="8229599" cy="523220"/>
          </a:xfrm>
          <a:prstGeom prst="rect">
            <a:avLst/>
          </a:prstGeom>
          <a:noFill/>
        </p:spPr>
        <p:txBody>
          <a:bodyPr wrap="square" rtlCol="0">
            <a:spAutoFit/>
          </a:bodyPr>
          <a:lstStyle/>
          <a:p>
            <a:r>
              <a:rPr lang="en-US" sz="2800" b="1" dirty="0">
                <a:solidFill>
                  <a:schemeClr val="accent1">
                    <a:lumMod val="75000"/>
                  </a:schemeClr>
                </a:solidFill>
                <a:latin typeface="Times New Roman" panose="02020603050405020304" pitchFamily="18" charset="0"/>
                <a:cs typeface="Times New Roman" panose="02020603050405020304" pitchFamily="18" charset="0"/>
              </a:rPr>
              <a:t>4.2.1. </a:t>
            </a:r>
            <a:r>
              <a:rPr lang="en-US" sz="2800" b="1" dirty="0" err="1">
                <a:solidFill>
                  <a:schemeClr val="accent1">
                    <a:lumMod val="75000"/>
                  </a:schemeClr>
                </a:solidFill>
                <a:latin typeface="Times New Roman" panose="02020603050405020304" pitchFamily="18" charset="0"/>
                <a:cs typeface="Times New Roman" panose="02020603050405020304" pitchFamily="18" charset="0"/>
              </a:rPr>
              <a:t>Thử</a:t>
            </a:r>
            <a:r>
              <a:rPr lang="en-US" sz="2800" b="1" dirty="0">
                <a:solidFill>
                  <a:schemeClr val="accent1">
                    <a:lumMod val="75000"/>
                  </a:schemeClr>
                </a:solidFill>
                <a:latin typeface="Times New Roman" panose="02020603050405020304" pitchFamily="18" charset="0"/>
                <a:cs typeface="Times New Roman" panose="02020603050405020304" pitchFamily="18" charset="0"/>
              </a:rPr>
              <a:t> </a:t>
            </a:r>
            <a:r>
              <a:rPr lang="en-US" sz="2800" b="1" err="1">
                <a:solidFill>
                  <a:schemeClr val="accent1">
                    <a:lumMod val="75000"/>
                  </a:schemeClr>
                </a:solidFill>
                <a:latin typeface="Times New Roman" panose="02020603050405020304" pitchFamily="18" charset="0"/>
                <a:cs typeface="Times New Roman" panose="02020603050405020304" pitchFamily="18" charset="0"/>
              </a:rPr>
              <a:t>nghiệm</a:t>
            </a:r>
            <a:r>
              <a:rPr lang="en-US" sz="2800" b="1">
                <a:solidFill>
                  <a:schemeClr val="accent1">
                    <a:lumMod val="75000"/>
                  </a:schemeClr>
                </a:solidFill>
                <a:latin typeface="Times New Roman" panose="02020603050405020304" pitchFamily="18" charset="0"/>
                <a:cs typeface="Times New Roman" panose="02020603050405020304" pitchFamily="18" charset="0"/>
              </a:rPr>
              <a:t> mô hình Random Forest</a:t>
            </a:r>
            <a:endParaRPr lang="en-US" sz="28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531F9D5-CDF8-4498-9316-E33A3B5AFB65}"/>
              </a:ext>
            </a:extLst>
          </p:cNvPr>
          <p:cNvPicPr/>
          <p:nvPr/>
        </p:nvPicPr>
        <p:blipFill>
          <a:blip r:embed="rId2"/>
          <a:stretch>
            <a:fillRect/>
          </a:stretch>
        </p:blipFill>
        <p:spPr>
          <a:xfrm>
            <a:off x="1219287" y="2370938"/>
            <a:ext cx="5567406" cy="3400688"/>
          </a:xfrm>
          <a:prstGeom prst="rect">
            <a:avLst/>
          </a:prstGeom>
        </p:spPr>
      </p:pic>
      <p:pic>
        <p:nvPicPr>
          <p:cNvPr id="9" name="Picture 8">
            <a:extLst>
              <a:ext uri="{FF2B5EF4-FFF2-40B4-BE49-F238E27FC236}">
                <a16:creationId xmlns:a16="http://schemas.microsoft.com/office/drawing/2014/main" id="{24DF41DF-727E-4D0E-BC88-36F89678EDDE}"/>
              </a:ext>
            </a:extLst>
          </p:cNvPr>
          <p:cNvPicPr/>
          <p:nvPr/>
        </p:nvPicPr>
        <p:blipFill>
          <a:blip r:embed="rId3"/>
          <a:stretch>
            <a:fillRect/>
          </a:stretch>
        </p:blipFill>
        <p:spPr>
          <a:xfrm>
            <a:off x="8707992" y="2252007"/>
            <a:ext cx="1628775" cy="3638550"/>
          </a:xfrm>
          <a:prstGeom prst="rect">
            <a:avLst/>
          </a:prstGeom>
        </p:spPr>
      </p:pic>
    </p:spTree>
    <p:extLst>
      <p:ext uri="{BB962C8B-B14F-4D97-AF65-F5344CB8AC3E}">
        <p14:creationId xmlns:p14="http://schemas.microsoft.com/office/powerpoint/2010/main" val="408492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08E1B1-D9CD-415A-BCE5-B57F39B2F31D}"/>
              </a:ext>
            </a:extLst>
          </p:cNvPr>
          <p:cNvSpPr>
            <a:spLocks noGrp="1"/>
          </p:cNvSpPr>
          <p:nvPr>
            <p:ph sz="quarter" idx="13"/>
          </p:nvPr>
        </p:nvSpPr>
        <p:spPr>
          <a:xfrm>
            <a:off x="4558372" y="1248323"/>
            <a:ext cx="7633628" cy="5205412"/>
          </a:xfrm>
        </p:spPr>
        <p:txBody>
          <a:bodyPr/>
          <a:lstStyle/>
          <a:p>
            <a:pPr marL="0" indent="0" algn="just">
              <a:buNone/>
            </a:pPr>
            <a:r>
              <a:rPr lang="en-US" sz="2400" b="1">
                <a:latin typeface="Times New Roman" panose="02020603050405020304" pitchFamily="18" charset="0"/>
                <a:cs typeface="Times New Roman" panose="02020603050405020304" pitchFamily="18" charset="0"/>
              </a:rPr>
              <a:t>1. Kết Luận</a:t>
            </a:r>
          </a:p>
          <a:p>
            <a:pPr marL="0" indent="0" algn="just">
              <a:buNone/>
            </a:pPr>
            <a:r>
              <a:rPr lang="en-US" sz="2400">
                <a:latin typeface="Times New Roman" panose="02020603050405020304" pitchFamily="18" charset="0"/>
                <a:cs typeface="Times New Roman" panose="02020603050405020304" pitchFamily="18" charset="0"/>
              </a:rPr>
              <a:t>- Sau khi thử nghiệm các mô hình khác nhau, để chọn mô hình tốt nhất cho bài toán Predict, ta thấy mô hình Random Forest cho ta kết quả tốt nhất dựa trên các tiêu chí so sánh.</a:t>
            </a:r>
          </a:p>
          <a:p>
            <a:pPr marL="0" indent="0" algn="just">
              <a:buNone/>
            </a:pPr>
            <a:r>
              <a:rPr lang="en-US" sz="2400">
                <a:latin typeface="Times New Roman" panose="02020603050405020304" pitchFamily="18" charset="0"/>
                <a:cs typeface="Times New Roman" panose="02020603050405020304" pitchFamily="18" charset="0"/>
              </a:rPr>
              <a:t>  =&gt; Lựa chọn Random Forest làm PP chính cho bài toán dự đoán</a:t>
            </a:r>
          </a:p>
          <a:p>
            <a:pPr>
              <a:buFontTx/>
              <a:buChar char="-"/>
            </a:pPr>
            <a:r>
              <a:rPr lang="en-US" sz="2400">
                <a:latin typeface="Times New Roman" panose="02020603050405020304" pitchFamily="18" charset="0"/>
                <a:cs typeface="Times New Roman" panose="02020603050405020304" pitchFamily="18" charset="0"/>
              </a:rPr>
              <a:t>Với các tập dữ liệu khác nhau, thuật toán Random Forest cho kết quả dự đoán khá tốt.</a:t>
            </a:r>
          </a:p>
          <a:p>
            <a:pPr marL="0" indent="0">
              <a:buNone/>
            </a:pPr>
            <a:r>
              <a:rPr lang="en-US" sz="2400" b="1">
                <a:latin typeface="Times New Roman" panose="02020603050405020304" pitchFamily="18" charset="0"/>
                <a:cs typeface="Times New Roman" panose="02020603050405020304" pitchFamily="18" charset="0"/>
              </a:rPr>
              <a:t>2. Hướng phát triển </a:t>
            </a:r>
          </a:p>
          <a:p>
            <a:pPr>
              <a:buFontTx/>
              <a:buChar char="-"/>
            </a:pPr>
            <a:r>
              <a:rPr lang="en-US" sz="2400">
                <a:latin typeface="Times New Roman" panose="02020603050405020304" pitchFamily="18" charset="0"/>
                <a:cs typeface="Times New Roman" panose="02020603050405020304" pitchFamily="18" charset="0"/>
              </a:rPr>
              <a:t>Tiếp tục thu thập và chạy dữ liệu cho các khoảng thời gian gần đây. Mô hình sẽ được đánh giá định kỳ để tiếp tục cải tiến hơn.</a:t>
            </a:r>
          </a:p>
          <a:p>
            <a:pPr>
              <a:buFontTx/>
              <a:buChar char="-"/>
            </a:pPr>
            <a:r>
              <a:rPr lang="en-US" sz="2400">
                <a:latin typeface="Times New Roman" panose="02020603050405020304" pitchFamily="18" charset="0"/>
                <a:cs typeface="Times New Roman" panose="02020603050405020304" pitchFamily="18" charset="0"/>
              </a:rPr>
              <a:t>Kết hợp các thuật toán để tăng tốc độ dự đoán của mô hình</a:t>
            </a:r>
          </a:p>
          <a:p>
            <a:pPr marL="0" indent="0">
              <a:buNone/>
            </a:pPr>
            <a:endParaRPr lang="en-US" sz="2400"/>
          </a:p>
        </p:txBody>
      </p:sp>
      <p:sp>
        <p:nvSpPr>
          <p:cNvPr id="3" name="Title 2">
            <a:extLst>
              <a:ext uri="{FF2B5EF4-FFF2-40B4-BE49-F238E27FC236}">
                <a16:creationId xmlns:a16="http://schemas.microsoft.com/office/drawing/2014/main" id="{AD6941D0-D074-43AE-8875-C4BDC98ADB7F}"/>
              </a:ext>
            </a:extLst>
          </p:cNvPr>
          <p:cNvSpPr>
            <a:spLocks noGrp="1"/>
          </p:cNvSpPr>
          <p:nvPr>
            <p:ph type="title"/>
          </p:nvPr>
        </p:nvSpPr>
        <p:spPr/>
        <p:txBody>
          <a:bodyPr/>
          <a:lstStyle/>
          <a:p>
            <a:r>
              <a:rPr lang="en-US"/>
              <a:t>V. Kết Luận Và Hướng Phát Triển </a:t>
            </a:r>
          </a:p>
        </p:txBody>
      </p:sp>
      <p:sp>
        <p:nvSpPr>
          <p:cNvPr id="4" name="Slide Number Placeholder 3">
            <a:extLst>
              <a:ext uri="{FF2B5EF4-FFF2-40B4-BE49-F238E27FC236}">
                <a16:creationId xmlns:a16="http://schemas.microsoft.com/office/drawing/2014/main" id="{BD91CA00-8B5A-4B5F-AE21-CF0691D64D53}"/>
              </a:ext>
            </a:extLst>
          </p:cNvPr>
          <p:cNvSpPr>
            <a:spLocks noGrp="1"/>
          </p:cNvSpPr>
          <p:nvPr>
            <p:ph type="sldNum" sz="quarter" idx="12"/>
          </p:nvPr>
        </p:nvSpPr>
        <p:spPr/>
        <p:txBody>
          <a:bodyPr/>
          <a:lstStyle/>
          <a:p>
            <a:fld id="{9EA0BE3B-158A-4EDF-80DC-E394A0D1600F}" type="slidenum">
              <a:rPr lang="en-US" smtClean="0"/>
              <a:pPr/>
              <a:t>25</a:t>
            </a:fld>
            <a:endParaRPr lang="en-US"/>
          </a:p>
        </p:txBody>
      </p:sp>
    </p:spTree>
    <p:extLst>
      <p:ext uri="{BB962C8B-B14F-4D97-AF65-F5344CB8AC3E}">
        <p14:creationId xmlns:p14="http://schemas.microsoft.com/office/powerpoint/2010/main" val="48550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 calcmode="lin" valueType="num">
                                      <p:cBhvr additive="base">
                                        <p:cTn id="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anim calcmode="lin" valueType="num">
                                      <p:cBhvr additive="base">
                                        <p:cTn id="1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anim calcmode="lin" valueType="num">
                                      <p:cBhvr additive="base">
                                        <p:cTn id="15"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5945A2BB-ABB6-48FB-A491-502474D93E34}"/>
              </a:ext>
            </a:extLst>
          </p:cNvPr>
          <p:cNvSpPr txBox="1">
            <a:spLocks/>
          </p:cNvSpPr>
          <p:nvPr/>
        </p:nvSpPr>
        <p:spPr>
          <a:xfrm>
            <a:off x="5605763" y="2869457"/>
            <a:ext cx="5422456" cy="971304"/>
          </a:xfrm>
          <a:prstGeom prst="rect">
            <a:avLst/>
          </a:prstGeom>
        </p:spPr>
        <p:txBody>
          <a:bodyPr/>
          <a:lstStyle>
            <a:lvl1pPr algn="l" defTabSz="914400" rtl="0" eaLnBrk="1" latinLnBrk="0" hangingPunct="1">
              <a:lnSpc>
                <a:spcPct val="90000"/>
              </a:lnSpc>
              <a:spcBef>
                <a:spcPct val="0"/>
              </a:spcBef>
              <a:buNone/>
              <a:defRPr sz="72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6000" dirty="0"/>
              <a:t>THANK YOU !</a:t>
            </a:r>
          </a:p>
        </p:txBody>
      </p:sp>
      <p:sp>
        <p:nvSpPr>
          <p:cNvPr id="3" name="Slide Number Placeholder 2">
            <a:extLst>
              <a:ext uri="{FF2B5EF4-FFF2-40B4-BE49-F238E27FC236}">
                <a16:creationId xmlns:a16="http://schemas.microsoft.com/office/drawing/2014/main" id="{B255FE58-BA70-418C-863F-55066B6675FB}"/>
              </a:ext>
            </a:extLst>
          </p:cNvPr>
          <p:cNvSpPr>
            <a:spLocks noGrp="1"/>
          </p:cNvSpPr>
          <p:nvPr>
            <p:ph type="sldNum" sz="quarter" idx="12"/>
          </p:nvPr>
        </p:nvSpPr>
        <p:spPr/>
        <p:txBody>
          <a:bodyPr/>
          <a:lstStyle/>
          <a:p>
            <a:fld id="{9EA0BE3B-158A-4EDF-80DC-E394A0D1600F}" type="slidenum">
              <a:rPr lang="en-US" smtClean="0"/>
              <a:pPr/>
              <a:t>26</a:t>
            </a:fld>
            <a:endParaRPr lang="en-US"/>
          </a:p>
        </p:txBody>
      </p:sp>
    </p:spTree>
    <p:extLst>
      <p:ext uri="{BB962C8B-B14F-4D97-AF65-F5344CB8AC3E}">
        <p14:creationId xmlns:p14="http://schemas.microsoft.com/office/powerpoint/2010/main" val="2790627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p:txBody>
          <a:bodyPr/>
          <a:lstStyle/>
          <a:p>
            <a:r>
              <a:rPr lang="en-US"/>
              <a:t>I. Giới Thiệu Đề Tài </a:t>
            </a:r>
          </a:p>
        </p:txBody>
      </p:sp>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p:txBody>
          <a:bodyPr/>
          <a:lstStyle/>
          <a:p>
            <a:fld id="{9EA0BE3B-158A-4EDF-80DC-E394A0D1600F}" type="slidenum">
              <a:rPr lang="en-US" smtClean="0"/>
              <a:pPr/>
              <a:t>3</a:t>
            </a:fld>
            <a:endParaRPr lang="en-US"/>
          </a:p>
        </p:txBody>
      </p:sp>
      <p:pic>
        <p:nvPicPr>
          <p:cNvPr id="1026" name="Picture 2" descr="Chai rượu cứng các loại - Trả phí Bản quyền Một lần Rượu - Đồ uống Bức ảnh sẵn có">
            <a:extLst>
              <a:ext uri="{FF2B5EF4-FFF2-40B4-BE49-F238E27FC236}">
                <a16:creationId xmlns:a16="http://schemas.microsoft.com/office/drawing/2014/main" id="{775CFB42-DA23-4DC2-86A6-90A9B1048B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9136" y="2577158"/>
            <a:ext cx="6587375" cy="351884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24B1584-5A1F-4FFE-AF59-DCAB2EA913F0}"/>
              </a:ext>
            </a:extLst>
          </p:cNvPr>
          <p:cNvSpPr txBox="1"/>
          <p:nvPr/>
        </p:nvSpPr>
        <p:spPr>
          <a:xfrm>
            <a:off x="338736" y="1139820"/>
            <a:ext cx="1557867" cy="492443"/>
          </a:xfrm>
          <a:prstGeom prst="rect">
            <a:avLst/>
          </a:prstGeom>
          <a:noFill/>
        </p:spPr>
        <p:txBody>
          <a:bodyPr wrap="square" rtlCol="0">
            <a:spAutoFit/>
          </a:bodyPr>
          <a:lstStyle/>
          <a:p>
            <a:r>
              <a:rPr lang="en-US" sz="2600" b="1" u="sng" dirty="0" err="1">
                <a:latin typeface="Times New Roman" panose="02020603050405020304" pitchFamily="18" charset="0"/>
                <a:cs typeface="Times New Roman" panose="02020603050405020304" pitchFamily="18" charset="0"/>
              </a:rPr>
              <a:t>Bài</a:t>
            </a:r>
            <a:r>
              <a:rPr lang="en-US" sz="2600" b="1" u="sng" dirty="0">
                <a:latin typeface="Times New Roman" panose="02020603050405020304" pitchFamily="18" charset="0"/>
                <a:cs typeface="Times New Roman" panose="02020603050405020304" pitchFamily="18" charset="0"/>
              </a:rPr>
              <a:t> </a:t>
            </a:r>
            <a:r>
              <a:rPr lang="en-US" sz="2600" b="1" u="sng" dirty="0" err="1">
                <a:latin typeface="Times New Roman" panose="02020603050405020304" pitchFamily="18" charset="0"/>
                <a:cs typeface="Times New Roman" panose="02020603050405020304" pitchFamily="18" charset="0"/>
              </a:rPr>
              <a:t>toán</a:t>
            </a:r>
            <a:r>
              <a:rPr lang="en-US" sz="2600" dirty="0">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7D67D364-0314-4950-B69A-827EEA0C723B}"/>
              </a:ext>
            </a:extLst>
          </p:cNvPr>
          <p:cNvSpPr txBox="1"/>
          <p:nvPr/>
        </p:nvSpPr>
        <p:spPr>
          <a:xfrm>
            <a:off x="1747394" y="1139820"/>
            <a:ext cx="9821023" cy="892552"/>
          </a:xfrm>
          <a:prstGeom prst="rect">
            <a:avLst/>
          </a:prstGeom>
          <a:noFill/>
        </p:spPr>
        <p:txBody>
          <a:bodyPr wrap="square" rtlCol="0">
            <a:spAutoFit/>
          </a:bodyPr>
          <a:lstStyle/>
          <a:p>
            <a:r>
              <a:rPr lang="en-US" sz="2600" dirty="0" err="1">
                <a:latin typeface="Times New Roman" panose="02020603050405020304" pitchFamily="18" charset="0"/>
                <a:cs typeface="Times New Roman" panose="02020603050405020304" pitchFamily="18" charset="0"/>
              </a:rPr>
              <a:t>Phân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tích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dữ</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liệu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xây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dựng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mô</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hình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dự</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đoán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dữ</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liệu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bán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hàng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về</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sản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phẩm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rượu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trên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thị</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trường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Mỹ</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084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D019-96A4-4D1E-AFB5-09D65C86E12D}"/>
              </a:ext>
            </a:extLst>
          </p:cNvPr>
          <p:cNvSpPr>
            <a:spLocks noGrp="1"/>
          </p:cNvSpPr>
          <p:nvPr>
            <p:ph type="title"/>
          </p:nvPr>
        </p:nvSpPr>
        <p:spPr/>
        <p:txBody>
          <a:bodyPr/>
          <a:lstStyle/>
          <a:p>
            <a:r>
              <a:rPr lang="en-US"/>
              <a:t>II. Khám Phá Dữ Liệu </a:t>
            </a:r>
          </a:p>
        </p:txBody>
      </p:sp>
      <p:sp>
        <p:nvSpPr>
          <p:cNvPr id="6" name="Slide Number Placeholder 5">
            <a:extLst>
              <a:ext uri="{FF2B5EF4-FFF2-40B4-BE49-F238E27FC236}">
                <a16:creationId xmlns:a16="http://schemas.microsoft.com/office/drawing/2014/main" id="{11E4677A-4F02-4478-B9B8-685D0B6264D3}"/>
              </a:ext>
            </a:extLst>
          </p:cNvPr>
          <p:cNvSpPr>
            <a:spLocks noGrp="1"/>
          </p:cNvSpPr>
          <p:nvPr>
            <p:ph type="sldNum" sz="quarter" idx="12"/>
          </p:nvPr>
        </p:nvSpPr>
        <p:spPr/>
        <p:txBody>
          <a:bodyPr/>
          <a:lstStyle/>
          <a:p>
            <a:fld id="{9EA0BE3B-158A-4EDF-80DC-E394A0D1600F}" type="slidenum">
              <a:rPr lang="en-US" smtClean="0"/>
              <a:pPr/>
              <a:t>4</a:t>
            </a:fld>
            <a:endParaRPr lang="en-US"/>
          </a:p>
        </p:txBody>
      </p:sp>
      <p:sp>
        <p:nvSpPr>
          <p:cNvPr id="7" name="Google Shape;168;p30">
            <a:extLst>
              <a:ext uri="{FF2B5EF4-FFF2-40B4-BE49-F238E27FC236}">
                <a16:creationId xmlns:a16="http://schemas.microsoft.com/office/drawing/2014/main" id="{0D6DE2BF-8BA6-4357-86BD-9B1FCF3FCCA2}"/>
              </a:ext>
            </a:extLst>
          </p:cNvPr>
          <p:cNvSpPr txBox="1">
            <a:spLocks/>
          </p:cNvSpPr>
          <p:nvPr/>
        </p:nvSpPr>
        <p:spPr>
          <a:xfrm>
            <a:off x="338736" y="834600"/>
            <a:ext cx="5278056" cy="74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Assistant Light"/>
              <a:buNone/>
              <a:defRPr sz="1400" b="0" i="0" u="none" strike="noStrike" cap="none">
                <a:solidFill>
                  <a:schemeClr val="dk1"/>
                </a:solidFill>
                <a:latin typeface="Assistant Light"/>
                <a:ea typeface="Assistant Light"/>
                <a:cs typeface="Assistant Light"/>
                <a:sym typeface="Assistant Light"/>
              </a:defRPr>
            </a:lvl1pPr>
            <a:lvl2pPr marL="914400" marR="0" lvl="1" indent="-3175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2pPr>
            <a:lvl3pPr marL="1371600" marR="0" lvl="2"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3pPr>
            <a:lvl4pPr marL="1828800" marR="0" lvl="3"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4pPr>
            <a:lvl5pPr marL="2286000" marR="0" lvl="4"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5pPr>
            <a:lvl6pPr marL="2743200" marR="0" lvl="5"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6pPr>
            <a:lvl7pPr marL="3200400" marR="0" lvl="6"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7pPr>
            <a:lvl8pPr marL="3657600" marR="0" lvl="7"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8pPr>
            <a:lvl9pPr marL="4114800" marR="0" lvl="8"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9pPr>
          </a:lstStyle>
          <a:p>
            <a:pPr marL="0" indent="0" algn="l"/>
            <a:r>
              <a:rPr lang="en-US" sz="3000" b="1">
                <a:solidFill>
                  <a:schemeClr val="accent1">
                    <a:lumMod val="60000"/>
                    <a:lumOff val="40000"/>
                  </a:schemeClr>
                </a:solidFill>
                <a:latin typeface="Times New Roman" panose="02020603050405020304" pitchFamily="18" charset="0"/>
                <a:cs typeface="Times New Roman" panose="02020603050405020304" pitchFamily="18" charset="0"/>
              </a:rPr>
              <a:t>2.1. </a:t>
            </a:r>
            <a:r>
              <a:rPr lang="en-US" sz="3000" b="1" dirty="0" err="1">
                <a:solidFill>
                  <a:schemeClr val="accent1">
                    <a:lumMod val="60000"/>
                    <a:lumOff val="40000"/>
                  </a:schemeClr>
                </a:solidFill>
                <a:latin typeface="Times New Roman" panose="02020603050405020304" pitchFamily="18" charset="0"/>
                <a:cs typeface="Times New Roman" panose="02020603050405020304" pitchFamily="18" charset="0"/>
              </a:rPr>
              <a:t>Tập</a:t>
            </a:r>
            <a:r>
              <a:rPr lang="en-US" sz="3000" b="1"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3000" b="1" dirty="0" err="1">
                <a:solidFill>
                  <a:schemeClr val="accent1">
                    <a:lumMod val="60000"/>
                    <a:lumOff val="40000"/>
                  </a:schemeClr>
                </a:solidFill>
                <a:latin typeface="Times New Roman" panose="02020603050405020304" pitchFamily="18" charset="0"/>
                <a:cs typeface="Times New Roman" panose="02020603050405020304" pitchFamily="18" charset="0"/>
              </a:rPr>
              <a:t>dữ</a:t>
            </a:r>
            <a:r>
              <a:rPr lang="en-US" sz="3000" b="1"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3000" b="1" dirty="0" err="1">
                <a:solidFill>
                  <a:schemeClr val="accent1">
                    <a:lumMod val="60000"/>
                    <a:lumOff val="40000"/>
                  </a:schemeClr>
                </a:solidFill>
                <a:latin typeface="Times New Roman" panose="02020603050405020304" pitchFamily="18" charset="0"/>
                <a:cs typeface="Times New Roman" panose="02020603050405020304" pitchFamily="18" charset="0"/>
              </a:rPr>
              <a:t>liệu</a:t>
            </a:r>
            <a:r>
              <a:rPr lang="en-US" sz="3000" b="1"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3000" b="1" dirty="0" err="1">
                <a:solidFill>
                  <a:schemeClr val="accent1">
                    <a:lumMod val="60000"/>
                    <a:lumOff val="40000"/>
                  </a:schemeClr>
                </a:solidFill>
                <a:latin typeface="Times New Roman" panose="02020603050405020304" pitchFamily="18" charset="0"/>
                <a:cs typeface="Times New Roman" panose="02020603050405020304" pitchFamily="18" charset="0"/>
              </a:rPr>
              <a:t>sử</a:t>
            </a:r>
            <a:r>
              <a:rPr lang="en-US" sz="3000" b="1"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3000" b="1" dirty="0" err="1">
                <a:solidFill>
                  <a:schemeClr val="accent1">
                    <a:lumMod val="60000"/>
                    <a:lumOff val="40000"/>
                  </a:schemeClr>
                </a:solidFill>
                <a:latin typeface="Times New Roman" panose="02020603050405020304" pitchFamily="18" charset="0"/>
                <a:cs typeface="Times New Roman" panose="02020603050405020304" pitchFamily="18" charset="0"/>
              </a:rPr>
              <a:t>dụng</a:t>
            </a:r>
            <a:r>
              <a:rPr lang="en-US" sz="3000" b="1" dirty="0">
                <a:solidFill>
                  <a:schemeClr val="accent1">
                    <a:lumMod val="60000"/>
                    <a:lumOff val="40000"/>
                  </a:schemeClr>
                </a:solidFill>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53CEED3C-293F-48B1-80F3-508A89EC8440}"/>
              </a:ext>
            </a:extLst>
          </p:cNvPr>
          <p:cNvSpPr txBox="1"/>
          <p:nvPr/>
        </p:nvSpPr>
        <p:spPr>
          <a:xfrm>
            <a:off x="686952" y="1404694"/>
            <a:ext cx="8004988"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Dataset: </a:t>
            </a:r>
            <a:r>
              <a:rPr lang="en-US" sz="2000" dirty="0" err="1">
                <a:latin typeface="Times New Roman" panose="02020603050405020304" pitchFamily="18" charset="0"/>
                <a:cs typeface="Times New Roman" panose="02020603050405020304" pitchFamily="18" charset="0"/>
              </a:rPr>
              <a:t>Nguồn</a:t>
            </a: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hlinkClick r:id="rId2"/>
              </a:rPr>
              <a:t>https://www.Kaggle.com/residentmario/iowa-liquor-sales</a:t>
            </a:r>
            <a:r>
              <a:rPr lang="en-US" sz="20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76621CD4-24B0-4CCC-993C-FF42F34BEAE5}"/>
              </a:ext>
            </a:extLst>
          </p:cNvPr>
          <p:cNvSpPr txBox="1"/>
          <p:nvPr/>
        </p:nvSpPr>
        <p:spPr>
          <a:xfrm>
            <a:off x="796954" y="1988191"/>
            <a:ext cx="8749718" cy="1569660"/>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Mô Tả : </a:t>
            </a:r>
          </a:p>
          <a:p>
            <a:pPr marL="342900" indent="-342900">
              <a:buFontTx/>
              <a:buChar char="-"/>
            </a:pPr>
            <a:r>
              <a:rPr lang="en-US" sz="2400">
                <a:latin typeface="Times New Roman" panose="02020603050405020304" pitchFamily="18" charset="0"/>
                <a:cs typeface="Times New Roman" panose="02020603050405020304" pitchFamily="18" charset="0"/>
              </a:rPr>
              <a:t>Dữ liệu bán hàng dòng sản phẩm rượu trên thị trường Mỹ </a:t>
            </a:r>
          </a:p>
          <a:p>
            <a:pPr marL="342900" indent="-342900">
              <a:buFontTx/>
              <a:buChar char="-"/>
            </a:pPr>
            <a:r>
              <a:rPr lang="en-US" sz="2400">
                <a:latin typeface="Times New Roman" panose="02020603050405020304" pitchFamily="18" charset="0"/>
                <a:cs typeface="Times New Roman" panose="02020603050405020304" pitchFamily="18" charset="0"/>
              </a:rPr>
              <a:t>Thời gian :  1.1.2012 – 31.12.2017</a:t>
            </a:r>
          </a:p>
          <a:p>
            <a:pPr marL="342900" indent="-342900">
              <a:buFontTx/>
              <a:buChar char="-"/>
            </a:pPr>
            <a:r>
              <a:rPr lang="en-US" sz="2400">
                <a:latin typeface="Times New Roman" panose="02020603050405020304" pitchFamily="18" charset="0"/>
                <a:cs typeface="Times New Roman" panose="02020603050405020304" pitchFamily="18" charset="0"/>
              </a:rPr>
              <a:t>Thuộc tính : 24 columns x 125910077 rows</a:t>
            </a:r>
          </a:p>
        </p:txBody>
      </p:sp>
      <p:sp>
        <p:nvSpPr>
          <p:cNvPr id="16" name="TextBox 15">
            <a:extLst>
              <a:ext uri="{FF2B5EF4-FFF2-40B4-BE49-F238E27FC236}">
                <a16:creationId xmlns:a16="http://schemas.microsoft.com/office/drawing/2014/main" id="{B415CA80-D5BB-4667-8D7B-DCAE3A616EBF}"/>
              </a:ext>
            </a:extLst>
          </p:cNvPr>
          <p:cNvSpPr txBox="1"/>
          <p:nvPr/>
        </p:nvSpPr>
        <p:spPr>
          <a:xfrm>
            <a:off x="906011" y="3850547"/>
            <a:ext cx="8909108" cy="2308324"/>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Ưu điểm : </a:t>
            </a:r>
          </a:p>
          <a:p>
            <a:pPr marL="342900" indent="-342900">
              <a:buFontTx/>
              <a:buChar char="-"/>
            </a:pPr>
            <a:r>
              <a:rPr lang="en-US" sz="2400">
                <a:latin typeface="Times New Roman" panose="02020603050405020304" pitchFamily="18" charset="0"/>
                <a:cs typeface="Times New Roman" panose="02020603050405020304" pitchFamily="18" charset="0"/>
              </a:rPr>
              <a:t>Tập dữ liệu rất lớn </a:t>
            </a:r>
          </a:p>
          <a:p>
            <a:pPr marL="342900" indent="-342900">
              <a:buFontTx/>
              <a:buChar char="-"/>
            </a:pPr>
            <a:r>
              <a:rPr lang="en-US" sz="2400">
                <a:latin typeface="Times New Roman" panose="02020603050405020304" pitchFamily="18" charset="0"/>
                <a:cs typeface="Times New Roman" panose="02020603050405020304" pitchFamily="18" charset="0"/>
              </a:rPr>
              <a:t>Chi tiết, đầy đủ các trường dữ liệu </a:t>
            </a:r>
          </a:p>
          <a:p>
            <a:r>
              <a:rPr lang="en-US" sz="2400" b="1">
                <a:latin typeface="Times New Roman" panose="02020603050405020304" pitchFamily="18" charset="0"/>
                <a:cs typeface="Times New Roman" panose="02020603050405020304" pitchFamily="18" charset="0"/>
              </a:rPr>
              <a:t>Nhược điểm : </a:t>
            </a:r>
          </a:p>
          <a:p>
            <a:pPr marL="342900" indent="-342900">
              <a:buFontTx/>
              <a:buChar char="-"/>
            </a:pPr>
            <a:r>
              <a:rPr lang="en-US" sz="2400">
                <a:latin typeface="Times New Roman" panose="02020603050405020304" pitchFamily="18" charset="0"/>
                <a:cs typeface="Times New Roman" panose="02020603050405020304" pitchFamily="18" charset="0"/>
              </a:rPr>
              <a:t>Thời gian tập dữ liệu từ năm 2012 – 2017 </a:t>
            </a:r>
          </a:p>
          <a:p>
            <a:r>
              <a:rPr lang="en-US" sz="2400">
                <a:latin typeface="Times New Roman" panose="02020603050405020304" pitchFamily="18" charset="0"/>
                <a:cs typeface="Times New Roman" panose="02020603050405020304" pitchFamily="18" charset="0"/>
              </a:rPr>
              <a:t>=&gt; Có thể dẫn tới dự đoán chưa chính xác cho thời điểm hiện tại </a:t>
            </a:r>
          </a:p>
        </p:txBody>
      </p:sp>
    </p:spTree>
    <p:extLst>
      <p:ext uri="{BB962C8B-B14F-4D97-AF65-F5344CB8AC3E}">
        <p14:creationId xmlns:p14="http://schemas.microsoft.com/office/powerpoint/2010/main" val="3505952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D019-96A4-4D1E-AFB5-09D65C86E12D}"/>
              </a:ext>
            </a:extLst>
          </p:cNvPr>
          <p:cNvSpPr>
            <a:spLocks noGrp="1"/>
          </p:cNvSpPr>
          <p:nvPr>
            <p:ph type="title"/>
          </p:nvPr>
        </p:nvSpPr>
        <p:spPr/>
        <p:txBody>
          <a:bodyPr/>
          <a:lstStyle/>
          <a:p>
            <a:r>
              <a:rPr lang="en-US"/>
              <a:t>II. Khám Phá Dữ Liệu </a:t>
            </a:r>
          </a:p>
        </p:txBody>
      </p:sp>
      <p:sp>
        <p:nvSpPr>
          <p:cNvPr id="6" name="Slide Number Placeholder 5">
            <a:extLst>
              <a:ext uri="{FF2B5EF4-FFF2-40B4-BE49-F238E27FC236}">
                <a16:creationId xmlns:a16="http://schemas.microsoft.com/office/drawing/2014/main" id="{11E4677A-4F02-4478-B9B8-685D0B6264D3}"/>
              </a:ext>
            </a:extLst>
          </p:cNvPr>
          <p:cNvSpPr>
            <a:spLocks noGrp="1"/>
          </p:cNvSpPr>
          <p:nvPr>
            <p:ph type="sldNum" sz="quarter" idx="12"/>
          </p:nvPr>
        </p:nvSpPr>
        <p:spPr/>
        <p:txBody>
          <a:bodyPr/>
          <a:lstStyle/>
          <a:p>
            <a:fld id="{9EA0BE3B-158A-4EDF-80DC-E394A0D1600F}" type="slidenum">
              <a:rPr lang="en-US" smtClean="0"/>
              <a:pPr/>
              <a:t>5</a:t>
            </a:fld>
            <a:endParaRPr lang="en-US"/>
          </a:p>
        </p:txBody>
      </p:sp>
      <p:sp>
        <p:nvSpPr>
          <p:cNvPr id="7" name="Google Shape;168;p30">
            <a:extLst>
              <a:ext uri="{FF2B5EF4-FFF2-40B4-BE49-F238E27FC236}">
                <a16:creationId xmlns:a16="http://schemas.microsoft.com/office/drawing/2014/main" id="{0D6DE2BF-8BA6-4357-86BD-9B1FCF3FCCA2}"/>
              </a:ext>
            </a:extLst>
          </p:cNvPr>
          <p:cNvSpPr txBox="1">
            <a:spLocks/>
          </p:cNvSpPr>
          <p:nvPr/>
        </p:nvSpPr>
        <p:spPr>
          <a:xfrm>
            <a:off x="338736" y="834600"/>
            <a:ext cx="10650842" cy="74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Assistant Light"/>
              <a:buNone/>
              <a:defRPr sz="1400" b="0" i="0" u="none" strike="noStrike" cap="none">
                <a:solidFill>
                  <a:schemeClr val="dk1"/>
                </a:solidFill>
                <a:latin typeface="Assistant Light"/>
                <a:ea typeface="Assistant Light"/>
                <a:cs typeface="Assistant Light"/>
                <a:sym typeface="Assistant Light"/>
              </a:defRPr>
            </a:lvl1pPr>
            <a:lvl2pPr marL="914400" marR="0" lvl="1" indent="-3175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2pPr>
            <a:lvl3pPr marL="1371600" marR="0" lvl="2"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3pPr>
            <a:lvl4pPr marL="1828800" marR="0" lvl="3"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4pPr>
            <a:lvl5pPr marL="2286000" marR="0" lvl="4"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5pPr>
            <a:lvl6pPr marL="2743200" marR="0" lvl="5"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6pPr>
            <a:lvl7pPr marL="3200400" marR="0" lvl="6"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7pPr>
            <a:lvl8pPr marL="3657600" marR="0" lvl="7"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8pPr>
            <a:lvl9pPr marL="4114800" marR="0" lvl="8"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9pPr>
          </a:lstStyle>
          <a:p>
            <a:pPr marL="0" indent="0" algn="l"/>
            <a:r>
              <a:rPr lang="en-US" sz="3000" b="1">
                <a:solidFill>
                  <a:schemeClr val="accent1">
                    <a:lumMod val="60000"/>
                    <a:lumOff val="40000"/>
                  </a:schemeClr>
                </a:solidFill>
                <a:latin typeface="Times New Roman" panose="02020603050405020304" pitchFamily="18" charset="0"/>
                <a:cs typeface="Times New Roman" panose="02020603050405020304" pitchFamily="18" charset="0"/>
              </a:rPr>
              <a:t>2.2. Tích hợp và làm sạch dữ liệu  </a:t>
            </a:r>
            <a:endParaRPr lang="en-US" sz="3000" b="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9" name="Google Shape;197;p32">
            <a:extLst>
              <a:ext uri="{FF2B5EF4-FFF2-40B4-BE49-F238E27FC236}">
                <a16:creationId xmlns:a16="http://schemas.microsoft.com/office/drawing/2014/main" id="{392FB02C-EFE7-4E7B-9C99-901ABA598DE0}"/>
              </a:ext>
            </a:extLst>
          </p:cNvPr>
          <p:cNvSpPr/>
          <p:nvPr/>
        </p:nvSpPr>
        <p:spPr>
          <a:xfrm>
            <a:off x="6122847" y="2061772"/>
            <a:ext cx="1737696" cy="1105597"/>
          </a:xfrm>
          <a:prstGeom prst="roundRect">
            <a:avLst>
              <a:gd name="adj" fmla="val 16667"/>
            </a:avLst>
          </a:prstGeom>
          <a:solidFill>
            <a:schemeClr val="accent3">
              <a:alpha val="736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err="1">
                <a:latin typeface="Times New Roman" panose="02020603050405020304" pitchFamily="18" charset="0"/>
                <a:cs typeface="Times New Roman" panose="02020603050405020304" pitchFamily="18" charset="0"/>
              </a:rPr>
              <a:t>Tổng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traning</a:t>
            </a:r>
            <a:endParaRPr sz="2000" dirty="0">
              <a:latin typeface="Times New Roman" panose="02020603050405020304" pitchFamily="18" charset="0"/>
              <a:cs typeface="Times New Roman" panose="02020603050405020304" pitchFamily="18" charset="0"/>
            </a:endParaRPr>
          </a:p>
        </p:txBody>
      </p:sp>
      <p:sp>
        <p:nvSpPr>
          <p:cNvPr id="10" name="Google Shape;198;p32">
            <a:extLst>
              <a:ext uri="{FF2B5EF4-FFF2-40B4-BE49-F238E27FC236}">
                <a16:creationId xmlns:a16="http://schemas.microsoft.com/office/drawing/2014/main" id="{62052863-F187-43D1-8084-EED85A7D0ECB}"/>
              </a:ext>
            </a:extLst>
          </p:cNvPr>
          <p:cNvSpPr/>
          <p:nvPr/>
        </p:nvSpPr>
        <p:spPr>
          <a:xfrm>
            <a:off x="3821632" y="2061772"/>
            <a:ext cx="1737696" cy="1105597"/>
          </a:xfrm>
          <a:prstGeom prst="roundRect">
            <a:avLst>
              <a:gd name="adj" fmla="val 16667"/>
            </a:avLst>
          </a:prstGeom>
          <a:solidFill>
            <a:schemeClr val="accent3">
              <a:alpha val="736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tách</a:t>
            </a:r>
            <a:r>
              <a:rPr lang="en-US" sz="2000" dirty="0">
                <a:latin typeface="Times New Roman" panose="02020603050405020304" pitchFamily="18" charset="0"/>
                <a:cs typeface="Times New Roman" panose="02020603050405020304" pitchFamily="18" charset="0"/>
              </a:rPr>
              <a:t> label</a:t>
            </a:r>
            <a:endParaRPr sz="2000" dirty="0">
              <a:latin typeface="Times New Roman" panose="02020603050405020304" pitchFamily="18" charset="0"/>
              <a:cs typeface="Times New Roman" panose="02020603050405020304" pitchFamily="18" charset="0"/>
            </a:endParaRPr>
          </a:p>
        </p:txBody>
      </p:sp>
      <p:sp>
        <p:nvSpPr>
          <p:cNvPr id="11" name="Google Shape;199;p32">
            <a:extLst>
              <a:ext uri="{FF2B5EF4-FFF2-40B4-BE49-F238E27FC236}">
                <a16:creationId xmlns:a16="http://schemas.microsoft.com/office/drawing/2014/main" id="{7F03C71B-D41F-4685-8EF2-A5CE5820F5D6}"/>
              </a:ext>
            </a:extLst>
          </p:cNvPr>
          <p:cNvSpPr/>
          <p:nvPr/>
        </p:nvSpPr>
        <p:spPr>
          <a:xfrm>
            <a:off x="1520418" y="2061772"/>
            <a:ext cx="1737696" cy="1105597"/>
          </a:xfrm>
          <a:prstGeom prst="roundRect">
            <a:avLst>
              <a:gd name="adj" fmla="val 16667"/>
            </a:avLst>
          </a:prstGeom>
          <a:solidFill>
            <a:schemeClr val="accent3">
              <a:alpha val="736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endParaRPr sz="2000" dirty="0">
              <a:latin typeface="Times New Roman" panose="02020603050405020304" pitchFamily="18" charset="0"/>
              <a:cs typeface="Times New Roman" panose="02020603050405020304" pitchFamily="18" charset="0"/>
            </a:endParaRPr>
          </a:p>
        </p:txBody>
      </p:sp>
      <p:sp>
        <p:nvSpPr>
          <p:cNvPr id="12" name="Google Shape;198;p32">
            <a:extLst>
              <a:ext uri="{FF2B5EF4-FFF2-40B4-BE49-F238E27FC236}">
                <a16:creationId xmlns:a16="http://schemas.microsoft.com/office/drawing/2014/main" id="{18872C3A-5E04-41B2-84D1-2ACC241EE8C1}"/>
              </a:ext>
            </a:extLst>
          </p:cNvPr>
          <p:cNvSpPr/>
          <p:nvPr/>
        </p:nvSpPr>
        <p:spPr>
          <a:xfrm>
            <a:off x="8512534" y="2061772"/>
            <a:ext cx="1737696" cy="1105597"/>
          </a:xfrm>
          <a:prstGeom prst="roundRect">
            <a:avLst>
              <a:gd name="adj" fmla="val 16667"/>
            </a:avLst>
          </a:prstGeom>
          <a:solidFill>
            <a:schemeClr val="accent3">
              <a:alpha val="736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a:t>
            </a:r>
            <a:r>
              <a:rPr lang="en-US" sz="2000" dirty="0">
                <a:latin typeface="Times New Roman" panose="02020603050405020304" pitchFamily="18" charset="0"/>
                <a:cs typeface="Times New Roman" panose="02020603050405020304" pitchFamily="18" charset="0"/>
              </a:rPr>
              <a:t> model</a:t>
            </a:r>
            <a:endParaRPr sz="2000" dirty="0">
              <a:latin typeface="Times New Roman" panose="02020603050405020304" pitchFamily="18" charset="0"/>
              <a:cs typeface="Times New Roman" panose="02020603050405020304" pitchFamily="18" charset="0"/>
            </a:endParaRPr>
          </a:p>
        </p:txBody>
      </p:sp>
      <p:sp>
        <p:nvSpPr>
          <p:cNvPr id="13" name="Google Shape;198;p32">
            <a:extLst>
              <a:ext uri="{FF2B5EF4-FFF2-40B4-BE49-F238E27FC236}">
                <a16:creationId xmlns:a16="http://schemas.microsoft.com/office/drawing/2014/main" id="{5EA63FDE-B6DB-46B5-9508-B0111C7F880E}"/>
              </a:ext>
            </a:extLst>
          </p:cNvPr>
          <p:cNvSpPr/>
          <p:nvPr/>
        </p:nvSpPr>
        <p:spPr>
          <a:xfrm>
            <a:off x="1520418" y="3686529"/>
            <a:ext cx="1737696" cy="1105597"/>
          </a:xfrm>
          <a:prstGeom prst="roundRect">
            <a:avLst>
              <a:gd name="adj" fmla="val 16667"/>
            </a:avLst>
          </a:prstGeom>
          <a:solidFill>
            <a:schemeClr val="accent3">
              <a:alpha val="736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err="1">
                <a:latin typeface="Times New Roman" panose="02020603050405020304" pitchFamily="18" charset="0"/>
                <a:cs typeface="Times New Roman" panose="02020603050405020304" pitchFamily="18" charset="0"/>
              </a:rPr>
              <a:t>Loại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null</a:t>
            </a:r>
            <a:endParaRPr sz="2000" dirty="0">
              <a:latin typeface="Times New Roman" panose="02020603050405020304" pitchFamily="18" charset="0"/>
              <a:cs typeface="Times New Roman" panose="02020603050405020304" pitchFamily="18" charset="0"/>
            </a:endParaRPr>
          </a:p>
        </p:txBody>
      </p:sp>
      <p:sp>
        <p:nvSpPr>
          <p:cNvPr id="14" name="Google Shape;198;p32">
            <a:extLst>
              <a:ext uri="{FF2B5EF4-FFF2-40B4-BE49-F238E27FC236}">
                <a16:creationId xmlns:a16="http://schemas.microsoft.com/office/drawing/2014/main" id="{09D8F0E5-07D5-4F2C-B6F3-83524DC677B6}"/>
              </a:ext>
            </a:extLst>
          </p:cNvPr>
          <p:cNvSpPr/>
          <p:nvPr/>
        </p:nvSpPr>
        <p:spPr>
          <a:xfrm>
            <a:off x="3821632" y="3686528"/>
            <a:ext cx="1737695" cy="1585263"/>
          </a:xfrm>
          <a:prstGeom prst="roundRect">
            <a:avLst>
              <a:gd name="adj" fmla="val 16667"/>
            </a:avLst>
          </a:prstGeom>
          <a:solidFill>
            <a:schemeClr val="accent3">
              <a:alpha val="736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err="1">
                <a:latin typeface="Times New Roman" panose="02020603050405020304" pitchFamily="18" charset="0"/>
                <a:cs typeface="Times New Roman" panose="02020603050405020304" pitchFamily="18" charset="0"/>
              </a:rPr>
              <a:t>Chuyển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trường</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Datetime</a:t>
            </a:r>
            <a:r>
              <a:rPr lang="en-US" sz="2000" dirty="0">
                <a:latin typeface="Times New Roman" panose="02020603050405020304" pitchFamily="18" charset="0"/>
                <a:cs typeface="Times New Roman" panose="02020603050405020304" pitchFamily="18" charset="0"/>
              </a:rPr>
              <a:t> =&gt; </a:t>
            </a:r>
            <a:r>
              <a:rPr lang="en-US" sz="2000" b="1" dirty="0">
                <a:latin typeface="Times New Roman" panose="02020603050405020304" pitchFamily="18" charset="0"/>
                <a:cs typeface="Times New Roman" panose="02020603050405020304" pitchFamily="18" charset="0"/>
              </a:rPr>
              <a:t>Year, Month, Date</a:t>
            </a:r>
            <a:endParaRPr sz="2000" b="1" dirty="0">
              <a:latin typeface="Times New Roman" panose="02020603050405020304" pitchFamily="18" charset="0"/>
              <a:cs typeface="Times New Roman" panose="02020603050405020304" pitchFamily="18" charset="0"/>
            </a:endParaRPr>
          </a:p>
        </p:txBody>
      </p:sp>
      <p:sp>
        <p:nvSpPr>
          <p:cNvPr id="17" name="Google Shape;198;p32">
            <a:extLst>
              <a:ext uri="{FF2B5EF4-FFF2-40B4-BE49-F238E27FC236}">
                <a16:creationId xmlns:a16="http://schemas.microsoft.com/office/drawing/2014/main" id="{3EF06839-3347-4531-A51F-AA0ACB37DED2}"/>
              </a:ext>
            </a:extLst>
          </p:cNvPr>
          <p:cNvSpPr/>
          <p:nvPr/>
        </p:nvSpPr>
        <p:spPr>
          <a:xfrm>
            <a:off x="6122845" y="3695933"/>
            <a:ext cx="1737696" cy="1105597"/>
          </a:xfrm>
          <a:prstGeom prst="roundRect">
            <a:avLst>
              <a:gd name="adj" fmla="val 16667"/>
            </a:avLst>
          </a:prstGeom>
          <a:solidFill>
            <a:schemeClr val="accent3">
              <a:alpha val="736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err="1">
                <a:latin typeface="Times New Roman" panose="02020603050405020304" pitchFamily="18" charset="0"/>
                <a:cs typeface="Times New Roman" panose="02020603050405020304" pitchFamily="18" charset="0"/>
              </a:rPr>
              <a:t>Loại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biệt</a:t>
            </a:r>
            <a:r>
              <a:rPr lang="en-US" sz="2000" dirty="0">
                <a:latin typeface="Times New Roman" panose="02020603050405020304" pitchFamily="18" charset="0"/>
                <a:cs typeface="Times New Roman" panose="02020603050405020304" pitchFamily="18" charset="0"/>
              </a:rPr>
              <a:t>: $,/</a:t>
            </a:r>
            <a:endParaRPr sz="2000" dirty="0">
              <a:latin typeface="Times New Roman" panose="02020603050405020304" pitchFamily="18" charset="0"/>
              <a:cs typeface="Times New Roman" panose="02020603050405020304" pitchFamily="18" charset="0"/>
            </a:endParaRPr>
          </a:p>
        </p:txBody>
      </p:sp>
      <p:sp>
        <p:nvSpPr>
          <p:cNvPr id="18" name="Google Shape;198;p32">
            <a:extLst>
              <a:ext uri="{FF2B5EF4-FFF2-40B4-BE49-F238E27FC236}">
                <a16:creationId xmlns:a16="http://schemas.microsoft.com/office/drawing/2014/main" id="{C84294D3-685F-410F-B9C9-ABD5E418B022}"/>
              </a:ext>
            </a:extLst>
          </p:cNvPr>
          <p:cNvSpPr/>
          <p:nvPr/>
        </p:nvSpPr>
        <p:spPr>
          <a:xfrm>
            <a:off x="8512534" y="3686528"/>
            <a:ext cx="1737696" cy="1295896"/>
          </a:xfrm>
          <a:prstGeom prst="roundRect">
            <a:avLst>
              <a:gd name="adj" fmla="val 16667"/>
            </a:avLst>
          </a:prstGeom>
          <a:solidFill>
            <a:schemeClr val="accent3">
              <a:alpha val="736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err="1">
                <a:latin typeface="Times New Roman" panose="02020603050405020304" pitchFamily="18" charset="0"/>
                <a:cs typeface="Times New Roman" panose="02020603050405020304" pitchFamily="18" charset="0"/>
              </a:rPr>
              <a:t>Chuyển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string</a:t>
            </a:r>
            <a:r>
              <a:rPr lang="en-US" sz="2000" dirty="0">
                <a:latin typeface="Times New Roman" panose="02020603050405020304" pitchFamily="18" charset="0"/>
                <a:cs typeface="Times New Roman" panose="02020603050405020304" pitchFamily="18" charset="0"/>
              </a:rPr>
              <a:t> sang </a:t>
            </a:r>
            <a:r>
              <a:rPr lang="en-US" sz="2000" b="1" dirty="0">
                <a:latin typeface="Times New Roman" panose="02020603050405020304" pitchFamily="18" charset="0"/>
                <a:cs typeface="Times New Roman" panose="02020603050405020304" pitchFamily="18" charset="0"/>
              </a:rPr>
              <a:t>int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float</a:t>
            </a:r>
            <a:endParaRPr sz="2000" b="1" dirty="0">
              <a:latin typeface="Times New Roman" panose="02020603050405020304" pitchFamily="18" charset="0"/>
              <a:cs typeface="Times New Roman" panose="02020603050405020304" pitchFamily="18" charset="0"/>
            </a:endParaRPr>
          </a:p>
        </p:txBody>
      </p:sp>
      <p:sp>
        <p:nvSpPr>
          <p:cNvPr id="19" name="Google Shape;197;p32">
            <a:extLst>
              <a:ext uri="{FF2B5EF4-FFF2-40B4-BE49-F238E27FC236}">
                <a16:creationId xmlns:a16="http://schemas.microsoft.com/office/drawing/2014/main" id="{E7EE44DD-F737-4C41-B421-145A957C6E22}"/>
              </a:ext>
            </a:extLst>
          </p:cNvPr>
          <p:cNvSpPr/>
          <p:nvPr/>
        </p:nvSpPr>
        <p:spPr>
          <a:xfrm>
            <a:off x="6122847" y="2071177"/>
            <a:ext cx="1737696" cy="1105597"/>
          </a:xfrm>
          <a:prstGeom prst="roundRect">
            <a:avLst>
              <a:gd name="adj" fmla="val 16667"/>
            </a:avLst>
          </a:prstGeom>
          <a:solidFill>
            <a:schemeClr val="accent2">
              <a:lumMod val="60000"/>
              <a:lumOff val="40000"/>
              <a:alpha val="736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err="1">
                <a:latin typeface="Times New Roman" panose="02020603050405020304" pitchFamily="18" charset="0"/>
                <a:cs typeface="Times New Roman" panose="02020603050405020304" pitchFamily="18" charset="0"/>
              </a:rPr>
              <a:t>Tổng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traning</a:t>
            </a:r>
            <a:endParaRPr sz="2000" dirty="0">
              <a:latin typeface="Times New Roman" panose="02020603050405020304" pitchFamily="18" charset="0"/>
              <a:cs typeface="Times New Roman" panose="02020603050405020304" pitchFamily="18" charset="0"/>
            </a:endParaRPr>
          </a:p>
        </p:txBody>
      </p:sp>
      <p:sp>
        <p:nvSpPr>
          <p:cNvPr id="20" name="Google Shape;198;p32">
            <a:extLst>
              <a:ext uri="{FF2B5EF4-FFF2-40B4-BE49-F238E27FC236}">
                <a16:creationId xmlns:a16="http://schemas.microsoft.com/office/drawing/2014/main" id="{E513BF28-CFC2-4586-B959-E524A728F714}"/>
              </a:ext>
            </a:extLst>
          </p:cNvPr>
          <p:cNvSpPr/>
          <p:nvPr/>
        </p:nvSpPr>
        <p:spPr>
          <a:xfrm>
            <a:off x="3821632" y="2071177"/>
            <a:ext cx="1737696" cy="1105597"/>
          </a:xfrm>
          <a:prstGeom prst="roundRect">
            <a:avLst>
              <a:gd name="adj" fmla="val 16667"/>
            </a:avLst>
          </a:prstGeom>
          <a:solidFill>
            <a:schemeClr val="accent2">
              <a:lumMod val="60000"/>
              <a:lumOff val="40000"/>
              <a:alpha val="736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tách</a:t>
            </a:r>
            <a:r>
              <a:rPr lang="en-US" sz="2000" dirty="0">
                <a:latin typeface="Times New Roman" panose="02020603050405020304" pitchFamily="18" charset="0"/>
                <a:cs typeface="Times New Roman" panose="02020603050405020304" pitchFamily="18" charset="0"/>
              </a:rPr>
              <a:t> label</a:t>
            </a:r>
            <a:endParaRPr sz="2000" dirty="0">
              <a:latin typeface="Times New Roman" panose="02020603050405020304" pitchFamily="18" charset="0"/>
              <a:cs typeface="Times New Roman" panose="02020603050405020304" pitchFamily="18" charset="0"/>
            </a:endParaRPr>
          </a:p>
        </p:txBody>
      </p:sp>
      <p:sp>
        <p:nvSpPr>
          <p:cNvPr id="21" name="Google Shape;199;p32">
            <a:extLst>
              <a:ext uri="{FF2B5EF4-FFF2-40B4-BE49-F238E27FC236}">
                <a16:creationId xmlns:a16="http://schemas.microsoft.com/office/drawing/2014/main" id="{6755CB46-A4BE-41FA-A7D8-08571A2E2791}"/>
              </a:ext>
            </a:extLst>
          </p:cNvPr>
          <p:cNvSpPr/>
          <p:nvPr/>
        </p:nvSpPr>
        <p:spPr>
          <a:xfrm>
            <a:off x="1520418" y="2071177"/>
            <a:ext cx="1737696" cy="1105597"/>
          </a:xfrm>
          <a:prstGeom prst="roundRect">
            <a:avLst>
              <a:gd name="adj" fmla="val 16667"/>
            </a:avLst>
          </a:prstGeom>
          <a:solidFill>
            <a:schemeClr val="accent2">
              <a:lumMod val="60000"/>
              <a:lumOff val="40000"/>
              <a:alpha val="736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endParaRPr sz="2000" dirty="0">
              <a:latin typeface="Times New Roman" panose="02020603050405020304" pitchFamily="18" charset="0"/>
              <a:cs typeface="Times New Roman" panose="02020603050405020304" pitchFamily="18" charset="0"/>
            </a:endParaRPr>
          </a:p>
        </p:txBody>
      </p:sp>
      <p:sp>
        <p:nvSpPr>
          <p:cNvPr id="22" name="Google Shape;198;p32">
            <a:extLst>
              <a:ext uri="{FF2B5EF4-FFF2-40B4-BE49-F238E27FC236}">
                <a16:creationId xmlns:a16="http://schemas.microsoft.com/office/drawing/2014/main" id="{CE9DADFD-8EC7-47F7-A038-CC6E115F2888}"/>
              </a:ext>
            </a:extLst>
          </p:cNvPr>
          <p:cNvSpPr/>
          <p:nvPr/>
        </p:nvSpPr>
        <p:spPr>
          <a:xfrm>
            <a:off x="8512534" y="2071177"/>
            <a:ext cx="1737696" cy="1105597"/>
          </a:xfrm>
          <a:prstGeom prst="roundRect">
            <a:avLst>
              <a:gd name="adj" fmla="val 16667"/>
            </a:avLst>
          </a:prstGeom>
          <a:solidFill>
            <a:schemeClr val="accent2">
              <a:lumMod val="60000"/>
              <a:lumOff val="40000"/>
              <a:alpha val="736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a:t>
            </a:r>
            <a:r>
              <a:rPr lang="en-US" sz="2000" dirty="0">
                <a:latin typeface="Times New Roman" panose="02020603050405020304" pitchFamily="18" charset="0"/>
                <a:cs typeface="Times New Roman" panose="02020603050405020304" pitchFamily="18" charset="0"/>
              </a:rPr>
              <a:t> model</a:t>
            </a:r>
            <a:endParaRPr sz="2000" dirty="0">
              <a:latin typeface="Times New Roman" panose="02020603050405020304" pitchFamily="18" charset="0"/>
              <a:cs typeface="Times New Roman" panose="02020603050405020304" pitchFamily="18" charset="0"/>
            </a:endParaRPr>
          </a:p>
        </p:txBody>
      </p:sp>
      <p:sp>
        <p:nvSpPr>
          <p:cNvPr id="23" name="Google Shape;198;p32">
            <a:extLst>
              <a:ext uri="{FF2B5EF4-FFF2-40B4-BE49-F238E27FC236}">
                <a16:creationId xmlns:a16="http://schemas.microsoft.com/office/drawing/2014/main" id="{173CFBE3-4492-4966-8B52-7BC01F662CD5}"/>
              </a:ext>
            </a:extLst>
          </p:cNvPr>
          <p:cNvSpPr/>
          <p:nvPr/>
        </p:nvSpPr>
        <p:spPr>
          <a:xfrm>
            <a:off x="1520418" y="3695934"/>
            <a:ext cx="1737696" cy="1105597"/>
          </a:xfrm>
          <a:prstGeom prst="roundRect">
            <a:avLst>
              <a:gd name="adj" fmla="val 16667"/>
            </a:avLst>
          </a:prstGeom>
          <a:solidFill>
            <a:schemeClr val="accent2">
              <a:lumMod val="60000"/>
              <a:lumOff val="40000"/>
              <a:alpha val="736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err="1">
                <a:latin typeface="Times New Roman" panose="02020603050405020304" pitchFamily="18" charset="0"/>
                <a:cs typeface="Times New Roman" panose="02020603050405020304" pitchFamily="18" charset="0"/>
              </a:rPr>
              <a:t>Loại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null</a:t>
            </a:r>
            <a:endParaRPr sz="2000" dirty="0">
              <a:latin typeface="Times New Roman" panose="02020603050405020304" pitchFamily="18" charset="0"/>
              <a:cs typeface="Times New Roman" panose="02020603050405020304" pitchFamily="18" charset="0"/>
            </a:endParaRPr>
          </a:p>
        </p:txBody>
      </p:sp>
      <p:sp>
        <p:nvSpPr>
          <p:cNvPr id="24" name="Google Shape;198;p32">
            <a:extLst>
              <a:ext uri="{FF2B5EF4-FFF2-40B4-BE49-F238E27FC236}">
                <a16:creationId xmlns:a16="http://schemas.microsoft.com/office/drawing/2014/main" id="{AA31E434-FCA9-4297-B7C5-ACFAABB6F35A}"/>
              </a:ext>
            </a:extLst>
          </p:cNvPr>
          <p:cNvSpPr/>
          <p:nvPr/>
        </p:nvSpPr>
        <p:spPr>
          <a:xfrm>
            <a:off x="3821632" y="3695933"/>
            <a:ext cx="1737695" cy="1585263"/>
          </a:xfrm>
          <a:prstGeom prst="roundRect">
            <a:avLst>
              <a:gd name="adj" fmla="val 16667"/>
            </a:avLst>
          </a:prstGeom>
          <a:solidFill>
            <a:schemeClr val="accent2">
              <a:lumMod val="60000"/>
              <a:lumOff val="40000"/>
              <a:alpha val="736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err="1">
                <a:latin typeface="Times New Roman" panose="02020603050405020304" pitchFamily="18" charset="0"/>
                <a:cs typeface="Times New Roman" panose="02020603050405020304" pitchFamily="18" charset="0"/>
              </a:rPr>
              <a:t>Chuyển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trường</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Datetime</a:t>
            </a:r>
            <a:r>
              <a:rPr lang="en-US" sz="2000" dirty="0">
                <a:latin typeface="Times New Roman" panose="02020603050405020304" pitchFamily="18" charset="0"/>
                <a:cs typeface="Times New Roman" panose="02020603050405020304" pitchFamily="18" charset="0"/>
              </a:rPr>
              <a:t> =&gt; </a:t>
            </a:r>
            <a:r>
              <a:rPr lang="en-US" sz="2000" b="1" dirty="0">
                <a:latin typeface="Times New Roman" panose="02020603050405020304" pitchFamily="18" charset="0"/>
                <a:cs typeface="Times New Roman" panose="02020603050405020304" pitchFamily="18" charset="0"/>
              </a:rPr>
              <a:t>Year, Month, Date</a:t>
            </a:r>
            <a:endParaRPr sz="2000" b="1" dirty="0">
              <a:latin typeface="Times New Roman" panose="02020603050405020304" pitchFamily="18" charset="0"/>
              <a:cs typeface="Times New Roman" panose="02020603050405020304" pitchFamily="18" charset="0"/>
            </a:endParaRPr>
          </a:p>
        </p:txBody>
      </p:sp>
      <p:sp>
        <p:nvSpPr>
          <p:cNvPr id="25" name="Google Shape;198;p32">
            <a:extLst>
              <a:ext uri="{FF2B5EF4-FFF2-40B4-BE49-F238E27FC236}">
                <a16:creationId xmlns:a16="http://schemas.microsoft.com/office/drawing/2014/main" id="{D2C751C1-E086-4A7B-B365-E99666C16E5F}"/>
              </a:ext>
            </a:extLst>
          </p:cNvPr>
          <p:cNvSpPr/>
          <p:nvPr/>
        </p:nvSpPr>
        <p:spPr>
          <a:xfrm>
            <a:off x="6122845" y="3705338"/>
            <a:ext cx="1737696" cy="1105597"/>
          </a:xfrm>
          <a:prstGeom prst="roundRect">
            <a:avLst>
              <a:gd name="adj" fmla="val 16667"/>
            </a:avLst>
          </a:prstGeom>
          <a:solidFill>
            <a:schemeClr val="accent2">
              <a:lumMod val="60000"/>
              <a:lumOff val="40000"/>
              <a:alpha val="736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err="1">
                <a:latin typeface="Times New Roman" panose="02020603050405020304" pitchFamily="18" charset="0"/>
                <a:cs typeface="Times New Roman" panose="02020603050405020304" pitchFamily="18" charset="0"/>
              </a:rPr>
              <a:t>Loại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biệt</a:t>
            </a:r>
            <a:r>
              <a:rPr lang="en-US" sz="2000" dirty="0">
                <a:latin typeface="Times New Roman" panose="02020603050405020304" pitchFamily="18" charset="0"/>
                <a:cs typeface="Times New Roman" panose="02020603050405020304" pitchFamily="18" charset="0"/>
              </a:rPr>
              <a:t>: $,/</a:t>
            </a:r>
            <a:endParaRPr sz="2000" dirty="0">
              <a:latin typeface="Times New Roman" panose="02020603050405020304" pitchFamily="18" charset="0"/>
              <a:cs typeface="Times New Roman" panose="02020603050405020304" pitchFamily="18" charset="0"/>
            </a:endParaRPr>
          </a:p>
        </p:txBody>
      </p:sp>
      <p:sp>
        <p:nvSpPr>
          <p:cNvPr id="26" name="Google Shape;198;p32">
            <a:extLst>
              <a:ext uri="{FF2B5EF4-FFF2-40B4-BE49-F238E27FC236}">
                <a16:creationId xmlns:a16="http://schemas.microsoft.com/office/drawing/2014/main" id="{053A9E09-C3E9-45C1-8B92-DA4A3B9DD1C8}"/>
              </a:ext>
            </a:extLst>
          </p:cNvPr>
          <p:cNvSpPr/>
          <p:nvPr/>
        </p:nvSpPr>
        <p:spPr>
          <a:xfrm>
            <a:off x="8512534" y="3695933"/>
            <a:ext cx="1737696" cy="1295896"/>
          </a:xfrm>
          <a:prstGeom prst="roundRect">
            <a:avLst>
              <a:gd name="adj" fmla="val 16667"/>
            </a:avLst>
          </a:prstGeom>
          <a:solidFill>
            <a:schemeClr val="accent2">
              <a:lumMod val="60000"/>
              <a:lumOff val="40000"/>
              <a:alpha val="736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err="1">
                <a:latin typeface="Times New Roman" panose="02020603050405020304" pitchFamily="18" charset="0"/>
                <a:cs typeface="Times New Roman" panose="02020603050405020304" pitchFamily="18" charset="0"/>
              </a:rPr>
              <a:t>Chuyển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string</a:t>
            </a:r>
            <a:r>
              <a:rPr lang="en-US" sz="2000" dirty="0">
                <a:latin typeface="Times New Roman" panose="02020603050405020304" pitchFamily="18" charset="0"/>
                <a:cs typeface="Times New Roman" panose="02020603050405020304" pitchFamily="18" charset="0"/>
              </a:rPr>
              <a:t> sang </a:t>
            </a:r>
            <a:r>
              <a:rPr lang="en-US" sz="2000" b="1" dirty="0">
                <a:latin typeface="Times New Roman" panose="02020603050405020304" pitchFamily="18" charset="0"/>
                <a:cs typeface="Times New Roman" panose="02020603050405020304" pitchFamily="18" charset="0"/>
              </a:rPr>
              <a:t>int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float</a:t>
            </a:r>
            <a:endParaRPr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5132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D019-96A4-4D1E-AFB5-09D65C86E12D}"/>
              </a:ext>
            </a:extLst>
          </p:cNvPr>
          <p:cNvSpPr>
            <a:spLocks noGrp="1"/>
          </p:cNvSpPr>
          <p:nvPr>
            <p:ph type="title"/>
          </p:nvPr>
        </p:nvSpPr>
        <p:spPr/>
        <p:txBody>
          <a:bodyPr/>
          <a:lstStyle/>
          <a:p>
            <a:r>
              <a:rPr lang="en-US"/>
              <a:t>II. Khám Phá Dữ Liệu </a:t>
            </a:r>
          </a:p>
        </p:txBody>
      </p:sp>
      <p:sp>
        <p:nvSpPr>
          <p:cNvPr id="6" name="Slide Number Placeholder 5">
            <a:extLst>
              <a:ext uri="{FF2B5EF4-FFF2-40B4-BE49-F238E27FC236}">
                <a16:creationId xmlns:a16="http://schemas.microsoft.com/office/drawing/2014/main" id="{11E4677A-4F02-4478-B9B8-685D0B6264D3}"/>
              </a:ext>
            </a:extLst>
          </p:cNvPr>
          <p:cNvSpPr>
            <a:spLocks noGrp="1"/>
          </p:cNvSpPr>
          <p:nvPr>
            <p:ph type="sldNum" sz="quarter" idx="12"/>
          </p:nvPr>
        </p:nvSpPr>
        <p:spPr/>
        <p:txBody>
          <a:bodyPr/>
          <a:lstStyle/>
          <a:p>
            <a:fld id="{9EA0BE3B-158A-4EDF-80DC-E394A0D1600F}" type="slidenum">
              <a:rPr lang="en-US" smtClean="0"/>
              <a:pPr/>
              <a:t>6</a:t>
            </a:fld>
            <a:endParaRPr lang="en-US"/>
          </a:p>
        </p:txBody>
      </p:sp>
      <p:sp>
        <p:nvSpPr>
          <p:cNvPr id="7" name="Google Shape;168;p30">
            <a:extLst>
              <a:ext uri="{FF2B5EF4-FFF2-40B4-BE49-F238E27FC236}">
                <a16:creationId xmlns:a16="http://schemas.microsoft.com/office/drawing/2014/main" id="{0D6DE2BF-8BA6-4357-86BD-9B1FCF3FCCA2}"/>
              </a:ext>
            </a:extLst>
          </p:cNvPr>
          <p:cNvSpPr txBox="1">
            <a:spLocks/>
          </p:cNvSpPr>
          <p:nvPr/>
        </p:nvSpPr>
        <p:spPr>
          <a:xfrm>
            <a:off x="338736" y="834600"/>
            <a:ext cx="10650842" cy="74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Assistant Light"/>
              <a:buNone/>
              <a:defRPr sz="1400" b="0" i="0" u="none" strike="noStrike" cap="none">
                <a:solidFill>
                  <a:schemeClr val="dk1"/>
                </a:solidFill>
                <a:latin typeface="Assistant Light"/>
                <a:ea typeface="Assistant Light"/>
                <a:cs typeface="Assistant Light"/>
                <a:sym typeface="Assistant Light"/>
              </a:defRPr>
            </a:lvl1pPr>
            <a:lvl2pPr marL="914400" marR="0" lvl="1" indent="-3175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2pPr>
            <a:lvl3pPr marL="1371600" marR="0" lvl="2"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3pPr>
            <a:lvl4pPr marL="1828800" marR="0" lvl="3"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4pPr>
            <a:lvl5pPr marL="2286000" marR="0" lvl="4"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5pPr>
            <a:lvl6pPr marL="2743200" marR="0" lvl="5"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6pPr>
            <a:lvl7pPr marL="3200400" marR="0" lvl="6"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7pPr>
            <a:lvl8pPr marL="3657600" marR="0" lvl="7"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8pPr>
            <a:lvl9pPr marL="4114800" marR="0" lvl="8"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9pPr>
          </a:lstStyle>
          <a:p>
            <a:pPr marL="0" indent="0" algn="l"/>
            <a:r>
              <a:rPr lang="en-US" sz="3000" b="1">
                <a:solidFill>
                  <a:schemeClr val="accent1">
                    <a:lumMod val="60000"/>
                    <a:lumOff val="40000"/>
                  </a:schemeClr>
                </a:solidFill>
                <a:latin typeface="Times New Roman" panose="02020603050405020304" pitchFamily="18" charset="0"/>
                <a:cs typeface="Times New Roman" panose="02020603050405020304" pitchFamily="18" charset="0"/>
              </a:rPr>
              <a:t>2.3. Phân tích dữ liệu  </a:t>
            </a:r>
            <a:endParaRPr lang="en-US" sz="3000" b="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28" name="Rectangle: Rounded Corners 27">
            <a:extLst>
              <a:ext uri="{FF2B5EF4-FFF2-40B4-BE49-F238E27FC236}">
                <a16:creationId xmlns:a16="http://schemas.microsoft.com/office/drawing/2014/main" id="{EA86631C-664A-4EE6-B7AB-92C612F9A389}"/>
              </a:ext>
            </a:extLst>
          </p:cNvPr>
          <p:cNvSpPr/>
          <p:nvPr/>
        </p:nvSpPr>
        <p:spPr>
          <a:xfrm>
            <a:off x="1657215" y="1430217"/>
            <a:ext cx="3447326" cy="1035933"/>
          </a:xfrm>
          <a:prstGeom prst="roundRect">
            <a:avLst/>
          </a:prstGeom>
          <a:solidFill>
            <a:schemeClr val="accent4">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features</a:t>
            </a:r>
          </a:p>
        </p:txBody>
      </p:sp>
      <p:pic>
        <p:nvPicPr>
          <p:cNvPr id="29" name="Picture 28">
            <a:extLst>
              <a:ext uri="{FF2B5EF4-FFF2-40B4-BE49-F238E27FC236}">
                <a16:creationId xmlns:a16="http://schemas.microsoft.com/office/drawing/2014/main" id="{2BD1BE87-82D0-4B37-8CAB-8BAD2E3BABF5}"/>
              </a:ext>
            </a:extLst>
          </p:cNvPr>
          <p:cNvPicPr>
            <a:picLocks noChangeAspect="1"/>
          </p:cNvPicPr>
          <p:nvPr/>
        </p:nvPicPr>
        <p:blipFill>
          <a:blip r:embed="rId2"/>
          <a:stretch>
            <a:fillRect/>
          </a:stretch>
        </p:blipFill>
        <p:spPr>
          <a:xfrm>
            <a:off x="1840482" y="2526193"/>
            <a:ext cx="2605684" cy="3804453"/>
          </a:xfrm>
          <a:prstGeom prst="rect">
            <a:avLst/>
          </a:prstGeom>
        </p:spPr>
      </p:pic>
      <p:sp>
        <p:nvSpPr>
          <p:cNvPr id="30" name="Rectangle: Rounded Corners 29">
            <a:extLst>
              <a:ext uri="{FF2B5EF4-FFF2-40B4-BE49-F238E27FC236}">
                <a16:creationId xmlns:a16="http://schemas.microsoft.com/office/drawing/2014/main" id="{F599A73D-BC20-4FB7-948D-AF645A3059AB}"/>
              </a:ext>
            </a:extLst>
          </p:cNvPr>
          <p:cNvSpPr/>
          <p:nvPr/>
        </p:nvSpPr>
        <p:spPr>
          <a:xfrm>
            <a:off x="6632400" y="1430217"/>
            <a:ext cx="3532207" cy="1035933"/>
          </a:xfrm>
          <a:prstGeom prst="roundRect">
            <a:avLst/>
          </a:prstGeom>
          <a:solidFill>
            <a:schemeClr val="accent4">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từng</a:t>
            </a:r>
            <a:r>
              <a:rPr lang="en-US" sz="2400" dirty="0">
                <a:latin typeface="Times New Roman" panose="02020603050405020304" pitchFamily="18" charset="0"/>
                <a:cs typeface="Times New Roman" panose="02020603050405020304" pitchFamily="18" charset="0"/>
              </a:rPr>
              <a:t> features</a:t>
            </a:r>
          </a:p>
        </p:txBody>
      </p:sp>
      <p:pic>
        <p:nvPicPr>
          <p:cNvPr id="31" name="Picture 30">
            <a:extLst>
              <a:ext uri="{FF2B5EF4-FFF2-40B4-BE49-F238E27FC236}">
                <a16:creationId xmlns:a16="http://schemas.microsoft.com/office/drawing/2014/main" id="{3BCD6EDC-9177-4DF7-A832-12F2A1BCD8B9}"/>
              </a:ext>
            </a:extLst>
          </p:cNvPr>
          <p:cNvPicPr>
            <a:picLocks noChangeAspect="1"/>
          </p:cNvPicPr>
          <p:nvPr/>
        </p:nvPicPr>
        <p:blipFill>
          <a:blip r:embed="rId3"/>
          <a:stretch>
            <a:fillRect/>
          </a:stretch>
        </p:blipFill>
        <p:spPr>
          <a:xfrm>
            <a:off x="6841958" y="2526193"/>
            <a:ext cx="2864104" cy="3804453"/>
          </a:xfrm>
          <a:prstGeom prst="rect">
            <a:avLst/>
          </a:prstGeom>
        </p:spPr>
      </p:pic>
    </p:spTree>
    <p:extLst>
      <p:ext uri="{BB962C8B-B14F-4D97-AF65-F5344CB8AC3E}">
        <p14:creationId xmlns:p14="http://schemas.microsoft.com/office/powerpoint/2010/main" val="3302073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D019-96A4-4D1E-AFB5-09D65C86E12D}"/>
              </a:ext>
            </a:extLst>
          </p:cNvPr>
          <p:cNvSpPr>
            <a:spLocks noGrp="1"/>
          </p:cNvSpPr>
          <p:nvPr>
            <p:ph type="title"/>
          </p:nvPr>
        </p:nvSpPr>
        <p:spPr/>
        <p:txBody>
          <a:bodyPr/>
          <a:lstStyle/>
          <a:p>
            <a:r>
              <a:rPr lang="en-US"/>
              <a:t>II. Khám Phá Dữ Liệu </a:t>
            </a:r>
          </a:p>
        </p:txBody>
      </p:sp>
      <p:sp>
        <p:nvSpPr>
          <p:cNvPr id="6" name="Slide Number Placeholder 5">
            <a:extLst>
              <a:ext uri="{FF2B5EF4-FFF2-40B4-BE49-F238E27FC236}">
                <a16:creationId xmlns:a16="http://schemas.microsoft.com/office/drawing/2014/main" id="{11E4677A-4F02-4478-B9B8-685D0B6264D3}"/>
              </a:ext>
            </a:extLst>
          </p:cNvPr>
          <p:cNvSpPr>
            <a:spLocks noGrp="1"/>
          </p:cNvSpPr>
          <p:nvPr>
            <p:ph type="sldNum" sz="quarter" idx="12"/>
          </p:nvPr>
        </p:nvSpPr>
        <p:spPr/>
        <p:txBody>
          <a:bodyPr/>
          <a:lstStyle/>
          <a:p>
            <a:fld id="{9EA0BE3B-158A-4EDF-80DC-E394A0D1600F}" type="slidenum">
              <a:rPr lang="en-US" smtClean="0"/>
              <a:pPr/>
              <a:t>7</a:t>
            </a:fld>
            <a:endParaRPr lang="en-US"/>
          </a:p>
        </p:txBody>
      </p:sp>
      <p:sp>
        <p:nvSpPr>
          <p:cNvPr id="7" name="Google Shape;168;p30">
            <a:extLst>
              <a:ext uri="{FF2B5EF4-FFF2-40B4-BE49-F238E27FC236}">
                <a16:creationId xmlns:a16="http://schemas.microsoft.com/office/drawing/2014/main" id="{0D6DE2BF-8BA6-4357-86BD-9B1FCF3FCCA2}"/>
              </a:ext>
            </a:extLst>
          </p:cNvPr>
          <p:cNvSpPr txBox="1">
            <a:spLocks/>
          </p:cNvSpPr>
          <p:nvPr/>
        </p:nvSpPr>
        <p:spPr>
          <a:xfrm>
            <a:off x="338736" y="834600"/>
            <a:ext cx="10650842" cy="74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Assistant Light"/>
              <a:buNone/>
              <a:defRPr sz="1400" b="0" i="0" u="none" strike="noStrike" cap="none">
                <a:solidFill>
                  <a:schemeClr val="dk1"/>
                </a:solidFill>
                <a:latin typeface="Assistant Light"/>
                <a:ea typeface="Assistant Light"/>
                <a:cs typeface="Assistant Light"/>
                <a:sym typeface="Assistant Light"/>
              </a:defRPr>
            </a:lvl1pPr>
            <a:lvl2pPr marL="914400" marR="0" lvl="1" indent="-3175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2pPr>
            <a:lvl3pPr marL="1371600" marR="0" lvl="2"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3pPr>
            <a:lvl4pPr marL="1828800" marR="0" lvl="3"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4pPr>
            <a:lvl5pPr marL="2286000" marR="0" lvl="4"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5pPr>
            <a:lvl6pPr marL="2743200" marR="0" lvl="5"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6pPr>
            <a:lvl7pPr marL="3200400" marR="0" lvl="6"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7pPr>
            <a:lvl8pPr marL="3657600" marR="0" lvl="7"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8pPr>
            <a:lvl9pPr marL="4114800" marR="0" lvl="8"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9pPr>
          </a:lstStyle>
          <a:p>
            <a:pPr marL="0" indent="0" algn="l"/>
            <a:r>
              <a:rPr lang="en-US" sz="3000" b="1">
                <a:solidFill>
                  <a:schemeClr val="accent1">
                    <a:lumMod val="60000"/>
                    <a:lumOff val="40000"/>
                  </a:schemeClr>
                </a:solidFill>
                <a:latin typeface="Times New Roman" panose="02020603050405020304" pitchFamily="18" charset="0"/>
                <a:cs typeface="Times New Roman" panose="02020603050405020304" pitchFamily="18" charset="0"/>
              </a:rPr>
              <a:t>2.3. Phân tích dữ liệu  </a:t>
            </a:r>
            <a:endParaRPr lang="en-US" sz="3000" b="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56CBB94E-1B5B-43F3-A601-7589A2B23E6D}"/>
              </a:ext>
            </a:extLst>
          </p:cNvPr>
          <p:cNvSpPr/>
          <p:nvPr/>
        </p:nvSpPr>
        <p:spPr>
          <a:xfrm>
            <a:off x="1413935" y="1430217"/>
            <a:ext cx="3447326" cy="1035933"/>
          </a:xfrm>
          <a:prstGeom prst="roundRect">
            <a:avLst/>
          </a:prstGeom>
          <a:solidFill>
            <a:schemeClr val="accent4">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null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từng</a:t>
            </a:r>
            <a:r>
              <a:rPr lang="en-US" sz="2400" dirty="0">
                <a:latin typeface="Times New Roman" panose="02020603050405020304" pitchFamily="18" charset="0"/>
                <a:cs typeface="Times New Roman" panose="02020603050405020304" pitchFamily="18" charset="0"/>
              </a:rPr>
              <a:t> features</a:t>
            </a:r>
          </a:p>
        </p:txBody>
      </p:sp>
      <p:sp>
        <p:nvSpPr>
          <p:cNvPr id="11" name="Rectangle: Rounded Corners 10">
            <a:extLst>
              <a:ext uri="{FF2B5EF4-FFF2-40B4-BE49-F238E27FC236}">
                <a16:creationId xmlns:a16="http://schemas.microsoft.com/office/drawing/2014/main" id="{C6B94B22-D761-4C9D-9EDC-1B983835C435}"/>
              </a:ext>
            </a:extLst>
          </p:cNvPr>
          <p:cNvSpPr/>
          <p:nvPr/>
        </p:nvSpPr>
        <p:spPr>
          <a:xfrm>
            <a:off x="6389120" y="1430217"/>
            <a:ext cx="3532207" cy="1035933"/>
          </a:xfrm>
          <a:prstGeom prst="roundRect">
            <a:avLst/>
          </a:prstGeom>
          <a:solidFill>
            <a:schemeClr val="accent4">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phẩm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endParaRPr lang="en-US" sz="24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F4A0BEB0-6115-4491-B204-BB862468629E}"/>
              </a:ext>
            </a:extLst>
          </p:cNvPr>
          <p:cNvPicPr>
            <a:picLocks noChangeAspect="1"/>
          </p:cNvPicPr>
          <p:nvPr/>
        </p:nvPicPr>
        <p:blipFill>
          <a:blip r:embed="rId2"/>
          <a:stretch>
            <a:fillRect/>
          </a:stretch>
        </p:blipFill>
        <p:spPr>
          <a:xfrm>
            <a:off x="1632133" y="2466150"/>
            <a:ext cx="2579140" cy="3864497"/>
          </a:xfrm>
          <a:prstGeom prst="rect">
            <a:avLst/>
          </a:prstGeom>
        </p:spPr>
      </p:pic>
      <p:pic>
        <p:nvPicPr>
          <p:cNvPr id="13" name="Picture 12">
            <a:extLst>
              <a:ext uri="{FF2B5EF4-FFF2-40B4-BE49-F238E27FC236}">
                <a16:creationId xmlns:a16="http://schemas.microsoft.com/office/drawing/2014/main" id="{B97CDA5B-3D82-4C63-98FC-1D247DC8DDBE}"/>
              </a:ext>
            </a:extLst>
          </p:cNvPr>
          <p:cNvPicPr>
            <a:picLocks noChangeAspect="1"/>
          </p:cNvPicPr>
          <p:nvPr/>
        </p:nvPicPr>
        <p:blipFill>
          <a:blip r:embed="rId3"/>
          <a:stretch>
            <a:fillRect/>
          </a:stretch>
        </p:blipFill>
        <p:spPr>
          <a:xfrm>
            <a:off x="6588683" y="2466151"/>
            <a:ext cx="2743199" cy="2323964"/>
          </a:xfrm>
          <a:prstGeom prst="rect">
            <a:avLst/>
          </a:prstGeom>
        </p:spPr>
      </p:pic>
    </p:spTree>
    <p:extLst>
      <p:ext uri="{BB962C8B-B14F-4D97-AF65-F5344CB8AC3E}">
        <p14:creationId xmlns:p14="http://schemas.microsoft.com/office/powerpoint/2010/main" val="2937788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D019-96A4-4D1E-AFB5-09D65C86E12D}"/>
              </a:ext>
            </a:extLst>
          </p:cNvPr>
          <p:cNvSpPr>
            <a:spLocks noGrp="1"/>
          </p:cNvSpPr>
          <p:nvPr>
            <p:ph type="title"/>
          </p:nvPr>
        </p:nvSpPr>
        <p:spPr/>
        <p:txBody>
          <a:bodyPr/>
          <a:lstStyle/>
          <a:p>
            <a:r>
              <a:rPr lang="en-US"/>
              <a:t>II. Khám Phá Dữ Liệu </a:t>
            </a:r>
          </a:p>
        </p:txBody>
      </p:sp>
      <p:sp>
        <p:nvSpPr>
          <p:cNvPr id="6" name="Slide Number Placeholder 5">
            <a:extLst>
              <a:ext uri="{FF2B5EF4-FFF2-40B4-BE49-F238E27FC236}">
                <a16:creationId xmlns:a16="http://schemas.microsoft.com/office/drawing/2014/main" id="{11E4677A-4F02-4478-B9B8-685D0B6264D3}"/>
              </a:ext>
            </a:extLst>
          </p:cNvPr>
          <p:cNvSpPr>
            <a:spLocks noGrp="1"/>
          </p:cNvSpPr>
          <p:nvPr>
            <p:ph type="sldNum" sz="quarter" idx="12"/>
          </p:nvPr>
        </p:nvSpPr>
        <p:spPr/>
        <p:txBody>
          <a:bodyPr/>
          <a:lstStyle/>
          <a:p>
            <a:fld id="{9EA0BE3B-158A-4EDF-80DC-E394A0D1600F}" type="slidenum">
              <a:rPr lang="en-US" smtClean="0"/>
              <a:pPr/>
              <a:t>8</a:t>
            </a:fld>
            <a:endParaRPr lang="en-US"/>
          </a:p>
        </p:txBody>
      </p:sp>
      <p:sp>
        <p:nvSpPr>
          <p:cNvPr id="7" name="Google Shape;168;p30">
            <a:extLst>
              <a:ext uri="{FF2B5EF4-FFF2-40B4-BE49-F238E27FC236}">
                <a16:creationId xmlns:a16="http://schemas.microsoft.com/office/drawing/2014/main" id="{0D6DE2BF-8BA6-4357-86BD-9B1FCF3FCCA2}"/>
              </a:ext>
            </a:extLst>
          </p:cNvPr>
          <p:cNvSpPr txBox="1">
            <a:spLocks/>
          </p:cNvSpPr>
          <p:nvPr/>
        </p:nvSpPr>
        <p:spPr>
          <a:xfrm>
            <a:off x="338736" y="834600"/>
            <a:ext cx="10650842" cy="74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Assistant Light"/>
              <a:buNone/>
              <a:defRPr sz="1400" b="0" i="0" u="none" strike="noStrike" cap="none">
                <a:solidFill>
                  <a:schemeClr val="dk1"/>
                </a:solidFill>
                <a:latin typeface="Assistant Light"/>
                <a:ea typeface="Assistant Light"/>
                <a:cs typeface="Assistant Light"/>
                <a:sym typeface="Assistant Light"/>
              </a:defRPr>
            </a:lvl1pPr>
            <a:lvl2pPr marL="914400" marR="0" lvl="1" indent="-3175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2pPr>
            <a:lvl3pPr marL="1371600" marR="0" lvl="2"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3pPr>
            <a:lvl4pPr marL="1828800" marR="0" lvl="3"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4pPr>
            <a:lvl5pPr marL="2286000" marR="0" lvl="4"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5pPr>
            <a:lvl6pPr marL="2743200" marR="0" lvl="5"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6pPr>
            <a:lvl7pPr marL="3200400" marR="0" lvl="6"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7pPr>
            <a:lvl8pPr marL="3657600" marR="0" lvl="7"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8pPr>
            <a:lvl9pPr marL="4114800" marR="0" lvl="8"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9pPr>
          </a:lstStyle>
          <a:p>
            <a:pPr marL="0" indent="0" algn="l"/>
            <a:r>
              <a:rPr lang="en-US" sz="3000" b="1">
                <a:solidFill>
                  <a:schemeClr val="accent1">
                    <a:lumMod val="60000"/>
                    <a:lumOff val="40000"/>
                  </a:schemeClr>
                </a:solidFill>
                <a:latin typeface="Times New Roman" panose="02020603050405020304" pitchFamily="18" charset="0"/>
                <a:cs typeface="Times New Roman" panose="02020603050405020304" pitchFamily="18" charset="0"/>
              </a:rPr>
              <a:t>2.3. Phân tích dữ liệu  </a:t>
            </a:r>
            <a:endParaRPr lang="en-US" sz="3000" b="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0BEF5D1-EDD9-40CC-A2B9-3DB409C1804C}"/>
              </a:ext>
            </a:extLst>
          </p:cNvPr>
          <p:cNvSpPr txBox="1"/>
          <p:nvPr/>
        </p:nvSpPr>
        <p:spPr>
          <a:xfrm>
            <a:off x="1098214" y="1398412"/>
            <a:ext cx="6562846"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Top10 Categories of liquors that has highest sale</a:t>
            </a:r>
          </a:p>
        </p:txBody>
      </p:sp>
      <p:pic>
        <p:nvPicPr>
          <p:cNvPr id="15" name="Picture 14">
            <a:extLst>
              <a:ext uri="{FF2B5EF4-FFF2-40B4-BE49-F238E27FC236}">
                <a16:creationId xmlns:a16="http://schemas.microsoft.com/office/drawing/2014/main" id="{E471E8AA-C094-46AE-8C15-DE001A80CDB9}"/>
              </a:ext>
            </a:extLst>
          </p:cNvPr>
          <p:cNvPicPr/>
          <p:nvPr/>
        </p:nvPicPr>
        <p:blipFill>
          <a:blip r:embed="rId2"/>
          <a:stretch>
            <a:fillRect/>
          </a:stretch>
        </p:blipFill>
        <p:spPr>
          <a:xfrm>
            <a:off x="1098213" y="1931282"/>
            <a:ext cx="7374667" cy="3714509"/>
          </a:xfrm>
          <a:prstGeom prst="rect">
            <a:avLst/>
          </a:prstGeom>
        </p:spPr>
      </p:pic>
    </p:spTree>
    <p:extLst>
      <p:ext uri="{BB962C8B-B14F-4D97-AF65-F5344CB8AC3E}">
        <p14:creationId xmlns:p14="http://schemas.microsoft.com/office/powerpoint/2010/main" val="2585162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D019-96A4-4D1E-AFB5-09D65C86E12D}"/>
              </a:ext>
            </a:extLst>
          </p:cNvPr>
          <p:cNvSpPr>
            <a:spLocks noGrp="1"/>
          </p:cNvSpPr>
          <p:nvPr>
            <p:ph type="title"/>
          </p:nvPr>
        </p:nvSpPr>
        <p:spPr/>
        <p:txBody>
          <a:bodyPr/>
          <a:lstStyle/>
          <a:p>
            <a:r>
              <a:rPr lang="en-US"/>
              <a:t>II. Khám Phá Dữ Liệu </a:t>
            </a:r>
          </a:p>
        </p:txBody>
      </p:sp>
      <p:sp>
        <p:nvSpPr>
          <p:cNvPr id="6" name="Slide Number Placeholder 5">
            <a:extLst>
              <a:ext uri="{FF2B5EF4-FFF2-40B4-BE49-F238E27FC236}">
                <a16:creationId xmlns:a16="http://schemas.microsoft.com/office/drawing/2014/main" id="{11E4677A-4F02-4478-B9B8-685D0B6264D3}"/>
              </a:ext>
            </a:extLst>
          </p:cNvPr>
          <p:cNvSpPr>
            <a:spLocks noGrp="1"/>
          </p:cNvSpPr>
          <p:nvPr>
            <p:ph type="sldNum" sz="quarter" idx="12"/>
          </p:nvPr>
        </p:nvSpPr>
        <p:spPr/>
        <p:txBody>
          <a:bodyPr/>
          <a:lstStyle/>
          <a:p>
            <a:fld id="{9EA0BE3B-158A-4EDF-80DC-E394A0D1600F}" type="slidenum">
              <a:rPr lang="en-US" smtClean="0"/>
              <a:pPr/>
              <a:t>9</a:t>
            </a:fld>
            <a:endParaRPr lang="en-US"/>
          </a:p>
        </p:txBody>
      </p:sp>
      <p:sp>
        <p:nvSpPr>
          <p:cNvPr id="7" name="Google Shape;168;p30">
            <a:extLst>
              <a:ext uri="{FF2B5EF4-FFF2-40B4-BE49-F238E27FC236}">
                <a16:creationId xmlns:a16="http://schemas.microsoft.com/office/drawing/2014/main" id="{0D6DE2BF-8BA6-4357-86BD-9B1FCF3FCCA2}"/>
              </a:ext>
            </a:extLst>
          </p:cNvPr>
          <p:cNvSpPr txBox="1">
            <a:spLocks/>
          </p:cNvSpPr>
          <p:nvPr/>
        </p:nvSpPr>
        <p:spPr>
          <a:xfrm>
            <a:off x="338736" y="901712"/>
            <a:ext cx="10650842" cy="74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Assistant Light"/>
              <a:buNone/>
              <a:defRPr sz="1400" b="0" i="0" u="none" strike="noStrike" cap="none">
                <a:solidFill>
                  <a:schemeClr val="dk1"/>
                </a:solidFill>
                <a:latin typeface="Assistant Light"/>
                <a:ea typeface="Assistant Light"/>
                <a:cs typeface="Assistant Light"/>
                <a:sym typeface="Assistant Light"/>
              </a:defRPr>
            </a:lvl1pPr>
            <a:lvl2pPr marL="914400" marR="0" lvl="1" indent="-3175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2pPr>
            <a:lvl3pPr marL="1371600" marR="0" lvl="2"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3pPr>
            <a:lvl4pPr marL="1828800" marR="0" lvl="3"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4pPr>
            <a:lvl5pPr marL="2286000" marR="0" lvl="4"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5pPr>
            <a:lvl6pPr marL="2743200" marR="0" lvl="5"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6pPr>
            <a:lvl7pPr marL="3200400" marR="0" lvl="6"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7pPr>
            <a:lvl8pPr marL="3657600" marR="0" lvl="7"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8pPr>
            <a:lvl9pPr marL="4114800" marR="0" lvl="8" indent="-304800" algn="ctr" rtl="0">
              <a:lnSpc>
                <a:spcPct val="100000"/>
              </a:lnSpc>
              <a:spcBef>
                <a:spcPts val="0"/>
              </a:spcBef>
              <a:spcAft>
                <a:spcPts val="0"/>
              </a:spcAft>
              <a:buClr>
                <a:schemeClr val="dk1"/>
              </a:buClr>
              <a:buSzPts val="1200"/>
              <a:buFont typeface="Assistant Light"/>
              <a:buNone/>
              <a:defRPr sz="1200" b="0" i="0" u="none" strike="noStrike" cap="none">
                <a:solidFill>
                  <a:schemeClr val="dk1"/>
                </a:solidFill>
                <a:latin typeface="Assistant Light"/>
                <a:ea typeface="Assistant Light"/>
                <a:cs typeface="Assistant Light"/>
                <a:sym typeface="Assistant Light"/>
              </a:defRPr>
            </a:lvl9pPr>
          </a:lstStyle>
          <a:p>
            <a:pPr marL="0" indent="0" algn="l"/>
            <a:r>
              <a:rPr lang="en-US" sz="3000" b="1">
                <a:solidFill>
                  <a:schemeClr val="accent1">
                    <a:lumMod val="60000"/>
                    <a:lumOff val="40000"/>
                  </a:schemeClr>
                </a:solidFill>
                <a:latin typeface="Times New Roman" panose="02020603050405020304" pitchFamily="18" charset="0"/>
                <a:cs typeface="Times New Roman" panose="02020603050405020304" pitchFamily="18" charset="0"/>
              </a:rPr>
              <a:t>2.3. Phân tích dữ liệu  </a:t>
            </a:r>
            <a:endParaRPr lang="en-US" sz="3000" b="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7CD02E0-B0DB-495A-9F2C-37F5FB9625CE}"/>
              </a:ext>
            </a:extLst>
          </p:cNvPr>
          <p:cNvSpPr txBox="1"/>
          <p:nvPr/>
        </p:nvSpPr>
        <p:spPr>
          <a:xfrm>
            <a:off x="695543" y="1538918"/>
            <a:ext cx="6562846"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Sale of liquor by city name (Top20)</a:t>
            </a:r>
          </a:p>
        </p:txBody>
      </p:sp>
      <p:pic>
        <p:nvPicPr>
          <p:cNvPr id="11" name="Picture 10">
            <a:extLst>
              <a:ext uri="{FF2B5EF4-FFF2-40B4-BE49-F238E27FC236}">
                <a16:creationId xmlns:a16="http://schemas.microsoft.com/office/drawing/2014/main" id="{9FAC4B11-DF96-4349-A1FD-7A8FFB9DC1D7}"/>
              </a:ext>
            </a:extLst>
          </p:cNvPr>
          <p:cNvPicPr/>
          <p:nvPr/>
        </p:nvPicPr>
        <p:blipFill>
          <a:blip r:embed="rId2"/>
          <a:stretch>
            <a:fillRect/>
          </a:stretch>
        </p:blipFill>
        <p:spPr>
          <a:xfrm>
            <a:off x="695542" y="2174964"/>
            <a:ext cx="8599459" cy="3974166"/>
          </a:xfrm>
          <a:prstGeom prst="rect">
            <a:avLst/>
          </a:prstGeom>
        </p:spPr>
      </p:pic>
      <p:pic>
        <p:nvPicPr>
          <p:cNvPr id="12" name="Picture 11">
            <a:extLst>
              <a:ext uri="{FF2B5EF4-FFF2-40B4-BE49-F238E27FC236}">
                <a16:creationId xmlns:a16="http://schemas.microsoft.com/office/drawing/2014/main" id="{B894A032-4158-4C71-BA06-B1EC6030938B}"/>
              </a:ext>
            </a:extLst>
          </p:cNvPr>
          <p:cNvPicPr/>
          <p:nvPr/>
        </p:nvPicPr>
        <p:blipFill>
          <a:blip r:embed="rId3"/>
          <a:stretch>
            <a:fillRect/>
          </a:stretch>
        </p:blipFill>
        <p:spPr>
          <a:xfrm>
            <a:off x="695541" y="2102167"/>
            <a:ext cx="8599459" cy="3854121"/>
          </a:xfrm>
          <a:prstGeom prst="rect">
            <a:avLst/>
          </a:prstGeom>
        </p:spPr>
      </p:pic>
      <p:pic>
        <p:nvPicPr>
          <p:cNvPr id="13" name="Picture 12">
            <a:extLst>
              <a:ext uri="{FF2B5EF4-FFF2-40B4-BE49-F238E27FC236}">
                <a16:creationId xmlns:a16="http://schemas.microsoft.com/office/drawing/2014/main" id="{06829286-3384-4C3F-BA4F-43A96FA19356}"/>
              </a:ext>
            </a:extLst>
          </p:cNvPr>
          <p:cNvPicPr/>
          <p:nvPr/>
        </p:nvPicPr>
        <p:blipFill>
          <a:blip r:embed="rId4"/>
          <a:stretch>
            <a:fillRect/>
          </a:stretch>
        </p:blipFill>
        <p:spPr>
          <a:xfrm>
            <a:off x="695539" y="2000583"/>
            <a:ext cx="8460971" cy="4073046"/>
          </a:xfrm>
          <a:prstGeom prst="rect">
            <a:avLst/>
          </a:prstGeom>
        </p:spPr>
      </p:pic>
    </p:spTree>
    <p:extLst>
      <p:ext uri="{BB962C8B-B14F-4D97-AF65-F5344CB8AC3E}">
        <p14:creationId xmlns:p14="http://schemas.microsoft.com/office/powerpoint/2010/main" val="160609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119</TotalTime>
  <Words>1603</Words>
  <Application>Microsoft Office PowerPoint</Application>
  <PresentationFormat>Widescreen</PresentationFormat>
  <Paragraphs>176</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Assistant Light</vt:lpstr>
      <vt:lpstr>Calibri</vt:lpstr>
      <vt:lpstr>Lato</vt:lpstr>
      <vt:lpstr>Marvel</vt:lpstr>
      <vt:lpstr>Times New Roman</vt:lpstr>
      <vt:lpstr>Office Theme</vt:lpstr>
      <vt:lpstr>PowerPoint Presentation</vt:lpstr>
      <vt:lpstr>Mục Lục</vt:lpstr>
      <vt:lpstr>I. Giới Thiệu Đề Tài </vt:lpstr>
      <vt:lpstr>II. Khám Phá Dữ Liệu </vt:lpstr>
      <vt:lpstr>II. Khám Phá Dữ Liệu </vt:lpstr>
      <vt:lpstr>II. Khám Phá Dữ Liệu </vt:lpstr>
      <vt:lpstr>II. Khám Phá Dữ Liệu </vt:lpstr>
      <vt:lpstr>II. Khám Phá Dữ Liệu </vt:lpstr>
      <vt:lpstr>II. Khám Phá Dữ Liệu </vt:lpstr>
      <vt:lpstr>II. Khám Phá Dữ Liệu </vt:lpstr>
      <vt:lpstr>II. Khám Phá Dữ Liệu </vt:lpstr>
      <vt:lpstr>II. Khám Phá Dữ Liệu </vt:lpstr>
      <vt:lpstr>II. Khám Phá Dữ Liệu </vt:lpstr>
      <vt:lpstr>III. Cơ sở lý thuyết</vt:lpstr>
      <vt:lpstr>III. Cơ sở lý thuyết</vt:lpstr>
      <vt:lpstr>III. Cơ sở lý thuyết</vt:lpstr>
      <vt:lpstr>III. Cơ sở lý thuyết</vt:lpstr>
      <vt:lpstr>III. Cơ sở lý thuyết</vt:lpstr>
      <vt:lpstr>III. Cơ sở lý thuyết</vt:lpstr>
      <vt:lpstr>IV. Thử Nghiệm Và Đánh Giá Mô Hình </vt:lpstr>
      <vt:lpstr>IV. Thử Nghiệm Và Đánh Giá Mô Hình </vt:lpstr>
      <vt:lpstr>IV. Thử Nghiệm Và Đánh Giá Mô Hình </vt:lpstr>
      <vt:lpstr>IV. Thử Nghiệm Và Đánh Giá Mô Hình </vt:lpstr>
      <vt:lpstr>IV. Thử Nghiệm Và Đánh Giá Mô Hình </vt:lpstr>
      <vt:lpstr>V. Kết Luận Và Hướng Phát Triển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nguyen tuan</cp:lastModifiedBy>
  <cp:revision>10</cp:revision>
  <dcterms:created xsi:type="dcterms:W3CDTF">2021-05-28T04:32:29Z</dcterms:created>
  <dcterms:modified xsi:type="dcterms:W3CDTF">2022-01-23T10:19:04Z</dcterms:modified>
</cp:coreProperties>
</file>