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81" r:id="rId1"/>
  </p:sldMasterIdLst>
  <p:notesMasterIdLst>
    <p:notesMasterId r:id="rId7"/>
  </p:notesMasterIdLst>
  <p:sldIdLst>
    <p:sldId id="256" r:id="rId2"/>
    <p:sldId id="257" r:id="rId3"/>
    <p:sldId id="291" r:id="rId4"/>
    <p:sldId id="292" r:id="rId5"/>
    <p:sldId id="293" r:id="rId6"/>
  </p:sldIdLst>
  <p:sldSz cx="9144000" cy="5143500" type="screen16x9"/>
  <p:notesSz cx="6858000" cy="9144000"/>
  <p:embeddedFontLst>
    <p:embeddedFont>
      <p:font typeface="Nanum Gothic Coding" panose="020B0604020202020204" charset="-127"/>
      <p:regular r:id="rId8"/>
      <p:bold r:id="rId9"/>
    </p:embeddedFont>
    <p:embeddedFont>
      <p:font typeface="Anaheim" panose="020B0604020202020204" charset="0"/>
      <p:regular r:id="rId10"/>
    </p:embeddedFont>
    <p:embeddedFont>
      <p:font typeface="Dosis" pitchFamily="2" charset="0"/>
      <p:regular r:id="rId11"/>
      <p:bold r:id="rId12"/>
    </p:embeddedFont>
    <p:embeddedFont>
      <p:font typeface="Lora" pitchFamily="2" charset="0"/>
      <p:regular r:id="rId13"/>
      <p:bold r:id="rId14"/>
      <p:italic r:id="rId15"/>
      <p:boldItalic r:id="rId16"/>
    </p:embeddedFont>
    <p:embeddedFont>
      <p:font typeface="Roboto Condensed Light" panose="02000000000000000000" pitchFamily="2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290EB9-9A9B-4590-812B-459CDA3503ED}">
  <a:tblStyle styleId="{28290EB9-9A9B-4590-812B-459CDA3503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" name="Google Shape;50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0" name="Google Shape;51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Google Shape;5129;g1168376c62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0" name="Google Shape;5130;g1168376c62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Google Shape;5129;g1168376c62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0" name="Google Shape;5130;g1168376c62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761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Google Shape;5129;g1168376c62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0" name="Google Shape;5130;g1168376c62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664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Google Shape;5129;g1168376c62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0" name="Google Shape;5130;g1168376c62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78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4"/>
            </a:gs>
            <a:gs pos="73000">
              <a:schemeClr val="accent3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10" name="Google Shape;10;p2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2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160" name="Google Shape;160;p2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161" name="Google Shape;161;p2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162" name="Google Shape;162;p2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163" name="Google Shape;163;p2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64" name="Google Shape;164;p2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65" name="Google Shape;165;p2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66" name="Google Shape;166;p2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67" name="Google Shape;167;p2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69" name="Google Shape;169;p2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70" name="Google Shape;170;p2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171" name="Google Shape;171;p2"/>
          <p:cNvSpPr txBox="1">
            <a:spLocks noGrp="1"/>
          </p:cNvSpPr>
          <p:nvPr>
            <p:ph type="ctrTitle"/>
          </p:nvPr>
        </p:nvSpPr>
        <p:spPr>
          <a:xfrm>
            <a:off x="954000" y="1138100"/>
            <a:ext cx="6277800" cy="246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2" name="Google Shape;172;p2"/>
          <p:cNvSpPr txBox="1">
            <a:spLocks noGrp="1"/>
          </p:cNvSpPr>
          <p:nvPr>
            <p:ph type="subTitle" idx="1"/>
          </p:nvPr>
        </p:nvSpPr>
        <p:spPr>
          <a:xfrm>
            <a:off x="954000" y="3702763"/>
            <a:ext cx="5404800" cy="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3" name="Google Shape;173;p2">
            <a:hlinkClick r:id="" action="ppaction://hlinkshowjump?jump=previousslide"/>
          </p:cNvPr>
          <p:cNvSpPr txBox="1">
            <a:spLocks noGrp="1"/>
          </p:cNvSpPr>
          <p:nvPr>
            <p:ph type="subTitle" idx="2"/>
          </p:nvPr>
        </p:nvSpPr>
        <p:spPr>
          <a:xfrm>
            <a:off x="7877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4" name="Google Shape;174;p2">
            <a:hlinkClick r:id="" action="ppaction://hlinkshowjump?jump=nextslide"/>
          </p:cNvPr>
          <p:cNvSpPr txBox="1">
            <a:spLocks noGrp="1"/>
          </p:cNvSpPr>
          <p:nvPr>
            <p:ph type="subTitle" idx="3"/>
          </p:nvPr>
        </p:nvSpPr>
        <p:spPr>
          <a:xfrm>
            <a:off x="76235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accent4"/>
            </a:gs>
            <a:gs pos="73000">
              <a:schemeClr val="accent3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8" name="Google Shape;1668;p13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1669" name="Google Shape;1669;p13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3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3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3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3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3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3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3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3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3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3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3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3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3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3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3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3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3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3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3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3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3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3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3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3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3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3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3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3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3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3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3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3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3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3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3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3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3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3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3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3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3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3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3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3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3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3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3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3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3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3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3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3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3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3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3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3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3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3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3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3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3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3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3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3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3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3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3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3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3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3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3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3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3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3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3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3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3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3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3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3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3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3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3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3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3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3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3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3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3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3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3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3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3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3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3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3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3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3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3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3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3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3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3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3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3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3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3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3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3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3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3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3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3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3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3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3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3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3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3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3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3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3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3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3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3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3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3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3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3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3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3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3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3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3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3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3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3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3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3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3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3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3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3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3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3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3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3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3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8" name="Google Shape;1818;p13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1819" name="Google Shape;1819;p13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1820" name="Google Shape;1820;p13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1821" name="Google Shape;1821;p13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1822" name="Google Shape;1822;p13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823" name="Google Shape;1823;p13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824" name="Google Shape;1824;p13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825" name="Google Shape;1825;p13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826" name="Google Shape;1826;p13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13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828" name="Google Shape;1828;p13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829" name="Google Shape;1829;p13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1830" name="Google Shape;1830;p13"/>
          <p:cNvSpPr txBox="1">
            <a:spLocks noGrp="1"/>
          </p:cNvSpPr>
          <p:nvPr>
            <p:ph type="title"/>
          </p:nvPr>
        </p:nvSpPr>
        <p:spPr>
          <a:xfrm>
            <a:off x="713100" y="620100"/>
            <a:ext cx="7717800" cy="4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31" name="Google Shape;1831;p13"/>
          <p:cNvSpPr txBox="1">
            <a:spLocks noGrp="1"/>
          </p:cNvSpPr>
          <p:nvPr>
            <p:ph type="title" idx="2"/>
          </p:nvPr>
        </p:nvSpPr>
        <p:spPr>
          <a:xfrm>
            <a:off x="2156869" y="1706090"/>
            <a:ext cx="2122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32" name="Google Shape;1832;p13"/>
          <p:cNvSpPr txBox="1">
            <a:spLocks noGrp="1"/>
          </p:cNvSpPr>
          <p:nvPr>
            <p:ph type="subTitle" idx="1"/>
          </p:nvPr>
        </p:nvSpPr>
        <p:spPr>
          <a:xfrm>
            <a:off x="2156875" y="2042808"/>
            <a:ext cx="2122500" cy="5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33" name="Google Shape;1833;p13"/>
          <p:cNvSpPr txBox="1">
            <a:spLocks noGrp="1"/>
          </p:cNvSpPr>
          <p:nvPr>
            <p:ph type="title" idx="3" hasCustomPrompt="1"/>
          </p:nvPr>
        </p:nvSpPr>
        <p:spPr>
          <a:xfrm>
            <a:off x="1470403" y="1706089"/>
            <a:ext cx="565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1834" name="Google Shape;1834;p13"/>
          <p:cNvSpPr txBox="1">
            <a:spLocks noGrp="1"/>
          </p:cNvSpPr>
          <p:nvPr>
            <p:ph type="title" idx="4"/>
          </p:nvPr>
        </p:nvSpPr>
        <p:spPr>
          <a:xfrm>
            <a:off x="5551097" y="1702589"/>
            <a:ext cx="2122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35" name="Google Shape;1835;p13"/>
          <p:cNvSpPr txBox="1">
            <a:spLocks noGrp="1"/>
          </p:cNvSpPr>
          <p:nvPr>
            <p:ph type="subTitle" idx="5"/>
          </p:nvPr>
        </p:nvSpPr>
        <p:spPr>
          <a:xfrm>
            <a:off x="5551100" y="2038579"/>
            <a:ext cx="2122500" cy="5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36" name="Google Shape;1836;p13"/>
          <p:cNvSpPr txBox="1">
            <a:spLocks noGrp="1"/>
          </p:cNvSpPr>
          <p:nvPr>
            <p:ph type="title" idx="6" hasCustomPrompt="1"/>
          </p:nvPr>
        </p:nvSpPr>
        <p:spPr>
          <a:xfrm>
            <a:off x="4864630" y="1702589"/>
            <a:ext cx="565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1837" name="Google Shape;1837;p13"/>
          <p:cNvSpPr txBox="1">
            <a:spLocks noGrp="1"/>
          </p:cNvSpPr>
          <p:nvPr>
            <p:ph type="title" idx="7"/>
          </p:nvPr>
        </p:nvSpPr>
        <p:spPr>
          <a:xfrm>
            <a:off x="2156869" y="3149665"/>
            <a:ext cx="2122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38" name="Google Shape;1838;p13"/>
          <p:cNvSpPr txBox="1">
            <a:spLocks noGrp="1"/>
          </p:cNvSpPr>
          <p:nvPr>
            <p:ph type="subTitle" idx="8"/>
          </p:nvPr>
        </p:nvSpPr>
        <p:spPr>
          <a:xfrm>
            <a:off x="2156875" y="3483929"/>
            <a:ext cx="2122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39" name="Google Shape;1839;p13"/>
          <p:cNvSpPr txBox="1">
            <a:spLocks noGrp="1"/>
          </p:cNvSpPr>
          <p:nvPr>
            <p:ph type="title" idx="9" hasCustomPrompt="1"/>
          </p:nvPr>
        </p:nvSpPr>
        <p:spPr>
          <a:xfrm>
            <a:off x="1470403" y="3153383"/>
            <a:ext cx="565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1840" name="Google Shape;1840;p13"/>
          <p:cNvSpPr txBox="1">
            <a:spLocks noGrp="1"/>
          </p:cNvSpPr>
          <p:nvPr>
            <p:ph type="title" idx="13"/>
          </p:nvPr>
        </p:nvSpPr>
        <p:spPr>
          <a:xfrm>
            <a:off x="5551097" y="3153376"/>
            <a:ext cx="2122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41" name="Google Shape;1841;p13"/>
          <p:cNvSpPr txBox="1">
            <a:spLocks noGrp="1"/>
          </p:cNvSpPr>
          <p:nvPr>
            <p:ph type="subTitle" idx="14"/>
          </p:nvPr>
        </p:nvSpPr>
        <p:spPr>
          <a:xfrm>
            <a:off x="5551100" y="3483929"/>
            <a:ext cx="2122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42" name="Google Shape;1842;p13"/>
          <p:cNvSpPr txBox="1">
            <a:spLocks noGrp="1"/>
          </p:cNvSpPr>
          <p:nvPr>
            <p:ph type="title" idx="15" hasCustomPrompt="1"/>
          </p:nvPr>
        </p:nvSpPr>
        <p:spPr>
          <a:xfrm>
            <a:off x="4864630" y="3153383"/>
            <a:ext cx="565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1843" name="Google Shape;1843;p13">
            <a:hlinkClick r:id="" action="ppaction://hlinkshowjump?jump=previousslide"/>
          </p:cNvPr>
          <p:cNvSpPr txBox="1">
            <a:spLocks noGrp="1"/>
          </p:cNvSpPr>
          <p:nvPr>
            <p:ph type="subTitle" idx="16"/>
          </p:nvPr>
        </p:nvSpPr>
        <p:spPr>
          <a:xfrm>
            <a:off x="7877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44" name="Google Shape;1844;p13">
            <a:hlinkClick r:id="" action="ppaction://hlinkshowjump?jump=nextslide"/>
          </p:cNvPr>
          <p:cNvSpPr txBox="1">
            <a:spLocks noGrp="1"/>
          </p:cNvSpPr>
          <p:nvPr>
            <p:ph type="subTitle" idx="17"/>
          </p:nvPr>
        </p:nvSpPr>
        <p:spPr>
          <a:xfrm>
            <a:off x="76235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12">
    <p:bg>
      <p:bgPr>
        <a:gradFill>
          <a:gsLst>
            <a:gs pos="0">
              <a:schemeClr val="accent4"/>
            </a:gs>
            <a:gs pos="73000">
              <a:schemeClr val="accent3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6" name="Google Shape;1846;p14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1847" name="Google Shape;1847;p14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4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4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4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4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4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4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4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4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4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4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4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4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4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4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4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4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4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4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4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4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4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4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14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4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4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4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4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4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4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4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4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4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4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4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4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4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4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4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14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14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14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14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14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14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4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4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4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4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4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4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4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4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4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4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4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14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4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4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4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4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4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4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4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4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4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4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4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14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14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4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4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4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4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4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4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4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4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4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4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4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4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4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4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4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4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4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4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4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4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4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4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4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4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4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4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4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4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4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4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4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4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4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4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4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4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4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4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4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4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4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4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4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4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4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4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4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4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4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14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14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4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14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14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14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14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14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4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4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4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4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4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4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14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14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14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14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14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14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4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4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4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14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14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4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4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4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4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4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6" name="Google Shape;1996;p14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1997" name="Google Shape;1997;p14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1998" name="Google Shape;1998;p14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1999" name="Google Shape;1999;p14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2000" name="Google Shape;2000;p14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001" name="Google Shape;2001;p14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002" name="Google Shape;2002;p14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003" name="Google Shape;2003;p14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004" name="Google Shape;2004;p14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5" name="Google Shape;2005;p14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006" name="Google Shape;2006;p14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2007" name="Google Shape;2007;p14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2008" name="Google Shape;2008;p14"/>
          <p:cNvSpPr txBox="1">
            <a:spLocks noGrp="1"/>
          </p:cNvSpPr>
          <p:nvPr>
            <p:ph type="title"/>
          </p:nvPr>
        </p:nvSpPr>
        <p:spPr>
          <a:xfrm>
            <a:off x="4240225" y="2474367"/>
            <a:ext cx="3750900" cy="7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09" name="Google Shape;2009;p14"/>
          <p:cNvSpPr txBox="1">
            <a:spLocks noGrp="1"/>
          </p:cNvSpPr>
          <p:nvPr>
            <p:ph type="subTitle" idx="1"/>
          </p:nvPr>
        </p:nvSpPr>
        <p:spPr>
          <a:xfrm>
            <a:off x="4922387" y="3235950"/>
            <a:ext cx="23943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10" name="Google Shape;2010;p14"/>
          <p:cNvSpPr txBox="1">
            <a:spLocks noGrp="1"/>
          </p:cNvSpPr>
          <p:nvPr>
            <p:ph type="title" idx="2" hasCustomPrompt="1"/>
          </p:nvPr>
        </p:nvSpPr>
        <p:spPr>
          <a:xfrm>
            <a:off x="5513875" y="1738839"/>
            <a:ext cx="1203600" cy="7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011" name="Google Shape;2011;p14">
            <a:hlinkClick r:id="" action="ppaction://hlinkshowjump?jump=previousslide"/>
          </p:cNvPr>
          <p:cNvSpPr txBox="1">
            <a:spLocks noGrp="1"/>
          </p:cNvSpPr>
          <p:nvPr>
            <p:ph type="subTitle" idx="3"/>
          </p:nvPr>
        </p:nvSpPr>
        <p:spPr>
          <a:xfrm>
            <a:off x="7877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12" name="Google Shape;2012;p14">
            <a:hlinkClick r:id="" action="ppaction://hlinkshowjump?jump=nextslide"/>
          </p:cNvPr>
          <p:cNvSpPr txBox="1">
            <a:spLocks noGrp="1"/>
          </p:cNvSpPr>
          <p:nvPr>
            <p:ph type="subTitle" idx="4"/>
          </p:nvPr>
        </p:nvSpPr>
        <p:spPr>
          <a:xfrm>
            <a:off x="76235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2"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4" name="Google Shape;2014;p15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2015" name="Google Shape;2015;p15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5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5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5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5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5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5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5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15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15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5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5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5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5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5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5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5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5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5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5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5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5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5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5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5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5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5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5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5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5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5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5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5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5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5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5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5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5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5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5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5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5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5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5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5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5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5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5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5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5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5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5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5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5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5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5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5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5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5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5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5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5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5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5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5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5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5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5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5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5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5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5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5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5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5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5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5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5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5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5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5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5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5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5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5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5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5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5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5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5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5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5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5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5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5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5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5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5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5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5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5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5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5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5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5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5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5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5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5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5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5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5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5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5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5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5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5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5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5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5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5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5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5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5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5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5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5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5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5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5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5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5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5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5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5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5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5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5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5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5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5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5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5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5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5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5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5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5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5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4" name="Google Shape;2164;p15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2165" name="Google Shape;2165;p15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2166" name="Google Shape;2166;p15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2167" name="Google Shape;2167;p15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2168" name="Google Shape;2168;p15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169" name="Google Shape;2169;p15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170" name="Google Shape;2170;p15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171" name="Google Shape;2171;p15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172" name="Google Shape;2172;p15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3" name="Google Shape;2173;p15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174" name="Google Shape;2174;p15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2175" name="Google Shape;2175;p15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2176" name="Google Shape;2176;p15"/>
          <p:cNvSpPr txBox="1">
            <a:spLocks noGrp="1"/>
          </p:cNvSpPr>
          <p:nvPr>
            <p:ph type="title"/>
          </p:nvPr>
        </p:nvSpPr>
        <p:spPr>
          <a:xfrm>
            <a:off x="2798850" y="3273809"/>
            <a:ext cx="35463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177" name="Google Shape;2177;p15"/>
          <p:cNvSpPr txBox="1">
            <a:spLocks noGrp="1"/>
          </p:cNvSpPr>
          <p:nvPr>
            <p:ph type="subTitle" idx="1"/>
          </p:nvPr>
        </p:nvSpPr>
        <p:spPr>
          <a:xfrm>
            <a:off x="2182500" y="1770670"/>
            <a:ext cx="4779000" cy="13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178" name="Google Shape;2178;p15">
            <a:hlinkClick r:id="" action="ppaction://hlinkshowjump?jump=previousslide"/>
          </p:cNvPr>
          <p:cNvSpPr txBox="1">
            <a:spLocks noGrp="1"/>
          </p:cNvSpPr>
          <p:nvPr>
            <p:ph type="subTitle" idx="2"/>
          </p:nvPr>
        </p:nvSpPr>
        <p:spPr>
          <a:xfrm>
            <a:off x="7868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9" name="Google Shape;2179;p15">
            <a:hlinkClick r:id="" action="ppaction://hlinkshowjump?jump=nextslide"/>
          </p:cNvPr>
          <p:cNvSpPr txBox="1">
            <a:spLocks noGrp="1"/>
          </p:cNvSpPr>
          <p:nvPr>
            <p:ph type="subTitle" idx="3"/>
          </p:nvPr>
        </p:nvSpPr>
        <p:spPr>
          <a:xfrm>
            <a:off x="76226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6"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1" name="Google Shape;2181;p16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2182" name="Google Shape;2182;p16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6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6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6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6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6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6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6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6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6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6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6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6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6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6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6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6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6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6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6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6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6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6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6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6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6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6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6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6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6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6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6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6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6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6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6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6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6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6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6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6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6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6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6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6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6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6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6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6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6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6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6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6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6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6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6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6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6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6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6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6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6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6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6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6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6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6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6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6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6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6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6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6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6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6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6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6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6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6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6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6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6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6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6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6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6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6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6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6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6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6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6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6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6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6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6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6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6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16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16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16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16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16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16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16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16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16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6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6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6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6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16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16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6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16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16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16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6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6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6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6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6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6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6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6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16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16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6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6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6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16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16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16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16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16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16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16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16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16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16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16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16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16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16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16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16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16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16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6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1" name="Google Shape;2331;p16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2332" name="Google Shape;2332;p16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2333" name="Google Shape;2333;p16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2334" name="Google Shape;2334;p16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2335" name="Google Shape;2335;p16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336" name="Google Shape;2336;p16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337" name="Google Shape;2337;p16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338" name="Google Shape;2338;p16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339" name="Google Shape;2339;p16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0" name="Google Shape;2340;p16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341" name="Google Shape;2341;p16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2342" name="Google Shape;2342;p16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2343" name="Google Shape;2343;p16"/>
          <p:cNvSpPr txBox="1">
            <a:spLocks noGrp="1"/>
          </p:cNvSpPr>
          <p:nvPr>
            <p:ph type="title"/>
          </p:nvPr>
        </p:nvSpPr>
        <p:spPr>
          <a:xfrm>
            <a:off x="713100" y="620100"/>
            <a:ext cx="7717800" cy="4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44" name="Google Shape;2344;p16"/>
          <p:cNvSpPr txBox="1">
            <a:spLocks noGrp="1"/>
          </p:cNvSpPr>
          <p:nvPr>
            <p:ph type="subTitle" idx="1"/>
          </p:nvPr>
        </p:nvSpPr>
        <p:spPr>
          <a:xfrm>
            <a:off x="873750" y="1284850"/>
            <a:ext cx="3409500" cy="27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45" name="Google Shape;2345;p16"/>
          <p:cNvSpPr txBox="1">
            <a:spLocks noGrp="1"/>
          </p:cNvSpPr>
          <p:nvPr>
            <p:ph type="subTitle" idx="2"/>
          </p:nvPr>
        </p:nvSpPr>
        <p:spPr>
          <a:xfrm>
            <a:off x="4866500" y="1284850"/>
            <a:ext cx="3409500" cy="27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46" name="Google Shape;2346;p16">
            <a:hlinkClick r:id="" action="ppaction://hlinkshowjump?jump=previousslide"/>
          </p:cNvPr>
          <p:cNvSpPr txBox="1">
            <a:spLocks noGrp="1"/>
          </p:cNvSpPr>
          <p:nvPr>
            <p:ph type="subTitle" idx="3"/>
          </p:nvPr>
        </p:nvSpPr>
        <p:spPr>
          <a:xfrm>
            <a:off x="7868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47" name="Google Shape;2347;p16">
            <a:hlinkClick r:id="" action="ppaction://hlinkshowjump?jump=nextslide"/>
          </p:cNvPr>
          <p:cNvSpPr txBox="1">
            <a:spLocks noGrp="1"/>
          </p:cNvSpPr>
          <p:nvPr>
            <p:ph type="subTitle" idx="4"/>
          </p:nvPr>
        </p:nvSpPr>
        <p:spPr>
          <a:xfrm>
            <a:off x="76226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5"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9" name="Google Shape;2349;p17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2350" name="Google Shape;2350;p17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7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7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7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7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7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7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7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7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7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7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7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7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7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7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17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7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17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7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7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7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7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7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17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17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17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17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17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17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17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17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17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17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17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17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17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17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17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7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7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7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17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17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17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17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17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7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17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17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17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17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17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17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17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17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17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17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17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17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17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17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17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7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7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7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7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17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17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7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17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7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7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17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17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7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17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17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7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17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17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7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7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7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7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7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7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7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7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7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7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7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7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7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7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7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7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7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7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7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7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7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7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7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7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7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7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7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7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7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17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7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7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7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7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7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7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7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7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7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7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7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7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7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7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7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7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7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7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7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7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7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7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7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7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7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7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7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7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7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7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7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7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7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7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7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7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7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7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7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9" name="Google Shape;2499;p17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2500" name="Google Shape;2500;p17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2501" name="Google Shape;2501;p17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2502" name="Google Shape;2502;p17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2503" name="Google Shape;2503;p17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504" name="Google Shape;2504;p17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05" name="Google Shape;2505;p17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506" name="Google Shape;2506;p17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07" name="Google Shape;2507;p17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8" name="Google Shape;2508;p17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509" name="Google Shape;2509;p17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2510" name="Google Shape;2510;p17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2511" name="Google Shape;2511;p17"/>
          <p:cNvSpPr txBox="1">
            <a:spLocks noGrp="1"/>
          </p:cNvSpPr>
          <p:nvPr>
            <p:ph type="title"/>
          </p:nvPr>
        </p:nvSpPr>
        <p:spPr>
          <a:xfrm>
            <a:off x="713100" y="620100"/>
            <a:ext cx="7717800" cy="4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12" name="Google Shape;2512;p17"/>
          <p:cNvSpPr txBox="1">
            <a:spLocks noGrp="1"/>
          </p:cNvSpPr>
          <p:nvPr>
            <p:ph type="subTitle" idx="1"/>
          </p:nvPr>
        </p:nvSpPr>
        <p:spPr>
          <a:xfrm>
            <a:off x="1045525" y="2805365"/>
            <a:ext cx="208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13" name="Google Shape;2513;p17"/>
          <p:cNvSpPr txBox="1">
            <a:spLocks noGrp="1"/>
          </p:cNvSpPr>
          <p:nvPr>
            <p:ph type="subTitle" idx="2"/>
          </p:nvPr>
        </p:nvSpPr>
        <p:spPr>
          <a:xfrm>
            <a:off x="1045525" y="3198976"/>
            <a:ext cx="2085600" cy="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4" name="Google Shape;2514;p17"/>
          <p:cNvSpPr txBox="1">
            <a:spLocks noGrp="1"/>
          </p:cNvSpPr>
          <p:nvPr>
            <p:ph type="subTitle" idx="3"/>
          </p:nvPr>
        </p:nvSpPr>
        <p:spPr>
          <a:xfrm>
            <a:off x="3529200" y="2805365"/>
            <a:ext cx="208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15" name="Google Shape;2515;p17"/>
          <p:cNvSpPr txBox="1">
            <a:spLocks noGrp="1"/>
          </p:cNvSpPr>
          <p:nvPr>
            <p:ph type="subTitle" idx="4"/>
          </p:nvPr>
        </p:nvSpPr>
        <p:spPr>
          <a:xfrm>
            <a:off x="3529200" y="3198976"/>
            <a:ext cx="2085600" cy="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6" name="Google Shape;2516;p17"/>
          <p:cNvSpPr txBox="1">
            <a:spLocks noGrp="1"/>
          </p:cNvSpPr>
          <p:nvPr>
            <p:ph type="subTitle" idx="5"/>
          </p:nvPr>
        </p:nvSpPr>
        <p:spPr>
          <a:xfrm>
            <a:off x="6012875" y="2805365"/>
            <a:ext cx="208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17" name="Google Shape;2517;p17"/>
          <p:cNvSpPr txBox="1">
            <a:spLocks noGrp="1"/>
          </p:cNvSpPr>
          <p:nvPr>
            <p:ph type="subTitle" idx="6"/>
          </p:nvPr>
        </p:nvSpPr>
        <p:spPr>
          <a:xfrm>
            <a:off x="6012875" y="3198976"/>
            <a:ext cx="2085600" cy="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8" name="Google Shape;2518;p17">
            <a:hlinkClick r:id="" action="ppaction://hlinkshowjump?jump=previousslide"/>
          </p:cNvPr>
          <p:cNvSpPr txBox="1">
            <a:spLocks noGrp="1"/>
          </p:cNvSpPr>
          <p:nvPr>
            <p:ph type="subTitle" idx="7"/>
          </p:nvPr>
        </p:nvSpPr>
        <p:spPr>
          <a:xfrm>
            <a:off x="7868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19" name="Google Shape;2519;p17">
            <a:hlinkClick r:id="" action="ppaction://hlinkshowjump?jump=nextslide"/>
          </p:cNvPr>
          <p:cNvSpPr txBox="1">
            <a:spLocks noGrp="1"/>
          </p:cNvSpPr>
          <p:nvPr>
            <p:ph type="subTitle" idx="8"/>
          </p:nvPr>
        </p:nvSpPr>
        <p:spPr>
          <a:xfrm>
            <a:off x="76226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5">
    <p:spTree>
      <p:nvGrpSpPr>
        <p:cNvPr id="1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1" name="Google Shape;2521;p18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2522" name="Google Shape;2522;p18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8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8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8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8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8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8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8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8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8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8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8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8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8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8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8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8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8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8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8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8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8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8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8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8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8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8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8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8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8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8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8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8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8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8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8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8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8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8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8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8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8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8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8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8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8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8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8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8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8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8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8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8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8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8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8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8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8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8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8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8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8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8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8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8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8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8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8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8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8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8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8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8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8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8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8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8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8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8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8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8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8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8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8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8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8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8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8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8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8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8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8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8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8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8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8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8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8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8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8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8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8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8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8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8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8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8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8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8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8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8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8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8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8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8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8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8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8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8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8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8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8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8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8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8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8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8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8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8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8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8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8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8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8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8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18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18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8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8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8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8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8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8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8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8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8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8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8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8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1" name="Google Shape;2671;p18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2672" name="Google Shape;2672;p18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2673" name="Google Shape;2673;p18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2674" name="Google Shape;2674;p18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2675" name="Google Shape;2675;p18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676" name="Google Shape;2676;p18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77" name="Google Shape;2677;p18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678" name="Google Shape;2678;p18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79" name="Google Shape;2679;p18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0" name="Google Shape;2680;p18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681" name="Google Shape;2681;p18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2682" name="Google Shape;2682;p18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2683" name="Google Shape;2683;p18"/>
          <p:cNvSpPr txBox="1">
            <a:spLocks noGrp="1"/>
          </p:cNvSpPr>
          <p:nvPr>
            <p:ph type="subTitle" idx="1"/>
          </p:nvPr>
        </p:nvSpPr>
        <p:spPr>
          <a:xfrm>
            <a:off x="5326488" y="1337980"/>
            <a:ext cx="2745000" cy="3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anum Gothic Coding"/>
              <a:buNone/>
              <a:defRPr sz="2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endParaRPr/>
          </a:p>
        </p:txBody>
      </p:sp>
      <p:sp>
        <p:nvSpPr>
          <p:cNvPr id="2684" name="Google Shape;2684;p18"/>
          <p:cNvSpPr txBox="1">
            <a:spLocks noGrp="1"/>
          </p:cNvSpPr>
          <p:nvPr>
            <p:ph type="subTitle" idx="2"/>
          </p:nvPr>
        </p:nvSpPr>
        <p:spPr>
          <a:xfrm>
            <a:off x="5326475" y="1669245"/>
            <a:ext cx="27450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5" name="Google Shape;2685;p18"/>
          <p:cNvSpPr txBox="1">
            <a:spLocks noGrp="1"/>
          </p:cNvSpPr>
          <p:nvPr>
            <p:ph type="subTitle" idx="3"/>
          </p:nvPr>
        </p:nvSpPr>
        <p:spPr>
          <a:xfrm>
            <a:off x="1072513" y="2364081"/>
            <a:ext cx="2745000" cy="3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anum Gothic Coding"/>
              <a:buNone/>
              <a:defRPr sz="2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endParaRPr/>
          </a:p>
        </p:txBody>
      </p:sp>
      <p:sp>
        <p:nvSpPr>
          <p:cNvPr id="2686" name="Google Shape;2686;p18"/>
          <p:cNvSpPr txBox="1">
            <a:spLocks noGrp="1"/>
          </p:cNvSpPr>
          <p:nvPr>
            <p:ph type="subTitle" idx="4"/>
          </p:nvPr>
        </p:nvSpPr>
        <p:spPr>
          <a:xfrm>
            <a:off x="1072500" y="2694465"/>
            <a:ext cx="27450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7" name="Google Shape;2687;p18"/>
          <p:cNvSpPr txBox="1">
            <a:spLocks noGrp="1"/>
          </p:cNvSpPr>
          <p:nvPr>
            <p:ph type="subTitle" idx="5"/>
          </p:nvPr>
        </p:nvSpPr>
        <p:spPr>
          <a:xfrm>
            <a:off x="5326488" y="3390181"/>
            <a:ext cx="2745000" cy="3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anum Gothic Coding"/>
              <a:buNone/>
              <a:defRPr sz="2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endParaRPr/>
          </a:p>
        </p:txBody>
      </p:sp>
      <p:sp>
        <p:nvSpPr>
          <p:cNvPr id="2688" name="Google Shape;2688;p18"/>
          <p:cNvSpPr txBox="1">
            <a:spLocks noGrp="1"/>
          </p:cNvSpPr>
          <p:nvPr>
            <p:ph type="subTitle" idx="6"/>
          </p:nvPr>
        </p:nvSpPr>
        <p:spPr>
          <a:xfrm>
            <a:off x="5326475" y="3721316"/>
            <a:ext cx="27450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9" name="Google Shape;2689;p18"/>
          <p:cNvSpPr txBox="1">
            <a:spLocks noGrp="1"/>
          </p:cNvSpPr>
          <p:nvPr>
            <p:ph type="title"/>
          </p:nvPr>
        </p:nvSpPr>
        <p:spPr>
          <a:xfrm>
            <a:off x="713100" y="620100"/>
            <a:ext cx="7717800" cy="4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90" name="Google Shape;2690;p18">
            <a:hlinkClick r:id="" action="ppaction://hlinkshowjump?jump=previousslide"/>
          </p:cNvPr>
          <p:cNvSpPr txBox="1">
            <a:spLocks noGrp="1"/>
          </p:cNvSpPr>
          <p:nvPr>
            <p:ph type="subTitle" idx="7"/>
          </p:nvPr>
        </p:nvSpPr>
        <p:spPr>
          <a:xfrm>
            <a:off x="7868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91" name="Google Shape;2691;p18">
            <a:hlinkClick r:id="" action="ppaction://hlinkshowjump?jump=nextslide"/>
          </p:cNvPr>
          <p:cNvSpPr txBox="1">
            <a:spLocks noGrp="1"/>
          </p:cNvSpPr>
          <p:nvPr>
            <p:ph type="subTitle" idx="8"/>
          </p:nvPr>
        </p:nvSpPr>
        <p:spPr>
          <a:xfrm>
            <a:off x="76226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4"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3" name="Google Shape;2693;p19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2694" name="Google Shape;2694;p19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19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9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9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9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9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9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9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9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9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9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9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9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9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9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9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9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19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9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9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19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19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19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9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9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9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9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9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9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9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9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9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9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9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9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9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9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9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9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9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9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9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9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9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9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9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9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9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9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9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9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9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9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9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9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9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9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9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9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19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19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9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19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19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19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19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9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9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9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9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9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9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19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19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19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19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19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19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19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19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19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19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19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19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19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19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19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9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9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9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9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9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9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9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9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9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9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9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9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9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9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19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9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9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9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9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9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9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9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9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9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9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9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9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9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9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9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9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9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9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9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9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9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9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9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9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9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9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9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9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9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9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9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9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9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9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9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9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9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9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9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9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9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9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9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9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9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9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9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3" name="Google Shape;2843;p19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2844" name="Google Shape;2844;p19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2845" name="Google Shape;2845;p19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2846" name="Google Shape;2846;p19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2847" name="Google Shape;2847;p19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48" name="Google Shape;2848;p19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49" name="Google Shape;2849;p19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50" name="Google Shape;2850;p19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51" name="Google Shape;2851;p19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2" name="Google Shape;2852;p19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53" name="Google Shape;2853;p19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2854" name="Google Shape;2854;p19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2855" name="Google Shape;2855;p19"/>
          <p:cNvSpPr txBox="1">
            <a:spLocks noGrp="1"/>
          </p:cNvSpPr>
          <p:nvPr>
            <p:ph type="title"/>
          </p:nvPr>
        </p:nvSpPr>
        <p:spPr>
          <a:xfrm>
            <a:off x="713100" y="620100"/>
            <a:ext cx="7717800" cy="4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56" name="Google Shape;2856;p19"/>
          <p:cNvSpPr txBox="1">
            <a:spLocks noGrp="1"/>
          </p:cNvSpPr>
          <p:nvPr>
            <p:ph type="subTitle" idx="1"/>
          </p:nvPr>
        </p:nvSpPr>
        <p:spPr>
          <a:xfrm>
            <a:off x="1026501" y="1698250"/>
            <a:ext cx="198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57" name="Google Shape;2857;p19"/>
          <p:cNvSpPr txBox="1">
            <a:spLocks noGrp="1"/>
          </p:cNvSpPr>
          <p:nvPr>
            <p:ph type="subTitle" idx="2"/>
          </p:nvPr>
        </p:nvSpPr>
        <p:spPr>
          <a:xfrm>
            <a:off x="1026500" y="2091850"/>
            <a:ext cx="19818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8" name="Google Shape;2858;p19"/>
          <p:cNvSpPr txBox="1">
            <a:spLocks noGrp="1"/>
          </p:cNvSpPr>
          <p:nvPr>
            <p:ph type="subTitle" idx="3"/>
          </p:nvPr>
        </p:nvSpPr>
        <p:spPr>
          <a:xfrm>
            <a:off x="6135699" y="1698250"/>
            <a:ext cx="198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59" name="Google Shape;2859;p19"/>
          <p:cNvSpPr txBox="1">
            <a:spLocks noGrp="1"/>
          </p:cNvSpPr>
          <p:nvPr>
            <p:ph type="subTitle" idx="4"/>
          </p:nvPr>
        </p:nvSpPr>
        <p:spPr>
          <a:xfrm>
            <a:off x="6135700" y="2091850"/>
            <a:ext cx="19818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0" name="Google Shape;2860;p19"/>
          <p:cNvSpPr txBox="1">
            <a:spLocks noGrp="1"/>
          </p:cNvSpPr>
          <p:nvPr>
            <p:ph type="subTitle" idx="5"/>
          </p:nvPr>
        </p:nvSpPr>
        <p:spPr>
          <a:xfrm>
            <a:off x="1026501" y="3275661"/>
            <a:ext cx="198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61" name="Google Shape;2861;p19"/>
          <p:cNvSpPr txBox="1">
            <a:spLocks noGrp="1"/>
          </p:cNvSpPr>
          <p:nvPr>
            <p:ph type="subTitle" idx="6"/>
          </p:nvPr>
        </p:nvSpPr>
        <p:spPr>
          <a:xfrm>
            <a:off x="1026500" y="3669249"/>
            <a:ext cx="19818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2" name="Google Shape;2862;p19"/>
          <p:cNvSpPr txBox="1">
            <a:spLocks noGrp="1"/>
          </p:cNvSpPr>
          <p:nvPr>
            <p:ph type="subTitle" idx="7"/>
          </p:nvPr>
        </p:nvSpPr>
        <p:spPr>
          <a:xfrm>
            <a:off x="6135699" y="3275661"/>
            <a:ext cx="198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63" name="Google Shape;2863;p19"/>
          <p:cNvSpPr txBox="1">
            <a:spLocks noGrp="1"/>
          </p:cNvSpPr>
          <p:nvPr>
            <p:ph type="subTitle" idx="8"/>
          </p:nvPr>
        </p:nvSpPr>
        <p:spPr>
          <a:xfrm>
            <a:off x="6135700" y="3669249"/>
            <a:ext cx="19818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4" name="Google Shape;2864;p19">
            <a:hlinkClick r:id="" action="ppaction://hlinkshowjump?jump=previousslide"/>
          </p:cNvPr>
          <p:cNvSpPr txBox="1">
            <a:spLocks noGrp="1"/>
          </p:cNvSpPr>
          <p:nvPr>
            <p:ph type="subTitle" idx="9"/>
          </p:nvPr>
        </p:nvSpPr>
        <p:spPr>
          <a:xfrm>
            <a:off x="7868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65" name="Google Shape;2865;p19">
            <a:hlinkClick r:id="" action="ppaction://hlinkshowjump?jump=nextslide"/>
          </p:cNvPr>
          <p:cNvSpPr txBox="1">
            <a:spLocks noGrp="1"/>
          </p:cNvSpPr>
          <p:nvPr>
            <p:ph type="subTitle" idx="13"/>
          </p:nvPr>
        </p:nvSpPr>
        <p:spPr>
          <a:xfrm>
            <a:off x="76226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21">
    <p:bg>
      <p:bgPr>
        <a:gradFill>
          <a:gsLst>
            <a:gs pos="0">
              <a:schemeClr val="accent4"/>
            </a:gs>
            <a:gs pos="73000">
              <a:schemeClr val="accent3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" name="Google Shape;2867;p20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2868" name="Google Shape;2868;p20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0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0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0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0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0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0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0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0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0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0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0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0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0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0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0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0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0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0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0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0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0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0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0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0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0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0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0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0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0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0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0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0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0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0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0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0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0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0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0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0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0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0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0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0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0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0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0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0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0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0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0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0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0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0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0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0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0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0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0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0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0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0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0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0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0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0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20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20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20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0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20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20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0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0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0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0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0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0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0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0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0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0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0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0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0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0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0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0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0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0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0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0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0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0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0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0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0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0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0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0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0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0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0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0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0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0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0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0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0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0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0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0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0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0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0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0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0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0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0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0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0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0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0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0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0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0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0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0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0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0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0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0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0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0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0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0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0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0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0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0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0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0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0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0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0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0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0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0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7" name="Google Shape;3017;p20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3018" name="Google Shape;3018;p20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3019" name="Google Shape;3019;p20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3020" name="Google Shape;3020;p20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3021" name="Google Shape;3021;p20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022" name="Google Shape;3022;p20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023" name="Google Shape;3023;p20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024" name="Google Shape;3024;p20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025" name="Google Shape;3025;p20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6" name="Google Shape;3026;p20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027" name="Google Shape;3027;p20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3028" name="Google Shape;3028;p20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3029" name="Google Shape;3029;p20"/>
          <p:cNvSpPr txBox="1">
            <a:spLocks noGrp="1"/>
          </p:cNvSpPr>
          <p:nvPr>
            <p:ph type="title"/>
          </p:nvPr>
        </p:nvSpPr>
        <p:spPr>
          <a:xfrm>
            <a:off x="713100" y="620100"/>
            <a:ext cx="7717800" cy="4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30" name="Google Shape;3030;p20"/>
          <p:cNvSpPr txBox="1">
            <a:spLocks noGrp="1"/>
          </p:cNvSpPr>
          <p:nvPr>
            <p:ph type="subTitle" idx="1"/>
          </p:nvPr>
        </p:nvSpPr>
        <p:spPr>
          <a:xfrm>
            <a:off x="1026500" y="1736100"/>
            <a:ext cx="18534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1" name="Google Shape;3031;p20"/>
          <p:cNvSpPr txBox="1">
            <a:spLocks noGrp="1"/>
          </p:cNvSpPr>
          <p:nvPr>
            <p:ph type="subTitle" idx="2"/>
          </p:nvPr>
        </p:nvSpPr>
        <p:spPr>
          <a:xfrm>
            <a:off x="1026500" y="2040552"/>
            <a:ext cx="18534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2" name="Google Shape;3032;p20"/>
          <p:cNvSpPr txBox="1">
            <a:spLocks noGrp="1"/>
          </p:cNvSpPr>
          <p:nvPr>
            <p:ph type="subTitle" idx="3"/>
          </p:nvPr>
        </p:nvSpPr>
        <p:spPr>
          <a:xfrm>
            <a:off x="6264100" y="1736100"/>
            <a:ext cx="18534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3" name="Google Shape;3033;p20"/>
          <p:cNvSpPr txBox="1">
            <a:spLocks noGrp="1"/>
          </p:cNvSpPr>
          <p:nvPr>
            <p:ph type="subTitle" idx="4"/>
          </p:nvPr>
        </p:nvSpPr>
        <p:spPr>
          <a:xfrm>
            <a:off x="6264100" y="2040550"/>
            <a:ext cx="18534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4" name="Google Shape;3034;p20"/>
          <p:cNvSpPr txBox="1">
            <a:spLocks noGrp="1"/>
          </p:cNvSpPr>
          <p:nvPr>
            <p:ph type="subTitle" idx="5"/>
          </p:nvPr>
        </p:nvSpPr>
        <p:spPr>
          <a:xfrm>
            <a:off x="1026500" y="3174674"/>
            <a:ext cx="18534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5" name="Google Shape;3035;p20"/>
          <p:cNvSpPr txBox="1">
            <a:spLocks noGrp="1"/>
          </p:cNvSpPr>
          <p:nvPr>
            <p:ph type="subTitle" idx="6"/>
          </p:nvPr>
        </p:nvSpPr>
        <p:spPr>
          <a:xfrm>
            <a:off x="1026500" y="3483798"/>
            <a:ext cx="18534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6" name="Google Shape;3036;p20"/>
          <p:cNvSpPr txBox="1">
            <a:spLocks noGrp="1"/>
          </p:cNvSpPr>
          <p:nvPr>
            <p:ph type="subTitle" idx="7"/>
          </p:nvPr>
        </p:nvSpPr>
        <p:spPr>
          <a:xfrm>
            <a:off x="6264100" y="3174677"/>
            <a:ext cx="18534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7" name="Google Shape;3037;p20"/>
          <p:cNvSpPr txBox="1">
            <a:spLocks noGrp="1"/>
          </p:cNvSpPr>
          <p:nvPr>
            <p:ph type="subTitle" idx="8"/>
          </p:nvPr>
        </p:nvSpPr>
        <p:spPr>
          <a:xfrm>
            <a:off x="6264100" y="3483801"/>
            <a:ext cx="18534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8" name="Google Shape;3038;p20">
            <a:hlinkClick r:id="" action="ppaction://hlinkshowjump?jump=previousslide"/>
          </p:cNvPr>
          <p:cNvSpPr txBox="1">
            <a:spLocks noGrp="1"/>
          </p:cNvSpPr>
          <p:nvPr>
            <p:ph type="subTitle" idx="9"/>
          </p:nvPr>
        </p:nvSpPr>
        <p:spPr>
          <a:xfrm>
            <a:off x="7877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39" name="Google Shape;3039;p20">
            <a:hlinkClick r:id="" action="ppaction://hlinkshowjump?jump=nextslide"/>
          </p:cNvPr>
          <p:cNvSpPr txBox="1">
            <a:spLocks noGrp="1"/>
          </p:cNvSpPr>
          <p:nvPr>
            <p:ph type="subTitle" idx="13"/>
          </p:nvPr>
        </p:nvSpPr>
        <p:spPr>
          <a:xfrm>
            <a:off x="76235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13">
    <p:bg>
      <p:bgPr>
        <a:gradFill>
          <a:gsLst>
            <a:gs pos="0">
              <a:schemeClr val="accent4"/>
            </a:gs>
            <a:gs pos="73000">
              <a:schemeClr val="accent3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3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1" name="Google Shape;3041;p21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3042" name="Google Shape;3042;p21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1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1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1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1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1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1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1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1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1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1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1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1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1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1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1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1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1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1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1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1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1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1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1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1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1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1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1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1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1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1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1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1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1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1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1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1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1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1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1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1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1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1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1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1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1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1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1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1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1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1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1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1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1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1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1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1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1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1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1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1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1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1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1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1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1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1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1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1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1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1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1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1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1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1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1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1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1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1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1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1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1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1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1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1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1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1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1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1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1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1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1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1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1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1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1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1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1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1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1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1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1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1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1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1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1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1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1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1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1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1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1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1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21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1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1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1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1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1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1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1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1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1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1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21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21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21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21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21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21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21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21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21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21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21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21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21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21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21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21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21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21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21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21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21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21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21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21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1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1" name="Google Shape;3191;p21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3192" name="Google Shape;3192;p21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3193" name="Google Shape;3193;p21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3194" name="Google Shape;3194;p21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3195" name="Google Shape;3195;p21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196" name="Google Shape;3196;p21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197" name="Google Shape;3197;p21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198" name="Google Shape;3198;p21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199" name="Google Shape;3199;p21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0" name="Google Shape;3200;p21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201" name="Google Shape;3201;p21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3202" name="Google Shape;3202;p21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3203" name="Google Shape;3203;p21"/>
          <p:cNvSpPr txBox="1">
            <a:spLocks noGrp="1"/>
          </p:cNvSpPr>
          <p:nvPr>
            <p:ph type="title"/>
          </p:nvPr>
        </p:nvSpPr>
        <p:spPr>
          <a:xfrm>
            <a:off x="713100" y="620100"/>
            <a:ext cx="7717800" cy="4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04" name="Google Shape;3204;p21"/>
          <p:cNvSpPr txBox="1">
            <a:spLocks noGrp="1"/>
          </p:cNvSpPr>
          <p:nvPr>
            <p:ph type="subTitle" idx="1"/>
          </p:nvPr>
        </p:nvSpPr>
        <p:spPr>
          <a:xfrm>
            <a:off x="1367125" y="1983681"/>
            <a:ext cx="187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05" name="Google Shape;3205;p21"/>
          <p:cNvSpPr txBox="1">
            <a:spLocks noGrp="1"/>
          </p:cNvSpPr>
          <p:nvPr>
            <p:ph type="subTitle" idx="2"/>
          </p:nvPr>
        </p:nvSpPr>
        <p:spPr>
          <a:xfrm>
            <a:off x="1367125" y="2301074"/>
            <a:ext cx="1878300" cy="5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6" name="Google Shape;3206;p21"/>
          <p:cNvSpPr txBox="1">
            <a:spLocks noGrp="1"/>
          </p:cNvSpPr>
          <p:nvPr>
            <p:ph type="subTitle" idx="3"/>
          </p:nvPr>
        </p:nvSpPr>
        <p:spPr>
          <a:xfrm>
            <a:off x="3632850" y="1983681"/>
            <a:ext cx="187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07" name="Google Shape;3207;p21"/>
          <p:cNvSpPr txBox="1">
            <a:spLocks noGrp="1"/>
          </p:cNvSpPr>
          <p:nvPr>
            <p:ph type="subTitle" idx="4"/>
          </p:nvPr>
        </p:nvSpPr>
        <p:spPr>
          <a:xfrm>
            <a:off x="3632850" y="2301074"/>
            <a:ext cx="1878300" cy="5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8" name="Google Shape;3208;p21"/>
          <p:cNvSpPr txBox="1">
            <a:spLocks noGrp="1"/>
          </p:cNvSpPr>
          <p:nvPr>
            <p:ph type="subTitle" idx="5"/>
          </p:nvPr>
        </p:nvSpPr>
        <p:spPr>
          <a:xfrm>
            <a:off x="5898575" y="1983681"/>
            <a:ext cx="187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09" name="Google Shape;3209;p21"/>
          <p:cNvSpPr txBox="1">
            <a:spLocks noGrp="1"/>
          </p:cNvSpPr>
          <p:nvPr>
            <p:ph type="subTitle" idx="6"/>
          </p:nvPr>
        </p:nvSpPr>
        <p:spPr>
          <a:xfrm>
            <a:off x="5898575" y="2301074"/>
            <a:ext cx="1878300" cy="5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0" name="Google Shape;3210;p21"/>
          <p:cNvSpPr txBox="1">
            <a:spLocks noGrp="1"/>
          </p:cNvSpPr>
          <p:nvPr>
            <p:ph type="subTitle" idx="7"/>
          </p:nvPr>
        </p:nvSpPr>
        <p:spPr>
          <a:xfrm>
            <a:off x="2499988" y="3571561"/>
            <a:ext cx="187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11" name="Google Shape;3211;p21"/>
          <p:cNvSpPr txBox="1">
            <a:spLocks noGrp="1"/>
          </p:cNvSpPr>
          <p:nvPr>
            <p:ph type="subTitle" idx="8"/>
          </p:nvPr>
        </p:nvSpPr>
        <p:spPr>
          <a:xfrm>
            <a:off x="2499975" y="3888975"/>
            <a:ext cx="1878300" cy="5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2" name="Google Shape;3212;p21"/>
          <p:cNvSpPr txBox="1">
            <a:spLocks noGrp="1"/>
          </p:cNvSpPr>
          <p:nvPr>
            <p:ph type="subTitle" idx="9"/>
          </p:nvPr>
        </p:nvSpPr>
        <p:spPr>
          <a:xfrm>
            <a:off x="4765713" y="3571561"/>
            <a:ext cx="187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13" name="Google Shape;3213;p21"/>
          <p:cNvSpPr txBox="1">
            <a:spLocks noGrp="1"/>
          </p:cNvSpPr>
          <p:nvPr>
            <p:ph type="subTitle" idx="13"/>
          </p:nvPr>
        </p:nvSpPr>
        <p:spPr>
          <a:xfrm>
            <a:off x="4765700" y="3888975"/>
            <a:ext cx="1878300" cy="5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4" name="Google Shape;3214;p21">
            <a:hlinkClick r:id="" action="ppaction://hlinkshowjump?jump=previousslide"/>
          </p:cNvPr>
          <p:cNvSpPr txBox="1">
            <a:spLocks noGrp="1"/>
          </p:cNvSpPr>
          <p:nvPr>
            <p:ph type="subTitle" idx="14"/>
          </p:nvPr>
        </p:nvSpPr>
        <p:spPr>
          <a:xfrm>
            <a:off x="7868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15" name="Google Shape;3215;p21">
            <a:hlinkClick r:id="" action="ppaction://hlinkshowjump?jump=nextslide"/>
          </p:cNvPr>
          <p:cNvSpPr txBox="1">
            <a:spLocks noGrp="1"/>
          </p:cNvSpPr>
          <p:nvPr>
            <p:ph type="subTitle" idx="15"/>
          </p:nvPr>
        </p:nvSpPr>
        <p:spPr>
          <a:xfrm>
            <a:off x="76226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4"/>
            </a:gs>
            <a:gs pos="73000">
              <a:schemeClr val="accent3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3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177" name="Google Shape;177;p3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3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327" name="Google Shape;327;p3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328" name="Google Shape;328;p3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329" name="Google Shape;329;p3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330" name="Google Shape;330;p3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31" name="Google Shape;331;p3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32" name="Google Shape;332;p3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33" name="Google Shape;333;p3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34" name="Google Shape;334;p3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3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36" name="Google Shape;336;p3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337" name="Google Shape;337;p3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338" name="Google Shape;338;p3"/>
          <p:cNvSpPr txBox="1">
            <a:spLocks noGrp="1"/>
          </p:cNvSpPr>
          <p:nvPr>
            <p:ph type="title"/>
          </p:nvPr>
        </p:nvSpPr>
        <p:spPr>
          <a:xfrm>
            <a:off x="829525" y="2493912"/>
            <a:ext cx="3750900" cy="7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9" name="Google Shape;339;p3"/>
          <p:cNvSpPr txBox="1">
            <a:spLocks noGrp="1"/>
          </p:cNvSpPr>
          <p:nvPr>
            <p:ph type="subTitle" idx="1"/>
          </p:nvPr>
        </p:nvSpPr>
        <p:spPr>
          <a:xfrm>
            <a:off x="1491176" y="3240000"/>
            <a:ext cx="24276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40" name="Google Shape;340;p3"/>
          <p:cNvSpPr txBox="1">
            <a:spLocks noGrp="1"/>
          </p:cNvSpPr>
          <p:nvPr>
            <p:ph type="title" idx="2" hasCustomPrompt="1"/>
          </p:nvPr>
        </p:nvSpPr>
        <p:spPr>
          <a:xfrm>
            <a:off x="2103175" y="1747164"/>
            <a:ext cx="1203600" cy="7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341" name="Google Shape;341;p3">
            <a:hlinkClick r:id="" action="ppaction://hlinkshowjump?jump=previousslide"/>
          </p:cNvPr>
          <p:cNvSpPr txBox="1">
            <a:spLocks noGrp="1"/>
          </p:cNvSpPr>
          <p:nvPr>
            <p:ph type="subTitle" idx="3"/>
          </p:nvPr>
        </p:nvSpPr>
        <p:spPr>
          <a:xfrm>
            <a:off x="7877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2" name="Google Shape;342;p3">
            <a:hlinkClick r:id="" action="ppaction://hlinkshowjump?jump=nextslide"/>
          </p:cNvPr>
          <p:cNvSpPr txBox="1">
            <a:spLocks noGrp="1"/>
          </p:cNvSpPr>
          <p:nvPr>
            <p:ph type="subTitle" idx="4"/>
          </p:nvPr>
        </p:nvSpPr>
        <p:spPr>
          <a:xfrm>
            <a:off x="76235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3">
    <p:spTree>
      <p:nvGrpSpPr>
        <p:cNvPr id="1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7" name="Google Shape;3217;p22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3218" name="Google Shape;3218;p22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2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2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2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2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2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2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2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22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22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22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22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2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22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22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22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2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2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22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22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22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22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22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22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22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22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22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22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22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22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22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22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2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2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2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2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2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2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2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2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22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22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22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22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22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22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22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22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22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22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22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22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22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22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22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22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22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22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2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22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22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22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22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22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22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2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2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2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2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2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2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2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2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2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2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2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2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22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22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2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2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22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2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2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2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2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2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2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22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22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22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2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2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2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2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22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2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22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22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2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2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22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22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22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22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22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22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22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22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22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22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22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22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22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22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22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22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22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22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2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22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22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22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22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22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22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22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22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2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2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2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2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2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2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22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22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2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2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22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22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22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22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22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22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22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22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22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22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22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7" name="Google Shape;3367;p22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3368" name="Google Shape;3368;p22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3369" name="Google Shape;3369;p22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3370" name="Google Shape;3370;p22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3371" name="Google Shape;3371;p22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372" name="Google Shape;3372;p22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373" name="Google Shape;3373;p22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374" name="Google Shape;3374;p22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375" name="Google Shape;3375;p22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6" name="Google Shape;3376;p22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377" name="Google Shape;3377;p22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3378" name="Google Shape;3378;p22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3379" name="Google Shape;3379;p22"/>
          <p:cNvSpPr txBox="1">
            <a:spLocks noGrp="1"/>
          </p:cNvSpPr>
          <p:nvPr>
            <p:ph type="title"/>
          </p:nvPr>
        </p:nvSpPr>
        <p:spPr>
          <a:xfrm>
            <a:off x="713100" y="620100"/>
            <a:ext cx="7717800" cy="4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80" name="Google Shape;3380;p22"/>
          <p:cNvSpPr txBox="1">
            <a:spLocks noGrp="1"/>
          </p:cNvSpPr>
          <p:nvPr>
            <p:ph type="subTitle" idx="1"/>
          </p:nvPr>
        </p:nvSpPr>
        <p:spPr>
          <a:xfrm>
            <a:off x="1486485" y="1273101"/>
            <a:ext cx="187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1" name="Google Shape;3381;p22"/>
          <p:cNvSpPr txBox="1">
            <a:spLocks noGrp="1"/>
          </p:cNvSpPr>
          <p:nvPr>
            <p:ph type="subTitle" idx="2"/>
          </p:nvPr>
        </p:nvSpPr>
        <p:spPr>
          <a:xfrm>
            <a:off x="1486475" y="1590500"/>
            <a:ext cx="1878300" cy="5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2" name="Google Shape;3382;p22"/>
          <p:cNvSpPr txBox="1">
            <a:spLocks noGrp="1"/>
          </p:cNvSpPr>
          <p:nvPr>
            <p:ph type="subTitle" idx="3"/>
          </p:nvPr>
        </p:nvSpPr>
        <p:spPr>
          <a:xfrm>
            <a:off x="5785410" y="1270976"/>
            <a:ext cx="187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3" name="Google Shape;3383;p22"/>
          <p:cNvSpPr txBox="1">
            <a:spLocks noGrp="1"/>
          </p:cNvSpPr>
          <p:nvPr>
            <p:ph type="subTitle" idx="4"/>
          </p:nvPr>
        </p:nvSpPr>
        <p:spPr>
          <a:xfrm>
            <a:off x="5785400" y="1588375"/>
            <a:ext cx="1878300" cy="5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4" name="Google Shape;3384;p22"/>
          <p:cNvSpPr txBox="1">
            <a:spLocks noGrp="1"/>
          </p:cNvSpPr>
          <p:nvPr>
            <p:ph type="subTitle" idx="5"/>
          </p:nvPr>
        </p:nvSpPr>
        <p:spPr>
          <a:xfrm>
            <a:off x="5785410" y="2311101"/>
            <a:ext cx="187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5" name="Google Shape;3385;p22"/>
          <p:cNvSpPr txBox="1">
            <a:spLocks noGrp="1"/>
          </p:cNvSpPr>
          <p:nvPr>
            <p:ph type="subTitle" idx="6"/>
          </p:nvPr>
        </p:nvSpPr>
        <p:spPr>
          <a:xfrm>
            <a:off x="5785400" y="2628501"/>
            <a:ext cx="1878300" cy="5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6" name="Google Shape;3386;p22"/>
          <p:cNvSpPr txBox="1">
            <a:spLocks noGrp="1"/>
          </p:cNvSpPr>
          <p:nvPr>
            <p:ph type="subTitle" idx="7"/>
          </p:nvPr>
        </p:nvSpPr>
        <p:spPr>
          <a:xfrm>
            <a:off x="1486485" y="3350151"/>
            <a:ext cx="187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7" name="Google Shape;3387;p22"/>
          <p:cNvSpPr txBox="1">
            <a:spLocks noGrp="1"/>
          </p:cNvSpPr>
          <p:nvPr>
            <p:ph type="subTitle" idx="8"/>
          </p:nvPr>
        </p:nvSpPr>
        <p:spPr>
          <a:xfrm>
            <a:off x="1486475" y="3668625"/>
            <a:ext cx="1878300" cy="5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8" name="Google Shape;3388;p22"/>
          <p:cNvSpPr txBox="1">
            <a:spLocks noGrp="1"/>
          </p:cNvSpPr>
          <p:nvPr>
            <p:ph type="subTitle" idx="9"/>
          </p:nvPr>
        </p:nvSpPr>
        <p:spPr>
          <a:xfrm>
            <a:off x="1486485" y="2311081"/>
            <a:ext cx="187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9" name="Google Shape;3389;p22"/>
          <p:cNvSpPr txBox="1">
            <a:spLocks noGrp="1"/>
          </p:cNvSpPr>
          <p:nvPr>
            <p:ph type="subTitle" idx="13"/>
          </p:nvPr>
        </p:nvSpPr>
        <p:spPr>
          <a:xfrm>
            <a:off x="1486475" y="2628475"/>
            <a:ext cx="1878300" cy="5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0" name="Google Shape;3390;p22"/>
          <p:cNvSpPr txBox="1">
            <a:spLocks noGrp="1"/>
          </p:cNvSpPr>
          <p:nvPr>
            <p:ph type="subTitle" idx="14"/>
          </p:nvPr>
        </p:nvSpPr>
        <p:spPr>
          <a:xfrm>
            <a:off x="5785410" y="3350151"/>
            <a:ext cx="187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91" name="Google Shape;3391;p22"/>
          <p:cNvSpPr txBox="1">
            <a:spLocks noGrp="1"/>
          </p:cNvSpPr>
          <p:nvPr>
            <p:ph type="subTitle" idx="15"/>
          </p:nvPr>
        </p:nvSpPr>
        <p:spPr>
          <a:xfrm>
            <a:off x="5785400" y="3668625"/>
            <a:ext cx="1878300" cy="5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2" name="Google Shape;3392;p22">
            <a:hlinkClick r:id="" action="ppaction://hlinkshowjump?jump=previousslide"/>
          </p:cNvPr>
          <p:cNvSpPr txBox="1">
            <a:spLocks noGrp="1"/>
          </p:cNvSpPr>
          <p:nvPr>
            <p:ph type="subTitle" idx="16"/>
          </p:nvPr>
        </p:nvSpPr>
        <p:spPr>
          <a:xfrm>
            <a:off x="7868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93" name="Google Shape;3393;p22">
            <a:hlinkClick r:id="" action="ppaction://hlinkshowjump?jump=nextslide"/>
          </p:cNvPr>
          <p:cNvSpPr txBox="1">
            <a:spLocks noGrp="1"/>
          </p:cNvSpPr>
          <p:nvPr>
            <p:ph type="subTitle" idx="17"/>
          </p:nvPr>
        </p:nvSpPr>
        <p:spPr>
          <a:xfrm>
            <a:off x="76226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3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5" name="Google Shape;3395;p23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3396" name="Google Shape;3396;p23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23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23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23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23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23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23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23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23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23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23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23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23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23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23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23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23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23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23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23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23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23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23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23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23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23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23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23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23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23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23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23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23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23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23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23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23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23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23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23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23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23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23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23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23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23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23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23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23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23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23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23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23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23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23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23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23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23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23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23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23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23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23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23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23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23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23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23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23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23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23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23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23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23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23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23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23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23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23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23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23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23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23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23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23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23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23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23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23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23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23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23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23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23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23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23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23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23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23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23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23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23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23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23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23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23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23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23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23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23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23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23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23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23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23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23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23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23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23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23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23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23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23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23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23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23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23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23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23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23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23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23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23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23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23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23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23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23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23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23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23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23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23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23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23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23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23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23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23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5" name="Google Shape;3545;p23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3546" name="Google Shape;3546;p23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3547" name="Google Shape;3547;p23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3548" name="Google Shape;3548;p23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3549" name="Google Shape;3549;p23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550" name="Google Shape;3550;p23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551" name="Google Shape;3551;p23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552" name="Google Shape;3552;p23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553" name="Google Shape;3553;p23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4" name="Google Shape;3554;p23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555" name="Google Shape;3555;p23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3556" name="Google Shape;3556;p23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3557" name="Google Shape;3557;p23"/>
          <p:cNvSpPr txBox="1">
            <a:spLocks noGrp="1"/>
          </p:cNvSpPr>
          <p:nvPr>
            <p:ph type="title"/>
          </p:nvPr>
        </p:nvSpPr>
        <p:spPr>
          <a:xfrm>
            <a:off x="4328150" y="1603199"/>
            <a:ext cx="3438300" cy="11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58" name="Google Shape;3558;p23"/>
          <p:cNvSpPr txBox="1">
            <a:spLocks noGrp="1"/>
          </p:cNvSpPr>
          <p:nvPr>
            <p:ph type="subTitle" idx="1"/>
          </p:nvPr>
        </p:nvSpPr>
        <p:spPr>
          <a:xfrm>
            <a:off x="4328150" y="2884194"/>
            <a:ext cx="3438300" cy="8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59" name="Google Shape;3559;p23">
            <a:hlinkClick r:id="" action="ppaction://hlinkshowjump?jump=previousslide"/>
          </p:cNvPr>
          <p:cNvSpPr txBox="1">
            <a:spLocks noGrp="1"/>
          </p:cNvSpPr>
          <p:nvPr>
            <p:ph type="subTitle" idx="2"/>
          </p:nvPr>
        </p:nvSpPr>
        <p:spPr>
          <a:xfrm>
            <a:off x="7877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60" name="Google Shape;3560;p23">
            <a:hlinkClick r:id="" action="ppaction://hlinkshowjump?jump=nextslide"/>
          </p:cNvPr>
          <p:cNvSpPr txBox="1">
            <a:spLocks noGrp="1"/>
          </p:cNvSpPr>
          <p:nvPr>
            <p:ph type="subTitle" idx="3"/>
          </p:nvPr>
        </p:nvSpPr>
        <p:spPr>
          <a:xfrm>
            <a:off x="76235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1">
    <p:spTree>
      <p:nvGrpSpPr>
        <p:cNvPr id="1" name="Shape 3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2" name="Google Shape;3562;p24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3563" name="Google Shape;3563;p24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24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24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24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24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24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24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24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24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24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24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24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24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24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24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24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24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24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24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24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24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24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24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24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24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24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24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24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24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24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24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24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24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24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24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24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24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24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24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24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24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24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24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24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24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24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24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24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24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24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24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24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24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24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24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24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24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24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24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24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24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24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24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24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24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24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24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24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24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24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24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24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24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24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24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24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24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24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24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24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24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24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24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24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24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24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24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24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24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24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24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24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24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24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24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24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24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24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24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24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24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24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24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24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24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24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24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24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24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24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24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24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24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24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24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24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24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24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24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24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24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24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24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24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24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24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24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24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24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24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24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24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24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24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24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24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24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24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24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24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24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24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24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24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24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24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24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24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24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2" name="Google Shape;3712;p24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3713" name="Google Shape;3713;p24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3714" name="Google Shape;3714;p24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3715" name="Google Shape;3715;p24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3716" name="Google Shape;3716;p24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717" name="Google Shape;3717;p24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718" name="Google Shape;3718;p24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719" name="Google Shape;3719;p24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720" name="Google Shape;3720;p24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1" name="Google Shape;3721;p24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722" name="Google Shape;3722;p24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3723" name="Google Shape;3723;p24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3724" name="Google Shape;3724;p24"/>
          <p:cNvSpPr txBox="1">
            <a:spLocks noGrp="1"/>
          </p:cNvSpPr>
          <p:nvPr>
            <p:ph type="title"/>
          </p:nvPr>
        </p:nvSpPr>
        <p:spPr>
          <a:xfrm>
            <a:off x="4181024" y="1629950"/>
            <a:ext cx="3487800" cy="13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725" name="Google Shape;3725;p24"/>
          <p:cNvSpPr txBox="1">
            <a:spLocks noGrp="1"/>
          </p:cNvSpPr>
          <p:nvPr>
            <p:ph type="subTitle" idx="1"/>
          </p:nvPr>
        </p:nvSpPr>
        <p:spPr>
          <a:xfrm>
            <a:off x="4181024" y="3097561"/>
            <a:ext cx="3317100" cy="7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6" name="Google Shape;3726;p24">
            <a:hlinkClick r:id="" action="ppaction://hlinkshowjump?jump=previousslide"/>
          </p:cNvPr>
          <p:cNvSpPr txBox="1">
            <a:spLocks noGrp="1"/>
          </p:cNvSpPr>
          <p:nvPr>
            <p:ph type="subTitle" idx="2"/>
          </p:nvPr>
        </p:nvSpPr>
        <p:spPr>
          <a:xfrm>
            <a:off x="7868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27" name="Google Shape;3727;p24">
            <a:hlinkClick r:id="" action="ppaction://hlinkshowjump?jump=nextslide"/>
          </p:cNvPr>
          <p:cNvSpPr txBox="1">
            <a:spLocks noGrp="1"/>
          </p:cNvSpPr>
          <p:nvPr>
            <p:ph type="subTitle" idx="3"/>
          </p:nvPr>
        </p:nvSpPr>
        <p:spPr>
          <a:xfrm>
            <a:off x="76226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BLANK_17">
    <p:spTree>
      <p:nvGrpSpPr>
        <p:cNvPr id="1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9" name="Google Shape;3729;p25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3730" name="Google Shape;3730;p25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25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25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25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25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25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25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25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25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25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25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25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25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25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25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25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25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25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25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25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25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25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25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25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25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25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25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25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25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25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25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25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25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25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25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25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25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25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25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25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25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25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25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25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25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25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25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25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25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25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25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25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25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25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25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25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25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25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25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25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25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25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25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25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25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25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25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25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25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25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25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25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25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25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25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25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25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25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25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25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25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25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25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25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25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25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25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25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25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25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25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25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25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25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25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25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25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25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25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25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25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25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25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25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25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25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25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25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25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25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25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25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25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25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25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25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25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25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25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25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25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25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25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25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25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25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25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25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25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25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5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5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25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25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25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25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5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5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5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5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5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5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25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25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25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25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25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25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25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9" name="Google Shape;3879;p25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3880" name="Google Shape;3880;p25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3881" name="Google Shape;3881;p25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3882" name="Google Shape;3882;p25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3883" name="Google Shape;3883;p25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884" name="Google Shape;3884;p25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85" name="Google Shape;3885;p25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886" name="Google Shape;3886;p25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87" name="Google Shape;3887;p25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8" name="Google Shape;3888;p25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889" name="Google Shape;3889;p25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3890" name="Google Shape;3890;p25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3891" name="Google Shape;3891;p25"/>
          <p:cNvSpPr txBox="1">
            <a:spLocks noGrp="1"/>
          </p:cNvSpPr>
          <p:nvPr>
            <p:ph type="title"/>
          </p:nvPr>
        </p:nvSpPr>
        <p:spPr>
          <a:xfrm>
            <a:off x="954575" y="1718125"/>
            <a:ext cx="3044100" cy="8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892" name="Google Shape;3892;p25"/>
          <p:cNvSpPr txBox="1">
            <a:spLocks noGrp="1"/>
          </p:cNvSpPr>
          <p:nvPr>
            <p:ph type="subTitle" idx="1"/>
          </p:nvPr>
        </p:nvSpPr>
        <p:spPr>
          <a:xfrm>
            <a:off x="954575" y="2700032"/>
            <a:ext cx="30441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3" name="Google Shape;3893;p25">
            <a:hlinkClick r:id="" action="ppaction://hlinkshowjump?jump=previousslide"/>
          </p:cNvPr>
          <p:cNvSpPr txBox="1">
            <a:spLocks noGrp="1"/>
          </p:cNvSpPr>
          <p:nvPr>
            <p:ph type="subTitle" idx="2"/>
          </p:nvPr>
        </p:nvSpPr>
        <p:spPr>
          <a:xfrm>
            <a:off x="7868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94" name="Google Shape;3894;p25">
            <a:hlinkClick r:id="" action="ppaction://hlinkshowjump?jump=nextslide"/>
          </p:cNvPr>
          <p:cNvSpPr txBox="1">
            <a:spLocks noGrp="1"/>
          </p:cNvSpPr>
          <p:nvPr>
            <p:ph type="subTitle" idx="3"/>
          </p:nvPr>
        </p:nvSpPr>
        <p:spPr>
          <a:xfrm>
            <a:off x="76226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BLANK_18">
    <p:spTree>
      <p:nvGrpSpPr>
        <p:cNvPr id="1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6" name="Google Shape;3896;p26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3897" name="Google Shape;3897;p26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26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6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26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6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6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6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6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6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6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6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6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6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6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6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6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6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6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6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6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6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6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6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6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6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6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6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6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6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6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6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6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6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6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6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6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6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6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6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6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6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6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6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6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6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6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6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6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6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6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6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6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6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6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6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6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6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6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6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6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6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6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6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6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6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6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6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6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6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6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26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26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26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26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6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6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6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6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26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26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6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6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6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6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6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6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6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6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6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6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6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6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26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26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26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26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26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26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26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26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26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26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26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26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26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26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26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26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26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26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26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26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26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26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26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26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26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6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26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6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26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26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6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6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6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6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6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6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6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6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6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6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6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6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6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6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6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6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6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6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6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26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26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26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26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26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6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6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6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6" name="Google Shape;4046;p26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4047" name="Google Shape;4047;p26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4048" name="Google Shape;4048;p26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4049" name="Google Shape;4049;p26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4050" name="Google Shape;4050;p26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051" name="Google Shape;4051;p26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052" name="Google Shape;4052;p26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053" name="Google Shape;4053;p26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054" name="Google Shape;4054;p26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5" name="Google Shape;4055;p26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056" name="Google Shape;4056;p26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4057" name="Google Shape;4057;p26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4058" name="Google Shape;4058;p26"/>
          <p:cNvSpPr txBox="1">
            <a:spLocks noGrp="1"/>
          </p:cNvSpPr>
          <p:nvPr>
            <p:ph type="title"/>
          </p:nvPr>
        </p:nvSpPr>
        <p:spPr>
          <a:xfrm>
            <a:off x="5072950" y="1718125"/>
            <a:ext cx="3044100" cy="8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059" name="Google Shape;4059;p26"/>
          <p:cNvSpPr txBox="1">
            <a:spLocks noGrp="1"/>
          </p:cNvSpPr>
          <p:nvPr>
            <p:ph type="subTitle" idx="1"/>
          </p:nvPr>
        </p:nvSpPr>
        <p:spPr>
          <a:xfrm>
            <a:off x="5072950" y="2700032"/>
            <a:ext cx="30441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0" name="Google Shape;4060;p26">
            <a:hlinkClick r:id="" action="ppaction://hlinkshowjump?jump=previousslide"/>
          </p:cNvPr>
          <p:cNvSpPr txBox="1">
            <a:spLocks noGrp="1"/>
          </p:cNvSpPr>
          <p:nvPr>
            <p:ph type="subTitle" idx="2"/>
          </p:nvPr>
        </p:nvSpPr>
        <p:spPr>
          <a:xfrm>
            <a:off x="7868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61" name="Google Shape;4061;p26">
            <a:hlinkClick r:id="" action="ppaction://hlinkshowjump?jump=nextslide"/>
          </p:cNvPr>
          <p:cNvSpPr txBox="1">
            <a:spLocks noGrp="1"/>
          </p:cNvSpPr>
          <p:nvPr>
            <p:ph type="subTitle" idx="3"/>
          </p:nvPr>
        </p:nvSpPr>
        <p:spPr>
          <a:xfrm>
            <a:off x="76226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BLANK_19">
    <p:spTree>
      <p:nvGrpSpPr>
        <p:cNvPr id="1" name="Shape 4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3" name="Google Shape;4063;p27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4064" name="Google Shape;4064;p27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7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7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7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7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7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7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7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7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7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7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7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7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7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7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7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7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7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7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7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7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7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7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7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7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7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7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7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7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7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7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7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7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7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7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7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7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7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7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7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7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7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7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7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7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7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7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7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7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7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7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7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7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7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7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7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7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7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7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7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7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7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7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7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7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7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7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7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27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27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7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7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7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7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7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7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7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7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7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7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7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7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7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7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7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7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7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7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7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7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7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7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7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7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7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7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7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7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7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7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7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7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7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7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7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7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7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7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7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7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7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7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7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7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7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7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7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7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7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7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7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7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7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7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7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7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7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7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7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7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27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27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7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7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7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7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7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7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7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7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7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7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7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7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27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27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27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27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27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3" name="Google Shape;4213;p27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4214" name="Google Shape;4214;p27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4215" name="Google Shape;4215;p27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4216" name="Google Shape;4216;p27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4217" name="Google Shape;4217;p27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218" name="Google Shape;4218;p27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219" name="Google Shape;4219;p27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220" name="Google Shape;4220;p27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221" name="Google Shape;4221;p27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2" name="Google Shape;4222;p27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223" name="Google Shape;4223;p27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4224" name="Google Shape;4224;p27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4225" name="Google Shape;4225;p27"/>
          <p:cNvSpPr txBox="1">
            <a:spLocks noGrp="1"/>
          </p:cNvSpPr>
          <p:nvPr>
            <p:ph type="subTitle" idx="1"/>
          </p:nvPr>
        </p:nvSpPr>
        <p:spPr>
          <a:xfrm>
            <a:off x="1186788" y="2871149"/>
            <a:ext cx="3044100" cy="7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6" name="Google Shape;4226;p27"/>
          <p:cNvSpPr txBox="1">
            <a:spLocks noGrp="1"/>
          </p:cNvSpPr>
          <p:nvPr>
            <p:ph type="title"/>
          </p:nvPr>
        </p:nvSpPr>
        <p:spPr>
          <a:xfrm>
            <a:off x="815012" y="1827700"/>
            <a:ext cx="3783900" cy="9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27" name="Google Shape;4227;p27">
            <a:hlinkClick r:id="" action="ppaction://hlinkshowjump?jump=previousslide"/>
          </p:cNvPr>
          <p:cNvSpPr txBox="1">
            <a:spLocks noGrp="1"/>
          </p:cNvSpPr>
          <p:nvPr>
            <p:ph type="subTitle" idx="2"/>
          </p:nvPr>
        </p:nvSpPr>
        <p:spPr>
          <a:xfrm>
            <a:off x="7877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28" name="Google Shape;4228;p27">
            <a:hlinkClick r:id="" action="ppaction://hlinkshowjump?jump=nextslide"/>
          </p:cNvPr>
          <p:cNvSpPr txBox="1">
            <a:spLocks noGrp="1"/>
          </p:cNvSpPr>
          <p:nvPr>
            <p:ph type="subTitle" idx="3"/>
          </p:nvPr>
        </p:nvSpPr>
        <p:spPr>
          <a:xfrm>
            <a:off x="76235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0">
    <p:spTree>
      <p:nvGrpSpPr>
        <p:cNvPr id="1" name="Shape 4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0" name="Google Shape;4230;p28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4231" name="Google Shape;4231;p28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8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8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8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8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8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8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8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8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8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8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8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8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8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8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8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8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8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8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28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28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8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8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28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28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28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28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28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28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28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8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8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8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8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28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28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28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28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28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28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28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28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28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28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28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8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28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28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28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28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28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28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8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28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28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28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28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28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28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28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8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28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28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8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28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8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8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8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8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8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8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8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8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8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8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8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8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8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8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8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8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8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8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8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8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8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8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28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28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28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28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28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28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28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28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28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28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28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28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28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28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28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28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28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28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28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28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28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28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28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28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28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28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28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28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28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28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28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28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28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28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28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28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28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28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28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28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28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28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28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28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28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28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28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28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28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28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28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28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28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28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28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28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28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28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28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28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28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28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0" name="Google Shape;4380;p28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4381" name="Google Shape;4381;p28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4382" name="Google Shape;4382;p28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4383" name="Google Shape;4383;p28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4384" name="Google Shape;4384;p28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385" name="Google Shape;4385;p28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386" name="Google Shape;4386;p28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387" name="Google Shape;4387;p28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388" name="Google Shape;4388;p28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9" name="Google Shape;4389;p28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390" name="Google Shape;4390;p28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4391" name="Google Shape;4391;p28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4392" name="Google Shape;4392;p28"/>
          <p:cNvSpPr txBox="1">
            <a:spLocks noGrp="1"/>
          </p:cNvSpPr>
          <p:nvPr>
            <p:ph type="title" hasCustomPrompt="1"/>
          </p:nvPr>
        </p:nvSpPr>
        <p:spPr>
          <a:xfrm>
            <a:off x="1192549" y="1526564"/>
            <a:ext cx="3998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4393" name="Google Shape;4393;p28"/>
          <p:cNvSpPr txBox="1">
            <a:spLocks noGrp="1"/>
          </p:cNvSpPr>
          <p:nvPr>
            <p:ph type="subTitle" idx="1"/>
          </p:nvPr>
        </p:nvSpPr>
        <p:spPr>
          <a:xfrm>
            <a:off x="1192399" y="2175523"/>
            <a:ext cx="39984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94" name="Google Shape;4394;p28"/>
          <p:cNvSpPr txBox="1">
            <a:spLocks noGrp="1"/>
          </p:cNvSpPr>
          <p:nvPr>
            <p:ph type="title" idx="2" hasCustomPrompt="1"/>
          </p:nvPr>
        </p:nvSpPr>
        <p:spPr>
          <a:xfrm>
            <a:off x="1192549" y="2778611"/>
            <a:ext cx="3998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4395" name="Google Shape;4395;p28"/>
          <p:cNvSpPr txBox="1">
            <a:spLocks noGrp="1"/>
          </p:cNvSpPr>
          <p:nvPr>
            <p:ph type="subTitle" idx="3"/>
          </p:nvPr>
        </p:nvSpPr>
        <p:spPr>
          <a:xfrm>
            <a:off x="1192399" y="3427400"/>
            <a:ext cx="39984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96" name="Google Shape;4396;p28">
            <a:hlinkClick r:id="" action="ppaction://hlinkshowjump?jump=previousslide"/>
          </p:cNvPr>
          <p:cNvSpPr txBox="1">
            <a:spLocks noGrp="1"/>
          </p:cNvSpPr>
          <p:nvPr>
            <p:ph type="subTitle" idx="4"/>
          </p:nvPr>
        </p:nvSpPr>
        <p:spPr>
          <a:xfrm>
            <a:off x="7868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97" name="Google Shape;4397;p28">
            <a:hlinkClick r:id="" action="ppaction://hlinkshowjump?jump=nextslide"/>
          </p:cNvPr>
          <p:cNvSpPr txBox="1">
            <a:spLocks noGrp="1"/>
          </p:cNvSpPr>
          <p:nvPr>
            <p:ph type="subTitle" idx="5"/>
          </p:nvPr>
        </p:nvSpPr>
        <p:spPr>
          <a:xfrm>
            <a:off x="76226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4">
    <p:spTree>
      <p:nvGrpSpPr>
        <p:cNvPr id="1" name="Shape 4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9" name="Google Shape;4399;p29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4400" name="Google Shape;4400;p29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29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29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29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29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29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29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29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29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29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29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29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29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29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29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29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29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29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29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29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29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29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29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29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29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29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29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29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29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29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29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29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29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29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29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29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29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29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29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29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29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29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29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29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29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29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29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29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29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29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29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29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29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29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29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29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29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29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29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29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29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29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29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29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29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29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29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29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29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29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29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29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29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29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29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29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29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29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29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29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29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29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29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29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29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29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29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29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29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29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29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29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29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9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9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9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9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9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9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9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29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29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9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9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9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9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9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9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29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9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9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9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9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9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9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9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9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29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29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9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9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9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9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9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9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9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9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9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9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9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9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9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9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9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9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29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9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9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9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9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9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9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9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9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9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9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9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9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9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9" name="Google Shape;4549;p29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4550" name="Google Shape;4550;p29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4551" name="Google Shape;4551;p29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4552" name="Google Shape;4552;p29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4553" name="Google Shape;4553;p29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554" name="Google Shape;4554;p29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555" name="Google Shape;4555;p29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556" name="Google Shape;4556;p29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557" name="Google Shape;4557;p29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8" name="Google Shape;4558;p29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559" name="Google Shape;4559;p29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4560" name="Google Shape;4560;p29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4561" name="Google Shape;4561;p29"/>
          <p:cNvSpPr txBox="1">
            <a:spLocks noGrp="1"/>
          </p:cNvSpPr>
          <p:nvPr>
            <p:ph type="title"/>
          </p:nvPr>
        </p:nvSpPr>
        <p:spPr>
          <a:xfrm>
            <a:off x="713100" y="620100"/>
            <a:ext cx="7717800" cy="4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62" name="Google Shape;4562;p29"/>
          <p:cNvSpPr txBox="1">
            <a:spLocks noGrp="1"/>
          </p:cNvSpPr>
          <p:nvPr>
            <p:ph type="title" idx="2" hasCustomPrompt="1"/>
          </p:nvPr>
        </p:nvSpPr>
        <p:spPr>
          <a:xfrm>
            <a:off x="1208269" y="1927950"/>
            <a:ext cx="10599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63" name="Google Shape;4563;p29"/>
          <p:cNvSpPr txBox="1">
            <a:spLocks noGrp="1"/>
          </p:cNvSpPr>
          <p:nvPr>
            <p:ph type="subTitle" idx="1"/>
          </p:nvPr>
        </p:nvSpPr>
        <p:spPr>
          <a:xfrm>
            <a:off x="938050" y="3475154"/>
            <a:ext cx="16083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64" name="Google Shape;4564;p29"/>
          <p:cNvSpPr txBox="1">
            <a:spLocks noGrp="1"/>
          </p:cNvSpPr>
          <p:nvPr>
            <p:ph type="subTitle" idx="3"/>
          </p:nvPr>
        </p:nvSpPr>
        <p:spPr>
          <a:xfrm>
            <a:off x="938055" y="3136200"/>
            <a:ext cx="16083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anum Gothic Coding"/>
              <a:buNone/>
              <a:defRPr sz="2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endParaRPr/>
          </a:p>
        </p:txBody>
      </p:sp>
      <p:sp>
        <p:nvSpPr>
          <p:cNvPr id="4565" name="Google Shape;4565;p29"/>
          <p:cNvSpPr txBox="1">
            <a:spLocks noGrp="1"/>
          </p:cNvSpPr>
          <p:nvPr>
            <p:ph type="title" idx="4" hasCustomPrompt="1"/>
          </p:nvPr>
        </p:nvSpPr>
        <p:spPr>
          <a:xfrm>
            <a:off x="3103222" y="1927950"/>
            <a:ext cx="10599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66" name="Google Shape;4566;p29"/>
          <p:cNvSpPr txBox="1">
            <a:spLocks noGrp="1"/>
          </p:cNvSpPr>
          <p:nvPr>
            <p:ph type="subTitle" idx="5"/>
          </p:nvPr>
        </p:nvSpPr>
        <p:spPr>
          <a:xfrm>
            <a:off x="2825500" y="3475154"/>
            <a:ext cx="16083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67" name="Google Shape;4567;p29"/>
          <p:cNvSpPr txBox="1">
            <a:spLocks noGrp="1"/>
          </p:cNvSpPr>
          <p:nvPr>
            <p:ph type="subTitle" idx="6"/>
          </p:nvPr>
        </p:nvSpPr>
        <p:spPr>
          <a:xfrm>
            <a:off x="2825501" y="3136200"/>
            <a:ext cx="16083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anum Gothic Coding"/>
              <a:buNone/>
              <a:defRPr sz="2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endParaRPr/>
          </a:p>
        </p:txBody>
      </p:sp>
      <p:sp>
        <p:nvSpPr>
          <p:cNvPr id="4568" name="Google Shape;4568;p29"/>
          <p:cNvSpPr txBox="1">
            <a:spLocks noGrp="1"/>
          </p:cNvSpPr>
          <p:nvPr>
            <p:ph type="title" idx="7" hasCustomPrompt="1"/>
          </p:nvPr>
        </p:nvSpPr>
        <p:spPr>
          <a:xfrm>
            <a:off x="4979834" y="1927950"/>
            <a:ext cx="10599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69" name="Google Shape;4569;p29"/>
          <p:cNvSpPr txBox="1">
            <a:spLocks noGrp="1"/>
          </p:cNvSpPr>
          <p:nvPr>
            <p:ph type="subTitle" idx="8"/>
          </p:nvPr>
        </p:nvSpPr>
        <p:spPr>
          <a:xfrm>
            <a:off x="4712950" y="3475154"/>
            <a:ext cx="16083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70" name="Google Shape;4570;p29"/>
          <p:cNvSpPr txBox="1">
            <a:spLocks noGrp="1"/>
          </p:cNvSpPr>
          <p:nvPr>
            <p:ph type="subTitle" idx="9"/>
          </p:nvPr>
        </p:nvSpPr>
        <p:spPr>
          <a:xfrm>
            <a:off x="4712958" y="3136200"/>
            <a:ext cx="16083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anum Gothic Coding"/>
              <a:buNone/>
              <a:defRPr sz="2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endParaRPr/>
          </a:p>
        </p:txBody>
      </p:sp>
      <p:sp>
        <p:nvSpPr>
          <p:cNvPr id="4571" name="Google Shape;4571;p29"/>
          <p:cNvSpPr txBox="1">
            <a:spLocks noGrp="1"/>
          </p:cNvSpPr>
          <p:nvPr>
            <p:ph type="title" idx="13" hasCustomPrompt="1"/>
          </p:nvPr>
        </p:nvSpPr>
        <p:spPr>
          <a:xfrm>
            <a:off x="6878255" y="1927950"/>
            <a:ext cx="10608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72" name="Google Shape;4572;p29"/>
          <p:cNvSpPr txBox="1">
            <a:spLocks noGrp="1"/>
          </p:cNvSpPr>
          <p:nvPr>
            <p:ph type="subTitle" idx="14"/>
          </p:nvPr>
        </p:nvSpPr>
        <p:spPr>
          <a:xfrm>
            <a:off x="6600400" y="3475154"/>
            <a:ext cx="16083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73" name="Google Shape;4573;p29"/>
          <p:cNvSpPr txBox="1">
            <a:spLocks noGrp="1"/>
          </p:cNvSpPr>
          <p:nvPr>
            <p:ph type="subTitle" idx="15"/>
          </p:nvPr>
        </p:nvSpPr>
        <p:spPr>
          <a:xfrm>
            <a:off x="6600408" y="3136200"/>
            <a:ext cx="16083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anum Gothic Coding"/>
              <a:buNone/>
              <a:defRPr sz="2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9EF9E"/>
              </a:buClr>
              <a:buSzPts val="2000"/>
              <a:buFont typeface="Nanum Gothic Coding"/>
              <a:buNone/>
              <a:defRPr sz="2000">
                <a:solidFill>
                  <a:srgbClr val="49EF9E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endParaRPr/>
          </a:p>
        </p:txBody>
      </p:sp>
      <p:sp>
        <p:nvSpPr>
          <p:cNvPr id="4574" name="Google Shape;4574;p29">
            <a:hlinkClick r:id="" action="ppaction://hlinkshowjump?jump=previousslide"/>
          </p:cNvPr>
          <p:cNvSpPr txBox="1">
            <a:spLocks noGrp="1"/>
          </p:cNvSpPr>
          <p:nvPr>
            <p:ph type="subTitle" idx="16"/>
          </p:nvPr>
        </p:nvSpPr>
        <p:spPr>
          <a:xfrm>
            <a:off x="7868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75" name="Google Shape;4575;p29">
            <a:hlinkClick r:id="" action="ppaction://hlinkshowjump?jump=nextslide"/>
          </p:cNvPr>
          <p:cNvSpPr txBox="1">
            <a:spLocks noGrp="1"/>
          </p:cNvSpPr>
          <p:nvPr>
            <p:ph type="subTitle" idx="17"/>
          </p:nvPr>
        </p:nvSpPr>
        <p:spPr>
          <a:xfrm>
            <a:off x="76226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6">
    <p:spTree>
      <p:nvGrpSpPr>
        <p:cNvPr id="1" name="Shape 4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7" name="Google Shape;4577;p30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4578" name="Google Shape;4578;p30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30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30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30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30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30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30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30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30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30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30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30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30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30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30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30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30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30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30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30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30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30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30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30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30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30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30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30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30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30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30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30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30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30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30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30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30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30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30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30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30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30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30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30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30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30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30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30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30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30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30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30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30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30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30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30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30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30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30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30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30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30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30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30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30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30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30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30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30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30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30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30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30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30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30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30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30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30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30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30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30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30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30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30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30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30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30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30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30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30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30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30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30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30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30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30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30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30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30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30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30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30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30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30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30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30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30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30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30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30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30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30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30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30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30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30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30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30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30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30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30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30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30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30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30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30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30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30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30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30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30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30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30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30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30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30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30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30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30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30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30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30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30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30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30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30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30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30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30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7" name="Google Shape;4727;p30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4728" name="Google Shape;4728;p30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4729" name="Google Shape;4729;p30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4730" name="Google Shape;4730;p30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4731" name="Google Shape;4731;p30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732" name="Google Shape;4732;p30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733" name="Google Shape;4733;p30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734" name="Google Shape;4734;p30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735" name="Google Shape;4735;p30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6" name="Google Shape;4736;p30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737" name="Google Shape;4737;p30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4738" name="Google Shape;4738;p30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4739" name="Google Shape;4739;p30"/>
          <p:cNvGrpSpPr/>
          <p:nvPr/>
        </p:nvGrpSpPr>
        <p:grpSpPr>
          <a:xfrm>
            <a:off x="1024250" y="854844"/>
            <a:ext cx="7091150" cy="3266708"/>
            <a:chOff x="1024250" y="854844"/>
            <a:chExt cx="7091150" cy="3266708"/>
          </a:xfrm>
        </p:grpSpPr>
        <p:sp>
          <p:nvSpPr>
            <p:cNvPr id="4740" name="Google Shape;4740;p30"/>
            <p:cNvSpPr/>
            <p:nvPr/>
          </p:nvSpPr>
          <p:spPr>
            <a:xfrm>
              <a:off x="1024250" y="854844"/>
              <a:ext cx="7091100" cy="3699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34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4741" name="Google Shape;4741;p30"/>
            <p:cNvGrpSpPr/>
            <p:nvPr/>
          </p:nvGrpSpPr>
          <p:grpSpPr>
            <a:xfrm>
              <a:off x="7335725" y="960894"/>
              <a:ext cx="655400" cy="157800"/>
              <a:chOff x="7968325" y="355525"/>
              <a:chExt cx="655400" cy="157800"/>
            </a:xfrm>
          </p:grpSpPr>
          <p:sp>
            <p:nvSpPr>
              <p:cNvPr id="4742" name="Google Shape;4742;p30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34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743" name="Google Shape;4743;p30"/>
              <p:cNvCxnSpPr/>
              <p:nvPr/>
            </p:nvCxnSpPr>
            <p:spPr>
              <a:xfrm>
                <a:off x="8466225" y="355525"/>
                <a:ext cx="155700" cy="15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744" name="Google Shape;4744;p30"/>
              <p:cNvSpPr/>
              <p:nvPr/>
            </p:nvSpPr>
            <p:spPr>
              <a:xfrm>
                <a:off x="8217275" y="356425"/>
                <a:ext cx="157500" cy="1557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34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745" name="Google Shape;4745;p30"/>
              <p:cNvCxnSpPr/>
              <p:nvPr/>
            </p:nvCxnSpPr>
            <p:spPr>
              <a:xfrm flipH="1">
                <a:off x="8469525" y="355525"/>
                <a:ext cx="154200" cy="1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746" name="Google Shape;4746;p30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34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7" name="Google Shape;4747;p30"/>
              <p:cNvSpPr/>
              <p:nvPr/>
            </p:nvSpPr>
            <p:spPr>
              <a:xfrm>
                <a:off x="8236325" y="436075"/>
                <a:ext cx="119400" cy="55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748" name="Google Shape;4748;p30"/>
              <p:cNvCxnSpPr/>
              <p:nvPr/>
            </p:nvCxnSpPr>
            <p:spPr>
              <a:xfrm>
                <a:off x="7985275" y="434425"/>
                <a:ext cx="123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749" name="Google Shape;4749;p30"/>
            <p:cNvSpPr/>
            <p:nvPr/>
          </p:nvSpPr>
          <p:spPr>
            <a:xfrm>
              <a:off x="1024300" y="1224752"/>
              <a:ext cx="7091100" cy="28968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34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4750" name="Google Shape;4750;p30"/>
          <p:cNvSpPr txBox="1">
            <a:spLocks noGrp="1"/>
          </p:cNvSpPr>
          <p:nvPr>
            <p:ph type="title"/>
          </p:nvPr>
        </p:nvSpPr>
        <p:spPr>
          <a:xfrm>
            <a:off x="1552100" y="1368975"/>
            <a:ext cx="2912700" cy="7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51" name="Google Shape;4751;p30"/>
          <p:cNvSpPr txBox="1">
            <a:spLocks noGrp="1"/>
          </p:cNvSpPr>
          <p:nvPr>
            <p:ph type="subTitle" idx="1"/>
          </p:nvPr>
        </p:nvSpPr>
        <p:spPr>
          <a:xfrm>
            <a:off x="1552100" y="2127521"/>
            <a:ext cx="2912700" cy="8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52" name="Google Shape;4752;p30"/>
          <p:cNvSpPr txBox="1"/>
          <p:nvPr/>
        </p:nvSpPr>
        <p:spPr>
          <a:xfrm>
            <a:off x="1108850" y="3067820"/>
            <a:ext cx="3799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Credits:</a:t>
            </a:r>
            <a:r>
              <a:rPr lang="en" sz="1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753" name="Google Shape;4753;p30">
            <a:hlinkClick r:id="" action="ppaction://hlinkshowjump?jump=previousslide"/>
          </p:cNvPr>
          <p:cNvSpPr txBox="1">
            <a:spLocks noGrp="1"/>
          </p:cNvSpPr>
          <p:nvPr>
            <p:ph type="subTitle" idx="2"/>
          </p:nvPr>
        </p:nvSpPr>
        <p:spPr>
          <a:xfrm>
            <a:off x="7877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54" name="Google Shape;4754;p30"/>
          <p:cNvSpPr txBox="1">
            <a:spLocks noGrp="1"/>
          </p:cNvSpPr>
          <p:nvPr>
            <p:ph type="subTitle" idx="3"/>
          </p:nvPr>
        </p:nvSpPr>
        <p:spPr>
          <a:xfrm>
            <a:off x="76235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8">
    <p:bg>
      <p:bgPr>
        <a:gradFill>
          <a:gsLst>
            <a:gs pos="0">
              <a:schemeClr val="accent4"/>
            </a:gs>
            <a:gs pos="37000">
              <a:schemeClr val="accent1"/>
            </a:gs>
            <a:gs pos="70000">
              <a:schemeClr val="accent3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4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6" name="Google Shape;4756;p31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4757" name="Google Shape;4757;p31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31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31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31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31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31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31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31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31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31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31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31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31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31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31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31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31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31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31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31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31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31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31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31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31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31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31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31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31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31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31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31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31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31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31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31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31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31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31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31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31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31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31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31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31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31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31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31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31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31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31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31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31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31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31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31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31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31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31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31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31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31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31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31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31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31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31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31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31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31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31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31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31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31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31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31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31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31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31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31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31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31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31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31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31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31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31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31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31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31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31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31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31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31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31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31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31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31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31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31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31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31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31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31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31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31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31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31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31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31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31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31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31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31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31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31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31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31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31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31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31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31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31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31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31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31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31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31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31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31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31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31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31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31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31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31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31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31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31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31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31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31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31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31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31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31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31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31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31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6" name="Google Shape;4906;p31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4907" name="Google Shape;4907;p31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4908" name="Google Shape;4908;p31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4909" name="Google Shape;4909;p31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4910" name="Google Shape;4910;p31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911" name="Google Shape;4911;p31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912" name="Google Shape;4912;p31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913" name="Google Shape;4913;p31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914" name="Google Shape;4914;p31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5" name="Google Shape;4915;p31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916" name="Google Shape;4916;p31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4917" name="Google Shape;4917;p31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4"/>
            </a:gs>
            <a:gs pos="73000">
              <a:schemeClr val="accent3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4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345" name="Google Shape;345;p4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4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495" name="Google Shape;495;p4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496" name="Google Shape;496;p4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497" name="Google Shape;497;p4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498" name="Google Shape;498;p4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99" name="Google Shape;499;p4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00" name="Google Shape;500;p4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01" name="Google Shape;501;p4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02" name="Google Shape;502;p4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4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04" name="Google Shape;504;p4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505" name="Google Shape;505;p4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506" name="Google Shape;506;p4"/>
          <p:cNvSpPr txBox="1">
            <a:spLocks noGrp="1"/>
          </p:cNvSpPr>
          <p:nvPr>
            <p:ph type="title"/>
          </p:nvPr>
        </p:nvSpPr>
        <p:spPr>
          <a:xfrm>
            <a:off x="713100" y="620100"/>
            <a:ext cx="77178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rgbClr val="19191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4"/>
          <p:cNvSpPr txBox="1">
            <a:spLocks noGrp="1"/>
          </p:cNvSpPr>
          <p:nvPr>
            <p:ph type="body" idx="1"/>
          </p:nvPr>
        </p:nvSpPr>
        <p:spPr>
          <a:xfrm>
            <a:off x="713100" y="1909450"/>
            <a:ext cx="7524000" cy="23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50"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50"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508" name="Google Shape;508;p4">
            <a:hlinkClick r:id="" action="ppaction://hlinkshowjump?jump=previousslide"/>
          </p:cNvPr>
          <p:cNvSpPr txBox="1">
            <a:spLocks noGrp="1"/>
          </p:cNvSpPr>
          <p:nvPr>
            <p:ph type="subTitle" idx="2"/>
          </p:nvPr>
        </p:nvSpPr>
        <p:spPr>
          <a:xfrm>
            <a:off x="7877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9" name="Google Shape;509;p4">
            <a:hlinkClick r:id="" action="ppaction://hlinkshowjump?jump=nextslide"/>
          </p:cNvPr>
          <p:cNvSpPr txBox="1">
            <a:spLocks noGrp="1"/>
          </p:cNvSpPr>
          <p:nvPr>
            <p:ph type="subTitle" idx="3"/>
          </p:nvPr>
        </p:nvSpPr>
        <p:spPr>
          <a:xfrm>
            <a:off x="76235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7">
    <p:bg>
      <p:bgPr>
        <a:gradFill>
          <a:gsLst>
            <a:gs pos="0">
              <a:schemeClr val="accent4"/>
            </a:gs>
            <a:gs pos="73000">
              <a:schemeClr val="lt2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4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9" name="Google Shape;4919;p32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4920" name="Google Shape;4920;p32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32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32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32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32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32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32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32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32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32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32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32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32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32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32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32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32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32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32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32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32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32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32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32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32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32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32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32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32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32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32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32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32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32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32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32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32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32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32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32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32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32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32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32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32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32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32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32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32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32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32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32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32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32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32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32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32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32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32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32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32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32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32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32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32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32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32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32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32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32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32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32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32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32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32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32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32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32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32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32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32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32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32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32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32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32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32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32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32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32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32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32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32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32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32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32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32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32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32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32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32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32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32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32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32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32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32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32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32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32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32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32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32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32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32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32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32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32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32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32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32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32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32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32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32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32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32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32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32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32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32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32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32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32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32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32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32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32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32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32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32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32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32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32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32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32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32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32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32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9" name="Google Shape;5069;p32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5070" name="Google Shape;5070;p32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5071" name="Google Shape;5071;p32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5072" name="Google Shape;5072;p32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5073" name="Google Shape;5073;p32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074" name="Google Shape;5074;p32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075" name="Google Shape;5075;p32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076" name="Google Shape;5076;p32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077" name="Google Shape;5077;p32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8" name="Google Shape;5078;p32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079" name="Google Shape;5079;p32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5080" name="Google Shape;5080;p32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5081" name="Google Shape;5081;p32"/>
          <p:cNvGrpSpPr/>
          <p:nvPr/>
        </p:nvGrpSpPr>
        <p:grpSpPr>
          <a:xfrm>
            <a:off x="1041014" y="999990"/>
            <a:ext cx="7069200" cy="3538650"/>
            <a:chOff x="812175" y="971325"/>
            <a:chExt cx="7069200" cy="3538650"/>
          </a:xfrm>
        </p:grpSpPr>
        <p:sp>
          <p:nvSpPr>
            <p:cNvPr id="5082" name="Google Shape;5082;p32"/>
            <p:cNvSpPr/>
            <p:nvPr/>
          </p:nvSpPr>
          <p:spPr>
            <a:xfrm>
              <a:off x="812175" y="971325"/>
              <a:ext cx="7069200" cy="12519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34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5083" name="Google Shape;5083;p32"/>
            <p:cNvSpPr/>
            <p:nvPr/>
          </p:nvSpPr>
          <p:spPr>
            <a:xfrm>
              <a:off x="812175" y="1375575"/>
              <a:ext cx="7069200" cy="31344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34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5084" name="Google Shape;5084;p32"/>
            <p:cNvGrpSpPr/>
            <p:nvPr/>
          </p:nvGrpSpPr>
          <p:grpSpPr>
            <a:xfrm>
              <a:off x="7053102" y="1101050"/>
              <a:ext cx="655400" cy="157800"/>
              <a:chOff x="7968325" y="355525"/>
              <a:chExt cx="655400" cy="157800"/>
            </a:xfrm>
          </p:grpSpPr>
          <p:sp>
            <p:nvSpPr>
              <p:cNvPr id="5085" name="Google Shape;5085;p32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34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86" name="Google Shape;5086;p32"/>
              <p:cNvCxnSpPr/>
              <p:nvPr/>
            </p:nvCxnSpPr>
            <p:spPr>
              <a:xfrm>
                <a:off x="8466225" y="355525"/>
                <a:ext cx="155700" cy="15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87" name="Google Shape;5087;p32"/>
              <p:cNvSpPr/>
              <p:nvPr/>
            </p:nvSpPr>
            <p:spPr>
              <a:xfrm>
                <a:off x="821727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34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88" name="Google Shape;5088;p32"/>
              <p:cNvCxnSpPr/>
              <p:nvPr/>
            </p:nvCxnSpPr>
            <p:spPr>
              <a:xfrm flipH="1">
                <a:off x="8469525" y="355525"/>
                <a:ext cx="154200" cy="1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89" name="Google Shape;5089;p32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34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0" name="Google Shape;5090;p32"/>
              <p:cNvSpPr/>
              <p:nvPr/>
            </p:nvSpPr>
            <p:spPr>
              <a:xfrm>
                <a:off x="8236325" y="436075"/>
                <a:ext cx="119400" cy="55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91" name="Google Shape;5091;p32"/>
              <p:cNvCxnSpPr/>
              <p:nvPr/>
            </p:nvCxnSpPr>
            <p:spPr>
              <a:xfrm>
                <a:off x="7985275" y="434425"/>
                <a:ext cx="123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accent4"/>
            </a:gs>
            <a:gs pos="73000">
              <a:schemeClr val="accent3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5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512" name="Google Shape;512;p5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5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662" name="Google Shape;662;p5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663" name="Google Shape;663;p5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664" name="Google Shape;664;p5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665" name="Google Shape;665;p5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66" name="Google Shape;666;p5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67" name="Google Shape;667;p5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68" name="Google Shape;668;p5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69" name="Google Shape;669;p5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5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71" name="Google Shape;671;p5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672" name="Google Shape;672;p5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673" name="Google Shape;673;p5"/>
          <p:cNvSpPr txBox="1">
            <a:spLocks noGrp="1"/>
          </p:cNvSpPr>
          <p:nvPr>
            <p:ph type="title"/>
          </p:nvPr>
        </p:nvSpPr>
        <p:spPr>
          <a:xfrm>
            <a:off x="713100" y="620100"/>
            <a:ext cx="7717800" cy="4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5"/>
          <p:cNvSpPr txBox="1">
            <a:spLocks noGrp="1"/>
          </p:cNvSpPr>
          <p:nvPr>
            <p:ph type="subTitle" idx="1"/>
          </p:nvPr>
        </p:nvSpPr>
        <p:spPr>
          <a:xfrm>
            <a:off x="1922713" y="2813625"/>
            <a:ext cx="2204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75" name="Google Shape;675;p5"/>
          <p:cNvSpPr txBox="1">
            <a:spLocks noGrp="1"/>
          </p:cNvSpPr>
          <p:nvPr>
            <p:ph type="subTitle" idx="2"/>
          </p:nvPr>
        </p:nvSpPr>
        <p:spPr>
          <a:xfrm>
            <a:off x="1922713" y="3207225"/>
            <a:ext cx="2204400" cy="9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5"/>
          <p:cNvSpPr txBox="1">
            <a:spLocks noGrp="1"/>
          </p:cNvSpPr>
          <p:nvPr>
            <p:ph type="subTitle" idx="3"/>
          </p:nvPr>
        </p:nvSpPr>
        <p:spPr>
          <a:xfrm>
            <a:off x="5016887" y="2813625"/>
            <a:ext cx="2204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77" name="Google Shape;677;p5"/>
          <p:cNvSpPr txBox="1">
            <a:spLocks noGrp="1"/>
          </p:cNvSpPr>
          <p:nvPr>
            <p:ph type="subTitle" idx="4"/>
          </p:nvPr>
        </p:nvSpPr>
        <p:spPr>
          <a:xfrm>
            <a:off x="5016887" y="3207225"/>
            <a:ext cx="2204400" cy="9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8" name="Google Shape;678;p5">
            <a:hlinkClick r:id="" action="ppaction://hlinkshowjump?jump=previousslide"/>
          </p:cNvPr>
          <p:cNvSpPr txBox="1">
            <a:spLocks noGrp="1"/>
          </p:cNvSpPr>
          <p:nvPr>
            <p:ph type="subTitle" idx="5"/>
          </p:nvPr>
        </p:nvSpPr>
        <p:spPr>
          <a:xfrm>
            <a:off x="7868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79" name="Google Shape;679;p5">
            <a:hlinkClick r:id="" action="ppaction://hlinkshowjump?jump=nextslide"/>
          </p:cNvPr>
          <p:cNvSpPr txBox="1">
            <a:spLocks noGrp="1"/>
          </p:cNvSpPr>
          <p:nvPr>
            <p:ph type="subTitle" idx="6"/>
          </p:nvPr>
        </p:nvSpPr>
        <p:spPr>
          <a:xfrm>
            <a:off x="76226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accent4"/>
            </a:gs>
            <a:gs pos="73000">
              <a:schemeClr val="accent3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7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846" name="Google Shape;846;p7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7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7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7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7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7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7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7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7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7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7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7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7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7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7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7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7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7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7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7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7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7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7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7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7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7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7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7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7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7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7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7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7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7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7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7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7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7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7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7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7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7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7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7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7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7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7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7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7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7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7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7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7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7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7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7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5" name="Google Shape;995;p7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996" name="Google Shape;996;p7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997" name="Google Shape;997;p7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998" name="Google Shape;998;p7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999" name="Google Shape;999;p7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000" name="Google Shape;1000;p7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001" name="Google Shape;1001;p7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002" name="Google Shape;1002;p7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003" name="Google Shape;1003;p7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7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005" name="Google Shape;1005;p7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006" name="Google Shape;1006;p7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1007" name="Google Shape;1007;p7"/>
          <p:cNvSpPr txBox="1">
            <a:spLocks noGrp="1"/>
          </p:cNvSpPr>
          <p:nvPr>
            <p:ph type="title"/>
          </p:nvPr>
        </p:nvSpPr>
        <p:spPr>
          <a:xfrm>
            <a:off x="713100" y="1055061"/>
            <a:ext cx="4054800" cy="9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08" name="Google Shape;1008;p7"/>
          <p:cNvSpPr txBox="1">
            <a:spLocks noGrp="1"/>
          </p:cNvSpPr>
          <p:nvPr>
            <p:ph type="subTitle" idx="1"/>
          </p:nvPr>
        </p:nvSpPr>
        <p:spPr>
          <a:xfrm>
            <a:off x="713100" y="2099171"/>
            <a:ext cx="4054800" cy="17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9" name="Google Shape;1009;p7">
            <a:hlinkClick r:id="" action="ppaction://hlinkshowjump?jump=previousslide"/>
          </p:cNvPr>
          <p:cNvSpPr txBox="1">
            <a:spLocks noGrp="1"/>
          </p:cNvSpPr>
          <p:nvPr>
            <p:ph type="subTitle" idx="2"/>
          </p:nvPr>
        </p:nvSpPr>
        <p:spPr>
          <a:xfrm>
            <a:off x="7877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10" name="Google Shape;1010;p7">
            <a:hlinkClick r:id="" action="ppaction://hlinkshowjump?jump=nextslide"/>
          </p:cNvPr>
          <p:cNvSpPr txBox="1">
            <a:spLocks noGrp="1"/>
          </p:cNvSpPr>
          <p:nvPr>
            <p:ph type="subTitle" idx="3"/>
          </p:nvPr>
        </p:nvSpPr>
        <p:spPr>
          <a:xfrm>
            <a:off x="76235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accent4"/>
            </a:gs>
            <a:gs pos="73000">
              <a:schemeClr val="accent3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oogle Shape;1012;p8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1013" name="Google Shape;1013;p8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8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8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8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8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8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1163" name="Google Shape;1163;p8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1164" name="Google Shape;1164;p8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1165" name="Google Shape;1165;p8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1166" name="Google Shape;1166;p8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67" name="Google Shape;1167;p8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168" name="Google Shape;1168;p8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69" name="Google Shape;1169;p8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170" name="Google Shape;1170;p8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8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72" name="Google Shape;1172;p8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173" name="Google Shape;1173;p8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1174" name="Google Shape;1174;p8"/>
          <p:cNvSpPr txBox="1">
            <a:spLocks noGrp="1"/>
          </p:cNvSpPr>
          <p:nvPr>
            <p:ph type="title"/>
          </p:nvPr>
        </p:nvSpPr>
        <p:spPr>
          <a:xfrm>
            <a:off x="2092150" y="1637952"/>
            <a:ext cx="4951800" cy="22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75" name="Google Shape;1175;p8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7877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76" name="Google Shape;1176;p8">
            <a:hlinkClick r:id="" action="ppaction://hlinkshowjump?jump=nextslide"/>
          </p:cNvPr>
          <p:cNvSpPr txBox="1">
            <a:spLocks noGrp="1"/>
          </p:cNvSpPr>
          <p:nvPr>
            <p:ph type="subTitle" idx="2"/>
          </p:nvPr>
        </p:nvSpPr>
        <p:spPr>
          <a:xfrm>
            <a:off x="76235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accent4"/>
            </a:gs>
            <a:gs pos="73000">
              <a:schemeClr val="accent3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8" name="Google Shape;1178;p9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1179" name="Google Shape;1179;p9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9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9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9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9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9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9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9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9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9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9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9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9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9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9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9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9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9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9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9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9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9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9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9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9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9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9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9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9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9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9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9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9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9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9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9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9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9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9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9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9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9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9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9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9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9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9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9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9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9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9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9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9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9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9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9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9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9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9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9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9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9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9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9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9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9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9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9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9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9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9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9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9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9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9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9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9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9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9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9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9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9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9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9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9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9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9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9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9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9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9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9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9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9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9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9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9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9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9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9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9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9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9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9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9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9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9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9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9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9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9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9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9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9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9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9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9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9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9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9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9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9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9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9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9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9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9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9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9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9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9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9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9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9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9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9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9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9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9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9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9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9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9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9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9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9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9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9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9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8" name="Google Shape;1328;p9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1329" name="Google Shape;1329;p9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1330" name="Google Shape;1330;p9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1331" name="Google Shape;1331;p9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1332" name="Google Shape;1332;p9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333" name="Google Shape;1333;p9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334" name="Google Shape;1334;p9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335" name="Google Shape;1335;p9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336" name="Google Shape;1336;p9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9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338" name="Google Shape;1338;p9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339" name="Google Shape;1339;p9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1340" name="Google Shape;1340;p9"/>
          <p:cNvSpPr txBox="1">
            <a:spLocks noGrp="1"/>
          </p:cNvSpPr>
          <p:nvPr>
            <p:ph type="title"/>
          </p:nvPr>
        </p:nvSpPr>
        <p:spPr>
          <a:xfrm>
            <a:off x="4539750" y="2014766"/>
            <a:ext cx="3159600" cy="4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1" name="Google Shape;1341;p9"/>
          <p:cNvSpPr txBox="1">
            <a:spLocks noGrp="1"/>
          </p:cNvSpPr>
          <p:nvPr>
            <p:ph type="subTitle" idx="1"/>
          </p:nvPr>
        </p:nvSpPr>
        <p:spPr>
          <a:xfrm>
            <a:off x="4539750" y="2506766"/>
            <a:ext cx="3159600" cy="11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2" name="Google Shape;1342;p9">
            <a:hlinkClick r:id="" action="ppaction://hlinkshowjump?jump=previousslide"/>
          </p:cNvPr>
          <p:cNvSpPr txBox="1">
            <a:spLocks noGrp="1"/>
          </p:cNvSpPr>
          <p:nvPr>
            <p:ph type="subTitle" idx="2"/>
          </p:nvPr>
        </p:nvSpPr>
        <p:spPr>
          <a:xfrm>
            <a:off x="7877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43" name="Google Shape;1343;p9">
            <a:hlinkClick r:id="" action="ppaction://hlinkshowjump?jump=nextslide"/>
          </p:cNvPr>
          <p:cNvSpPr txBox="1">
            <a:spLocks noGrp="1"/>
          </p:cNvSpPr>
          <p:nvPr>
            <p:ph type="subTitle" idx="3"/>
          </p:nvPr>
        </p:nvSpPr>
        <p:spPr>
          <a:xfrm>
            <a:off x="76235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5" name="Google Shape;1345;p10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1346" name="Google Shape;1346;p10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0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0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0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0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0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0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0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0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0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0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0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0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0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0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0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0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0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0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0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0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0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0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0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0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0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0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0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0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0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0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0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0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0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0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0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0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0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0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0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0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0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0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0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0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0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0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0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0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0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0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0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0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0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0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0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0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0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0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0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0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0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0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0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0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0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0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0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0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0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0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0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0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0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0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0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0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0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0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0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0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0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0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0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0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0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0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0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0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0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0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0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0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0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0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0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0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0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0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0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0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0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0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0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0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0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0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0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0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0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0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0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0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0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0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0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0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0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0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0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0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0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0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0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0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0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0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0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0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0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0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0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0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0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0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0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0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0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0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0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0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0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0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0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0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0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0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0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0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5" name="Google Shape;1495;p10"/>
          <p:cNvSpPr/>
          <p:nvPr/>
        </p:nvSpPr>
        <p:spPr>
          <a:xfrm>
            <a:off x="-125" y="-75"/>
            <a:ext cx="9144000" cy="5143500"/>
          </a:xfrm>
          <a:prstGeom prst="rect">
            <a:avLst/>
          </a:prstGeom>
          <a:gradFill>
            <a:gsLst>
              <a:gs pos="0">
                <a:srgbClr val="999999">
                  <a:alpha val="36078"/>
                </a:srgbClr>
              </a:gs>
              <a:gs pos="66000">
                <a:srgbClr val="8E7CC3">
                  <a:alpha val="44705"/>
                </a:srgbClr>
              </a:gs>
              <a:gs pos="100000">
                <a:srgbClr val="6B5E8D">
                  <a:alpha val="56078"/>
                </a:srgbClr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8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10"/>
          <p:cNvSpPr txBox="1">
            <a:spLocks noGrp="1"/>
          </p:cNvSpPr>
          <p:nvPr>
            <p:ph type="body" idx="1"/>
          </p:nvPr>
        </p:nvSpPr>
        <p:spPr>
          <a:xfrm>
            <a:off x="897350" y="1083255"/>
            <a:ext cx="2302200" cy="19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</a:lstStyle>
          <a:p>
            <a:endParaRPr/>
          </a:p>
        </p:txBody>
      </p:sp>
      <p:sp>
        <p:nvSpPr>
          <p:cNvPr id="1497" name="Google Shape;1497;p10">
            <a:hlinkClick r:id="" action="ppaction://hlinkshowjump?jump=previousslide"/>
          </p:cNvPr>
          <p:cNvSpPr txBox="1">
            <a:spLocks noGrp="1"/>
          </p:cNvSpPr>
          <p:nvPr>
            <p:ph type="subTitle" idx="2"/>
          </p:nvPr>
        </p:nvSpPr>
        <p:spPr>
          <a:xfrm>
            <a:off x="7877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98" name="Google Shape;1498;p10">
            <a:hlinkClick r:id="" action="ppaction://hlinkshowjump?jump=nextslide"/>
          </p:cNvPr>
          <p:cNvSpPr txBox="1">
            <a:spLocks noGrp="1"/>
          </p:cNvSpPr>
          <p:nvPr>
            <p:ph type="subTitle" idx="3"/>
          </p:nvPr>
        </p:nvSpPr>
        <p:spPr>
          <a:xfrm>
            <a:off x="76235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0" name="Google Shape;1500;p11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1501" name="Google Shape;1501;p11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1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1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1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1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1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1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1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1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1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1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1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1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1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1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1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1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1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1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1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1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1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1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1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1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1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1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1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1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1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1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1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1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1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1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1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1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1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1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1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1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1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1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1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1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1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1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1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1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1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1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1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1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1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1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1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1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1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1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1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1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1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1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1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1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1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1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1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1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1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1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1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1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1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1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1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1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1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1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1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1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1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1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1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1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1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1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1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1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1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1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1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1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1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1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1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1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1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1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1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1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1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1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1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1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1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1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1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1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1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1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1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1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1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1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1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1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1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1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1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1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1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1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1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1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1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1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1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1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1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1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1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1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1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1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1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1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1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1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1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1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1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1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1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1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1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1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1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1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11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1651" name="Google Shape;1651;p11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1652" name="Google Shape;1652;p11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1653" name="Google Shape;1653;p11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1654" name="Google Shape;1654;p11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655" name="Google Shape;1655;p11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656" name="Google Shape;1656;p11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657" name="Google Shape;1657;p11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658" name="Google Shape;1658;p11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9" name="Google Shape;1659;p11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660" name="Google Shape;1660;p11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661" name="Google Shape;1661;p11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1662" name="Google Shape;1662;p11"/>
          <p:cNvSpPr txBox="1">
            <a:spLocks noGrp="1"/>
          </p:cNvSpPr>
          <p:nvPr>
            <p:ph type="title" hasCustomPrompt="1"/>
          </p:nvPr>
        </p:nvSpPr>
        <p:spPr>
          <a:xfrm>
            <a:off x="1931840" y="1645750"/>
            <a:ext cx="5280300" cy="14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63" name="Google Shape;1663;p11"/>
          <p:cNvSpPr txBox="1">
            <a:spLocks noGrp="1"/>
          </p:cNvSpPr>
          <p:nvPr>
            <p:ph type="subTitle" idx="1"/>
          </p:nvPr>
        </p:nvSpPr>
        <p:spPr>
          <a:xfrm>
            <a:off x="1931850" y="3104150"/>
            <a:ext cx="5280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64" name="Google Shape;1664;p11">
            <a:hlinkClick r:id="" action="ppaction://hlinkshowjump?jump=previousslide"/>
          </p:cNvPr>
          <p:cNvSpPr txBox="1">
            <a:spLocks noGrp="1"/>
          </p:cNvSpPr>
          <p:nvPr>
            <p:ph type="subTitle" idx="2"/>
          </p:nvPr>
        </p:nvSpPr>
        <p:spPr>
          <a:xfrm>
            <a:off x="7868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65" name="Google Shape;1665;p11">
            <a:hlinkClick r:id="" action="ppaction://hlinkshowjump?jump=nextslide"/>
          </p:cNvPr>
          <p:cNvSpPr txBox="1">
            <a:spLocks noGrp="1"/>
          </p:cNvSpPr>
          <p:nvPr>
            <p:ph type="subTitle" idx="3"/>
          </p:nvPr>
        </p:nvSpPr>
        <p:spPr>
          <a:xfrm>
            <a:off x="76226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73000">
              <a:schemeClr val="accent3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620100"/>
            <a:ext cx="7717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2" name="Google Shape;5102;p36">
            <a:hlinkClick r:id="" action="ppaction://hlinkshowjump?jump=previousslide"/>
          </p:cNvPr>
          <p:cNvSpPr/>
          <p:nvPr/>
        </p:nvSpPr>
        <p:spPr>
          <a:xfrm>
            <a:off x="717526" y="4343325"/>
            <a:ext cx="882600" cy="2757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5103" name="Google Shape;5103;p36">
            <a:hlinkClick r:id="" action="ppaction://hlinkshowjump?jump=nextslide"/>
          </p:cNvPr>
          <p:cNvSpPr/>
          <p:nvPr/>
        </p:nvSpPr>
        <p:spPr>
          <a:xfrm>
            <a:off x="7553326" y="4343325"/>
            <a:ext cx="882600" cy="2757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5104" name="Google Shape;5104;p36"/>
          <p:cNvSpPr txBox="1">
            <a:spLocks noGrp="1"/>
          </p:cNvSpPr>
          <p:nvPr>
            <p:ph type="ctrTitle"/>
          </p:nvPr>
        </p:nvSpPr>
        <p:spPr>
          <a:xfrm>
            <a:off x="916088" y="1663850"/>
            <a:ext cx="6277800" cy="10144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b="1">
                <a:solidFill>
                  <a:schemeClr val="accent1">
                    <a:lumMod val="75000"/>
                  </a:schemeClr>
                </a:solidFill>
              </a:rPr>
              <a:t>CTF FORENSICS</a:t>
            </a:r>
            <a:endParaRPr sz="45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05" name="Google Shape;5105;p36"/>
          <p:cNvSpPr txBox="1">
            <a:spLocks noGrp="1"/>
          </p:cNvSpPr>
          <p:nvPr>
            <p:ph type="subTitle" idx="1"/>
          </p:nvPr>
        </p:nvSpPr>
        <p:spPr>
          <a:xfrm>
            <a:off x="1022125" y="2806568"/>
            <a:ext cx="5404800" cy="13254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bg1">
                    <a:lumMod val="10000"/>
                  </a:schemeClr>
                </a:solidFill>
              </a:rPr>
              <a:t>Giáo viên hướng dẫn: TS.Huỳnh Trọng Thưa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bg1">
                    <a:lumMod val="10000"/>
                  </a:schemeClr>
                </a:solidFill>
              </a:rPr>
              <a:t>Sinh viên: Nguyễn Tuấn Kiệt – N18DCAT035</a:t>
            </a:r>
            <a:endParaRPr b="1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5106" name="Google Shape;5106;p36"/>
          <p:cNvGrpSpPr/>
          <p:nvPr/>
        </p:nvGrpSpPr>
        <p:grpSpPr>
          <a:xfrm>
            <a:off x="5947488" y="3737375"/>
            <a:ext cx="442346" cy="544800"/>
            <a:chOff x="1349513" y="3255625"/>
            <a:chExt cx="442346" cy="544800"/>
          </a:xfrm>
        </p:grpSpPr>
        <p:sp>
          <p:nvSpPr>
            <p:cNvPr id="5107" name="Google Shape;5107;p36"/>
            <p:cNvSpPr/>
            <p:nvPr/>
          </p:nvSpPr>
          <p:spPr>
            <a:xfrm>
              <a:off x="1349513" y="3255625"/>
              <a:ext cx="212100" cy="212100"/>
            </a:xfrm>
            <a:prstGeom prst="star4">
              <a:avLst>
                <a:gd name="adj" fmla="val 1563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36"/>
            <p:cNvSpPr/>
            <p:nvPr/>
          </p:nvSpPr>
          <p:spPr>
            <a:xfrm>
              <a:off x="1441759" y="3467725"/>
              <a:ext cx="350100" cy="3327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9" name="Google Shape;5109;p36"/>
          <p:cNvGrpSpPr/>
          <p:nvPr/>
        </p:nvGrpSpPr>
        <p:grpSpPr>
          <a:xfrm>
            <a:off x="7231778" y="3446525"/>
            <a:ext cx="519622" cy="494824"/>
            <a:chOff x="7231778" y="3446525"/>
            <a:chExt cx="519622" cy="494824"/>
          </a:xfrm>
        </p:grpSpPr>
        <p:sp>
          <p:nvSpPr>
            <p:cNvPr id="5110" name="Google Shape;5110;p36"/>
            <p:cNvSpPr/>
            <p:nvPr/>
          </p:nvSpPr>
          <p:spPr>
            <a:xfrm>
              <a:off x="7475700" y="3446525"/>
              <a:ext cx="275700" cy="275700"/>
            </a:xfrm>
            <a:prstGeom prst="star4">
              <a:avLst>
                <a:gd name="adj" fmla="val 1563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36"/>
            <p:cNvSpPr/>
            <p:nvPr/>
          </p:nvSpPr>
          <p:spPr>
            <a:xfrm>
              <a:off x="7231778" y="3747248"/>
              <a:ext cx="275719" cy="194101"/>
            </a:xfrm>
            <a:custGeom>
              <a:avLst/>
              <a:gdLst/>
              <a:ahLst/>
              <a:cxnLst/>
              <a:rect l="l" t="t" r="r" b="b"/>
              <a:pathLst>
                <a:path w="34508" h="24293" extrusionOk="0">
                  <a:moveTo>
                    <a:pt x="8977" y="0"/>
                  </a:moveTo>
                  <a:cubicBezTo>
                    <a:pt x="8112" y="0"/>
                    <a:pt x="7249" y="131"/>
                    <a:pt x="6420" y="403"/>
                  </a:cubicBezTo>
                  <a:cubicBezTo>
                    <a:pt x="1482" y="2008"/>
                    <a:pt x="0" y="7132"/>
                    <a:pt x="1543" y="11576"/>
                  </a:cubicBezTo>
                  <a:cubicBezTo>
                    <a:pt x="4506" y="20157"/>
                    <a:pt x="17223" y="24293"/>
                    <a:pt x="17223" y="24293"/>
                  </a:cubicBezTo>
                  <a:cubicBezTo>
                    <a:pt x="17223" y="24293"/>
                    <a:pt x="30001" y="20157"/>
                    <a:pt x="32964" y="11576"/>
                  </a:cubicBezTo>
                  <a:cubicBezTo>
                    <a:pt x="34507" y="7132"/>
                    <a:pt x="33026" y="2008"/>
                    <a:pt x="28087" y="403"/>
                  </a:cubicBezTo>
                  <a:cubicBezTo>
                    <a:pt x="27259" y="131"/>
                    <a:pt x="26395" y="0"/>
                    <a:pt x="25530" y="0"/>
                  </a:cubicBezTo>
                  <a:cubicBezTo>
                    <a:pt x="22079" y="0"/>
                    <a:pt x="18605" y="2084"/>
                    <a:pt x="17223" y="5588"/>
                  </a:cubicBezTo>
                  <a:cubicBezTo>
                    <a:pt x="15890" y="2084"/>
                    <a:pt x="12426" y="0"/>
                    <a:pt x="897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2" name="Google Shape;5112;p36"/>
          <p:cNvGrpSpPr/>
          <p:nvPr/>
        </p:nvGrpSpPr>
        <p:grpSpPr>
          <a:xfrm>
            <a:off x="7473303" y="1083625"/>
            <a:ext cx="432485" cy="580225"/>
            <a:chOff x="7473303" y="1083625"/>
            <a:chExt cx="432485" cy="580225"/>
          </a:xfrm>
        </p:grpSpPr>
        <p:sp>
          <p:nvSpPr>
            <p:cNvPr id="5113" name="Google Shape;5113;p36"/>
            <p:cNvSpPr/>
            <p:nvPr/>
          </p:nvSpPr>
          <p:spPr>
            <a:xfrm>
              <a:off x="7473303" y="1083625"/>
              <a:ext cx="212100" cy="2016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36"/>
            <p:cNvSpPr/>
            <p:nvPr/>
          </p:nvSpPr>
          <p:spPr>
            <a:xfrm>
              <a:off x="7555688" y="1313750"/>
              <a:ext cx="350100" cy="350100"/>
            </a:xfrm>
            <a:prstGeom prst="star4">
              <a:avLst>
                <a:gd name="adj" fmla="val 15639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5" name="Google Shape;5115;p36"/>
          <p:cNvGrpSpPr/>
          <p:nvPr/>
        </p:nvGrpSpPr>
        <p:grpSpPr>
          <a:xfrm>
            <a:off x="6214838" y="908350"/>
            <a:ext cx="487822" cy="453303"/>
            <a:chOff x="1248463" y="1078375"/>
            <a:chExt cx="487822" cy="453303"/>
          </a:xfrm>
        </p:grpSpPr>
        <p:sp>
          <p:nvSpPr>
            <p:cNvPr id="5116" name="Google Shape;5116;p36"/>
            <p:cNvSpPr/>
            <p:nvPr/>
          </p:nvSpPr>
          <p:spPr>
            <a:xfrm>
              <a:off x="1460565" y="1229048"/>
              <a:ext cx="275719" cy="194101"/>
            </a:xfrm>
            <a:custGeom>
              <a:avLst/>
              <a:gdLst/>
              <a:ahLst/>
              <a:cxnLst/>
              <a:rect l="l" t="t" r="r" b="b"/>
              <a:pathLst>
                <a:path w="34508" h="24293" extrusionOk="0">
                  <a:moveTo>
                    <a:pt x="8977" y="0"/>
                  </a:moveTo>
                  <a:cubicBezTo>
                    <a:pt x="8112" y="0"/>
                    <a:pt x="7249" y="131"/>
                    <a:pt x="6420" y="403"/>
                  </a:cubicBezTo>
                  <a:cubicBezTo>
                    <a:pt x="1482" y="2008"/>
                    <a:pt x="0" y="7132"/>
                    <a:pt x="1543" y="11576"/>
                  </a:cubicBezTo>
                  <a:cubicBezTo>
                    <a:pt x="4506" y="20157"/>
                    <a:pt x="17223" y="24293"/>
                    <a:pt x="17223" y="24293"/>
                  </a:cubicBezTo>
                  <a:cubicBezTo>
                    <a:pt x="17223" y="24293"/>
                    <a:pt x="30001" y="20157"/>
                    <a:pt x="32964" y="11576"/>
                  </a:cubicBezTo>
                  <a:cubicBezTo>
                    <a:pt x="34507" y="7132"/>
                    <a:pt x="33026" y="2008"/>
                    <a:pt x="28087" y="403"/>
                  </a:cubicBezTo>
                  <a:cubicBezTo>
                    <a:pt x="27259" y="131"/>
                    <a:pt x="26395" y="0"/>
                    <a:pt x="25530" y="0"/>
                  </a:cubicBezTo>
                  <a:cubicBezTo>
                    <a:pt x="22079" y="0"/>
                    <a:pt x="18605" y="2084"/>
                    <a:pt x="17223" y="5588"/>
                  </a:cubicBezTo>
                  <a:cubicBezTo>
                    <a:pt x="15890" y="2084"/>
                    <a:pt x="12426" y="0"/>
                    <a:pt x="8977" y="0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36"/>
            <p:cNvSpPr/>
            <p:nvPr/>
          </p:nvSpPr>
          <p:spPr>
            <a:xfrm>
              <a:off x="1306386" y="1423149"/>
              <a:ext cx="154164" cy="108529"/>
            </a:xfrm>
            <a:custGeom>
              <a:avLst/>
              <a:gdLst/>
              <a:ahLst/>
              <a:cxnLst/>
              <a:rect l="l" t="t" r="r" b="b"/>
              <a:pathLst>
                <a:path w="34508" h="24293" extrusionOk="0">
                  <a:moveTo>
                    <a:pt x="8977" y="0"/>
                  </a:moveTo>
                  <a:cubicBezTo>
                    <a:pt x="8112" y="0"/>
                    <a:pt x="7249" y="131"/>
                    <a:pt x="6420" y="403"/>
                  </a:cubicBezTo>
                  <a:cubicBezTo>
                    <a:pt x="1482" y="2008"/>
                    <a:pt x="0" y="7132"/>
                    <a:pt x="1543" y="11576"/>
                  </a:cubicBezTo>
                  <a:cubicBezTo>
                    <a:pt x="4506" y="20157"/>
                    <a:pt x="17223" y="24293"/>
                    <a:pt x="17223" y="24293"/>
                  </a:cubicBezTo>
                  <a:cubicBezTo>
                    <a:pt x="17223" y="24293"/>
                    <a:pt x="30001" y="20157"/>
                    <a:pt x="32964" y="11576"/>
                  </a:cubicBezTo>
                  <a:cubicBezTo>
                    <a:pt x="34507" y="7132"/>
                    <a:pt x="33026" y="2008"/>
                    <a:pt x="28087" y="403"/>
                  </a:cubicBezTo>
                  <a:cubicBezTo>
                    <a:pt x="27259" y="131"/>
                    <a:pt x="26395" y="0"/>
                    <a:pt x="25530" y="0"/>
                  </a:cubicBezTo>
                  <a:cubicBezTo>
                    <a:pt x="22079" y="0"/>
                    <a:pt x="18605" y="2084"/>
                    <a:pt x="17223" y="5588"/>
                  </a:cubicBezTo>
                  <a:cubicBezTo>
                    <a:pt x="15890" y="2084"/>
                    <a:pt x="12426" y="0"/>
                    <a:pt x="897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36"/>
            <p:cNvSpPr/>
            <p:nvPr/>
          </p:nvSpPr>
          <p:spPr>
            <a:xfrm>
              <a:off x="1248463" y="1078375"/>
              <a:ext cx="212100" cy="212100"/>
            </a:xfrm>
            <a:prstGeom prst="star4">
              <a:avLst>
                <a:gd name="adj" fmla="val 1563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9" name="Google Shape;5119;p36"/>
          <p:cNvGrpSpPr/>
          <p:nvPr/>
        </p:nvGrpSpPr>
        <p:grpSpPr>
          <a:xfrm>
            <a:off x="8290351" y="863900"/>
            <a:ext cx="123600" cy="3239150"/>
            <a:chOff x="8290351" y="863900"/>
            <a:chExt cx="123600" cy="3239150"/>
          </a:xfrm>
        </p:grpSpPr>
        <p:sp>
          <p:nvSpPr>
            <p:cNvPr id="5120" name="Google Shape;5120;p36"/>
            <p:cNvSpPr/>
            <p:nvPr/>
          </p:nvSpPr>
          <p:spPr>
            <a:xfrm>
              <a:off x="8290351" y="863900"/>
              <a:ext cx="123600" cy="3234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1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36"/>
            <p:cNvSpPr/>
            <p:nvPr/>
          </p:nvSpPr>
          <p:spPr>
            <a:xfrm>
              <a:off x="8290425" y="863900"/>
              <a:ext cx="122400" cy="118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36"/>
            <p:cNvSpPr/>
            <p:nvPr/>
          </p:nvSpPr>
          <p:spPr>
            <a:xfrm>
              <a:off x="8291550" y="3984250"/>
              <a:ext cx="122400" cy="118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36"/>
            <p:cNvSpPr/>
            <p:nvPr/>
          </p:nvSpPr>
          <p:spPr>
            <a:xfrm>
              <a:off x="8308488" y="884471"/>
              <a:ext cx="88500" cy="76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36"/>
            <p:cNvSpPr/>
            <p:nvPr/>
          </p:nvSpPr>
          <p:spPr>
            <a:xfrm rot="10800000">
              <a:off x="8308488" y="4005550"/>
              <a:ext cx="88500" cy="76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5" name="Google Shape;5125;p36"/>
          <p:cNvSpPr/>
          <p:nvPr/>
        </p:nvSpPr>
        <p:spPr>
          <a:xfrm>
            <a:off x="8291538" y="985700"/>
            <a:ext cx="122400" cy="79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6" name="Google Shape;5126;p36">
            <a:hlinkClick r:id="" action="ppaction://hlinkshowjump?jump=previousslide"/>
          </p:cNvPr>
          <p:cNvSpPr txBox="1">
            <a:spLocks noGrp="1"/>
          </p:cNvSpPr>
          <p:nvPr>
            <p:ph type="subTitle" idx="2"/>
          </p:nvPr>
        </p:nvSpPr>
        <p:spPr>
          <a:xfrm>
            <a:off x="76246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endParaRPr/>
          </a:p>
        </p:txBody>
      </p:sp>
      <p:sp>
        <p:nvSpPr>
          <p:cNvPr id="5127" name="Google Shape;5127;p36">
            <a:hlinkClick r:id="" action="ppaction://hlinkshowjump?jump=nextslide"/>
          </p:cNvPr>
          <p:cNvSpPr txBox="1">
            <a:spLocks noGrp="1"/>
          </p:cNvSpPr>
          <p:nvPr>
            <p:ph type="subTitle" idx="3"/>
          </p:nvPr>
        </p:nvSpPr>
        <p:spPr>
          <a:xfrm>
            <a:off x="76235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28" name="Google Shape;5134;p37">
            <a:extLst>
              <a:ext uri="{FF2B5EF4-FFF2-40B4-BE49-F238E27FC236}">
                <a16:creationId xmlns:a16="http://schemas.microsoft.com/office/drawing/2014/main" id="{49F8AA7A-FD99-49D2-944F-85C9B321DD4F}"/>
              </a:ext>
            </a:extLst>
          </p:cNvPr>
          <p:cNvSpPr txBox="1">
            <a:spLocks/>
          </p:cNvSpPr>
          <p:nvPr/>
        </p:nvSpPr>
        <p:spPr>
          <a:xfrm>
            <a:off x="747012" y="710413"/>
            <a:ext cx="4479371" cy="75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anum Gothic Coding"/>
              <a:buNone/>
              <a:defRPr sz="5200" b="0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anum Gothic Coding"/>
              <a:buNone/>
              <a:defRPr sz="5200" b="0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anum Gothic Coding"/>
              <a:buNone/>
              <a:defRPr sz="5200" b="0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anum Gothic Coding"/>
              <a:buNone/>
              <a:defRPr sz="5200" b="0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anum Gothic Coding"/>
              <a:buNone/>
              <a:defRPr sz="5200" b="0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anum Gothic Coding"/>
              <a:buNone/>
              <a:defRPr sz="5200" b="0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anum Gothic Coding"/>
              <a:buNone/>
              <a:defRPr sz="5200" b="0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anum Gothic Coding"/>
              <a:buNone/>
              <a:defRPr sz="5200" b="0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anum Gothic Coding"/>
              <a:buNone/>
              <a:defRPr sz="5200" b="0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2400" u="sng">
                <a:latin typeface="+mj-lt"/>
              </a:rPr>
              <a:t>Chuyên đề An toàn phần mềm </a:t>
            </a:r>
          </a:p>
          <a:p>
            <a:pPr algn="ctr">
              <a:spcBef>
                <a:spcPts val="0"/>
              </a:spcBef>
            </a:pPr>
            <a:r>
              <a:rPr lang="en-US" sz="2400" u="sng">
                <a:latin typeface="+mj-lt"/>
              </a:rPr>
              <a:t>Báo cáo giữa kì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Google Shape;5132;p37">
            <a:hlinkClick r:id="" action="ppaction://hlinkshowjump?jump=previousslide"/>
          </p:cNvPr>
          <p:cNvSpPr/>
          <p:nvPr/>
        </p:nvSpPr>
        <p:spPr>
          <a:xfrm>
            <a:off x="717526" y="4343325"/>
            <a:ext cx="882600" cy="2757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5133" name="Google Shape;5133;p37">
            <a:hlinkClick r:id="" action="ppaction://hlinkshowjump?jump=nextslide"/>
          </p:cNvPr>
          <p:cNvSpPr/>
          <p:nvPr/>
        </p:nvSpPr>
        <p:spPr>
          <a:xfrm>
            <a:off x="7553326" y="4343325"/>
            <a:ext cx="882600" cy="2757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5134" name="Google Shape;5134;p37"/>
          <p:cNvSpPr txBox="1">
            <a:spLocks noGrp="1"/>
          </p:cNvSpPr>
          <p:nvPr>
            <p:ph type="title"/>
          </p:nvPr>
        </p:nvSpPr>
        <p:spPr>
          <a:xfrm>
            <a:off x="713100" y="620100"/>
            <a:ext cx="7717800" cy="104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i="0">
                <a:solidFill>
                  <a:srgbClr val="292929"/>
                </a:solidFill>
                <a:effectLst/>
                <a:latin typeface="Lora"/>
              </a:rPr>
              <a:t>CyberDefenders BlueTeam CTF</a:t>
            </a:r>
            <a:br>
              <a:rPr lang="en-US" b="1" i="0">
                <a:solidFill>
                  <a:srgbClr val="292929"/>
                </a:solidFill>
                <a:effectLst/>
                <a:latin typeface="Lora"/>
              </a:rPr>
            </a:br>
            <a:r>
              <a:rPr lang="en-US"/>
              <a:t>DetectLog4j</a:t>
            </a:r>
            <a:br>
              <a:rPr lang="en-US" b="1" i="0">
                <a:solidFill>
                  <a:srgbClr val="292929"/>
                </a:solidFill>
                <a:effectLst/>
                <a:latin typeface="Lora"/>
              </a:rPr>
            </a:br>
            <a:endParaRPr lang="en-US"/>
          </a:p>
        </p:txBody>
      </p:sp>
      <p:sp>
        <p:nvSpPr>
          <p:cNvPr id="5135" name="Google Shape;5135;p37"/>
          <p:cNvSpPr txBox="1">
            <a:spLocks noGrp="1"/>
          </p:cNvSpPr>
          <p:nvPr>
            <p:ph type="body" idx="1"/>
          </p:nvPr>
        </p:nvSpPr>
        <p:spPr>
          <a:xfrm>
            <a:off x="640350" y="1543050"/>
            <a:ext cx="7524000" cy="2819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9225" lvl="0" indent="0" algn="l" rtl="0">
              <a:spcBef>
                <a:spcPts val="0"/>
              </a:spcBef>
              <a:spcAft>
                <a:spcPts val="0"/>
              </a:spcAft>
              <a:buSzPts val="1250"/>
              <a:buNone/>
            </a:pPr>
            <a:endParaRPr lang="en" sz="16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49225" lvl="0" indent="0" algn="l" rtl="0">
              <a:spcBef>
                <a:spcPts val="0"/>
              </a:spcBef>
              <a:spcAft>
                <a:spcPts val="0"/>
              </a:spcAft>
              <a:buSzPts val="1250"/>
              <a:buNone/>
            </a:pPr>
            <a:endParaRPr lang="en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Font typeface="Dosis"/>
              <a:buChar char="●"/>
            </a:pPr>
            <a:endParaRPr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5136" name="Google Shape;5136;p37"/>
          <p:cNvGrpSpPr/>
          <p:nvPr/>
        </p:nvGrpSpPr>
        <p:grpSpPr>
          <a:xfrm>
            <a:off x="8290351" y="863900"/>
            <a:ext cx="123600" cy="3239150"/>
            <a:chOff x="8290351" y="863900"/>
            <a:chExt cx="123600" cy="3239150"/>
          </a:xfrm>
        </p:grpSpPr>
        <p:sp>
          <p:nvSpPr>
            <p:cNvPr id="5137" name="Google Shape;5137;p37"/>
            <p:cNvSpPr/>
            <p:nvPr/>
          </p:nvSpPr>
          <p:spPr>
            <a:xfrm>
              <a:off x="8290351" y="863900"/>
              <a:ext cx="123600" cy="3234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1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37"/>
            <p:cNvSpPr/>
            <p:nvPr/>
          </p:nvSpPr>
          <p:spPr>
            <a:xfrm>
              <a:off x="8290425" y="863900"/>
              <a:ext cx="122400" cy="118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37"/>
            <p:cNvSpPr/>
            <p:nvPr/>
          </p:nvSpPr>
          <p:spPr>
            <a:xfrm>
              <a:off x="8291550" y="3984250"/>
              <a:ext cx="122400" cy="118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37"/>
            <p:cNvSpPr/>
            <p:nvPr/>
          </p:nvSpPr>
          <p:spPr>
            <a:xfrm>
              <a:off x="8308488" y="884471"/>
              <a:ext cx="88500" cy="76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37"/>
            <p:cNvSpPr/>
            <p:nvPr/>
          </p:nvSpPr>
          <p:spPr>
            <a:xfrm rot="10800000">
              <a:off x="8308488" y="4005550"/>
              <a:ext cx="88500" cy="76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2" name="Google Shape;5142;p37"/>
          <p:cNvSpPr/>
          <p:nvPr/>
        </p:nvSpPr>
        <p:spPr>
          <a:xfrm>
            <a:off x="8291538" y="1080449"/>
            <a:ext cx="122400" cy="79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3" name="Google Shape;5143;p37"/>
          <p:cNvGrpSpPr/>
          <p:nvPr/>
        </p:nvGrpSpPr>
        <p:grpSpPr>
          <a:xfrm>
            <a:off x="7337228" y="3608238"/>
            <a:ext cx="519622" cy="494824"/>
            <a:chOff x="7231778" y="3446525"/>
            <a:chExt cx="519622" cy="494824"/>
          </a:xfrm>
        </p:grpSpPr>
        <p:sp>
          <p:nvSpPr>
            <p:cNvPr id="5144" name="Google Shape;5144;p37"/>
            <p:cNvSpPr/>
            <p:nvPr/>
          </p:nvSpPr>
          <p:spPr>
            <a:xfrm>
              <a:off x="7475700" y="3446525"/>
              <a:ext cx="275700" cy="275700"/>
            </a:xfrm>
            <a:prstGeom prst="star4">
              <a:avLst>
                <a:gd name="adj" fmla="val 1563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37"/>
            <p:cNvSpPr/>
            <p:nvPr/>
          </p:nvSpPr>
          <p:spPr>
            <a:xfrm>
              <a:off x="7231778" y="3747248"/>
              <a:ext cx="275719" cy="194101"/>
            </a:xfrm>
            <a:custGeom>
              <a:avLst/>
              <a:gdLst/>
              <a:ahLst/>
              <a:cxnLst/>
              <a:rect l="l" t="t" r="r" b="b"/>
              <a:pathLst>
                <a:path w="34508" h="24293" extrusionOk="0">
                  <a:moveTo>
                    <a:pt x="8977" y="0"/>
                  </a:moveTo>
                  <a:cubicBezTo>
                    <a:pt x="8112" y="0"/>
                    <a:pt x="7249" y="131"/>
                    <a:pt x="6420" y="403"/>
                  </a:cubicBezTo>
                  <a:cubicBezTo>
                    <a:pt x="1482" y="2008"/>
                    <a:pt x="0" y="7132"/>
                    <a:pt x="1543" y="11576"/>
                  </a:cubicBezTo>
                  <a:cubicBezTo>
                    <a:pt x="4506" y="20157"/>
                    <a:pt x="17223" y="24293"/>
                    <a:pt x="17223" y="24293"/>
                  </a:cubicBezTo>
                  <a:cubicBezTo>
                    <a:pt x="17223" y="24293"/>
                    <a:pt x="30001" y="20157"/>
                    <a:pt x="32964" y="11576"/>
                  </a:cubicBezTo>
                  <a:cubicBezTo>
                    <a:pt x="34507" y="7132"/>
                    <a:pt x="33026" y="2008"/>
                    <a:pt x="28087" y="403"/>
                  </a:cubicBezTo>
                  <a:cubicBezTo>
                    <a:pt x="27259" y="131"/>
                    <a:pt x="26395" y="0"/>
                    <a:pt x="25530" y="0"/>
                  </a:cubicBezTo>
                  <a:cubicBezTo>
                    <a:pt x="22079" y="0"/>
                    <a:pt x="18605" y="2084"/>
                    <a:pt x="17223" y="5588"/>
                  </a:cubicBezTo>
                  <a:cubicBezTo>
                    <a:pt x="15890" y="2084"/>
                    <a:pt x="12426" y="0"/>
                    <a:pt x="8977" y="0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6" name="Google Shape;5146;p37"/>
          <p:cNvGrpSpPr/>
          <p:nvPr/>
        </p:nvGrpSpPr>
        <p:grpSpPr>
          <a:xfrm>
            <a:off x="287703" y="3504257"/>
            <a:ext cx="442346" cy="544800"/>
            <a:chOff x="1349513" y="3255625"/>
            <a:chExt cx="442346" cy="544800"/>
          </a:xfrm>
        </p:grpSpPr>
        <p:sp>
          <p:nvSpPr>
            <p:cNvPr id="5147" name="Google Shape;5147;p37"/>
            <p:cNvSpPr/>
            <p:nvPr/>
          </p:nvSpPr>
          <p:spPr>
            <a:xfrm>
              <a:off x="1349513" y="3255625"/>
              <a:ext cx="212100" cy="212100"/>
            </a:xfrm>
            <a:prstGeom prst="star4">
              <a:avLst>
                <a:gd name="adj" fmla="val 1563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37"/>
            <p:cNvSpPr/>
            <p:nvPr/>
          </p:nvSpPr>
          <p:spPr>
            <a:xfrm>
              <a:off x="1441759" y="3467725"/>
              <a:ext cx="350100" cy="3327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9" name="Google Shape;5149;p37">
            <a:hlinkClick r:id="" action="ppaction://hlinkshowjump?jump=previousslide"/>
          </p:cNvPr>
          <p:cNvSpPr txBox="1">
            <a:spLocks noGrp="1"/>
          </p:cNvSpPr>
          <p:nvPr>
            <p:ph type="subTitle" idx="2"/>
          </p:nvPr>
        </p:nvSpPr>
        <p:spPr>
          <a:xfrm>
            <a:off x="7877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endParaRPr/>
          </a:p>
        </p:txBody>
      </p:sp>
      <p:sp>
        <p:nvSpPr>
          <p:cNvPr id="5150" name="Google Shape;5150;p37">
            <a:hlinkClick r:id="" action="ppaction://hlinkshowjump?jump=nextslide"/>
          </p:cNvPr>
          <p:cNvSpPr txBox="1">
            <a:spLocks noGrp="1"/>
          </p:cNvSpPr>
          <p:nvPr>
            <p:ph type="subTitle" idx="3"/>
          </p:nvPr>
        </p:nvSpPr>
        <p:spPr>
          <a:xfrm>
            <a:off x="76235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85869-077D-4EFC-9BFB-1BF7F7F9B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192" y="3385272"/>
            <a:ext cx="39624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716E63-1B51-4FEA-A788-EB285FE1E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914" y="1577341"/>
            <a:ext cx="4710449" cy="1745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Google Shape;5132;p37">
            <a:hlinkClick r:id="" action="ppaction://hlinkshowjump?jump=previousslide"/>
          </p:cNvPr>
          <p:cNvSpPr/>
          <p:nvPr/>
        </p:nvSpPr>
        <p:spPr>
          <a:xfrm>
            <a:off x="717526" y="4343325"/>
            <a:ext cx="882600" cy="2757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5133" name="Google Shape;5133;p37">
            <a:hlinkClick r:id="" action="ppaction://hlinkshowjump?jump=nextslide"/>
          </p:cNvPr>
          <p:cNvSpPr/>
          <p:nvPr/>
        </p:nvSpPr>
        <p:spPr>
          <a:xfrm>
            <a:off x="7553326" y="4343325"/>
            <a:ext cx="882600" cy="2757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5134" name="Google Shape;5134;p37"/>
          <p:cNvSpPr txBox="1">
            <a:spLocks noGrp="1"/>
          </p:cNvSpPr>
          <p:nvPr>
            <p:ph type="title"/>
          </p:nvPr>
        </p:nvSpPr>
        <p:spPr>
          <a:xfrm>
            <a:off x="713100" y="620100"/>
            <a:ext cx="7717800" cy="104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i="0">
                <a:solidFill>
                  <a:srgbClr val="292929"/>
                </a:solidFill>
                <a:effectLst/>
                <a:latin typeface="Lora"/>
              </a:rPr>
              <a:t>CyberDefenders BlueTeam CTF</a:t>
            </a:r>
            <a:br>
              <a:rPr lang="en-US" b="1" i="0">
                <a:solidFill>
                  <a:srgbClr val="292929"/>
                </a:solidFill>
                <a:effectLst/>
                <a:latin typeface="Lora"/>
              </a:rPr>
            </a:br>
            <a:r>
              <a:rPr lang="en-US"/>
              <a:t>DetectLog4j</a:t>
            </a:r>
            <a:br>
              <a:rPr lang="en-US" b="1" i="0">
                <a:solidFill>
                  <a:srgbClr val="292929"/>
                </a:solidFill>
                <a:effectLst/>
                <a:latin typeface="Lora"/>
              </a:rPr>
            </a:br>
            <a:endParaRPr lang="en-US"/>
          </a:p>
        </p:txBody>
      </p:sp>
      <p:sp>
        <p:nvSpPr>
          <p:cNvPr id="5135" name="Google Shape;5135;p37"/>
          <p:cNvSpPr txBox="1">
            <a:spLocks noGrp="1"/>
          </p:cNvSpPr>
          <p:nvPr>
            <p:ph type="body" idx="1"/>
          </p:nvPr>
        </p:nvSpPr>
        <p:spPr>
          <a:xfrm>
            <a:off x="640350" y="1543050"/>
            <a:ext cx="7524000" cy="2819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Font typeface="Dosis"/>
              <a:buChar char="●"/>
            </a:pPr>
            <a:r>
              <a:rPr lang="en-US" sz="1600" b="1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1.What is the version of the log4j library used by the installed VMware product? </a:t>
            </a: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Font typeface="Dosis"/>
              <a:buChar char="●"/>
            </a:pPr>
            <a:r>
              <a:rPr lang="en-US" sz="1600" b="1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2.What is the log4j library log level specified in the configuration file?</a:t>
            </a:r>
            <a:r>
              <a:rPr lang="en" sz="1600" b="1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Font typeface="Dosis"/>
              <a:buChar char="●"/>
            </a:pPr>
            <a:r>
              <a:rPr lang="en-US" sz="1600" b="1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3.The attacker used the log4shell.huntress.com payload to detect if vcenter instance is vulnerable. What is the first link of the log4huntress payload?</a:t>
            </a:r>
            <a:endParaRPr lang="en" sz="1600" b="1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Font typeface="Dosis"/>
              <a:buChar char="●"/>
            </a:pPr>
            <a:r>
              <a:rPr lang="en-US" sz="1600" b="1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4.When was the first successful login to vsphere WebClient?</a:t>
            </a:r>
            <a:endParaRPr lang="en" sz="1600" b="1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Font typeface="Dosis"/>
              <a:buChar char="●"/>
            </a:pPr>
            <a:r>
              <a:rPr lang="en-US" sz="1600" b="1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5.What is the attacker’s IP address?</a:t>
            </a:r>
            <a:r>
              <a:rPr lang="en" sz="1600" b="1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Font typeface="Dosis"/>
              <a:buChar char="●"/>
            </a:pPr>
            <a:r>
              <a:rPr lang="en-US" sz="1600" b="1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6.What is the port the attacker used to receive the cobalt strike reverse shell?</a:t>
            </a:r>
            <a:r>
              <a:rPr lang="en" sz="1600" b="1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Font typeface="Dosis"/>
              <a:buChar char="●"/>
            </a:pPr>
            <a:r>
              <a:rPr lang="en" sz="1600" b="1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7.</a:t>
            </a:r>
            <a:r>
              <a:rPr lang="en-US" sz="1600" b="1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 What is the executable used by the attacker to gain persistence?</a:t>
            </a:r>
            <a:endParaRPr lang="en" sz="1600" b="1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49225" lvl="0" indent="0" algn="l" rtl="0">
              <a:spcBef>
                <a:spcPts val="0"/>
              </a:spcBef>
              <a:spcAft>
                <a:spcPts val="0"/>
              </a:spcAft>
              <a:buSzPts val="1250"/>
              <a:buNone/>
            </a:pPr>
            <a:endParaRPr lang="en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Font typeface="Dosis"/>
              <a:buChar char="●"/>
            </a:pPr>
            <a:endParaRPr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5136" name="Google Shape;5136;p37"/>
          <p:cNvGrpSpPr/>
          <p:nvPr/>
        </p:nvGrpSpPr>
        <p:grpSpPr>
          <a:xfrm>
            <a:off x="8290351" y="863900"/>
            <a:ext cx="123600" cy="3239150"/>
            <a:chOff x="8290351" y="863900"/>
            <a:chExt cx="123600" cy="3239150"/>
          </a:xfrm>
        </p:grpSpPr>
        <p:sp>
          <p:nvSpPr>
            <p:cNvPr id="5137" name="Google Shape;5137;p37"/>
            <p:cNvSpPr/>
            <p:nvPr/>
          </p:nvSpPr>
          <p:spPr>
            <a:xfrm>
              <a:off x="8290351" y="863900"/>
              <a:ext cx="123600" cy="3234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1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37"/>
            <p:cNvSpPr/>
            <p:nvPr/>
          </p:nvSpPr>
          <p:spPr>
            <a:xfrm>
              <a:off x="8290425" y="863900"/>
              <a:ext cx="122400" cy="118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37"/>
            <p:cNvSpPr/>
            <p:nvPr/>
          </p:nvSpPr>
          <p:spPr>
            <a:xfrm>
              <a:off x="8291550" y="3984250"/>
              <a:ext cx="122400" cy="118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37"/>
            <p:cNvSpPr/>
            <p:nvPr/>
          </p:nvSpPr>
          <p:spPr>
            <a:xfrm>
              <a:off x="8308488" y="884471"/>
              <a:ext cx="88500" cy="76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37"/>
            <p:cNvSpPr/>
            <p:nvPr/>
          </p:nvSpPr>
          <p:spPr>
            <a:xfrm rot="10800000">
              <a:off x="8308488" y="4005550"/>
              <a:ext cx="88500" cy="76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2" name="Google Shape;5142;p37"/>
          <p:cNvSpPr/>
          <p:nvPr/>
        </p:nvSpPr>
        <p:spPr>
          <a:xfrm>
            <a:off x="8291538" y="1080449"/>
            <a:ext cx="122400" cy="79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3" name="Google Shape;5143;p37"/>
          <p:cNvGrpSpPr/>
          <p:nvPr/>
        </p:nvGrpSpPr>
        <p:grpSpPr>
          <a:xfrm>
            <a:off x="7337228" y="3608238"/>
            <a:ext cx="519622" cy="494824"/>
            <a:chOff x="7231778" y="3446525"/>
            <a:chExt cx="519622" cy="494824"/>
          </a:xfrm>
        </p:grpSpPr>
        <p:sp>
          <p:nvSpPr>
            <p:cNvPr id="5144" name="Google Shape;5144;p37"/>
            <p:cNvSpPr/>
            <p:nvPr/>
          </p:nvSpPr>
          <p:spPr>
            <a:xfrm>
              <a:off x="7475700" y="3446525"/>
              <a:ext cx="275700" cy="275700"/>
            </a:xfrm>
            <a:prstGeom prst="star4">
              <a:avLst>
                <a:gd name="adj" fmla="val 1563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37"/>
            <p:cNvSpPr/>
            <p:nvPr/>
          </p:nvSpPr>
          <p:spPr>
            <a:xfrm>
              <a:off x="7231778" y="3747248"/>
              <a:ext cx="275719" cy="194101"/>
            </a:xfrm>
            <a:custGeom>
              <a:avLst/>
              <a:gdLst/>
              <a:ahLst/>
              <a:cxnLst/>
              <a:rect l="l" t="t" r="r" b="b"/>
              <a:pathLst>
                <a:path w="34508" h="24293" extrusionOk="0">
                  <a:moveTo>
                    <a:pt x="8977" y="0"/>
                  </a:moveTo>
                  <a:cubicBezTo>
                    <a:pt x="8112" y="0"/>
                    <a:pt x="7249" y="131"/>
                    <a:pt x="6420" y="403"/>
                  </a:cubicBezTo>
                  <a:cubicBezTo>
                    <a:pt x="1482" y="2008"/>
                    <a:pt x="0" y="7132"/>
                    <a:pt x="1543" y="11576"/>
                  </a:cubicBezTo>
                  <a:cubicBezTo>
                    <a:pt x="4506" y="20157"/>
                    <a:pt x="17223" y="24293"/>
                    <a:pt x="17223" y="24293"/>
                  </a:cubicBezTo>
                  <a:cubicBezTo>
                    <a:pt x="17223" y="24293"/>
                    <a:pt x="30001" y="20157"/>
                    <a:pt x="32964" y="11576"/>
                  </a:cubicBezTo>
                  <a:cubicBezTo>
                    <a:pt x="34507" y="7132"/>
                    <a:pt x="33026" y="2008"/>
                    <a:pt x="28087" y="403"/>
                  </a:cubicBezTo>
                  <a:cubicBezTo>
                    <a:pt x="27259" y="131"/>
                    <a:pt x="26395" y="0"/>
                    <a:pt x="25530" y="0"/>
                  </a:cubicBezTo>
                  <a:cubicBezTo>
                    <a:pt x="22079" y="0"/>
                    <a:pt x="18605" y="2084"/>
                    <a:pt x="17223" y="5588"/>
                  </a:cubicBezTo>
                  <a:cubicBezTo>
                    <a:pt x="15890" y="2084"/>
                    <a:pt x="12426" y="0"/>
                    <a:pt x="8977" y="0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6" name="Google Shape;5146;p37"/>
          <p:cNvGrpSpPr/>
          <p:nvPr/>
        </p:nvGrpSpPr>
        <p:grpSpPr>
          <a:xfrm>
            <a:off x="287703" y="3504257"/>
            <a:ext cx="442346" cy="544800"/>
            <a:chOff x="1349513" y="3255625"/>
            <a:chExt cx="442346" cy="544800"/>
          </a:xfrm>
        </p:grpSpPr>
        <p:sp>
          <p:nvSpPr>
            <p:cNvPr id="5147" name="Google Shape;5147;p37"/>
            <p:cNvSpPr/>
            <p:nvPr/>
          </p:nvSpPr>
          <p:spPr>
            <a:xfrm>
              <a:off x="1349513" y="3255625"/>
              <a:ext cx="212100" cy="212100"/>
            </a:xfrm>
            <a:prstGeom prst="star4">
              <a:avLst>
                <a:gd name="adj" fmla="val 1563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37"/>
            <p:cNvSpPr/>
            <p:nvPr/>
          </p:nvSpPr>
          <p:spPr>
            <a:xfrm>
              <a:off x="1441759" y="3467725"/>
              <a:ext cx="350100" cy="3327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9" name="Google Shape;5149;p37">
            <a:hlinkClick r:id="" action="ppaction://hlinkshowjump?jump=previousslide"/>
          </p:cNvPr>
          <p:cNvSpPr txBox="1">
            <a:spLocks noGrp="1"/>
          </p:cNvSpPr>
          <p:nvPr>
            <p:ph type="subTitle" idx="2"/>
          </p:nvPr>
        </p:nvSpPr>
        <p:spPr>
          <a:xfrm>
            <a:off x="7877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endParaRPr/>
          </a:p>
        </p:txBody>
      </p:sp>
      <p:sp>
        <p:nvSpPr>
          <p:cNvPr id="5150" name="Google Shape;5150;p37">
            <a:hlinkClick r:id="" action="ppaction://hlinkshowjump?jump=nextslide"/>
          </p:cNvPr>
          <p:cNvSpPr txBox="1">
            <a:spLocks noGrp="1"/>
          </p:cNvSpPr>
          <p:nvPr>
            <p:ph type="subTitle" idx="3"/>
          </p:nvPr>
        </p:nvSpPr>
        <p:spPr>
          <a:xfrm>
            <a:off x="76235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736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Google Shape;5132;p37">
            <a:hlinkClick r:id="" action="ppaction://hlinkshowjump?jump=previousslide"/>
          </p:cNvPr>
          <p:cNvSpPr/>
          <p:nvPr/>
        </p:nvSpPr>
        <p:spPr>
          <a:xfrm>
            <a:off x="717526" y="4343325"/>
            <a:ext cx="882600" cy="2757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5133" name="Google Shape;5133;p37">
            <a:hlinkClick r:id="" action="ppaction://hlinkshowjump?jump=nextslide"/>
          </p:cNvPr>
          <p:cNvSpPr/>
          <p:nvPr/>
        </p:nvSpPr>
        <p:spPr>
          <a:xfrm>
            <a:off x="7553326" y="4343325"/>
            <a:ext cx="882600" cy="2757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5134" name="Google Shape;5134;p37"/>
          <p:cNvSpPr txBox="1">
            <a:spLocks noGrp="1"/>
          </p:cNvSpPr>
          <p:nvPr>
            <p:ph type="title"/>
          </p:nvPr>
        </p:nvSpPr>
        <p:spPr>
          <a:xfrm>
            <a:off x="713100" y="620100"/>
            <a:ext cx="7717800" cy="104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i="0">
                <a:solidFill>
                  <a:srgbClr val="292929"/>
                </a:solidFill>
                <a:effectLst/>
                <a:latin typeface="Lora"/>
              </a:rPr>
              <a:t>CyberDefenders BlueTeam CTF</a:t>
            </a:r>
            <a:br>
              <a:rPr lang="en-US" b="1" i="0">
                <a:solidFill>
                  <a:srgbClr val="292929"/>
                </a:solidFill>
                <a:effectLst/>
                <a:latin typeface="Lora"/>
              </a:rPr>
            </a:br>
            <a:r>
              <a:rPr lang="en-US"/>
              <a:t>DetectLog4j</a:t>
            </a:r>
            <a:br>
              <a:rPr lang="en-US" b="1" i="0">
                <a:solidFill>
                  <a:srgbClr val="292929"/>
                </a:solidFill>
                <a:effectLst/>
                <a:latin typeface="Lora"/>
              </a:rPr>
            </a:br>
            <a:endParaRPr lang="en-US"/>
          </a:p>
        </p:txBody>
      </p:sp>
      <p:sp>
        <p:nvSpPr>
          <p:cNvPr id="5135" name="Google Shape;5135;p37"/>
          <p:cNvSpPr txBox="1">
            <a:spLocks noGrp="1"/>
          </p:cNvSpPr>
          <p:nvPr>
            <p:ph type="body" idx="1"/>
          </p:nvPr>
        </p:nvSpPr>
        <p:spPr>
          <a:xfrm>
            <a:off x="640350" y="1543050"/>
            <a:ext cx="7524000" cy="2819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Font typeface="Dosis"/>
              <a:buChar char="●"/>
            </a:pPr>
            <a:r>
              <a:rPr lang="en-US" sz="16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1.What is the version of the log4j library used by the installed VMware product?</a:t>
            </a:r>
          </a:p>
          <a:p>
            <a:pPr marL="149225" lvl="0" indent="0" algn="l" rtl="0">
              <a:spcBef>
                <a:spcPts val="0"/>
              </a:spcBef>
              <a:spcAft>
                <a:spcPts val="0"/>
              </a:spcAft>
              <a:buSzPts val="1250"/>
              <a:buNone/>
            </a:pPr>
            <a:r>
              <a:rPr lang="en-US" sz="16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-  	</a:t>
            </a:r>
            <a:r>
              <a:rPr lang="en-US" sz="16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log4j-core-2.11.2.jar</a:t>
            </a: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Font typeface="Dosis"/>
              <a:buChar char="●"/>
            </a:pPr>
            <a:r>
              <a:rPr lang="en-US" sz="16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2.What is the log4j library log level specified in the configuration file?</a:t>
            </a:r>
            <a:r>
              <a:rPr lang="en" sz="16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</a:p>
          <a:p>
            <a:pPr marL="149225" lvl="0" indent="0" algn="l" rtl="0">
              <a:spcBef>
                <a:spcPts val="0"/>
              </a:spcBef>
              <a:spcAft>
                <a:spcPts val="0"/>
              </a:spcAft>
              <a:buSzPts val="1250"/>
              <a:buNone/>
            </a:pPr>
            <a:r>
              <a:rPr lang="en" sz="16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- 	</a:t>
            </a:r>
            <a:r>
              <a:rPr lang="en-US" sz="16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info</a:t>
            </a:r>
            <a:endParaRPr lang="en" sz="16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Font typeface="Dosis"/>
              <a:buChar char="●"/>
            </a:pPr>
            <a:r>
              <a:rPr lang="en-US" sz="16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3.The attacker used the log4shell.huntress.com payload to detect if vcenter instance is vulnerable. What is the first link of the log4huntress payload?</a:t>
            </a:r>
          </a:p>
          <a:p>
            <a:pPr marL="149225" lvl="0" indent="0" algn="l" rtl="0">
              <a:spcBef>
                <a:spcPts val="0"/>
              </a:spcBef>
              <a:spcAft>
                <a:spcPts val="0"/>
              </a:spcAft>
              <a:buSzPts val="1250"/>
              <a:buNone/>
            </a:pPr>
            <a:r>
              <a:rPr lang="en-US" sz="16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-  	</a:t>
            </a:r>
            <a:r>
              <a:rPr lang="en-US" sz="16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log4shell.huntress.com:1389/b1292f3c-a652-4240-8fb4-59c43141f55a </a:t>
            </a:r>
            <a:endParaRPr lang="en" sz="16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Font typeface="Dosis"/>
              <a:buChar char="●"/>
            </a:pPr>
            <a:r>
              <a:rPr lang="en-US" sz="16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4.When was the first successful login to vsphere WebClient?</a:t>
            </a:r>
            <a:endParaRPr lang="en" sz="16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49225" lvl="0" indent="0" algn="l" rtl="0">
              <a:spcBef>
                <a:spcPts val="0"/>
              </a:spcBef>
              <a:spcAft>
                <a:spcPts val="0"/>
              </a:spcAft>
              <a:buSzPts val="1250"/>
              <a:buNone/>
            </a:pPr>
            <a:r>
              <a:rPr lang="en" sz="16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-      	</a:t>
            </a:r>
            <a:r>
              <a:rPr lang="en-US" sz="16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2021-12-28 20:39:29 </a:t>
            </a:r>
            <a:endParaRPr lang="en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Font typeface="Dosis"/>
              <a:buChar char="●"/>
            </a:pPr>
            <a:endParaRPr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5136" name="Google Shape;5136;p37"/>
          <p:cNvGrpSpPr/>
          <p:nvPr/>
        </p:nvGrpSpPr>
        <p:grpSpPr>
          <a:xfrm>
            <a:off x="8290351" y="863900"/>
            <a:ext cx="123600" cy="3239150"/>
            <a:chOff x="8290351" y="863900"/>
            <a:chExt cx="123600" cy="3239150"/>
          </a:xfrm>
        </p:grpSpPr>
        <p:sp>
          <p:nvSpPr>
            <p:cNvPr id="5137" name="Google Shape;5137;p37"/>
            <p:cNvSpPr/>
            <p:nvPr/>
          </p:nvSpPr>
          <p:spPr>
            <a:xfrm>
              <a:off x="8290351" y="863900"/>
              <a:ext cx="123600" cy="3234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1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37"/>
            <p:cNvSpPr/>
            <p:nvPr/>
          </p:nvSpPr>
          <p:spPr>
            <a:xfrm>
              <a:off x="8290425" y="863900"/>
              <a:ext cx="122400" cy="118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37"/>
            <p:cNvSpPr/>
            <p:nvPr/>
          </p:nvSpPr>
          <p:spPr>
            <a:xfrm>
              <a:off x="8291550" y="3984250"/>
              <a:ext cx="122400" cy="118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37"/>
            <p:cNvSpPr/>
            <p:nvPr/>
          </p:nvSpPr>
          <p:spPr>
            <a:xfrm>
              <a:off x="8308488" y="884471"/>
              <a:ext cx="88500" cy="76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37"/>
            <p:cNvSpPr/>
            <p:nvPr/>
          </p:nvSpPr>
          <p:spPr>
            <a:xfrm rot="10800000">
              <a:off x="8308488" y="4005550"/>
              <a:ext cx="88500" cy="76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2" name="Google Shape;5142;p37"/>
          <p:cNvSpPr/>
          <p:nvPr/>
        </p:nvSpPr>
        <p:spPr>
          <a:xfrm>
            <a:off x="8291538" y="1080449"/>
            <a:ext cx="122400" cy="79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3" name="Google Shape;5143;p37"/>
          <p:cNvGrpSpPr/>
          <p:nvPr/>
        </p:nvGrpSpPr>
        <p:grpSpPr>
          <a:xfrm>
            <a:off x="7337228" y="3608238"/>
            <a:ext cx="519622" cy="494824"/>
            <a:chOff x="7231778" y="3446525"/>
            <a:chExt cx="519622" cy="494824"/>
          </a:xfrm>
        </p:grpSpPr>
        <p:sp>
          <p:nvSpPr>
            <p:cNvPr id="5144" name="Google Shape;5144;p37"/>
            <p:cNvSpPr/>
            <p:nvPr/>
          </p:nvSpPr>
          <p:spPr>
            <a:xfrm>
              <a:off x="7475700" y="3446525"/>
              <a:ext cx="275700" cy="275700"/>
            </a:xfrm>
            <a:prstGeom prst="star4">
              <a:avLst>
                <a:gd name="adj" fmla="val 1563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37"/>
            <p:cNvSpPr/>
            <p:nvPr/>
          </p:nvSpPr>
          <p:spPr>
            <a:xfrm>
              <a:off x="7231778" y="3747248"/>
              <a:ext cx="275719" cy="194101"/>
            </a:xfrm>
            <a:custGeom>
              <a:avLst/>
              <a:gdLst/>
              <a:ahLst/>
              <a:cxnLst/>
              <a:rect l="l" t="t" r="r" b="b"/>
              <a:pathLst>
                <a:path w="34508" h="24293" extrusionOk="0">
                  <a:moveTo>
                    <a:pt x="8977" y="0"/>
                  </a:moveTo>
                  <a:cubicBezTo>
                    <a:pt x="8112" y="0"/>
                    <a:pt x="7249" y="131"/>
                    <a:pt x="6420" y="403"/>
                  </a:cubicBezTo>
                  <a:cubicBezTo>
                    <a:pt x="1482" y="2008"/>
                    <a:pt x="0" y="7132"/>
                    <a:pt x="1543" y="11576"/>
                  </a:cubicBezTo>
                  <a:cubicBezTo>
                    <a:pt x="4506" y="20157"/>
                    <a:pt x="17223" y="24293"/>
                    <a:pt x="17223" y="24293"/>
                  </a:cubicBezTo>
                  <a:cubicBezTo>
                    <a:pt x="17223" y="24293"/>
                    <a:pt x="30001" y="20157"/>
                    <a:pt x="32964" y="11576"/>
                  </a:cubicBezTo>
                  <a:cubicBezTo>
                    <a:pt x="34507" y="7132"/>
                    <a:pt x="33026" y="2008"/>
                    <a:pt x="28087" y="403"/>
                  </a:cubicBezTo>
                  <a:cubicBezTo>
                    <a:pt x="27259" y="131"/>
                    <a:pt x="26395" y="0"/>
                    <a:pt x="25530" y="0"/>
                  </a:cubicBezTo>
                  <a:cubicBezTo>
                    <a:pt x="22079" y="0"/>
                    <a:pt x="18605" y="2084"/>
                    <a:pt x="17223" y="5588"/>
                  </a:cubicBezTo>
                  <a:cubicBezTo>
                    <a:pt x="15890" y="2084"/>
                    <a:pt x="12426" y="0"/>
                    <a:pt x="8977" y="0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6" name="Google Shape;5146;p37"/>
          <p:cNvGrpSpPr/>
          <p:nvPr/>
        </p:nvGrpSpPr>
        <p:grpSpPr>
          <a:xfrm>
            <a:off x="287703" y="3504257"/>
            <a:ext cx="442346" cy="544800"/>
            <a:chOff x="1349513" y="3255625"/>
            <a:chExt cx="442346" cy="544800"/>
          </a:xfrm>
        </p:grpSpPr>
        <p:sp>
          <p:nvSpPr>
            <p:cNvPr id="5147" name="Google Shape;5147;p37"/>
            <p:cNvSpPr/>
            <p:nvPr/>
          </p:nvSpPr>
          <p:spPr>
            <a:xfrm>
              <a:off x="1349513" y="3255625"/>
              <a:ext cx="212100" cy="212100"/>
            </a:xfrm>
            <a:prstGeom prst="star4">
              <a:avLst>
                <a:gd name="adj" fmla="val 1563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37"/>
            <p:cNvSpPr/>
            <p:nvPr/>
          </p:nvSpPr>
          <p:spPr>
            <a:xfrm>
              <a:off x="1441759" y="3467725"/>
              <a:ext cx="350100" cy="3327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9" name="Google Shape;5149;p37">
            <a:hlinkClick r:id="" action="ppaction://hlinkshowjump?jump=previousslide"/>
          </p:cNvPr>
          <p:cNvSpPr txBox="1">
            <a:spLocks noGrp="1"/>
          </p:cNvSpPr>
          <p:nvPr>
            <p:ph type="subTitle" idx="2"/>
          </p:nvPr>
        </p:nvSpPr>
        <p:spPr>
          <a:xfrm>
            <a:off x="7877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endParaRPr/>
          </a:p>
        </p:txBody>
      </p:sp>
      <p:sp>
        <p:nvSpPr>
          <p:cNvPr id="5150" name="Google Shape;5150;p37">
            <a:hlinkClick r:id="" action="ppaction://hlinkshowjump?jump=nextslide"/>
          </p:cNvPr>
          <p:cNvSpPr txBox="1">
            <a:spLocks noGrp="1"/>
          </p:cNvSpPr>
          <p:nvPr>
            <p:ph type="subTitle" idx="3"/>
          </p:nvPr>
        </p:nvSpPr>
        <p:spPr>
          <a:xfrm>
            <a:off x="76235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710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Google Shape;5132;p37">
            <a:hlinkClick r:id="" action="ppaction://hlinkshowjump?jump=previousslide"/>
          </p:cNvPr>
          <p:cNvSpPr/>
          <p:nvPr/>
        </p:nvSpPr>
        <p:spPr>
          <a:xfrm>
            <a:off x="717526" y="4343325"/>
            <a:ext cx="882600" cy="2757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5133" name="Google Shape;5133;p37">
            <a:hlinkClick r:id="" action="ppaction://hlinkshowjump?jump=nextslide"/>
          </p:cNvPr>
          <p:cNvSpPr/>
          <p:nvPr/>
        </p:nvSpPr>
        <p:spPr>
          <a:xfrm>
            <a:off x="7553326" y="4343325"/>
            <a:ext cx="882600" cy="2757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5134" name="Google Shape;5134;p37"/>
          <p:cNvSpPr txBox="1">
            <a:spLocks noGrp="1"/>
          </p:cNvSpPr>
          <p:nvPr>
            <p:ph type="title"/>
          </p:nvPr>
        </p:nvSpPr>
        <p:spPr>
          <a:xfrm>
            <a:off x="713100" y="620100"/>
            <a:ext cx="7717800" cy="104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i="0">
                <a:solidFill>
                  <a:srgbClr val="292929"/>
                </a:solidFill>
                <a:effectLst/>
                <a:latin typeface="Lora"/>
              </a:rPr>
              <a:t>CyberDefenders BlueTeam CTF</a:t>
            </a:r>
            <a:br>
              <a:rPr lang="en-US" b="1" i="0">
                <a:solidFill>
                  <a:srgbClr val="292929"/>
                </a:solidFill>
                <a:effectLst/>
                <a:latin typeface="Lora"/>
              </a:rPr>
            </a:br>
            <a:r>
              <a:rPr lang="en-US"/>
              <a:t>DetectLog4j</a:t>
            </a:r>
            <a:br>
              <a:rPr lang="en-US" b="1" i="0">
                <a:solidFill>
                  <a:srgbClr val="292929"/>
                </a:solidFill>
                <a:effectLst/>
                <a:latin typeface="Lora"/>
              </a:rPr>
            </a:br>
            <a:endParaRPr lang="en-US"/>
          </a:p>
        </p:txBody>
      </p:sp>
      <p:sp>
        <p:nvSpPr>
          <p:cNvPr id="5135" name="Google Shape;5135;p37"/>
          <p:cNvSpPr txBox="1">
            <a:spLocks noGrp="1"/>
          </p:cNvSpPr>
          <p:nvPr>
            <p:ph type="body" idx="1"/>
          </p:nvPr>
        </p:nvSpPr>
        <p:spPr>
          <a:xfrm>
            <a:off x="640350" y="1543050"/>
            <a:ext cx="7524000" cy="2819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Font typeface="Dosis"/>
              <a:buChar char="●"/>
            </a:pPr>
            <a:r>
              <a:rPr lang="en-US" sz="16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5.What is the attacker’s IP address?</a:t>
            </a:r>
            <a:r>
              <a:rPr lang="en" sz="16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</a:p>
          <a:p>
            <a:pPr marL="149225" lvl="0" indent="0" algn="l" rtl="0">
              <a:spcBef>
                <a:spcPts val="0"/>
              </a:spcBef>
              <a:spcAft>
                <a:spcPts val="0"/>
              </a:spcAft>
              <a:buSzPts val="1250"/>
              <a:buNone/>
            </a:pPr>
            <a:r>
              <a:rPr lang="en" sz="16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- 	</a:t>
            </a:r>
            <a:r>
              <a:rPr lang="en" sz="16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192.168.112.128</a:t>
            </a: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Font typeface="Dosis"/>
              <a:buChar char="●"/>
            </a:pPr>
            <a:r>
              <a:rPr lang="en-US" sz="16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6.What is the port the attacker used to receive the cobalt strike reverse shell?</a:t>
            </a:r>
          </a:p>
          <a:p>
            <a:pPr marL="149225" lvl="0" indent="0" algn="l" rtl="0">
              <a:spcBef>
                <a:spcPts val="0"/>
              </a:spcBef>
              <a:spcAft>
                <a:spcPts val="0"/>
              </a:spcAft>
              <a:buSzPts val="1250"/>
              <a:buNone/>
            </a:pPr>
            <a:r>
              <a:rPr lang="en-US" sz="16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-  	</a:t>
            </a:r>
            <a:r>
              <a:rPr lang="en-US" sz="16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1337</a:t>
            </a: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Font typeface="Dosis"/>
              <a:buChar char="●"/>
            </a:pPr>
            <a:r>
              <a:rPr lang="en" sz="16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7 </a:t>
            </a:r>
            <a:r>
              <a:rPr lang="en-US" sz="16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.What is the executable used by the attacker to gain persistence?</a:t>
            </a:r>
            <a:endParaRPr lang="en" sz="16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49225" lvl="0" indent="0" algn="l" rtl="0">
              <a:spcBef>
                <a:spcPts val="0"/>
              </a:spcBef>
              <a:spcAft>
                <a:spcPts val="0"/>
              </a:spcAft>
              <a:buSzPts val="1250"/>
              <a:buNone/>
            </a:pPr>
            <a:r>
              <a:rPr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- 	</a:t>
            </a:r>
            <a:r>
              <a:rPr lang="en" sz="16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baaaackdoooor.exe</a:t>
            </a: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Font typeface="Dosis"/>
              <a:buChar char="●"/>
            </a:pPr>
            <a:endParaRPr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5136" name="Google Shape;5136;p37"/>
          <p:cNvGrpSpPr/>
          <p:nvPr/>
        </p:nvGrpSpPr>
        <p:grpSpPr>
          <a:xfrm>
            <a:off x="8290351" y="863900"/>
            <a:ext cx="123600" cy="3239150"/>
            <a:chOff x="8290351" y="863900"/>
            <a:chExt cx="123600" cy="3239150"/>
          </a:xfrm>
        </p:grpSpPr>
        <p:sp>
          <p:nvSpPr>
            <p:cNvPr id="5137" name="Google Shape;5137;p37"/>
            <p:cNvSpPr/>
            <p:nvPr/>
          </p:nvSpPr>
          <p:spPr>
            <a:xfrm>
              <a:off x="8290351" y="863900"/>
              <a:ext cx="123600" cy="3234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1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37"/>
            <p:cNvSpPr/>
            <p:nvPr/>
          </p:nvSpPr>
          <p:spPr>
            <a:xfrm>
              <a:off x="8290425" y="863900"/>
              <a:ext cx="122400" cy="118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37"/>
            <p:cNvSpPr/>
            <p:nvPr/>
          </p:nvSpPr>
          <p:spPr>
            <a:xfrm>
              <a:off x="8291550" y="3984250"/>
              <a:ext cx="122400" cy="118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37"/>
            <p:cNvSpPr/>
            <p:nvPr/>
          </p:nvSpPr>
          <p:spPr>
            <a:xfrm>
              <a:off x="8308488" y="884471"/>
              <a:ext cx="88500" cy="76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37"/>
            <p:cNvSpPr/>
            <p:nvPr/>
          </p:nvSpPr>
          <p:spPr>
            <a:xfrm rot="10800000">
              <a:off x="8308488" y="4005550"/>
              <a:ext cx="88500" cy="76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2" name="Google Shape;5142;p37"/>
          <p:cNvSpPr/>
          <p:nvPr/>
        </p:nvSpPr>
        <p:spPr>
          <a:xfrm>
            <a:off x="8291538" y="1080449"/>
            <a:ext cx="122400" cy="79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3" name="Google Shape;5143;p37"/>
          <p:cNvGrpSpPr/>
          <p:nvPr/>
        </p:nvGrpSpPr>
        <p:grpSpPr>
          <a:xfrm>
            <a:off x="7337228" y="3608238"/>
            <a:ext cx="519622" cy="494824"/>
            <a:chOff x="7231778" y="3446525"/>
            <a:chExt cx="519622" cy="494824"/>
          </a:xfrm>
        </p:grpSpPr>
        <p:sp>
          <p:nvSpPr>
            <p:cNvPr id="5144" name="Google Shape;5144;p37"/>
            <p:cNvSpPr/>
            <p:nvPr/>
          </p:nvSpPr>
          <p:spPr>
            <a:xfrm>
              <a:off x="7475700" y="3446525"/>
              <a:ext cx="275700" cy="275700"/>
            </a:xfrm>
            <a:prstGeom prst="star4">
              <a:avLst>
                <a:gd name="adj" fmla="val 1563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37"/>
            <p:cNvSpPr/>
            <p:nvPr/>
          </p:nvSpPr>
          <p:spPr>
            <a:xfrm>
              <a:off x="7231778" y="3747248"/>
              <a:ext cx="275719" cy="194101"/>
            </a:xfrm>
            <a:custGeom>
              <a:avLst/>
              <a:gdLst/>
              <a:ahLst/>
              <a:cxnLst/>
              <a:rect l="l" t="t" r="r" b="b"/>
              <a:pathLst>
                <a:path w="34508" h="24293" extrusionOk="0">
                  <a:moveTo>
                    <a:pt x="8977" y="0"/>
                  </a:moveTo>
                  <a:cubicBezTo>
                    <a:pt x="8112" y="0"/>
                    <a:pt x="7249" y="131"/>
                    <a:pt x="6420" y="403"/>
                  </a:cubicBezTo>
                  <a:cubicBezTo>
                    <a:pt x="1482" y="2008"/>
                    <a:pt x="0" y="7132"/>
                    <a:pt x="1543" y="11576"/>
                  </a:cubicBezTo>
                  <a:cubicBezTo>
                    <a:pt x="4506" y="20157"/>
                    <a:pt x="17223" y="24293"/>
                    <a:pt x="17223" y="24293"/>
                  </a:cubicBezTo>
                  <a:cubicBezTo>
                    <a:pt x="17223" y="24293"/>
                    <a:pt x="30001" y="20157"/>
                    <a:pt x="32964" y="11576"/>
                  </a:cubicBezTo>
                  <a:cubicBezTo>
                    <a:pt x="34507" y="7132"/>
                    <a:pt x="33026" y="2008"/>
                    <a:pt x="28087" y="403"/>
                  </a:cubicBezTo>
                  <a:cubicBezTo>
                    <a:pt x="27259" y="131"/>
                    <a:pt x="26395" y="0"/>
                    <a:pt x="25530" y="0"/>
                  </a:cubicBezTo>
                  <a:cubicBezTo>
                    <a:pt x="22079" y="0"/>
                    <a:pt x="18605" y="2084"/>
                    <a:pt x="17223" y="5588"/>
                  </a:cubicBezTo>
                  <a:cubicBezTo>
                    <a:pt x="15890" y="2084"/>
                    <a:pt x="12426" y="0"/>
                    <a:pt x="8977" y="0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6" name="Google Shape;5146;p37"/>
          <p:cNvGrpSpPr/>
          <p:nvPr/>
        </p:nvGrpSpPr>
        <p:grpSpPr>
          <a:xfrm>
            <a:off x="287703" y="3504257"/>
            <a:ext cx="442346" cy="544800"/>
            <a:chOff x="1349513" y="3255625"/>
            <a:chExt cx="442346" cy="544800"/>
          </a:xfrm>
        </p:grpSpPr>
        <p:sp>
          <p:nvSpPr>
            <p:cNvPr id="5147" name="Google Shape;5147;p37"/>
            <p:cNvSpPr/>
            <p:nvPr/>
          </p:nvSpPr>
          <p:spPr>
            <a:xfrm>
              <a:off x="1349513" y="3255625"/>
              <a:ext cx="212100" cy="212100"/>
            </a:xfrm>
            <a:prstGeom prst="star4">
              <a:avLst>
                <a:gd name="adj" fmla="val 1563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37"/>
            <p:cNvSpPr/>
            <p:nvPr/>
          </p:nvSpPr>
          <p:spPr>
            <a:xfrm>
              <a:off x="1441759" y="3467725"/>
              <a:ext cx="350100" cy="3327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9" name="Google Shape;5149;p37">
            <a:hlinkClick r:id="" action="ppaction://hlinkshowjump?jump=previousslide"/>
          </p:cNvPr>
          <p:cNvSpPr txBox="1">
            <a:spLocks noGrp="1"/>
          </p:cNvSpPr>
          <p:nvPr>
            <p:ph type="subTitle" idx="2"/>
          </p:nvPr>
        </p:nvSpPr>
        <p:spPr>
          <a:xfrm>
            <a:off x="7877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endParaRPr/>
          </a:p>
        </p:txBody>
      </p:sp>
      <p:sp>
        <p:nvSpPr>
          <p:cNvPr id="5150" name="Google Shape;5150;p37">
            <a:hlinkClick r:id="" action="ppaction://hlinkshowjump?jump=nextslide"/>
          </p:cNvPr>
          <p:cNvSpPr txBox="1">
            <a:spLocks noGrp="1"/>
          </p:cNvSpPr>
          <p:nvPr>
            <p:ph type="subTitle" idx="3"/>
          </p:nvPr>
        </p:nvSpPr>
        <p:spPr>
          <a:xfrm>
            <a:off x="76235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9133118"/>
      </p:ext>
    </p:extLst>
  </p:cSld>
  <p:clrMapOvr>
    <a:masterClrMapping/>
  </p:clrMapOvr>
</p:sld>
</file>

<file path=ppt/theme/theme1.xml><?xml version="1.0" encoding="utf-8"?>
<a:theme xmlns:a="http://schemas.openxmlformats.org/drawingml/2006/main" name=" Retro Internet Aesthetic Interface Theme for Marketing Infographics by Slidesgo">
  <a:themeElements>
    <a:clrScheme name="Simple Light">
      <a:dk1>
        <a:srgbClr val="000000"/>
      </a:dk1>
      <a:lt1>
        <a:srgbClr val="D9D9D9"/>
      </a:lt1>
      <a:dk2>
        <a:srgbClr val="FCFCFC"/>
      </a:dk2>
      <a:lt2>
        <a:srgbClr val="9DC6F8"/>
      </a:lt2>
      <a:accent1>
        <a:srgbClr val="F288B9"/>
      </a:accent1>
      <a:accent2>
        <a:srgbClr val="6B5E8D"/>
      </a:accent2>
      <a:accent3>
        <a:srgbClr val="8E7CC3"/>
      </a:accent3>
      <a:accent4>
        <a:srgbClr val="999999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326</Words>
  <Application>Microsoft Office PowerPoint</Application>
  <PresentationFormat>On-screen Show (16:9)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Roboto Condensed Light</vt:lpstr>
      <vt:lpstr>Arial</vt:lpstr>
      <vt:lpstr>Anaheim</vt:lpstr>
      <vt:lpstr>Dosis</vt:lpstr>
      <vt:lpstr>Lora</vt:lpstr>
      <vt:lpstr>Nanum Gothic Coding</vt:lpstr>
      <vt:lpstr> Retro Internet Aesthetic Interface Theme for Marketing Infographics by Slidesgo</vt:lpstr>
      <vt:lpstr>CTF FORENSICS</vt:lpstr>
      <vt:lpstr>CyberDefenders BlueTeam CTF DetectLog4j </vt:lpstr>
      <vt:lpstr>CyberDefenders BlueTeam CTF DetectLog4j </vt:lpstr>
      <vt:lpstr>CyberDefenders BlueTeam CTF DetectLog4j </vt:lpstr>
      <vt:lpstr>CyberDefenders BlueTeam CTF DetectLog4j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CTF FORENSICS</dc:title>
  <cp:lastModifiedBy>Nguyễn Kiệt</cp:lastModifiedBy>
  <cp:revision>13</cp:revision>
  <dcterms:modified xsi:type="dcterms:W3CDTF">2022-10-12T07:02:41Z</dcterms:modified>
</cp:coreProperties>
</file>