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343" r:id="rId3"/>
    <p:sldId id="344" r:id="rId4"/>
    <p:sldId id="346" r:id="rId5"/>
    <p:sldId id="348" r:id="rId6"/>
    <p:sldId id="349" r:id="rId7"/>
    <p:sldId id="345" r:id="rId8"/>
    <p:sldId id="350" r:id="rId9"/>
    <p:sldId id="352" r:id="rId10"/>
  </p:sldIdLst>
  <p:sldSz cx="9144000" cy="5143500" type="screen16x9"/>
  <p:notesSz cx="6858000" cy="9144000"/>
  <p:embeddedFontLst>
    <p:embeddedFont>
      <p:font typeface="Bebas Neue" panose="020B0604020202020204" charset="0"/>
      <p:regular r:id="rId12"/>
    </p:embeddedFont>
    <p:embeddedFont>
      <p:font typeface="Fira Code" panose="020B0604020202020204" charset="0"/>
      <p:regular r:id="rId13"/>
      <p:bold r:id="rId14"/>
    </p:embeddedFont>
    <p:embeddedFont>
      <p:font typeface="Fira Code Light" panose="020B0604020202020204" charset="0"/>
      <p:regular r:id="rId15"/>
      <p:bold r:id="rId16"/>
    </p:embeddedFont>
    <p:embeddedFont>
      <p:font typeface="Oswald" pitchFamily="2"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Kiệt" initials="NK" lastIdx="1" clrIdx="0">
    <p:extLst>
      <p:ext uri="{19B8F6BF-5375-455C-9EA6-DF929625EA0E}">
        <p15:presenceInfo xmlns:p15="http://schemas.microsoft.com/office/powerpoint/2012/main" userId="ec9f3e86ceaee3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D87441-46C0-457B-A909-6513B6A4672C}">
  <a:tblStyle styleId="{A9D87441-46C0-457B-A909-6513B6A467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9d68ab4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9d68ab4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f65840171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f65840171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068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f658401715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f658401715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679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f63248dfcf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f63248dfcf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85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f63604b7c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f63604b7c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66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8"/>
        <p:cNvGrpSpPr/>
        <p:nvPr/>
      </p:nvGrpSpPr>
      <p:grpSpPr>
        <a:xfrm>
          <a:off x="0" y="0"/>
          <a:ext cx="0" cy="0"/>
          <a:chOff x="0" y="0"/>
          <a:chExt cx="0" cy="0"/>
        </a:xfrm>
      </p:grpSpPr>
      <p:sp>
        <p:nvSpPr>
          <p:cNvPr id="1759" name="Google Shape;1759;gfad8134eea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0" name="Google Shape;1760;gfad8134eea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44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0"/>
        <p:cNvGrpSpPr/>
        <p:nvPr/>
      </p:nvGrpSpPr>
      <p:grpSpPr>
        <a:xfrm>
          <a:off x="0" y="0"/>
          <a:ext cx="0" cy="0"/>
          <a:chOff x="0" y="0"/>
          <a:chExt cx="0" cy="0"/>
        </a:xfrm>
      </p:grpSpPr>
      <p:sp>
        <p:nvSpPr>
          <p:cNvPr id="4571" name="Google Shape;4571;gfb17d5872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2" name="Google Shape;4572;gfb17d58727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74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05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fad8134eea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fad8134eea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039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26425" y="1317325"/>
            <a:ext cx="4087800" cy="1607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5000" b="1">
                <a:solidFill>
                  <a:schemeClr val="dk2"/>
                </a:solidFill>
                <a:latin typeface="Oswald"/>
                <a:ea typeface="Oswald"/>
                <a:cs typeface="Oswald"/>
                <a:sym typeface="Oswa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26425" y="3090600"/>
            <a:ext cx="2966400" cy="4242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4" name="Google Shape;14;p2"/>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 name="Google Shape;17;p2"/>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2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1" name="Google Shape;341;p27">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45" name="Google Shape;345;p2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48" name="Google Shape;348;p2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1" name="Google Shape;351;p2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52" name="Google Shape;352;p2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name="adj" fmla="val 0"/>
              </a:avLst>
            </a:prstGeom>
            <a:solidFill>
              <a:schemeClr val="accent3"/>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298575" y="1546875"/>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6298575" y="2078800"/>
              <a:ext cx="1066200" cy="999900"/>
            </a:xfrm>
            <a:prstGeom prst="roundRect">
              <a:avLst>
                <a:gd name="adj" fmla="val 7939"/>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6298575" y="3140800"/>
              <a:ext cx="1066200" cy="449700"/>
            </a:xfrm>
            <a:prstGeom prst="roundRect">
              <a:avLst>
                <a:gd name="adj" fmla="val 18711"/>
              </a:avLst>
            </a:prstGeom>
            <a:gradFill>
              <a:gsLst>
                <a:gs pos="0">
                  <a:srgbClr val="80DFFF"/>
                </a:gs>
                <a:gs pos="100000">
                  <a:srgbClr val="318FFA">
                    <a:alpha val="71764"/>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6146677" y="1070563"/>
              <a:ext cx="1369987" cy="3002387"/>
            </a:xfrm>
            <a:custGeom>
              <a:avLst/>
              <a:gdLst/>
              <a:ahLst/>
              <a:cxnLst/>
              <a:rect l="l" t="t" r="r" b="b"/>
              <a:pathLst>
                <a:path w="20528" h="44988" extrusionOk="0">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name="adj" fmla="val 18711"/>
                </a:avLst>
              </a:prstGeom>
              <a:gradFill>
                <a:gsLst>
                  <a:gs pos="0">
                    <a:schemeClr val="lt2"/>
                  </a:gs>
                  <a:gs pos="100000">
                    <a:srgbClr val="E57C85"/>
                  </a:gs>
                </a:gsLst>
                <a:lin ang="5400700"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5370729" y="1459698"/>
                <a:ext cx="336576" cy="336718"/>
              </a:xfrm>
              <a:custGeom>
                <a:avLst/>
                <a:gdLst/>
                <a:ahLst/>
                <a:cxnLst/>
                <a:rect l="l" t="t" r="r" b="b"/>
                <a:pathLst>
                  <a:path w="14203" h="14209" extrusionOk="0">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5433171" y="1520542"/>
                <a:ext cx="211691" cy="215028"/>
              </a:xfrm>
              <a:custGeom>
                <a:avLst/>
                <a:gdLst/>
                <a:ahLst/>
                <a:cxnLst/>
                <a:rect l="l" t="t" r="r" b="b"/>
                <a:pathLst>
                  <a:path w="21410" h="21753" extrusionOk="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84987" y="805955"/>
                  <a:ext cx="7065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5784976" y="879172"/>
                  <a:ext cx="4653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name="adj" fmla="val 18293"/>
                </a:avLst>
              </a:prstGeom>
              <a:gradFill>
                <a:gsLst>
                  <a:gs pos="0">
                    <a:srgbClr val="3DB0FD"/>
                  </a:gs>
                  <a:gs pos="100000">
                    <a:srgbClr val="308EF7"/>
                  </a:gs>
                </a:gsLst>
                <a:lin ang="2698631"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rot="5400000">
                  <a:off x="955447" y="3985700"/>
                  <a:ext cx="229200" cy="40800"/>
                </a:xfrm>
                <a:prstGeom prst="roundRect">
                  <a:avLst>
                    <a:gd name="adj" fmla="val 50000"/>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l="50000" t="50000" r="50000" b="50000"/>
                </a:path>
                <a:tileRect/>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name="adj" fmla="val 28586"/>
              </a:avLst>
            </a:prstGeom>
            <a:gradFill>
              <a:gsLst>
                <a:gs pos="0">
                  <a:schemeClr val="lt1"/>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2375150" y="844350"/>
              <a:ext cx="177653" cy="175796"/>
            </a:xfrm>
            <a:custGeom>
              <a:avLst/>
              <a:gdLst/>
              <a:ahLst/>
              <a:cxnLst/>
              <a:rect l="l" t="t" r="r" b="b"/>
              <a:pathLst>
                <a:path w="8321" h="8234" extrusionOk="0">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663000" y="865783"/>
              <a:ext cx="1257000" cy="1329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avLst/>
              <a:gdLst/>
              <a:ahLst/>
              <a:cxnLst/>
              <a:rect l="l" t="t" r="r" b="b"/>
              <a:pathLst>
                <a:path w="29245" h="23021" extrusionOk="0">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avLst/>
                <a:gdLst/>
                <a:ahLst/>
                <a:cxnLst/>
                <a:rect l="l" t="t" r="r" b="b"/>
                <a:pathLst>
                  <a:path w="9861" h="1295" extrusionOk="0">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7603656" y="1611163"/>
                <a:ext cx="657046" cy="38931"/>
              </a:xfrm>
              <a:custGeom>
                <a:avLst/>
                <a:gdLst/>
                <a:ahLst/>
                <a:cxnLst/>
                <a:rect l="l" t="t" r="r" b="b"/>
                <a:pathLst>
                  <a:path w="21856" h="1295" extrusionOk="0">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7603656" y="1699576"/>
                <a:ext cx="657046" cy="38871"/>
              </a:xfrm>
              <a:custGeom>
                <a:avLst/>
                <a:gdLst/>
                <a:ahLst/>
                <a:cxnLst/>
                <a:rect l="l" t="t" r="r" b="b"/>
                <a:pathLst>
                  <a:path w="21856" h="1293" extrusionOk="0">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7603656" y="1787748"/>
                <a:ext cx="549212" cy="38901"/>
              </a:xfrm>
              <a:custGeom>
                <a:avLst/>
                <a:gdLst/>
                <a:ahLst/>
                <a:cxnLst/>
                <a:rect l="l" t="t" r="r" b="b"/>
                <a:pathLst>
                  <a:path w="18269" h="1294" extrusionOk="0">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4620900" y="1188900"/>
            <a:ext cx="38031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subTitle" idx="1"/>
          </p:nvPr>
        </p:nvSpPr>
        <p:spPr>
          <a:xfrm>
            <a:off x="1149300" y="2465950"/>
            <a:ext cx="2944500" cy="4620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3" name="Google Shape;43;p5"/>
          <p:cNvSpPr txBox="1">
            <a:spLocks noGrp="1"/>
          </p:cNvSpPr>
          <p:nvPr>
            <p:ph type="subTitle" idx="2"/>
          </p:nvPr>
        </p:nvSpPr>
        <p:spPr>
          <a:xfrm>
            <a:off x="5126400" y="2558050"/>
            <a:ext cx="2944500" cy="277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b="1">
                <a:solidFill>
                  <a:schemeClr val="dk2"/>
                </a:solidFill>
                <a:latin typeface="Oswald"/>
                <a:ea typeface="Oswald"/>
                <a:cs typeface="Oswald"/>
                <a:sym typeface="Oswa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4" name="Google Shape;44;p5"/>
          <p:cNvSpPr txBox="1">
            <a:spLocks noGrp="1"/>
          </p:cNvSpPr>
          <p:nvPr>
            <p:ph type="subTitle" idx="3"/>
          </p:nvPr>
        </p:nvSpPr>
        <p:spPr>
          <a:xfrm>
            <a:off x="11493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4"/>
          </p:nvPr>
        </p:nvSpPr>
        <p:spPr>
          <a:xfrm>
            <a:off x="5050200" y="2927650"/>
            <a:ext cx="2944500" cy="1278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49" name="Google Shape;49;p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52" name="Google Shape;52;p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58" name="Google Shape;58;p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61" name="Google Shape;61;p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2" hasCustomPrompt="1"/>
          </p:nvPr>
        </p:nvSpPr>
        <p:spPr>
          <a:xfrm>
            <a:off x="123562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1"/>
          </p:nvPr>
        </p:nvSpPr>
        <p:spPr>
          <a:xfrm>
            <a:off x="213862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13"/>
          <p:cNvSpPr txBox="1">
            <a:spLocks noGrp="1"/>
          </p:cNvSpPr>
          <p:nvPr>
            <p:ph type="title" idx="4" hasCustomPrompt="1"/>
          </p:nvPr>
        </p:nvSpPr>
        <p:spPr>
          <a:xfrm>
            <a:off x="4735575" y="1523263"/>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5"/>
          </p:nvPr>
        </p:nvSpPr>
        <p:spPr>
          <a:xfrm>
            <a:off x="5571975" y="2033600"/>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6"/>
          </p:nvPr>
        </p:nvSpPr>
        <p:spPr>
          <a:xfrm>
            <a:off x="213862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9" name="Google Shape;119;p13"/>
          <p:cNvSpPr txBox="1">
            <a:spLocks noGrp="1"/>
          </p:cNvSpPr>
          <p:nvPr>
            <p:ph type="title" idx="7" hasCustomPrompt="1"/>
          </p:nvPr>
        </p:nvSpPr>
        <p:spPr>
          <a:xfrm>
            <a:off x="123562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subTitle" idx="8"/>
          </p:nvPr>
        </p:nvSpPr>
        <p:spPr>
          <a:xfrm>
            <a:off x="213862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9"/>
          </p:nvPr>
        </p:nvSpPr>
        <p:spPr>
          <a:xfrm>
            <a:off x="5571975" y="3069988"/>
            <a:ext cx="23364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13"/>
          <p:cNvSpPr txBox="1">
            <a:spLocks noGrp="1"/>
          </p:cNvSpPr>
          <p:nvPr>
            <p:ph type="title" idx="13" hasCustomPrompt="1"/>
          </p:nvPr>
        </p:nvSpPr>
        <p:spPr>
          <a:xfrm>
            <a:off x="4735575" y="3069975"/>
            <a:ext cx="836400" cy="510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4"/>
          </p:nvPr>
        </p:nvSpPr>
        <p:spPr>
          <a:xfrm>
            <a:off x="5571975" y="3580313"/>
            <a:ext cx="2336400" cy="68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27" name="Google Shape;127;p13"/>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30" name="Google Shape;130;p13"/>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txBox="1">
            <a:spLocks noGrp="1"/>
          </p:cNvSpPr>
          <p:nvPr>
            <p:ph type="subTitle" idx="1"/>
          </p:nvPr>
        </p:nvSpPr>
        <p:spPr>
          <a:xfrm>
            <a:off x="2450700" y="2569350"/>
            <a:ext cx="4242600" cy="891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7"/>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67" name="Google Shape;167;p17"/>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170" name="Google Shape;170;p17"/>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4">
  <p:cSld name="CUSTOM_2_1_1_1_1">
    <p:spTree>
      <p:nvGrpSpPr>
        <p:cNvPr id="1" name="Shape 187"/>
        <p:cNvGrpSpPr/>
        <p:nvPr/>
      </p:nvGrpSpPr>
      <p:grpSpPr>
        <a:xfrm>
          <a:off x="0" y="0"/>
          <a:ext cx="0" cy="0"/>
          <a:chOff x="0" y="0"/>
          <a:chExt cx="0" cy="0"/>
        </a:xfrm>
      </p:grpSpPr>
      <p:sp>
        <p:nvSpPr>
          <p:cNvPr id="188" name="Google Shape;188;p19"/>
          <p:cNvSpPr/>
          <p:nvPr/>
        </p:nvSpPr>
        <p:spPr>
          <a:xfrm>
            <a:off x="720000" y="1188900"/>
            <a:ext cx="7704000" cy="3414600"/>
          </a:xfrm>
          <a:prstGeom prst="roundRect">
            <a:avLst>
              <a:gd name="adj" fmla="val 4651"/>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txBox="1">
            <a:spLocks noGrp="1"/>
          </p:cNvSpPr>
          <p:nvPr>
            <p:ph type="subTitle" idx="1"/>
          </p:nvPr>
        </p:nvSpPr>
        <p:spPr>
          <a:xfrm>
            <a:off x="720000" y="1265100"/>
            <a:ext cx="5147100" cy="6573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0" name="Google Shape;190;p19"/>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1" name="Google Shape;191;p19"/>
          <p:cNvSpPr txBox="1">
            <a:spLocks noGrp="1"/>
          </p:cNvSpPr>
          <p:nvPr>
            <p:ph type="subTitle" idx="2"/>
          </p:nvPr>
        </p:nvSpPr>
        <p:spPr>
          <a:xfrm>
            <a:off x="720000" y="2080940"/>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2" name="Google Shape;192;p19"/>
          <p:cNvSpPr txBox="1">
            <a:spLocks noGrp="1"/>
          </p:cNvSpPr>
          <p:nvPr>
            <p:ph type="subTitle" idx="3"/>
          </p:nvPr>
        </p:nvSpPr>
        <p:spPr>
          <a:xfrm>
            <a:off x="719988" y="2497413"/>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93" name="Google Shape;193;p19"/>
          <p:cNvSpPr txBox="1">
            <a:spLocks noGrp="1"/>
          </p:cNvSpPr>
          <p:nvPr>
            <p:ph type="subTitle" idx="4"/>
          </p:nvPr>
        </p:nvSpPr>
        <p:spPr>
          <a:xfrm>
            <a:off x="720000" y="3379388"/>
            <a:ext cx="4966200" cy="418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b="1">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19"/>
          <p:cNvSpPr txBox="1">
            <a:spLocks noGrp="1"/>
          </p:cNvSpPr>
          <p:nvPr>
            <p:ph type="subTitle" idx="5"/>
          </p:nvPr>
        </p:nvSpPr>
        <p:spPr>
          <a:xfrm>
            <a:off x="719988" y="3795862"/>
            <a:ext cx="4966200" cy="608100"/>
          </a:xfrm>
          <a:prstGeom prst="rect">
            <a:avLst/>
          </a:prstGeom>
          <a:noFill/>
          <a:ln>
            <a:noFill/>
          </a:ln>
        </p:spPr>
        <p:txBody>
          <a:bodyPr spcFirstLastPara="1" wrap="square" lIns="91425" tIns="91425" rIns="91425" bIns="91425" anchor="t" anchorCtr="0">
            <a:noAutofit/>
          </a:bodyPr>
          <a:lstStyle>
            <a:lvl1pPr marR="50800"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grpSp>
        <p:nvGrpSpPr>
          <p:cNvPr id="195" name="Google Shape;195;p19"/>
          <p:cNvGrpSpPr/>
          <p:nvPr/>
        </p:nvGrpSpPr>
        <p:grpSpPr>
          <a:xfrm>
            <a:off x="8424000" y="209250"/>
            <a:ext cx="433550" cy="78899"/>
            <a:chOff x="8424000" y="285450"/>
            <a:chExt cx="433550" cy="78899"/>
          </a:xfrm>
        </p:grpSpPr>
        <p:cxnSp>
          <p:nvCxnSpPr>
            <p:cNvPr id="196" name="Google Shape;196;p19"/>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197" name="Google Shape;197;p19"/>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9"/>
            <p:cNvGrpSpPr/>
            <p:nvPr/>
          </p:nvGrpSpPr>
          <p:grpSpPr>
            <a:xfrm>
              <a:off x="8785929" y="285450"/>
              <a:ext cx="71621" cy="78899"/>
              <a:chOff x="3621700" y="273825"/>
              <a:chExt cx="100875" cy="111125"/>
            </a:xfrm>
          </p:grpSpPr>
          <p:cxnSp>
            <p:nvCxnSpPr>
              <p:cNvPr id="199" name="Google Shape;199;p19"/>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00" name="Google Shape;200;p19"/>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01"/>
        <p:cNvGrpSpPr/>
        <p:nvPr/>
      </p:nvGrpSpPr>
      <p:grpSpPr>
        <a:xfrm>
          <a:off x="0" y="0"/>
          <a:ext cx="0" cy="0"/>
          <a:chOff x="0" y="0"/>
          <a:chExt cx="0" cy="0"/>
        </a:xfrm>
      </p:grpSpPr>
      <p:sp>
        <p:nvSpPr>
          <p:cNvPr id="202" name="Google Shape;202;p20"/>
          <p:cNvSpPr/>
          <p:nvPr/>
        </p:nvSpPr>
        <p:spPr>
          <a:xfrm>
            <a:off x="723675"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3319693"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5915724" y="1189200"/>
            <a:ext cx="2504700" cy="3414600"/>
          </a:xfrm>
          <a:prstGeom prst="roundRect">
            <a:avLst>
              <a:gd name="adj" fmla="val 6193"/>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 name="Google Shape;206;p20"/>
          <p:cNvSpPr txBox="1">
            <a:spLocks noGrp="1"/>
          </p:cNvSpPr>
          <p:nvPr>
            <p:ph type="subTitle" idx="1"/>
          </p:nvPr>
        </p:nvSpPr>
        <p:spPr>
          <a:xfrm>
            <a:off x="891995" y="3023144"/>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0"/>
          <p:cNvSpPr txBox="1">
            <a:spLocks noGrp="1"/>
          </p:cNvSpPr>
          <p:nvPr>
            <p:ph type="title" idx="2"/>
          </p:nvPr>
        </p:nvSpPr>
        <p:spPr>
          <a:xfrm>
            <a:off x="3483900" y="2553275"/>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8" name="Google Shape;208;p20"/>
          <p:cNvSpPr txBox="1">
            <a:spLocks noGrp="1"/>
          </p:cNvSpPr>
          <p:nvPr>
            <p:ph type="subTitle" idx="3"/>
          </p:nvPr>
        </p:nvSpPr>
        <p:spPr>
          <a:xfrm>
            <a:off x="3483900" y="3023137"/>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0"/>
          <p:cNvSpPr txBox="1">
            <a:spLocks noGrp="1"/>
          </p:cNvSpPr>
          <p:nvPr>
            <p:ph type="title" idx="4"/>
          </p:nvPr>
        </p:nvSpPr>
        <p:spPr>
          <a:xfrm>
            <a:off x="6071355" y="2553300"/>
            <a:ext cx="2176200" cy="46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0" name="Google Shape;210;p20"/>
          <p:cNvSpPr txBox="1">
            <a:spLocks noGrp="1"/>
          </p:cNvSpPr>
          <p:nvPr>
            <p:ph type="subTitle" idx="5"/>
          </p:nvPr>
        </p:nvSpPr>
        <p:spPr>
          <a:xfrm>
            <a:off x="6071355" y="3023162"/>
            <a:ext cx="2176200" cy="995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0"/>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2" name="Google Shape;212;p20"/>
          <p:cNvGrpSpPr/>
          <p:nvPr/>
        </p:nvGrpSpPr>
        <p:grpSpPr>
          <a:xfrm>
            <a:off x="8424000" y="209250"/>
            <a:ext cx="433550" cy="78899"/>
            <a:chOff x="8424000" y="285450"/>
            <a:chExt cx="433550" cy="78899"/>
          </a:xfrm>
        </p:grpSpPr>
        <p:cxnSp>
          <p:nvCxnSpPr>
            <p:cNvPr id="213" name="Google Shape;213;p20"/>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14" name="Google Shape;214;p20"/>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0"/>
            <p:cNvGrpSpPr/>
            <p:nvPr/>
          </p:nvGrpSpPr>
          <p:grpSpPr>
            <a:xfrm>
              <a:off x="8785929" y="285450"/>
              <a:ext cx="71621" cy="78899"/>
              <a:chOff x="3621700" y="273825"/>
              <a:chExt cx="100875" cy="111125"/>
            </a:xfrm>
          </p:grpSpPr>
          <p:cxnSp>
            <p:nvCxnSpPr>
              <p:cNvPr id="216" name="Google Shape;216;p20"/>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217" name="Google Shape;217;p20"/>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2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25">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name="adj" fmla="val 3982"/>
            </a:avLst>
          </a:prstGeom>
          <a:solidFill>
            <a:srgbClr val="292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298" name="Google Shape;298;p25"/>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01" name="Google Shape;301;p25"/>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4" name="Google Shape;304;p2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05" name="Google Shape;305;p2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26">
            <a:hlinkClick r:id="rId2"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w="9525" cap="rnd" cmpd="sng">
              <a:solidFill>
                <a:schemeClr val="dk2"/>
              </a:solidFill>
              <a:prstDash val="solid"/>
              <a:round/>
              <a:headEnd type="none" w="med" len="med"/>
              <a:tailEnd type="none" w="med" len="med"/>
            </a:ln>
          </p:spPr>
        </p:cxnSp>
        <p:sp>
          <p:nvSpPr>
            <p:cNvPr id="321" name="Google Shape;321;p26"/>
            <p:cNvSpPr/>
            <p:nvPr/>
          </p:nvSpPr>
          <p:spPr>
            <a:xfrm>
              <a:off x="8605260" y="285810"/>
              <a:ext cx="78300" cy="78300"/>
            </a:xfrm>
            <a:prstGeom prst="roundRect">
              <a:avLst>
                <a:gd name="adj" fmla="val 16667"/>
              </a:avLst>
            </a:pr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w="9525" cap="rnd" cmpd="sng">
                <a:solidFill>
                  <a:schemeClr val="dk2"/>
                </a:solidFill>
                <a:prstDash val="solid"/>
                <a:round/>
                <a:headEnd type="none" w="med" len="med"/>
                <a:tailEnd type="none" w="med" len="med"/>
              </a:ln>
            </p:spPr>
          </p:cxnSp>
          <p:cxnSp>
            <p:nvCxnSpPr>
              <p:cNvPr id="324" name="Google Shape;324;p26"/>
              <p:cNvCxnSpPr/>
              <p:nvPr/>
            </p:nvCxnSpPr>
            <p:spPr>
              <a:xfrm flipH="1">
                <a:off x="3621700" y="273825"/>
                <a:ext cx="95400" cy="110100"/>
              </a:xfrm>
              <a:prstGeom prst="straightConnector1">
                <a:avLst/>
              </a:prstGeom>
              <a:noFill/>
              <a:ln w="9525" cap="rnd" cmpd="sng">
                <a:solidFill>
                  <a:schemeClr val="dk2"/>
                </a:solidFill>
                <a:prstDash val="solid"/>
                <a:round/>
                <a:headEnd type="none" w="med" len="med"/>
                <a:tailEnd type="none" w="med" len="med"/>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7" name="Google Shape;327;p2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328" name="Google Shape;328;p2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616200"/>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b="1">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9" r:id="rId4"/>
    <p:sldLayoutId id="2147483663" r:id="rId5"/>
    <p:sldLayoutId id="2147483665" r:id="rId6"/>
    <p:sldLayoutId id="2147483666"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slide" Target="slide1.xml"/><Relationship Id="rId4" Type="http://schemas.openxmlformats.org/officeDocument/2006/relationships/hyperlink" Target="https://www.freepik.com/free-vector/gradient-ui-ux-landing-page_17349975.htm#page=1&amp;position=4&amp;from_view=collections/?utm_source=slidesgo_template&amp;utm_medium=referral-link&amp;utm_campaign=sg_resources&amp;utm_content=freepik"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4.gif"/><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96"/>
        <p:cNvGrpSpPr/>
        <p:nvPr/>
      </p:nvGrpSpPr>
      <p:grpSpPr>
        <a:xfrm>
          <a:off x="0" y="0"/>
          <a:ext cx="0" cy="0"/>
          <a:chOff x="0" y="0"/>
          <a:chExt cx="0" cy="0"/>
        </a:xfrm>
      </p:grpSpPr>
      <p:sp>
        <p:nvSpPr>
          <p:cNvPr id="397" name="Google Shape;397;p31"/>
          <p:cNvSpPr txBox="1">
            <a:spLocks noGrp="1"/>
          </p:cNvSpPr>
          <p:nvPr>
            <p:ph type="subTitle" idx="1"/>
          </p:nvPr>
        </p:nvSpPr>
        <p:spPr>
          <a:xfrm>
            <a:off x="926424" y="2214565"/>
            <a:ext cx="3852745" cy="135074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2000" b="1">
                <a:solidFill>
                  <a:schemeClr val="accent1"/>
                </a:solidFill>
              </a:rPr>
              <a:t>Tìm hiểu và triển khai hệ thống quản lý và phân tích nhật ký GRAYLOG</a:t>
            </a:r>
            <a:endParaRPr sz="2000" b="1">
              <a:solidFill>
                <a:schemeClr val="accent1"/>
              </a:solidFill>
            </a:endParaRPr>
          </a:p>
        </p:txBody>
      </p:sp>
      <p:sp>
        <p:nvSpPr>
          <p:cNvPr id="398" name="Google Shape;398;p31"/>
          <p:cNvSpPr txBox="1">
            <a:spLocks noGrp="1"/>
          </p:cNvSpPr>
          <p:nvPr>
            <p:ph type="subTitle" idx="1"/>
          </p:nvPr>
        </p:nvSpPr>
        <p:spPr>
          <a:xfrm>
            <a:off x="796199" y="109800"/>
            <a:ext cx="1911281"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US" sz="1000" b="1">
                <a:solidFill>
                  <a:schemeClr val="dk2"/>
                </a:solidFill>
                <a:latin typeface="Oswald"/>
                <a:ea typeface="Oswald"/>
                <a:cs typeface="Oswald"/>
                <a:sym typeface="Oswald"/>
              </a:rPr>
              <a:t>NGUYỄN TUẤN KIỆT </a:t>
            </a:r>
            <a:r>
              <a:rPr lang="en-US" sz="1000" b="1">
                <a:latin typeface="Oswald"/>
                <a:ea typeface="Oswald"/>
                <a:cs typeface="Oswald"/>
                <a:sym typeface="Oswald"/>
              </a:rPr>
              <a:t>– N18DCAT035</a:t>
            </a:r>
            <a:endParaRPr sz="1000" b="1">
              <a:solidFill>
                <a:schemeClr val="dk2"/>
              </a:solidFill>
              <a:latin typeface="Oswald"/>
              <a:ea typeface="Oswald"/>
              <a:cs typeface="Oswald"/>
              <a:sym typeface="Oswald"/>
            </a:endParaRPr>
          </a:p>
        </p:txBody>
      </p:sp>
      <p:sp>
        <p:nvSpPr>
          <p:cNvPr id="399" name="Google Shape;399;p31"/>
          <p:cNvSpPr txBox="1">
            <a:spLocks noGrp="1"/>
          </p:cNvSpPr>
          <p:nvPr>
            <p:ph type="ctrTitle"/>
          </p:nvPr>
        </p:nvSpPr>
        <p:spPr>
          <a:xfrm>
            <a:off x="819550" y="800344"/>
            <a:ext cx="4052819" cy="160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t>/BÁO CÁO</a:t>
            </a:r>
            <a:br>
              <a:rPr lang="en" sz="3200"/>
            </a:br>
            <a:r>
              <a:rPr lang="en" sz="3200"/>
              <a:t> THỰC TẬP TỐT NGHIỆP</a:t>
            </a:r>
            <a:endParaRPr sz="3200"/>
          </a:p>
        </p:txBody>
      </p:sp>
      <p:grpSp>
        <p:nvGrpSpPr>
          <p:cNvPr id="419" name="Google Shape;419;p31"/>
          <p:cNvGrpSpPr/>
          <p:nvPr/>
        </p:nvGrpSpPr>
        <p:grpSpPr>
          <a:xfrm>
            <a:off x="299286" y="189025"/>
            <a:ext cx="133205" cy="119344"/>
            <a:chOff x="222150" y="185025"/>
            <a:chExt cx="170100" cy="152400"/>
          </a:xfrm>
        </p:grpSpPr>
        <p:cxnSp>
          <p:nvCxnSpPr>
            <p:cNvPr id="420" name="Google Shape;420;p3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1" name="Google Shape;421;p3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22" name="Google Shape;422;p3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44" name="Google Shape;444;p31"/>
          <p:cNvGrpSpPr/>
          <p:nvPr/>
        </p:nvGrpSpPr>
        <p:grpSpPr>
          <a:xfrm>
            <a:off x="286617" y="3999999"/>
            <a:ext cx="145867" cy="958251"/>
            <a:chOff x="286625" y="3923799"/>
            <a:chExt cx="145867" cy="958251"/>
          </a:xfrm>
        </p:grpSpPr>
        <p:sp>
          <p:nvSpPr>
            <p:cNvPr id="445" name="Google Shape;445;p3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1"/>
            <p:cNvGrpSpPr/>
            <p:nvPr/>
          </p:nvGrpSpPr>
          <p:grpSpPr>
            <a:xfrm>
              <a:off x="298112" y="4342643"/>
              <a:ext cx="110182" cy="126862"/>
              <a:chOff x="281100" y="2027800"/>
              <a:chExt cx="140700" cy="162000"/>
            </a:xfrm>
          </p:grpSpPr>
          <p:sp>
            <p:nvSpPr>
              <p:cNvPr id="447" name="Google Shape;447;p3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1"/>
              <p:cNvGrpSpPr/>
              <p:nvPr/>
            </p:nvGrpSpPr>
            <p:grpSpPr>
              <a:xfrm>
                <a:off x="308875" y="2088450"/>
                <a:ext cx="85200" cy="40700"/>
                <a:chOff x="308875" y="2087000"/>
                <a:chExt cx="85200" cy="40700"/>
              </a:xfrm>
            </p:grpSpPr>
            <p:cxnSp>
              <p:nvCxnSpPr>
                <p:cNvPr id="449" name="Google Shape;449;p3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1" name="Google Shape;451;p31"/>
            <p:cNvGrpSpPr/>
            <p:nvPr/>
          </p:nvGrpSpPr>
          <p:grpSpPr>
            <a:xfrm>
              <a:off x="286625" y="3923799"/>
              <a:ext cx="133200" cy="133200"/>
              <a:chOff x="286625" y="3648899"/>
              <a:chExt cx="133200" cy="133200"/>
            </a:xfrm>
          </p:grpSpPr>
          <p:sp>
            <p:nvSpPr>
              <p:cNvPr id="452" name="Google Shape;452;p3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454" name="Google Shape;454;p31">
            <a:hlinkClick r:id="" action="ppaction://hlinkshowjump?jump=nextslide"/>
          </p:cNvPr>
          <p:cNvCxnSpPr/>
          <p:nvPr/>
        </p:nvCxnSpPr>
        <p:spPr>
          <a:xfrm>
            <a:off x="1046100" y="4007188"/>
            <a:ext cx="740100" cy="0"/>
          </a:xfrm>
          <a:prstGeom prst="straightConnector1">
            <a:avLst/>
          </a:prstGeom>
          <a:noFill/>
          <a:ln w="9525" cap="flat" cmpd="sng">
            <a:solidFill>
              <a:schemeClr val="dk2"/>
            </a:solidFill>
            <a:prstDash val="solid"/>
            <a:round/>
            <a:headEnd type="none" w="med" len="med"/>
            <a:tailEnd type="stealth" w="med" len="med"/>
          </a:ln>
        </p:spPr>
      </p:cxnSp>
      <p:sp>
        <p:nvSpPr>
          <p:cNvPr id="455" name="Google Shape;455;p31"/>
          <p:cNvSpPr txBox="1">
            <a:spLocks noGrp="1"/>
          </p:cNvSpPr>
          <p:nvPr>
            <p:ph type="subTitle" idx="1"/>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 sz="1000" b="1">
                <a:solidFill>
                  <a:schemeClr val="dk2"/>
                </a:solidFill>
                <a:latin typeface="Oswald"/>
                <a:ea typeface="Oswald"/>
                <a:cs typeface="Oswald"/>
                <a:sym typeface="Oswald"/>
              </a:rPr>
              <a:t>/var/log/message</a:t>
            </a:r>
            <a:endParaRPr sz="1000" b="1">
              <a:solidFill>
                <a:schemeClr val="dk2"/>
              </a:solidFill>
              <a:latin typeface="Oswald"/>
              <a:ea typeface="Oswald"/>
              <a:cs typeface="Oswald"/>
              <a:sym typeface="Oswald"/>
            </a:endParaRPr>
          </a:p>
        </p:txBody>
      </p:sp>
      <p:sp>
        <p:nvSpPr>
          <p:cNvPr id="456" name="Google Shape;456;p31">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89AD50A-5D47-4C7B-95E6-9688E30BFF5D}"/>
              </a:ext>
            </a:extLst>
          </p:cNvPr>
          <p:cNvPicPr>
            <a:picLocks noChangeAspect="1"/>
          </p:cNvPicPr>
          <p:nvPr/>
        </p:nvPicPr>
        <p:blipFill>
          <a:blip r:embed="rId4"/>
          <a:stretch>
            <a:fillRect/>
          </a:stretch>
        </p:blipFill>
        <p:spPr>
          <a:xfrm>
            <a:off x="5106563" y="1249574"/>
            <a:ext cx="2967856" cy="2315739"/>
          </a:xfrm>
          <a:prstGeom prst="roundRect">
            <a:avLst>
              <a:gd name="adj" fmla="val 16667"/>
            </a:avLst>
          </a:prstGeom>
          <a:solidFill>
            <a:schemeClr val="accent1"/>
          </a:solidFill>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9" name="Google Shape;481;p32">
            <a:extLst>
              <a:ext uri="{FF2B5EF4-FFF2-40B4-BE49-F238E27FC236}">
                <a16:creationId xmlns:a16="http://schemas.microsoft.com/office/drawing/2014/main" id="{024BFF6C-4F9C-441F-9DCA-C72B96B1A67A}"/>
              </a:ext>
            </a:extLst>
          </p:cNvPr>
          <p:cNvSpPr txBox="1">
            <a:spLocks/>
          </p:cNvSpPr>
          <p:nvPr/>
        </p:nvSpPr>
        <p:spPr>
          <a:xfrm>
            <a:off x="1887924" y="3574567"/>
            <a:ext cx="6437278" cy="9265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1600" b="0" i="0" u="none" strike="noStrike" cap="none">
                <a:solidFill>
                  <a:schemeClr val="dk2"/>
                </a:solidFill>
                <a:latin typeface="Fira Code Light"/>
                <a:ea typeface="Fira Code Light"/>
                <a:cs typeface="Fira Code Light"/>
                <a:sym typeface="Fira Code Light"/>
              </a:defRPr>
            </a:lvl1pPr>
            <a:lvl2pPr marL="914400" marR="0" lvl="1" indent="-317500" algn="ctr" rtl="0">
              <a:lnSpc>
                <a:spcPct val="100000"/>
              </a:lnSpc>
              <a:spcBef>
                <a:spcPts val="0"/>
              </a:spcBef>
              <a:spcAft>
                <a:spcPts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800"/>
              <a:buFont typeface="Fira Code"/>
              <a:buNone/>
              <a:defRPr sz="1800" b="0" i="0" u="none" strike="noStrike" cap="none">
                <a:solidFill>
                  <a:schemeClr val="dk2"/>
                </a:solidFill>
                <a:latin typeface="Fira Code"/>
                <a:ea typeface="Fira Code"/>
                <a:cs typeface="Fira Code"/>
                <a:sym typeface="Fira Code"/>
              </a:defRPr>
            </a:lvl9pPr>
          </a:lstStyle>
          <a:p>
            <a:pPr marL="0" indent="0">
              <a:buSzPts val="1000"/>
            </a:pPr>
            <a:r>
              <a:rPr lang="en-US" sz="1300" b="1"/>
              <a:t>1.Giáo viên hướng dẫn: Thầy Nguyễn Hoàng Thành</a:t>
            </a:r>
          </a:p>
          <a:p>
            <a:pPr marL="0" indent="0">
              <a:buSzPts val="1000"/>
            </a:pPr>
            <a:r>
              <a:rPr lang="en-US" sz="1300" b="1"/>
              <a:t>2.Giáo viên phản biện: Thầy Phan Nghĩa Hiệp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5"/>
          <p:cNvSpPr txBox="1">
            <a:spLocks noGrp="1"/>
          </p:cNvSpPr>
          <p:nvPr>
            <p:ph type="title"/>
          </p:nvPr>
        </p:nvSpPr>
        <p:spPr>
          <a:xfrm>
            <a:off x="2138625" y="152327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/LOG MANAGEMENT</a:t>
            </a:r>
            <a:endParaRPr/>
          </a:p>
        </p:txBody>
      </p:sp>
      <p:sp>
        <p:nvSpPr>
          <p:cNvPr id="536" name="Google Shape;536;p35"/>
          <p:cNvSpPr txBox="1">
            <a:spLocks noGrp="1"/>
          </p:cNvSpPr>
          <p:nvPr>
            <p:ph type="title" idx="2"/>
          </p:nvPr>
        </p:nvSpPr>
        <p:spPr>
          <a:xfrm>
            <a:off x="123562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37" name="Google Shape;537;p35"/>
          <p:cNvSpPr txBox="1">
            <a:spLocks noGrp="1"/>
          </p:cNvSpPr>
          <p:nvPr>
            <p:ph type="subTitle" idx="1"/>
          </p:nvPr>
        </p:nvSpPr>
        <p:spPr>
          <a:xfrm>
            <a:off x="2138625" y="2033600"/>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Tìm hiểu về Log Management</a:t>
            </a:r>
            <a:endParaRPr/>
          </a:p>
        </p:txBody>
      </p:sp>
      <p:sp>
        <p:nvSpPr>
          <p:cNvPr id="538" name="Google Shape;538;p35"/>
          <p:cNvSpPr txBox="1">
            <a:spLocks noGrp="1"/>
          </p:cNvSpPr>
          <p:nvPr>
            <p:ph type="title" idx="3"/>
          </p:nvPr>
        </p:nvSpPr>
        <p:spPr>
          <a:xfrm>
            <a:off x="5571975" y="1523275"/>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/GRAYLOG</a:t>
            </a:r>
            <a:endParaRPr/>
          </a:p>
        </p:txBody>
      </p:sp>
      <p:sp>
        <p:nvSpPr>
          <p:cNvPr id="539" name="Google Shape;539;p35"/>
          <p:cNvSpPr txBox="1">
            <a:spLocks noGrp="1"/>
          </p:cNvSpPr>
          <p:nvPr>
            <p:ph type="title" idx="4"/>
          </p:nvPr>
        </p:nvSpPr>
        <p:spPr>
          <a:xfrm>
            <a:off x="4735575" y="1523263"/>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0" name="Google Shape;540;p35"/>
          <p:cNvSpPr txBox="1">
            <a:spLocks noGrp="1"/>
          </p:cNvSpPr>
          <p:nvPr>
            <p:ph type="subTitle" idx="5"/>
          </p:nvPr>
        </p:nvSpPr>
        <p:spPr>
          <a:xfrm>
            <a:off x="5571975" y="2033600"/>
            <a:ext cx="2336400"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Tìm hiểu về công cụ Graylog</a:t>
            </a:r>
            <a:endParaRPr/>
          </a:p>
        </p:txBody>
      </p:sp>
      <p:sp>
        <p:nvSpPr>
          <p:cNvPr id="541" name="Google Shape;541;p35"/>
          <p:cNvSpPr txBox="1">
            <a:spLocks noGrp="1"/>
          </p:cNvSpPr>
          <p:nvPr>
            <p:ph type="title" idx="6"/>
          </p:nvPr>
        </p:nvSpPr>
        <p:spPr>
          <a:xfrm>
            <a:off x="3458738" y="3117083"/>
            <a:ext cx="23364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
        <p:nvSpPr>
          <p:cNvPr id="542" name="Google Shape;542;p35"/>
          <p:cNvSpPr txBox="1">
            <a:spLocks noGrp="1"/>
          </p:cNvSpPr>
          <p:nvPr>
            <p:ph type="title" idx="7"/>
          </p:nvPr>
        </p:nvSpPr>
        <p:spPr>
          <a:xfrm>
            <a:off x="2555738" y="3117070"/>
            <a:ext cx="836400" cy="51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43" name="Google Shape;543;p35"/>
          <p:cNvSpPr txBox="1">
            <a:spLocks noGrp="1"/>
          </p:cNvSpPr>
          <p:nvPr>
            <p:ph type="subTitle" idx="8"/>
          </p:nvPr>
        </p:nvSpPr>
        <p:spPr>
          <a:xfrm>
            <a:off x="3458737" y="3627408"/>
            <a:ext cx="2604599" cy="68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Triển khai hệ thống Log Management Graylog</a:t>
            </a:r>
            <a:endParaRPr/>
          </a:p>
        </p:txBody>
      </p:sp>
      <p:sp>
        <p:nvSpPr>
          <p:cNvPr id="547" name="Google Shape;547;p35"/>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/NỘI DUNG TRÌNH BÀY</a:t>
            </a:r>
            <a:endParaRPr sz="2400"/>
          </a:p>
        </p:txBody>
      </p:sp>
      <p:sp>
        <p:nvSpPr>
          <p:cNvPr id="548" name="Google Shape;548;p35"/>
          <p:cNvSpPr txBox="1">
            <a:spLocks noGrp="1"/>
          </p:cNvSpPr>
          <p:nvPr>
            <p:ph type="subTitle" idx="1"/>
          </p:nvPr>
        </p:nvSpPr>
        <p:spPr>
          <a:xfrm>
            <a:off x="796200" y="109800"/>
            <a:ext cx="1961288"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US" sz="1000" b="1">
                <a:solidFill>
                  <a:schemeClr val="dk2"/>
                </a:solidFill>
                <a:latin typeface="Oswald"/>
                <a:ea typeface="Oswald"/>
                <a:cs typeface="Oswald"/>
                <a:sym typeface="Oswald"/>
              </a:rPr>
              <a:t>NGUYỄN TUẤN KIỆT </a:t>
            </a:r>
            <a:r>
              <a:rPr lang="en-US" sz="1000" b="1">
                <a:latin typeface="Oswald"/>
                <a:ea typeface="Oswald"/>
                <a:cs typeface="Oswald"/>
                <a:sym typeface="Oswald"/>
              </a:rPr>
              <a:t>– N18DCAT035</a:t>
            </a:r>
            <a:endParaRPr lang="en-US" sz="1000" b="1">
              <a:solidFill>
                <a:schemeClr val="dk2"/>
              </a:solidFill>
              <a:latin typeface="Oswald"/>
              <a:ea typeface="Oswald"/>
              <a:cs typeface="Oswald"/>
              <a:sym typeface="Oswald"/>
            </a:endParaRPr>
          </a:p>
        </p:txBody>
      </p:sp>
      <p:grpSp>
        <p:nvGrpSpPr>
          <p:cNvPr id="549" name="Google Shape;549;p35"/>
          <p:cNvGrpSpPr/>
          <p:nvPr/>
        </p:nvGrpSpPr>
        <p:grpSpPr>
          <a:xfrm>
            <a:off x="299286" y="189025"/>
            <a:ext cx="133205" cy="119344"/>
            <a:chOff x="222150" y="185025"/>
            <a:chExt cx="170100" cy="152400"/>
          </a:xfrm>
        </p:grpSpPr>
        <p:cxnSp>
          <p:nvCxnSpPr>
            <p:cNvPr id="550" name="Google Shape;550;p35"/>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51" name="Google Shape;551;p35"/>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552" name="Google Shape;552;p35"/>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553" name="Google Shape;553;p35"/>
          <p:cNvGrpSpPr/>
          <p:nvPr/>
        </p:nvGrpSpPr>
        <p:grpSpPr>
          <a:xfrm>
            <a:off x="286625" y="3999999"/>
            <a:ext cx="145867" cy="958251"/>
            <a:chOff x="286625" y="3923799"/>
            <a:chExt cx="145867" cy="958251"/>
          </a:xfrm>
        </p:grpSpPr>
        <p:sp>
          <p:nvSpPr>
            <p:cNvPr id="554" name="Google Shape;554;p35"/>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5"/>
            <p:cNvGrpSpPr/>
            <p:nvPr/>
          </p:nvGrpSpPr>
          <p:grpSpPr>
            <a:xfrm>
              <a:off x="298112" y="4342643"/>
              <a:ext cx="110182" cy="126862"/>
              <a:chOff x="281100" y="2027800"/>
              <a:chExt cx="140700" cy="162000"/>
            </a:xfrm>
          </p:grpSpPr>
          <p:sp>
            <p:nvSpPr>
              <p:cNvPr id="556" name="Google Shape;556;p35"/>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35"/>
              <p:cNvGrpSpPr/>
              <p:nvPr/>
            </p:nvGrpSpPr>
            <p:grpSpPr>
              <a:xfrm>
                <a:off x="308875" y="2088450"/>
                <a:ext cx="85200" cy="40700"/>
                <a:chOff x="308875" y="2087000"/>
                <a:chExt cx="85200" cy="40700"/>
              </a:xfrm>
            </p:grpSpPr>
            <p:cxnSp>
              <p:nvCxnSpPr>
                <p:cNvPr id="558" name="Google Shape;558;p35"/>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35"/>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60" name="Google Shape;560;p35"/>
            <p:cNvGrpSpPr/>
            <p:nvPr/>
          </p:nvGrpSpPr>
          <p:grpSpPr>
            <a:xfrm>
              <a:off x="286625" y="3923799"/>
              <a:ext cx="133200" cy="133200"/>
              <a:chOff x="286625" y="3648899"/>
              <a:chExt cx="133200" cy="133200"/>
            </a:xfrm>
          </p:grpSpPr>
          <p:sp>
            <p:nvSpPr>
              <p:cNvPr id="561" name="Google Shape;561;p35"/>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3" name="Google Shape;563;p35">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sz="1000">
                <a:solidFill>
                  <a:schemeClr val="dk2"/>
                </a:solidFill>
                <a:latin typeface="Oswald"/>
                <a:ea typeface="Oswald"/>
                <a:cs typeface="Oswald"/>
                <a:sym typeface="Oswald"/>
              </a:rPr>
              <a:t>/var/log/message</a:t>
            </a:r>
          </a:p>
        </p:txBody>
      </p:sp>
      <p:cxnSp>
        <p:nvCxnSpPr>
          <p:cNvPr id="564" name="Google Shape;564;p35"/>
          <p:cNvCxnSpPr/>
          <p:nvPr/>
        </p:nvCxnSpPr>
        <p:spPr>
          <a:xfrm>
            <a:off x="8176575" y="3529013"/>
            <a:ext cx="0" cy="740100"/>
          </a:xfrm>
          <a:prstGeom prst="straightConnector1">
            <a:avLst/>
          </a:prstGeom>
          <a:noFill/>
          <a:ln w="9525" cap="flat" cmpd="sng">
            <a:solidFill>
              <a:schemeClr val="dk2"/>
            </a:solidFill>
            <a:prstDash val="solid"/>
            <a:round/>
            <a:headEnd type="none" w="med" len="med"/>
            <a:tailEnd type="stealth" w="med" len="med"/>
          </a:ln>
        </p:spPr>
      </p:cxnSp>
      <p:sp>
        <p:nvSpPr>
          <p:cNvPr id="565" name="Google Shape;565;p35"/>
          <p:cNvSpPr/>
          <p:nvPr/>
        </p:nvSpPr>
        <p:spPr>
          <a:xfrm>
            <a:off x="1862796" y="230207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6" name="Google Shape;566;p35"/>
          <p:cNvSpPr/>
          <p:nvPr/>
        </p:nvSpPr>
        <p:spPr>
          <a:xfrm>
            <a:off x="3182909" y="387024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7" name="Google Shape;567;p35"/>
          <p:cNvSpPr/>
          <p:nvPr/>
        </p:nvSpPr>
        <p:spPr>
          <a:xfrm>
            <a:off x="5343246" y="2302076"/>
            <a:ext cx="76322" cy="151849"/>
          </a:xfrm>
          <a:custGeom>
            <a:avLst/>
            <a:gdLst/>
            <a:ahLst/>
            <a:cxnLst/>
            <a:rect l="l" t="t" r="r" b="b"/>
            <a:pathLst>
              <a:path w="5478" h="10895" extrusionOk="0">
                <a:moveTo>
                  <a:pt x="74" y="0"/>
                </a:moveTo>
                <a:lnTo>
                  <a:pt x="5478" y="5404"/>
                </a:lnTo>
                <a:lnTo>
                  <a:pt x="0" y="10895"/>
                </a:lnTo>
              </a:path>
            </a:pathLst>
          </a:custGeom>
          <a:noFill/>
          <a:ln w="9525" cap="flat" cmpd="sng">
            <a:solidFill>
              <a:schemeClr val="dk2"/>
            </a:solidFill>
            <a:prstDash val="solid"/>
            <a:round/>
            <a:headEnd type="none" w="med" len="med"/>
            <a:tailEnd type="none" w="med" len="med"/>
          </a:ln>
        </p:spPr>
      </p:sp>
      <p:sp>
        <p:nvSpPr>
          <p:cNvPr id="569" name="Google Shape;569;p35">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35"/>
          <p:cNvGrpSpPr/>
          <p:nvPr/>
        </p:nvGrpSpPr>
        <p:grpSpPr>
          <a:xfrm>
            <a:off x="7819199" y="752550"/>
            <a:ext cx="604800" cy="147600"/>
            <a:chOff x="7688649" y="828750"/>
            <a:chExt cx="604800" cy="147600"/>
          </a:xfrm>
        </p:grpSpPr>
        <p:sp>
          <p:nvSpPr>
            <p:cNvPr id="574" name="Google Shape;574;p35"/>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859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7" name="Google Shape;937;p50"/>
          <p:cNvSpPr txBox="1">
            <a:spLocks noGrp="1"/>
          </p:cNvSpPr>
          <p:nvPr>
            <p:ph type="subTitle" idx="2"/>
          </p:nvPr>
        </p:nvSpPr>
        <p:spPr>
          <a:xfrm>
            <a:off x="5022299" y="1339537"/>
            <a:ext cx="2944500" cy="277800"/>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en"/>
              <a:t>/Log Management là gì ?</a:t>
            </a:r>
            <a:endParaRPr/>
          </a:p>
        </p:txBody>
      </p:sp>
      <p:grpSp>
        <p:nvGrpSpPr>
          <p:cNvPr id="938" name="Google Shape;938;p50"/>
          <p:cNvGrpSpPr/>
          <p:nvPr/>
        </p:nvGrpSpPr>
        <p:grpSpPr>
          <a:xfrm>
            <a:off x="299286" y="189025"/>
            <a:ext cx="133205" cy="119344"/>
            <a:chOff x="222150" y="185025"/>
            <a:chExt cx="170100" cy="152400"/>
          </a:xfrm>
        </p:grpSpPr>
        <p:cxnSp>
          <p:nvCxnSpPr>
            <p:cNvPr id="939" name="Google Shape;939;p50"/>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0" name="Google Shape;940;p50"/>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941" name="Google Shape;941;p50"/>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942" name="Google Shape;942;p50"/>
          <p:cNvGrpSpPr/>
          <p:nvPr/>
        </p:nvGrpSpPr>
        <p:grpSpPr>
          <a:xfrm>
            <a:off x="286625" y="3999999"/>
            <a:ext cx="145867" cy="958251"/>
            <a:chOff x="286625" y="3923799"/>
            <a:chExt cx="145867" cy="958251"/>
          </a:xfrm>
        </p:grpSpPr>
        <p:sp>
          <p:nvSpPr>
            <p:cNvPr id="943" name="Google Shape;943;p50"/>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50"/>
            <p:cNvGrpSpPr/>
            <p:nvPr/>
          </p:nvGrpSpPr>
          <p:grpSpPr>
            <a:xfrm>
              <a:off x="298112" y="4342643"/>
              <a:ext cx="110182" cy="126862"/>
              <a:chOff x="281100" y="2027800"/>
              <a:chExt cx="140700" cy="162000"/>
            </a:xfrm>
          </p:grpSpPr>
          <p:sp>
            <p:nvSpPr>
              <p:cNvPr id="945" name="Google Shape;945;p50"/>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 name="Google Shape;946;p50"/>
              <p:cNvGrpSpPr/>
              <p:nvPr/>
            </p:nvGrpSpPr>
            <p:grpSpPr>
              <a:xfrm>
                <a:off x="308875" y="2088450"/>
                <a:ext cx="85200" cy="40700"/>
                <a:chOff x="308875" y="2087000"/>
                <a:chExt cx="85200" cy="40700"/>
              </a:xfrm>
            </p:grpSpPr>
            <p:cxnSp>
              <p:nvCxnSpPr>
                <p:cNvPr id="947" name="Google Shape;947;p50"/>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50"/>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49" name="Google Shape;949;p50"/>
            <p:cNvGrpSpPr/>
            <p:nvPr/>
          </p:nvGrpSpPr>
          <p:grpSpPr>
            <a:xfrm>
              <a:off x="286625" y="3923799"/>
              <a:ext cx="133200" cy="133200"/>
              <a:chOff x="286625" y="3648899"/>
              <a:chExt cx="133200" cy="133200"/>
            </a:xfrm>
          </p:grpSpPr>
          <p:sp>
            <p:nvSpPr>
              <p:cNvPr id="950" name="Google Shape;950;p50"/>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0"/>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2" name="Google Shape;952;p50">
            <a:hlinkClick r:id="rId3" action="ppaction://hlinksldjump"/>
          </p:cNvPr>
          <p:cNvSpPr txBox="1">
            <a:spLocks noGrp="1"/>
          </p:cNvSpPr>
          <p:nvPr>
            <p:ph type="subTitle" idx="2"/>
          </p:nvPr>
        </p:nvSpPr>
        <p:spPr>
          <a:xfrm>
            <a:off x="7791350" y="4755900"/>
            <a:ext cx="1066200" cy="277800"/>
          </a:xfrm>
          <a:prstGeom prst="rect">
            <a:avLst/>
          </a:prstGeom>
        </p:spPr>
        <p:txBody>
          <a:bodyPr spcFirstLastPara="1" wrap="square" lIns="91425" tIns="91425" rIns="0" bIns="91425" anchor="ctr" anchorCtr="0">
            <a:noAutofit/>
          </a:bodyPr>
          <a:lstStyle/>
          <a:p>
            <a:pPr marL="0" lvl="0" indent="0" algn="r" rtl="0">
              <a:spcBef>
                <a:spcPts val="0"/>
              </a:spcBef>
              <a:spcAft>
                <a:spcPts val="0"/>
              </a:spcAft>
              <a:buNone/>
            </a:pPr>
            <a:r>
              <a:rPr lang="en-US" sz="1000" b="1">
                <a:solidFill>
                  <a:schemeClr val="dk2"/>
                </a:solidFill>
                <a:latin typeface="Oswald"/>
                <a:ea typeface="Oswald"/>
                <a:cs typeface="Oswald"/>
                <a:sym typeface="Oswald"/>
              </a:rPr>
              <a:t>/var/log/message</a:t>
            </a:r>
          </a:p>
        </p:txBody>
      </p:sp>
      <p:sp>
        <p:nvSpPr>
          <p:cNvPr id="953" name="Google Shape;953;p50"/>
          <p:cNvSpPr txBox="1">
            <a:spLocks noGrp="1"/>
          </p:cNvSpPr>
          <p:nvPr>
            <p:ph type="subTitle" idx="3"/>
          </p:nvPr>
        </p:nvSpPr>
        <p:spPr>
          <a:xfrm>
            <a:off x="1073093" y="1727100"/>
            <a:ext cx="3315544" cy="9583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Log </a:t>
            </a:r>
            <a:r>
              <a:rPr lang="vi-VN"/>
              <a:t>là dữ liệu được tạo tự động khi các sự kiện nhất định xảy ra trong hệ thống, mạng và ứng dụng. </a:t>
            </a:r>
          </a:p>
        </p:txBody>
      </p:sp>
      <p:sp>
        <p:nvSpPr>
          <p:cNvPr id="954" name="Google Shape;954;p50"/>
          <p:cNvSpPr txBox="1">
            <a:spLocks noGrp="1"/>
          </p:cNvSpPr>
          <p:nvPr>
            <p:ph type="subTitle" idx="1"/>
          </p:nvPr>
        </p:nvSpPr>
        <p:spPr>
          <a:xfrm>
            <a:off x="1073093" y="1265100"/>
            <a:ext cx="2944500" cy="46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/Log là gì ?</a:t>
            </a:r>
          </a:p>
        </p:txBody>
      </p:sp>
      <p:sp>
        <p:nvSpPr>
          <p:cNvPr id="955" name="Google Shape;955;p50"/>
          <p:cNvSpPr txBox="1">
            <a:spLocks noGrp="1"/>
          </p:cNvSpPr>
          <p:nvPr>
            <p:ph type="subTitle" idx="4"/>
          </p:nvPr>
        </p:nvSpPr>
        <p:spPr>
          <a:xfrm>
            <a:off x="4960855" y="1684981"/>
            <a:ext cx="3315544" cy="127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t>Quản lý nhật ký là hoạt động liên tục thu thập, lưu trữ, xử lý, tổng hợp và phân tích dữ liệu từ các chương trình và ứng dụng khác nhau</a:t>
            </a:r>
            <a:r>
              <a:rPr lang="en-US"/>
              <a:t>.</a:t>
            </a:r>
            <a:endParaRPr/>
          </a:p>
        </p:txBody>
      </p:sp>
      <p:sp>
        <p:nvSpPr>
          <p:cNvPr id="956" name="Google Shape;956;p5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tx2"/>
                </a:solidFill>
              </a:rPr>
              <a:t>1. LOG MANAGEMENT</a:t>
            </a:r>
            <a:endParaRPr>
              <a:solidFill>
                <a:schemeClr val="tx2"/>
              </a:solidFill>
            </a:endParaRPr>
          </a:p>
        </p:txBody>
      </p:sp>
      <p:sp>
        <p:nvSpPr>
          <p:cNvPr id="988" name="Google Shape;988;p50">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0">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0">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0">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50"/>
          <p:cNvGrpSpPr/>
          <p:nvPr/>
        </p:nvGrpSpPr>
        <p:grpSpPr>
          <a:xfrm>
            <a:off x="7819199" y="752550"/>
            <a:ext cx="604800" cy="147600"/>
            <a:chOff x="7688649" y="828750"/>
            <a:chExt cx="604800" cy="147600"/>
          </a:xfrm>
        </p:grpSpPr>
        <p:sp>
          <p:nvSpPr>
            <p:cNvPr id="993" name="Google Shape;993;p50"/>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0"/>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0"/>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50"/>
          <p:cNvSpPr txBox="1"/>
          <p:nvPr/>
        </p:nvSpPr>
        <p:spPr>
          <a:xfrm>
            <a:off x="796200" y="109800"/>
            <a:ext cx="2289900" cy="277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US" sz="1000" b="1">
                <a:solidFill>
                  <a:schemeClr val="bg1"/>
                </a:solidFill>
                <a:latin typeface="Oswald"/>
                <a:ea typeface="Oswald"/>
                <a:cs typeface="Oswald"/>
                <a:sym typeface="Oswald"/>
              </a:rPr>
              <a:t>NGUYỄN TUẤN KIỆT – N18DCAT035</a:t>
            </a:r>
          </a:p>
        </p:txBody>
      </p:sp>
    </p:spTree>
    <p:extLst>
      <p:ext uri="{BB962C8B-B14F-4D97-AF65-F5344CB8AC3E}">
        <p14:creationId xmlns:p14="http://schemas.microsoft.com/office/powerpoint/2010/main" val="247630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grpSp>
        <p:nvGrpSpPr>
          <p:cNvPr id="736" name="Google Shape;736;p42"/>
          <p:cNvGrpSpPr/>
          <p:nvPr/>
        </p:nvGrpSpPr>
        <p:grpSpPr>
          <a:xfrm>
            <a:off x="966240" y="1638993"/>
            <a:ext cx="737100" cy="737100"/>
            <a:chOff x="991075" y="1881675"/>
            <a:chExt cx="737100" cy="737100"/>
          </a:xfrm>
        </p:grpSpPr>
        <p:sp>
          <p:nvSpPr>
            <p:cNvPr id="737" name="Google Shape;737;p42"/>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2"/>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42"/>
          <p:cNvGrpSpPr/>
          <p:nvPr/>
        </p:nvGrpSpPr>
        <p:grpSpPr>
          <a:xfrm>
            <a:off x="3547346" y="1638993"/>
            <a:ext cx="737100" cy="737100"/>
            <a:chOff x="991075" y="1881675"/>
            <a:chExt cx="737100" cy="737100"/>
          </a:xfrm>
        </p:grpSpPr>
        <p:sp>
          <p:nvSpPr>
            <p:cNvPr id="740" name="Google Shape;740;p42"/>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42"/>
          <p:cNvGrpSpPr/>
          <p:nvPr/>
        </p:nvGrpSpPr>
        <p:grpSpPr>
          <a:xfrm>
            <a:off x="6149176" y="1639018"/>
            <a:ext cx="737100" cy="737100"/>
            <a:chOff x="991075" y="1881675"/>
            <a:chExt cx="737100" cy="737100"/>
          </a:xfrm>
        </p:grpSpPr>
        <p:sp>
          <p:nvSpPr>
            <p:cNvPr id="743" name="Google Shape;743;p42"/>
            <p:cNvSpPr/>
            <p:nvPr/>
          </p:nvSpPr>
          <p:spPr>
            <a:xfrm>
              <a:off x="994970" y="1883200"/>
              <a:ext cx="733200" cy="733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rot="10800000">
              <a:off x="991075" y="1881675"/>
              <a:ext cx="737100" cy="737100"/>
            </a:xfrm>
            <a:prstGeom prst="pie">
              <a:avLst>
                <a:gd name="adj1" fmla="val 543859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42"/>
          <p:cNvSpPr txBox="1">
            <a:spLocks noGrp="1"/>
          </p:cNvSpPr>
          <p:nvPr>
            <p:ph type="subTitle" idx="1"/>
          </p:nvPr>
        </p:nvSpPr>
        <p:spPr>
          <a:xfrm>
            <a:off x="665145" y="145393"/>
            <a:ext cx="3158486" cy="277800"/>
          </a:xfrm>
          <a:prstGeom prst="rect">
            <a:avLst/>
          </a:prstGeom>
          <a:noFill/>
          <a:ln>
            <a:noFill/>
          </a:ln>
        </p:spPr>
        <p:txBody>
          <a:bodyPr spcFirstLastPara="1" wrap="square" lIns="0" tIns="91425" rIns="91425" bIns="91425" anchor="ctr" anchorCtr="0">
            <a:noAutofit/>
          </a:bodyPr>
          <a:lstStyle/>
          <a:p>
            <a:pPr marL="0" indent="0"/>
            <a:r>
              <a:rPr lang="en-US" sz="1000" b="1">
                <a:solidFill>
                  <a:schemeClr val="dk2"/>
                </a:solidFill>
                <a:latin typeface="Oswald"/>
                <a:ea typeface="Oswald"/>
                <a:cs typeface="Oswald"/>
                <a:sym typeface="Oswald"/>
              </a:rPr>
              <a:t>NGUYỄN TUẤN KIỆT </a:t>
            </a:r>
            <a:r>
              <a:rPr lang="en-US" sz="1000" b="1">
                <a:latin typeface="Oswald"/>
                <a:ea typeface="Oswald"/>
                <a:cs typeface="Oswald"/>
                <a:sym typeface="Oswald"/>
              </a:rPr>
              <a:t>– N18DCAT035</a:t>
            </a:r>
            <a:endParaRPr lang="en-US" sz="1000" b="1">
              <a:solidFill>
                <a:schemeClr val="dk2"/>
              </a:solidFill>
              <a:latin typeface="Oswald"/>
              <a:ea typeface="Oswald"/>
              <a:cs typeface="Oswald"/>
              <a:sym typeface="Oswald"/>
            </a:endParaRPr>
          </a:p>
          <a:p>
            <a:pPr marL="0" lvl="0" indent="0" algn="l" rtl="0">
              <a:spcBef>
                <a:spcPts val="0"/>
              </a:spcBef>
              <a:spcAft>
                <a:spcPts val="0"/>
              </a:spcAft>
              <a:buNone/>
            </a:pPr>
            <a:endParaRPr lang="en-US" sz="1000">
              <a:solidFill>
                <a:schemeClr val="dk2"/>
              </a:solidFill>
              <a:latin typeface="Oswald"/>
              <a:ea typeface="Oswald"/>
              <a:cs typeface="Oswald"/>
              <a:sym typeface="Oswald"/>
            </a:endParaRPr>
          </a:p>
        </p:txBody>
      </p:sp>
      <p:grpSp>
        <p:nvGrpSpPr>
          <p:cNvPr id="746" name="Google Shape;746;p42"/>
          <p:cNvGrpSpPr/>
          <p:nvPr/>
        </p:nvGrpSpPr>
        <p:grpSpPr>
          <a:xfrm>
            <a:off x="299286" y="189025"/>
            <a:ext cx="133205" cy="119344"/>
            <a:chOff x="222150" y="185025"/>
            <a:chExt cx="170100" cy="152400"/>
          </a:xfrm>
        </p:grpSpPr>
        <p:cxnSp>
          <p:nvCxnSpPr>
            <p:cNvPr id="747" name="Google Shape;747;p42"/>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48" name="Google Shape;748;p42"/>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749" name="Google Shape;749;p42"/>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750" name="Google Shape;750;p42"/>
          <p:cNvGrpSpPr/>
          <p:nvPr/>
        </p:nvGrpSpPr>
        <p:grpSpPr>
          <a:xfrm>
            <a:off x="286625" y="3999999"/>
            <a:ext cx="145867" cy="958251"/>
            <a:chOff x="286625" y="3923799"/>
            <a:chExt cx="145867" cy="958251"/>
          </a:xfrm>
        </p:grpSpPr>
        <p:sp>
          <p:nvSpPr>
            <p:cNvPr id="751" name="Google Shape;751;p42"/>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42"/>
            <p:cNvGrpSpPr/>
            <p:nvPr/>
          </p:nvGrpSpPr>
          <p:grpSpPr>
            <a:xfrm>
              <a:off x="298112" y="4342643"/>
              <a:ext cx="110182" cy="126862"/>
              <a:chOff x="281100" y="2027800"/>
              <a:chExt cx="140700" cy="162000"/>
            </a:xfrm>
          </p:grpSpPr>
          <p:sp>
            <p:nvSpPr>
              <p:cNvPr id="753" name="Google Shape;753;p42"/>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42"/>
              <p:cNvGrpSpPr/>
              <p:nvPr/>
            </p:nvGrpSpPr>
            <p:grpSpPr>
              <a:xfrm>
                <a:off x="308875" y="2088450"/>
                <a:ext cx="85200" cy="40700"/>
                <a:chOff x="308875" y="2087000"/>
                <a:chExt cx="85200" cy="40700"/>
              </a:xfrm>
            </p:grpSpPr>
            <p:cxnSp>
              <p:nvCxnSpPr>
                <p:cNvPr id="755" name="Google Shape;755;p42"/>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756" name="Google Shape;756;p42"/>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57" name="Google Shape;757;p42"/>
            <p:cNvGrpSpPr/>
            <p:nvPr/>
          </p:nvGrpSpPr>
          <p:grpSpPr>
            <a:xfrm>
              <a:off x="286625" y="3923799"/>
              <a:ext cx="133200" cy="133200"/>
              <a:chOff x="286625" y="3648899"/>
              <a:chExt cx="133200" cy="133200"/>
            </a:xfrm>
          </p:grpSpPr>
          <p:sp>
            <p:nvSpPr>
              <p:cNvPr id="758" name="Google Shape;758;p42"/>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60" name="Google Shape;760;p42">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algn="r"/>
            <a:r>
              <a:rPr lang="en-US" sz="1000" b="1">
                <a:solidFill>
                  <a:schemeClr val="dk2"/>
                </a:solidFill>
                <a:latin typeface="Oswald"/>
                <a:ea typeface="Oswald"/>
                <a:cs typeface="Oswald"/>
                <a:sym typeface="Oswald"/>
              </a:rPr>
              <a:t>/var/log/message</a:t>
            </a:r>
          </a:p>
        </p:txBody>
      </p:sp>
      <p:sp>
        <p:nvSpPr>
          <p:cNvPr id="761" name="Google Shape;761;p42"/>
          <p:cNvSpPr txBox="1">
            <a:spLocks noGrp="1"/>
          </p:cNvSpPr>
          <p:nvPr>
            <p:ph type="title" idx="6"/>
          </p:nvPr>
        </p:nvSpPr>
        <p:spPr>
          <a:xfrm>
            <a:off x="720000" y="540000"/>
            <a:ext cx="45411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tx2"/>
                </a:solidFill>
              </a:rPr>
              <a:t>2. GRAYLOG</a:t>
            </a:r>
            <a:endParaRPr>
              <a:solidFill>
                <a:schemeClr val="tx2"/>
              </a:solidFill>
            </a:endParaRPr>
          </a:p>
        </p:txBody>
      </p:sp>
      <p:sp>
        <p:nvSpPr>
          <p:cNvPr id="762" name="Google Shape;762;p42"/>
          <p:cNvSpPr txBox="1">
            <a:spLocks noGrp="1"/>
          </p:cNvSpPr>
          <p:nvPr>
            <p:ph type="title"/>
          </p:nvPr>
        </p:nvSpPr>
        <p:spPr>
          <a:xfrm>
            <a:off x="891995" y="2553275"/>
            <a:ext cx="2176200" cy="46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/Kiến trúc Graylog</a:t>
            </a:r>
            <a:endParaRPr/>
          </a:p>
        </p:txBody>
      </p:sp>
      <p:sp>
        <p:nvSpPr>
          <p:cNvPr id="764" name="Google Shape;764;p42"/>
          <p:cNvSpPr txBox="1">
            <a:spLocks noGrp="1"/>
          </p:cNvSpPr>
          <p:nvPr>
            <p:ph type="title" idx="2"/>
          </p:nvPr>
        </p:nvSpPr>
        <p:spPr>
          <a:xfrm>
            <a:off x="3483900" y="2562669"/>
            <a:ext cx="2176200" cy="7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/Các thành phần của Graylog</a:t>
            </a:r>
            <a:endParaRPr/>
          </a:p>
        </p:txBody>
      </p:sp>
      <p:sp>
        <p:nvSpPr>
          <p:cNvPr id="766" name="Google Shape;766;p42"/>
          <p:cNvSpPr txBox="1">
            <a:spLocks noGrp="1"/>
          </p:cNvSpPr>
          <p:nvPr>
            <p:ph type="title" idx="4"/>
          </p:nvPr>
        </p:nvSpPr>
        <p:spPr>
          <a:xfrm>
            <a:off x="6071355" y="2553300"/>
            <a:ext cx="2176200" cy="73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/Tính năng của Graylog</a:t>
            </a:r>
            <a:endParaRPr/>
          </a:p>
        </p:txBody>
      </p:sp>
      <p:sp>
        <p:nvSpPr>
          <p:cNvPr id="812" name="Google Shape;812;p42">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6" name="Google Shape;816;p42"/>
          <p:cNvGrpSpPr/>
          <p:nvPr/>
        </p:nvGrpSpPr>
        <p:grpSpPr>
          <a:xfrm>
            <a:off x="7819199" y="752550"/>
            <a:ext cx="604800" cy="147600"/>
            <a:chOff x="7688649" y="828750"/>
            <a:chExt cx="604800" cy="147600"/>
          </a:xfrm>
        </p:grpSpPr>
        <p:sp>
          <p:nvSpPr>
            <p:cNvPr id="817" name="Google Shape;817;p42"/>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11942;p111">
            <a:extLst>
              <a:ext uri="{FF2B5EF4-FFF2-40B4-BE49-F238E27FC236}">
                <a16:creationId xmlns:a16="http://schemas.microsoft.com/office/drawing/2014/main" id="{CD03B735-E3E3-4401-907C-A926DEA035C4}"/>
              </a:ext>
            </a:extLst>
          </p:cNvPr>
          <p:cNvGrpSpPr/>
          <p:nvPr/>
        </p:nvGrpSpPr>
        <p:grpSpPr>
          <a:xfrm>
            <a:off x="1097179" y="1816943"/>
            <a:ext cx="437707" cy="425497"/>
            <a:chOff x="3117788" y="3812546"/>
            <a:chExt cx="341065" cy="341065"/>
          </a:xfrm>
        </p:grpSpPr>
        <p:sp>
          <p:nvSpPr>
            <p:cNvPr id="87" name="Google Shape;11943;p111">
              <a:extLst>
                <a:ext uri="{FF2B5EF4-FFF2-40B4-BE49-F238E27FC236}">
                  <a16:creationId xmlns:a16="http://schemas.microsoft.com/office/drawing/2014/main" id="{3CF6676F-E709-4291-B8C8-9F2121D7456F}"/>
                </a:ext>
              </a:extLst>
            </p:cNvPr>
            <p:cNvSpPr/>
            <p:nvPr/>
          </p:nvSpPr>
          <p:spPr>
            <a:xfrm>
              <a:off x="3117788" y="3812546"/>
              <a:ext cx="259396" cy="259370"/>
            </a:xfrm>
            <a:custGeom>
              <a:avLst/>
              <a:gdLst/>
              <a:ahLst/>
              <a:cxnLst/>
              <a:rect l="l" t="t" r="r" b="b"/>
              <a:pathLst>
                <a:path w="9878" h="9877" extrusionOk="0">
                  <a:moveTo>
                    <a:pt x="4633" y="0"/>
                  </a:moveTo>
                  <a:cubicBezTo>
                    <a:pt x="4422" y="0"/>
                    <a:pt x="4231" y="154"/>
                    <a:pt x="4193" y="355"/>
                  </a:cubicBezTo>
                  <a:lnTo>
                    <a:pt x="3963" y="1474"/>
                  </a:lnTo>
                  <a:cubicBezTo>
                    <a:pt x="3695" y="1560"/>
                    <a:pt x="3427" y="1666"/>
                    <a:pt x="3178" y="1809"/>
                  </a:cubicBezTo>
                  <a:lnTo>
                    <a:pt x="2221" y="1168"/>
                  </a:lnTo>
                  <a:cubicBezTo>
                    <a:pt x="2149" y="1120"/>
                    <a:pt x="2066" y="1097"/>
                    <a:pt x="1982" y="1097"/>
                  </a:cubicBezTo>
                  <a:cubicBezTo>
                    <a:pt x="1864" y="1097"/>
                    <a:pt x="1746" y="1142"/>
                    <a:pt x="1657" y="1225"/>
                  </a:cubicBezTo>
                  <a:lnTo>
                    <a:pt x="1226" y="1666"/>
                  </a:lnTo>
                  <a:cubicBezTo>
                    <a:pt x="1073" y="1809"/>
                    <a:pt x="1054" y="2049"/>
                    <a:pt x="1169" y="2230"/>
                  </a:cubicBezTo>
                  <a:lnTo>
                    <a:pt x="1800" y="3178"/>
                  </a:lnTo>
                  <a:cubicBezTo>
                    <a:pt x="1666" y="3427"/>
                    <a:pt x="1551" y="3695"/>
                    <a:pt x="1475" y="3972"/>
                  </a:cubicBezTo>
                  <a:lnTo>
                    <a:pt x="355" y="4192"/>
                  </a:lnTo>
                  <a:cubicBezTo>
                    <a:pt x="145" y="4240"/>
                    <a:pt x="1" y="4422"/>
                    <a:pt x="1" y="4632"/>
                  </a:cubicBezTo>
                  <a:lnTo>
                    <a:pt x="1" y="5245"/>
                  </a:lnTo>
                  <a:cubicBezTo>
                    <a:pt x="1" y="5456"/>
                    <a:pt x="145" y="5637"/>
                    <a:pt x="355" y="5685"/>
                  </a:cubicBezTo>
                  <a:lnTo>
                    <a:pt x="1475" y="5905"/>
                  </a:lnTo>
                  <a:cubicBezTo>
                    <a:pt x="1551" y="6183"/>
                    <a:pt x="1666" y="6451"/>
                    <a:pt x="1800" y="6700"/>
                  </a:cubicBezTo>
                  <a:lnTo>
                    <a:pt x="1169" y="7647"/>
                  </a:lnTo>
                  <a:cubicBezTo>
                    <a:pt x="1054" y="7829"/>
                    <a:pt x="1073" y="8068"/>
                    <a:pt x="1226" y="8221"/>
                  </a:cubicBezTo>
                  <a:lnTo>
                    <a:pt x="1657" y="8652"/>
                  </a:lnTo>
                  <a:cubicBezTo>
                    <a:pt x="1744" y="8739"/>
                    <a:pt x="1860" y="8783"/>
                    <a:pt x="1975" y="8783"/>
                  </a:cubicBezTo>
                  <a:cubicBezTo>
                    <a:pt x="2061" y="8783"/>
                    <a:pt x="2147" y="8759"/>
                    <a:pt x="2221" y="8709"/>
                  </a:cubicBezTo>
                  <a:lnTo>
                    <a:pt x="3178" y="8068"/>
                  </a:lnTo>
                  <a:cubicBezTo>
                    <a:pt x="3427" y="8212"/>
                    <a:pt x="3695" y="8327"/>
                    <a:pt x="3963" y="8403"/>
                  </a:cubicBezTo>
                  <a:lnTo>
                    <a:pt x="4193" y="9523"/>
                  </a:lnTo>
                  <a:cubicBezTo>
                    <a:pt x="4231" y="9724"/>
                    <a:pt x="4422" y="9877"/>
                    <a:pt x="4633" y="9877"/>
                  </a:cubicBezTo>
                  <a:lnTo>
                    <a:pt x="5245" y="9877"/>
                  </a:lnTo>
                  <a:cubicBezTo>
                    <a:pt x="5456" y="9877"/>
                    <a:pt x="5638" y="9724"/>
                    <a:pt x="5686" y="9523"/>
                  </a:cubicBezTo>
                  <a:lnTo>
                    <a:pt x="5906" y="8403"/>
                  </a:lnTo>
                  <a:cubicBezTo>
                    <a:pt x="6183" y="8327"/>
                    <a:pt x="6451" y="8212"/>
                    <a:pt x="6700" y="8068"/>
                  </a:cubicBezTo>
                  <a:lnTo>
                    <a:pt x="7648" y="8709"/>
                  </a:lnTo>
                  <a:cubicBezTo>
                    <a:pt x="7726" y="8759"/>
                    <a:pt x="7814" y="8783"/>
                    <a:pt x="7901" y="8783"/>
                  </a:cubicBezTo>
                  <a:cubicBezTo>
                    <a:pt x="8017" y="8783"/>
                    <a:pt x="8130" y="8739"/>
                    <a:pt x="8212" y="8652"/>
                  </a:cubicBezTo>
                  <a:lnTo>
                    <a:pt x="8643" y="8221"/>
                  </a:lnTo>
                  <a:cubicBezTo>
                    <a:pt x="8796" y="8068"/>
                    <a:pt x="8825" y="7829"/>
                    <a:pt x="8700" y="7647"/>
                  </a:cubicBezTo>
                  <a:lnTo>
                    <a:pt x="8069" y="6700"/>
                  </a:lnTo>
                  <a:cubicBezTo>
                    <a:pt x="8212" y="6451"/>
                    <a:pt x="8318" y="6183"/>
                    <a:pt x="8394" y="5905"/>
                  </a:cubicBezTo>
                  <a:lnTo>
                    <a:pt x="9514" y="5685"/>
                  </a:lnTo>
                  <a:cubicBezTo>
                    <a:pt x="9724" y="5637"/>
                    <a:pt x="9878" y="5456"/>
                    <a:pt x="9878" y="5245"/>
                  </a:cubicBezTo>
                  <a:lnTo>
                    <a:pt x="9878" y="4632"/>
                  </a:lnTo>
                  <a:cubicBezTo>
                    <a:pt x="9878" y="4422"/>
                    <a:pt x="9724" y="4240"/>
                    <a:pt x="9514" y="4192"/>
                  </a:cubicBezTo>
                  <a:lnTo>
                    <a:pt x="8394" y="3972"/>
                  </a:lnTo>
                  <a:cubicBezTo>
                    <a:pt x="8318" y="3695"/>
                    <a:pt x="8212" y="3427"/>
                    <a:pt x="8069" y="3178"/>
                  </a:cubicBezTo>
                  <a:lnTo>
                    <a:pt x="8700" y="2230"/>
                  </a:lnTo>
                  <a:cubicBezTo>
                    <a:pt x="8825" y="2049"/>
                    <a:pt x="8796" y="1809"/>
                    <a:pt x="8643" y="1666"/>
                  </a:cubicBezTo>
                  <a:lnTo>
                    <a:pt x="8212" y="1225"/>
                  </a:lnTo>
                  <a:cubicBezTo>
                    <a:pt x="8129" y="1142"/>
                    <a:pt x="8013" y="1097"/>
                    <a:pt x="7894" y="1097"/>
                  </a:cubicBezTo>
                  <a:cubicBezTo>
                    <a:pt x="7809" y="1097"/>
                    <a:pt x="7724" y="1120"/>
                    <a:pt x="7648" y="1168"/>
                  </a:cubicBezTo>
                  <a:lnTo>
                    <a:pt x="6700" y="1809"/>
                  </a:lnTo>
                  <a:cubicBezTo>
                    <a:pt x="6451" y="1666"/>
                    <a:pt x="6183" y="1560"/>
                    <a:pt x="5906" y="1474"/>
                  </a:cubicBezTo>
                  <a:lnTo>
                    <a:pt x="5686" y="355"/>
                  </a:lnTo>
                  <a:cubicBezTo>
                    <a:pt x="5638" y="154"/>
                    <a:pt x="5456" y="0"/>
                    <a:pt x="524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944;p111">
              <a:extLst>
                <a:ext uri="{FF2B5EF4-FFF2-40B4-BE49-F238E27FC236}">
                  <a16:creationId xmlns:a16="http://schemas.microsoft.com/office/drawing/2014/main" id="{AEFACCAD-D80C-4F4E-9021-4FF13CF09C7C}"/>
                </a:ext>
              </a:extLst>
            </p:cNvPr>
            <p:cNvSpPr/>
            <p:nvPr/>
          </p:nvSpPr>
          <p:spPr>
            <a:xfrm>
              <a:off x="3171332" y="3885181"/>
              <a:ext cx="132981" cy="114126"/>
            </a:xfrm>
            <a:custGeom>
              <a:avLst/>
              <a:gdLst/>
              <a:ahLst/>
              <a:cxnLst/>
              <a:rect l="l" t="t" r="r" b="b"/>
              <a:pathLst>
                <a:path w="5064" h="4346" extrusionOk="0">
                  <a:moveTo>
                    <a:pt x="2900" y="0"/>
                  </a:moveTo>
                  <a:cubicBezTo>
                    <a:pt x="967" y="0"/>
                    <a:pt x="0" y="2335"/>
                    <a:pt x="1359" y="3704"/>
                  </a:cubicBezTo>
                  <a:cubicBezTo>
                    <a:pt x="1802" y="4147"/>
                    <a:pt x="2347" y="4345"/>
                    <a:pt x="2880" y="4345"/>
                  </a:cubicBezTo>
                  <a:cubicBezTo>
                    <a:pt x="3995" y="4345"/>
                    <a:pt x="5063" y="3480"/>
                    <a:pt x="5063" y="2173"/>
                  </a:cubicBezTo>
                  <a:cubicBezTo>
                    <a:pt x="5063" y="976"/>
                    <a:pt x="4097" y="0"/>
                    <a:pt x="2900"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945;p111">
              <a:extLst>
                <a:ext uri="{FF2B5EF4-FFF2-40B4-BE49-F238E27FC236}">
                  <a16:creationId xmlns:a16="http://schemas.microsoft.com/office/drawing/2014/main" id="{B92901A6-49E4-40C3-A39E-3B2D57C47F6A}"/>
                </a:ext>
              </a:extLst>
            </p:cNvPr>
            <p:cNvSpPr/>
            <p:nvPr/>
          </p:nvSpPr>
          <p:spPr>
            <a:xfrm>
              <a:off x="3209541" y="3914067"/>
              <a:ext cx="66123" cy="56485"/>
            </a:xfrm>
            <a:custGeom>
              <a:avLst/>
              <a:gdLst/>
              <a:ahLst/>
              <a:cxnLst/>
              <a:rect l="l" t="t" r="r" b="b"/>
              <a:pathLst>
                <a:path w="2518" h="2151" extrusionOk="0">
                  <a:moveTo>
                    <a:pt x="1445" y="1"/>
                  </a:moveTo>
                  <a:cubicBezTo>
                    <a:pt x="479" y="1"/>
                    <a:pt x="0" y="1159"/>
                    <a:pt x="680" y="1838"/>
                  </a:cubicBezTo>
                  <a:cubicBezTo>
                    <a:pt x="898" y="2054"/>
                    <a:pt x="1167" y="2151"/>
                    <a:pt x="1430" y="2151"/>
                  </a:cubicBezTo>
                  <a:cubicBezTo>
                    <a:pt x="1985" y="2151"/>
                    <a:pt x="2517" y="1722"/>
                    <a:pt x="2517" y="1073"/>
                  </a:cubicBezTo>
                  <a:cubicBezTo>
                    <a:pt x="2517" y="479"/>
                    <a:pt x="2039" y="1"/>
                    <a:pt x="1445" y="1"/>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946;p111">
              <a:extLst>
                <a:ext uri="{FF2B5EF4-FFF2-40B4-BE49-F238E27FC236}">
                  <a16:creationId xmlns:a16="http://schemas.microsoft.com/office/drawing/2014/main" id="{DB8EBB36-EC98-4CA9-8AA8-CA30891CCBF6}"/>
                </a:ext>
              </a:extLst>
            </p:cNvPr>
            <p:cNvSpPr/>
            <p:nvPr/>
          </p:nvSpPr>
          <p:spPr>
            <a:xfrm>
              <a:off x="3288189" y="3982947"/>
              <a:ext cx="170664" cy="170664"/>
            </a:xfrm>
            <a:custGeom>
              <a:avLst/>
              <a:gdLst/>
              <a:ahLst/>
              <a:cxnLst/>
              <a:rect l="l" t="t" r="r" b="b"/>
              <a:pathLst>
                <a:path w="6499" h="6499" extrusionOk="0">
                  <a:moveTo>
                    <a:pt x="3044" y="0"/>
                  </a:moveTo>
                  <a:cubicBezTo>
                    <a:pt x="2900" y="0"/>
                    <a:pt x="2786" y="105"/>
                    <a:pt x="2757" y="239"/>
                  </a:cubicBezTo>
                  <a:lnTo>
                    <a:pt x="2613" y="976"/>
                  </a:lnTo>
                  <a:cubicBezTo>
                    <a:pt x="2431" y="1034"/>
                    <a:pt x="2250" y="1101"/>
                    <a:pt x="2087" y="1196"/>
                  </a:cubicBezTo>
                  <a:lnTo>
                    <a:pt x="1465" y="775"/>
                  </a:lnTo>
                  <a:cubicBezTo>
                    <a:pt x="1417" y="743"/>
                    <a:pt x="1362" y="728"/>
                    <a:pt x="1307" y="728"/>
                  </a:cubicBezTo>
                  <a:cubicBezTo>
                    <a:pt x="1231" y="728"/>
                    <a:pt x="1153" y="758"/>
                    <a:pt x="1092" y="814"/>
                  </a:cubicBezTo>
                  <a:lnTo>
                    <a:pt x="814" y="1101"/>
                  </a:lnTo>
                  <a:cubicBezTo>
                    <a:pt x="709" y="1196"/>
                    <a:pt x="699" y="1350"/>
                    <a:pt x="776" y="1474"/>
                  </a:cubicBezTo>
                  <a:lnTo>
                    <a:pt x="1187" y="2096"/>
                  </a:lnTo>
                  <a:cubicBezTo>
                    <a:pt x="1092" y="2259"/>
                    <a:pt x="1025" y="2431"/>
                    <a:pt x="977" y="2613"/>
                  </a:cubicBezTo>
                  <a:lnTo>
                    <a:pt x="240" y="2766"/>
                  </a:lnTo>
                  <a:cubicBezTo>
                    <a:pt x="96" y="2785"/>
                    <a:pt x="1" y="2909"/>
                    <a:pt x="1" y="3053"/>
                  </a:cubicBezTo>
                  <a:lnTo>
                    <a:pt x="1" y="3455"/>
                  </a:lnTo>
                  <a:cubicBezTo>
                    <a:pt x="1" y="3599"/>
                    <a:pt x="96" y="3713"/>
                    <a:pt x="240" y="3742"/>
                  </a:cubicBezTo>
                  <a:lnTo>
                    <a:pt x="977" y="3886"/>
                  </a:lnTo>
                  <a:cubicBezTo>
                    <a:pt x="1025" y="4067"/>
                    <a:pt x="1092" y="4249"/>
                    <a:pt x="1187" y="4412"/>
                  </a:cubicBezTo>
                  <a:lnTo>
                    <a:pt x="776" y="5034"/>
                  </a:lnTo>
                  <a:cubicBezTo>
                    <a:pt x="699" y="5149"/>
                    <a:pt x="709" y="5302"/>
                    <a:pt x="814" y="5407"/>
                  </a:cubicBezTo>
                  <a:lnTo>
                    <a:pt x="1092" y="5685"/>
                  </a:lnTo>
                  <a:cubicBezTo>
                    <a:pt x="1146" y="5744"/>
                    <a:pt x="1218" y="5773"/>
                    <a:pt x="1294" y="5773"/>
                  </a:cubicBezTo>
                  <a:cubicBezTo>
                    <a:pt x="1351" y="5773"/>
                    <a:pt x="1411" y="5756"/>
                    <a:pt x="1465" y="5723"/>
                  </a:cubicBezTo>
                  <a:lnTo>
                    <a:pt x="2087" y="5312"/>
                  </a:lnTo>
                  <a:cubicBezTo>
                    <a:pt x="2250" y="5398"/>
                    <a:pt x="2422" y="5474"/>
                    <a:pt x="2604" y="5522"/>
                  </a:cubicBezTo>
                  <a:lnTo>
                    <a:pt x="2747" y="6259"/>
                  </a:lnTo>
                  <a:cubicBezTo>
                    <a:pt x="2776" y="6403"/>
                    <a:pt x="2900" y="6498"/>
                    <a:pt x="3044" y="6498"/>
                  </a:cubicBezTo>
                  <a:lnTo>
                    <a:pt x="3446" y="6498"/>
                  </a:lnTo>
                  <a:cubicBezTo>
                    <a:pt x="3580" y="6498"/>
                    <a:pt x="3704" y="6403"/>
                    <a:pt x="3733" y="6259"/>
                  </a:cubicBezTo>
                  <a:lnTo>
                    <a:pt x="3877" y="5522"/>
                  </a:lnTo>
                  <a:cubicBezTo>
                    <a:pt x="4058" y="5474"/>
                    <a:pt x="4231" y="5398"/>
                    <a:pt x="4403" y="5312"/>
                  </a:cubicBezTo>
                  <a:lnTo>
                    <a:pt x="5025" y="5733"/>
                  </a:lnTo>
                  <a:cubicBezTo>
                    <a:pt x="5077" y="5765"/>
                    <a:pt x="5134" y="5780"/>
                    <a:pt x="5190" y="5780"/>
                  </a:cubicBezTo>
                  <a:cubicBezTo>
                    <a:pt x="5267" y="5780"/>
                    <a:pt x="5343" y="5750"/>
                    <a:pt x="5398" y="5694"/>
                  </a:cubicBezTo>
                  <a:lnTo>
                    <a:pt x="5685" y="5407"/>
                  </a:lnTo>
                  <a:cubicBezTo>
                    <a:pt x="5781" y="5302"/>
                    <a:pt x="5800" y="5149"/>
                    <a:pt x="5724" y="5034"/>
                  </a:cubicBezTo>
                  <a:lnTo>
                    <a:pt x="5303" y="4412"/>
                  </a:lnTo>
                  <a:cubicBezTo>
                    <a:pt x="5398" y="4240"/>
                    <a:pt x="5465" y="4067"/>
                    <a:pt x="5523" y="3886"/>
                  </a:cubicBezTo>
                  <a:lnTo>
                    <a:pt x="6260" y="3742"/>
                  </a:lnTo>
                  <a:cubicBezTo>
                    <a:pt x="6394" y="3713"/>
                    <a:pt x="6489" y="3589"/>
                    <a:pt x="6499" y="3455"/>
                  </a:cubicBezTo>
                  <a:lnTo>
                    <a:pt x="6499" y="3053"/>
                  </a:lnTo>
                  <a:cubicBezTo>
                    <a:pt x="6489" y="2909"/>
                    <a:pt x="6394" y="2785"/>
                    <a:pt x="6250" y="2766"/>
                  </a:cubicBezTo>
                  <a:lnTo>
                    <a:pt x="5513" y="2613"/>
                  </a:lnTo>
                  <a:cubicBezTo>
                    <a:pt x="5465" y="2431"/>
                    <a:pt x="5389" y="2259"/>
                    <a:pt x="5303" y="2096"/>
                  </a:cubicBezTo>
                  <a:lnTo>
                    <a:pt x="5714" y="1474"/>
                  </a:lnTo>
                  <a:cubicBezTo>
                    <a:pt x="5791" y="1350"/>
                    <a:pt x="5772" y="1196"/>
                    <a:pt x="5676" y="1101"/>
                  </a:cubicBezTo>
                  <a:lnTo>
                    <a:pt x="5398" y="814"/>
                  </a:lnTo>
                  <a:cubicBezTo>
                    <a:pt x="5337" y="758"/>
                    <a:pt x="5259" y="728"/>
                    <a:pt x="5183" y="728"/>
                  </a:cubicBezTo>
                  <a:cubicBezTo>
                    <a:pt x="5128" y="728"/>
                    <a:pt x="5073" y="743"/>
                    <a:pt x="5025" y="775"/>
                  </a:cubicBezTo>
                  <a:lnTo>
                    <a:pt x="4393" y="1196"/>
                  </a:lnTo>
                  <a:cubicBezTo>
                    <a:pt x="4231" y="1101"/>
                    <a:pt x="4058" y="1034"/>
                    <a:pt x="3877" y="976"/>
                  </a:cubicBezTo>
                  <a:lnTo>
                    <a:pt x="3733" y="239"/>
                  </a:lnTo>
                  <a:cubicBezTo>
                    <a:pt x="3704" y="105"/>
                    <a:pt x="3580" y="0"/>
                    <a:pt x="3446"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947;p111">
              <a:extLst>
                <a:ext uri="{FF2B5EF4-FFF2-40B4-BE49-F238E27FC236}">
                  <a16:creationId xmlns:a16="http://schemas.microsoft.com/office/drawing/2014/main" id="{290143BE-B18B-4644-B289-72CBA7BD33E8}"/>
                </a:ext>
              </a:extLst>
            </p:cNvPr>
            <p:cNvSpPr/>
            <p:nvPr/>
          </p:nvSpPr>
          <p:spPr>
            <a:xfrm>
              <a:off x="3316340" y="4025672"/>
              <a:ext cx="99788" cy="85371"/>
            </a:xfrm>
            <a:custGeom>
              <a:avLst/>
              <a:gdLst/>
              <a:ahLst/>
              <a:cxnLst/>
              <a:rect l="l" t="t" r="r" b="b"/>
              <a:pathLst>
                <a:path w="3800" h="3251" extrusionOk="0">
                  <a:moveTo>
                    <a:pt x="2173" y="0"/>
                  </a:moveTo>
                  <a:cubicBezTo>
                    <a:pt x="728" y="0"/>
                    <a:pt x="0" y="1751"/>
                    <a:pt x="1025" y="2775"/>
                  </a:cubicBezTo>
                  <a:cubicBezTo>
                    <a:pt x="1355" y="3103"/>
                    <a:pt x="1762" y="3250"/>
                    <a:pt x="2161" y="3250"/>
                  </a:cubicBezTo>
                  <a:cubicBezTo>
                    <a:pt x="2997" y="3250"/>
                    <a:pt x="3800" y="2605"/>
                    <a:pt x="3800" y="1627"/>
                  </a:cubicBezTo>
                  <a:cubicBezTo>
                    <a:pt x="3800" y="727"/>
                    <a:pt x="3073" y="0"/>
                    <a:pt x="2173"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948;p111">
              <a:extLst>
                <a:ext uri="{FF2B5EF4-FFF2-40B4-BE49-F238E27FC236}">
                  <a16:creationId xmlns:a16="http://schemas.microsoft.com/office/drawing/2014/main" id="{5DD9D4C7-0389-4BA7-9F0E-1C5D63BBA8C1}"/>
                </a:ext>
              </a:extLst>
            </p:cNvPr>
            <p:cNvSpPr/>
            <p:nvPr/>
          </p:nvSpPr>
          <p:spPr>
            <a:xfrm>
              <a:off x="3339213" y="4042741"/>
              <a:ext cx="59847" cy="51260"/>
            </a:xfrm>
            <a:custGeom>
              <a:avLst/>
              <a:gdLst/>
              <a:ahLst/>
              <a:cxnLst/>
              <a:rect l="l" t="t" r="r" b="b"/>
              <a:pathLst>
                <a:path w="2279" h="1952" extrusionOk="0">
                  <a:moveTo>
                    <a:pt x="1302" y="1"/>
                  </a:moveTo>
                  <a:cubicBezTo>
                    <a:pt x="431" y="1"/>
                    <a:pt x="0" y="1044"/>
                    <a:pt x="613" y="1666"/>
                  </a:cubicBezTo>
                  <a:cubicBezTo>
                    <a:pt x="810" y="1863"/>
                    <a:pt x="1053" y="1951"/>
                    <a:pt x="1292" y="1951"/>
                  </a:cubicBezTo>
                  <a:cubicBezTo>
                    <a:pt x="1794" y="1951"/>
                    <a:pt x="2278" y="1561"/>
                    <a:pt x="2278" y="977"/>
                  </a:cubicBezTo>
                  <a:cubicBezTo>
                    <a:pt x="2278" y="431"/>
                    <a:pt x="1838" y="1"/>
                    <a:pt x="1302" y="1"/>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440;p109">
            <a:extLst>
              <a:ext uri="{FF2B5EF4-FFF2-40B4-BE49-F238E27FC236}">
                <a16:creationId xmlns:a16="http://schemas.microsoft.com/office/drawing/2014/main" id="{B3CA0561-CA9E-4B8E-8BC3-0C8139BD96A1}"/>
              </a:ext>
            </a:extLst>
          </p:cNvPr>
          <p:cNvGrpSpPr/>
          <p:nvPr/>
        </p:nvGrpSpPr>
        <p:grpSpPr>
          <a:xfrm>
            <a:off x="3736225" y="1816943"/>
            <a:ext cx="378508" cy="378166"/>
            <a:chOff x="6334673" y="2759633"/>
            <a:chExt cx="378508" cy="378166"/>
          </a:xfrm>
        </p:grpSpPr>
        <p:sp>
          <p:nvSpPr>
            <p:cNvPr id="94" name="Google Shape;9441;p109">
              <a:extLst>
                <a:ext uri="{FF2B5EF4-FFF2-40B4-BE49-F238E27FC236}">
                  <a16:creationId xmlns:a16="http://schemas.microsoft.com/office/drawing/2014/main" id="{C3C76182-5C79-424E-A80B-7C771508945D}"/>
                </a:ext>
              </a:extLst>
            </p:cNvPr>
            <p:cNvSpPr/>
            <p:nvPr/>
          </p:nvSpPr>
          <p:spPr>
            <a:xfrm>
              <a:off x="6334673" y="2759633"/>
              <a:ext cx="287027" cy="189004"/>
            </a:xfrm>
            <a:custGeom>
              <a:avLst/>
              <a:gdLst/>
              <a:ahLst/>
              <a:cxnLst/>
              <a:rect l="l" t="t" r="r" b="b"/>
              <a:pathLst>
                <a:path w="10925" h="7194" extrusionOk="0">
                  <a:moveTo>
                    <a:pt x="6983" y="1"/>
                  </a:moveTo>
                  <a:cubicBezTo>
                    <a:pt x="6979" y="1"/>
                    <a:pt x="6975" y="1"/>
                    <a:pt x="6971" y="1"/>
                  </a:cubicBezTo>
                  <a:lnTo>
                    <a:pt x="930" y="1"/>
                  </a:lnTo>
                  <a:cubicBezTo>
                    <a:pt x="417" y="1"/>
                    <a:pt x="7" y="417"/>
                    <a:pt x="7" y="931"/>
                  </a:cubicBezTo>
                  <a:lnTo>
                    <a:pt x="7" y="6965"/>
                  </a:lnTo>
                  <a:cubicBezTo>
                    <a:pt x="0" y="7090"/>
                    <a:pt x="104" y="7194"/>
                    <a:pt x="236" y="7194"/>
                  </a:cubicBezTo>
                  <a:lnTo>
                    <a:pt x="2560" y="7194"/>
                  </a:lnTo>
                  <a:cubicBezTo>
                    <a:pt x="2816" y="7194"/>
                    <a:pt x="3025" y="6986"/>
                    <a:pt x="3025" y="6729"/>
                  </a:cubicBezTo>
                  <a:lnTo>
                    <a:pt x="3025" y="6264"/>
                  </a:lnTo>
                  <a:cubicBezTo>
                    <a:pt x="3031" y="6063"/>
                    <a:pt x="2948" y="5876"/>
                    <a:pt x="2796" y="5744"/>
                  </a:cubicBezTo>
                  <a:cubicBezTo>
                    <a:pt x="1873" y="4981"/>
                    <a:pt x="2407" y="3483"/>
                    <a:pt x="3600" y="3476"/>
                  </a:cubicBezTo>
                  <a:cubicBezTo>
                    <a:pt x="3603" y="3476"/>
                    <a:pt x="3606" y="3476"/>
                    <a:pt x="3609" y="3476"/>
                  </a:cubicBezTo>
                  <a:cubicBezTo>
                    <a:pt x="4796" y="3476"/>
                    <a:pt x="5339" y="4962"/>
                    <a:pt x="4426" y="5730"/>
                  </a:cubicBezTo>
                  <a:cubicBezTo>
                    <a:pt x="4273" y="5862"/>
                    <a:pt x="4183" y="6056"/>
                    <a:pt x="4190" y="6258"/>
                  </a:cubicBezTo>
                  <a:lnTo>
                    <a:pt x="4190" y="6729"/>
                  </a:lnTo>
                  <a:cubicBezTo>
                    <a:pt x="4190" y="6986"/>
                    <a:pt x="4391" y="7194"/>
                    <a:pt x="4648" y="7194"/>
                  </a:cubicBezTo>
                  <a:lnTo>
                    <a:pt x="7207" y="7194"/>
                  </a:lnTo>
                  <a:lnTo>
                    <a:pt x="7207" y="4641"/>
                  </a:lnTo>
                  <a:cubicBezTo>
                    <a:pt x="7207" y="4385"/>
                    <a:pt x="7415" y="4177"/>
                    <a:pt x="7672" y="4177"/>
                  </a:cubicBezTo>
                  <a:lnTo>
                    <a:pt x="8143" y="4177"/>
                  </a:lnTo>
                  <a:cubicBezTo>
                    <a:pt x="8345" y="4177"/>
                    <a:pt x="8539" y="4267"/>
                    <a:pt x="8671" y="4419"/>
                  </a:cubicBezTo>
                  <a:cubicBezTo>
                    <a:pt x="8935" y="4737"/>
                    <a:pt x="9286" y="4878"/>
                    <a:pt x="9633" y="4878"/>
                  </a:cubicBezTo>
                  <a:cubicBezTo>
                    <a:pt x="10288" y="4878"/>
                    <a:pt x="10925" y="4374"/>
                    <a:pt x="10925" y="3594"/>
                  </a:cubicBezTo>
                  <a:cubicBezTo>
                    <a:pt x="10920" y="2815"/>
                    <a:pt x="10288" y="2317"/>
                    <a:pt x="9636" y="2317"/>
                  </a:cubicBezTo>
                  <a:cubicBezTo>
                    <a:pt x="9283" y="2317"/>
                    <a:pt x="8925" y="2463"/>
                    <a:pt x="8657" y="2789"/>
                  </a:cubicBezTo>
                  <a:cubicBezTo>
                    <a:pt x="8530" y="2930"/>
                    <a:pt x="8345" y="3019"/>
                    <a:pt x="8157" y="3019"/>
                  </a:cubicBezTo>
                  <a:cubicBezTo>
                    <a:pt x="8150" y="3019"/>
                    <a:pt x="8143" y="3019"/>
                    <a:pt x="8137" y="3018"/>
                  </a:cubicBezTo>
                  <a:lnTo>
                    <a:pt x="7672" y="3018"/>
                  </a:lnTo>
                  <a:cubicBezTo>
                    <a:pt x="7415" y="3018"/>
                    <a:pt x="7207" y="2810"/>
                    <a:pt x="7207" y="2554"/>
                  </a:cubicBezTo>
                  <a:lnTo>
                    <a:pt x="7207" y="230"/>
                  </a:lnTo>
                  <a:cubicBezTo>
                    <a:pt x="7207" y="102"/>
                    <a:pt x="7103" y="1"/>
                    <a:pt x="6983" y="1"/>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442;p109">
              <a:extLst>
                <a:ext uri="{FF2B5EF4-FFF2-40B4-BE49-F238E27FC236}">
                  <a16:creationId xmlns:a16="http://schemas.microsoft.com/office/drawing/2014/main" id="{DBB7A164-6DBB-4ED1-80E5-F47037C6C194}"/>
                </a:ext>
              </a:extLst>
            </p:cNvPr>
            <p:cNvSpPr/>
            <p:nvPr/>
          </p:nvSpPr>
          <p:spPr>
            <a:xfrm>
              <a:off x="6524019" y="2759660"/>
              <a:ext cx="189162" cy="286659"/>
            </a:xfrm>
            <a:custGeom>
              <a:avLst/>
              <a:gdLst/>
              <a:ahLst/>
              <a:cxnLst/>
              <a:rect l="l" t="t" r="r" b="b"/>
              <a:pathLst>
                <a:path w="7200" h="10911" extrusionOk="0">
                  <a:moveTo>
                    <a:pt x="229" y="0"/>
                  </a:moveTo>
                  <a:cubicBezTo>
                    <a:pt x="104" y="0"/>
                    <a:pt x="0" y="104"/>
                    <a:pt x="0" y="229"/>
                  </a:cubicBezTo>
                  <a:lnTo>
                    <a:pt x="0" y="2553"/>
                  </a:lnTo>
                  <a:cubicBezTo>
                    <a:pt x="0" y="2809"/>
                    <a:pt x="208" y="3017"/>
                    <a:pt x="465" y="3017"/>
                  </a:cubicBezTo>
                  <a:lnTo>
                    <a:pt x="930" y="3017"/>
                  </a:lnTo>
                  <a:cubicBezTo>
                    <a:pt x="937" y="3018"/>
                    <a:pt x="944" y="3018"/>
                    <a:pt x="951" y="3018"/>
                  </a:cubicBezTo>
                  <a:cubicBezTo>
                    <a:pt x="1144" y="3018"/>
                    <a:pt x="1323" y="2929"/>
                    <a:pt x="1450" y="2788"/>
                  </a:cubicBezTo>
                  <a:cubicBezTo>
                    <a:pt x="1718" y="2462"/>
                    <a:pt x="2076" y="2316"/>
                    <a:pt x="2429" y="2316"/>
                  </a:cubicBezTo>
                  <a:cubicBezTo>
                    <a:pt x="3081" y="2316"/>
                    <a:pt x="3713" y="2814"/>
                    <a:pt x="3718" y="3593"/>
                  </a:cubicBezTo>
                  <a:cubicBezTo>
                    <a:pt x="3722" y="4373"/>
                    <a:pt x="3087" y="4877"/>
                    <a:pt x="2431" y="4877"/>
                  </a:cubicBezTo>
                  <a:cubicBezTo>
                    <a:pt x="2083" y="4877"/>
                    <a:pt x="1730" y="4736"/>
                    <a:pt x="1464" y="4418"/>
                  </a:cubicBezTo>
                  <a:cubicBezTo>
                    <a:pt x="1332" y="4266"/>
                    <a:pt x="1138" y="4176"/>
                    <a:pt x="936" y="4176"/>
                  </a:cubicBezTo>
                  <a:lnTo>
                    <a:pt x="465" y="4176"/>
                  </a:lnTo>
                  <a:cubicBezTo>
                    <a:pt x="208" y="4176"/>
                    <a:pt x="0" y="4384"/>
                    <a:pt x="0" y="4640"/>
                  </a:cubicBezTo>
                  <a:lnTo>
                    <a:pt x="0" y="7193"/>
                  </a:lnTo>
                  <a:lnTo>
                    <a:pt x="2553" y="7193"/>
                  </a:lnTo>
                  <a:cubicBezTo>
                    <a:pt x="2809" y="7193"/>
                    <a:pt x="3017" y="7401"/>
                    <a:pt x="3017" y="7658"/>
                  </a:cubicBezTo>
                  <a:lnTo>
                    <a:pt x="3017" y="8129"/>
                  </a:lnTo>
                  <a:cubicBezTo>
                    <a:pt x="3017" y="8330"/>
                    <a:pt x="2927" y="8525"/>
                    <a:pt x="2775" y="8656"/>
                  </a:cubicBezTo>
                  <a:cubicBezTo>
                    <a:pt x="1861" y="9425"/>
                    <a:pt x="2404" y="10911"/>
                    <a:pt x="3592" y="10911"/>
                  </a:cubicBezTo>
                  <a:cubicBezTo>
                    <a:pt x="3594" y="10911"/>
                    <a:pt x="3597" y="10911"/>
                    <a:pt x="3600" y="10911"/>
                  </a:cubicBezTo>
                  <a:cubicBezTo>
                    <a:pt x="4800" y="10904"/>
                    <a:pt x="5334" y="9406"/>
                    <a:pt x="4405" y="8649"/>
                  </a:cubicBezTo>
                  <a:cubicBezTo>
                    <a:pt x="4259" y="8518"/>
                    <a:pt x="4169" y="8323"/>
                    <a:pt x="4176" y="8122"/>
                  </a:cubicBezTo>
                  <a:lnTo>
                    <a:pt x="4176" y="7658"/>
                  </a:lnTo>
                  <a:cubicBezTo>
                    <a:pt x="4176" y="7401"/>
                    <a:pt x="4384" y="7193"/>
                    <a:pt x="4640" y="7193"/>
                  </a:cubicBezTo>
                  <a:lnTo>
                    <a:pt x="6964" y="7193"/>
                  </a:lnTo>
                  <a:cubicBezTo>
                    <a:pt x="7096" y="7193"/>
                    <a:pt x="7200" y="7089"/>
                    <a:pt x="7193" y="6964"/>
                  </a:cubicBezTo>
                  <a:lnTo>
                    <a:pt x="7193" y="930"/>
                  </a:lnTo>
                  <a:cubicBezTo>
                    <a:pt x="7193" y="416"/>
                    <a:pt x="6784" y="0"/>
                    <a:pt x="6270"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443;p109">
              <a:extLst>
                <a:ext uri="{FF2B5EF4-FFF2-40B4-BE49-F238E27FC236}">
                  <a16:creationId xmlns:a16="http://schemas.microsoft.com/office/drawing/2014/main" id="{CBDA6D0F-6915-438A-9D31-F425358BF279}"/>
                </a:ext>
              </a:extLst>
            </p:cNvPr>
            <p:cNvSpPr/>
            <p:nvPr/>
          </p:nvSpPr>
          <p:spPr>
            <a:xfrm>
              <a:off x="6426207" y="2948611"/>
              <a:ext cx="286791" cy="189188"/>
            </a:xfrm>
            <a:custGeom>
              <a:avLst/>
              <a:gdLst/>
              <a:ahLst/>
              <a:cxnLst/>
              <a:rect l="l" t="t" r="r" b="b"/>
              <a:pathLst>
                <a:path w="10916" h="7201" extrusionOk="0">
                  <a:moveTo>
                    <a:pt x="3716" y="1"/>
                  </a:moveTo>
                  <a:lnTo>
                    <a:pt x="3716" y="2560"/>
                  </a:lnTo>
                  <a:cubicBezTo>
                    <a:pt x="3716" y="2817"/>
                    <a:pt x="3508" y="3025"/>
                    <a:pt x="3258" y="3025"/>
                  </a:cubicBezTo>
                  <a:lnTo>
                    <a:pt x="2787" y="3025"/>
                  </a:lnTo>
                  <a:cubicBezTo>
                    <a:pt x="2586" y="3025"/>
                    <a:pt x="2391" y="2935"/>
                    <a:pt x="2260" y="2782"/>
                  </a:cubicBezTo>
                  <a:cubicBezTo>
                    <a:pt x="1993" y="2465"/>
                    <a:pt x="1640" y="2324"/>
                    <a:pt x="1292" y="2324"/>
                  </a:cubicBezTo>
                  <a:cubicBezTo>
                    <a:pt x="636" y="2324"/>
                    <a:pt x="1" y="2828"/>
                    <a:pt x="5" y="3608"/>
                  </a:cubicBezTo>
                  <a:cubicBezTo>
                    <a:pt x="10" y="4383"/>
                    <a:pt x="644" y="4880"/>
                    <a:pt x="1295" y="4880"/>
                  </a:cubicBezTo>
                  <a:cubicBezTo>
                    <a:pt x="1646" y="4880"/>
                    <a:pt x="2002" y="4735"/>
                    <a:pt x="2266" y="4412"/>
                  </a:cubicBezTo>
                  <a:cubicBezTo>
                    <a:pt x="2393" y="4266"/>
                    <a:pt x="2578" y="4183"/>
                    <a:pt x="2770" y="4183"/>
                  </a:cubicBezTo>
                  <a:cubicBezTo>
                    <a:pt x="2778" y="4183"/>
                    <a:pt x="2786" y="4183"/>
                    <a:pt x="2794" y="4183"/>
                  </a:cubicBezTo>
                  <a:lnTo>
                    <a:pt x="3258" y="4183"/>
                  </a:lnTo>
                  <a:cubicBezTo>
                    <a:pt x="3515" y="4183"/>
                    <a:pt x="3723" y="4392"/>
                    <a:pt x="3723" y="4648"/>
                  </a:cubicBezTo>
                  <a:lnTo>
                    <a:pt x="3723" y="6965"/>
                  </a:lnTo>
                  <a:cubicBezTo>
                    <a:pt x="3723" y="7097"/>
                    <a:pt x="3820" y="7201"/>
                    <a:pt x="3952" y="7201"/>
                  </a:cubicBezTo>
                  <a:lnTo>
                    <a:pt x="9986" y="7201"/>
                  </a:lnTo>
                  <a:cubicBezTo>
                    <a:pt x="10500" y="7201"/>
                    <a:pt x="10916" y="6784"/>
                    <a:pt x="10916" y="6271"/>
                  </a:cubicBezTo>
                  <a:lnTo>
                    <a:pt x="10916" y="237"/>
                  </a:lnTo>
                  <a:cubicBezTo>
                    <a:pt x="10916" y="105"/>
                    <a:pt x="10812" y="1"/>
                    <a:pt x="10687" y="1"/>
                  </a:cubicBezTo>
                  <a:lnTo>
                    <a:pt x="8363" y="1"/>
                  </a:lnTo>
                  <a:cubicBezTo>
                    <a:pt x="8107" y="1"/>
                    <a:pt x="7899" y="209"/>
                    <a:pt x="7899" y="466"/>
                  </a:cubicBezTo>
                  <a:lnTo>
                    <a:pt x="7899" y="930"/>
                  </a:lnTo>
                  <a:cubicBezTo>
                    <a:pt x="7892" y="1131"/>
                    <a:pt x="7975" y="1326"/>
                    <a:pt x="8128" y="1457"/>
                  </a:cubicBezTo>
                  <a:cubicBezTo>
                    <a:pt x="9050" y="2214"/>
                    <a:pt x="8516" y="3712"/>
                    <a:pt x="7323" y="3719"/>
                  </a:cubicBezTo>
                  <a:cubicBezTo>
                    <a:pt x="7320" y="3719"/>
                    <a:pt x="7317" y="3719"/>
                    <a:pt x="7315" y="3719"/>
                  </a:cubicBezTo>
                  <a:cubicBezTo>
                    <a:pt x="6127" y="3719"/>
                    <a:pt x="5584" y="2233"/>
                    <a:pt x="6498" y="1464"/>
                  </a:cubicBezTo>
                  <a:cubicBezTo>
                    <a:pt x="6650" y="1333"/>
                    <a:pt x="6740" y="1138"/>
                    <a:pt x="6740" y="937"/>
                  </a:cubicBezTo>
                  <a:lnTo>
                    <a:pt x="6740" y="466"/>
                  </a:lnTo>
                  <a:cubicBezTo>
                    <a:pt x="6740" y="209"/>
                    <a:pt x="6532" y="1"/>
                    <a:pt x="6276" y="1"/>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444;p109">
              <a:extLst>
                <a:ext uri="{FF2B5EF4-FFF2-40B4-BE49-F238E27FC236}">
                  <a16:creationId xmlns:a16="http://schemas.microsoft.com/office/drawing/2014/main" id="{69BCD4A2-7570-4893-8D8C-4706AEF1D90B}"/>
                </a:ext>
              </a:extLst>
            </p:cNvPr>
            <p:cNvSpPr/>
            <p:nvPr/>
          </p:nvSpPr>
          <p:spPr>
            <a:xfrm>
              <a:off x="6334857" y="2850957"/>
              <a:ext cx="189188" cy="286843"/>
            </a:xfrm>
            <a:custGeom>
              <a:avLst/>
              <a:gdLst/>
              <a:ahLst/>
              <a:cxnLst/>
              <a:rect l="l" t="t" r="r" b="b"/>
              <a:pathLst>
                <a:path w="7201" h="10918" extrusionOk="0">
                  <a:moveTo>
                    <a:pt x="3586" y="0"/>
                  </a:moveTo>
                  <a:cubicBezTo>
                    <a:pt x="2393" y="7"/>
                    <a:pt x="1859" y="1505"/>
                    <a:pt x="2782" y="2268"/>
                  </a:cubicBezTo>
                  <a:cubicBezTo>
                    <a:pt x="2934" y="2400"/>
                    <a:pt x="3018" y="2594"/>
                    <a:pt x="3018" y="2795"/>
                  </a:cubicBezTo>
                  <a:lnTo>
                    <a:pt x="3018" y="3253"/>
                  </a:lnTo>
                  <a:cubicBezTo>
                    <a:pt x="3018" y="3510"/>
                    <a:pt x="2809" y="3718"/>
                    <a:pt x="2553" y="3718"/>
                  </a:cubicBezTo>
                  <a:lnTo>
                    <a:pt x="229" y="3718"/>
                  </a:lnTo>
                  <a:cubicBezTo>
                    <a:pt x="104" y="3725"/>
                    <a:pt x="0" y="3822"/>
                    <a:pt x="0" y="3954"/>
                  </a:cubicBezTo>
                  <a:lnTo>
                    <a:pt x="0" y="9988"/>
                  </a:lnTo>
                  <a:cubicBezTo>
                    <a:pt x="0" y="10501"/>
                    <a:pt x="416" y="10911"/>
                    <a:pt x="930" y="10918"/>
                  </a:cubicBezTo>
                  <a:lnTo>
                    <a:pt x="6964" y="10918"/>
                  </a:lnTo>
                  <a:cubicBezTo>
                    <a:pt x="7096" y="10918"/>
                    <a:pt x="7200" y="10814"/>
                    <a:pt x="7200" y="10682"/>
                  </a:cubicBezTo>
                  <a:lnTo>
                    <a:pt x="7200" y="8365"/>
                  </a:lnTo>
                  <a:cubicBezTo>
                    <a:pt x="7200" y="8109"/>
                    <a:pt x="6992" y="7900"/>
                    <a:pt x="6735" y="7900"/>
                  </a:cubicBezTo>
                  <a:lnTo>
                    <a:pt x="6264" y="7900"/>
                  </a:lnTo>
                  <a:cubicBezTo>
                    <a:pt x="6256" y="7900"/>
                    <a:pt x="6248" y="7900"/>
                    <a:pt x="6240" y="7900"/>
                  </a:cubicBezTo>
                  <a:cubicBezTo>
                    <a:pt x="6048" y="7900"/>
                    <a:pt x="5870" y="7983"/>
                    <a:pt x="5743" y="8129"/>
                  </a:cubicBezTo>
                  <a:cubicBezTo>
                    <a:pt x="5476" y="8452"/>
                    <a:pt x="5119" y="8597"/>
                    <a:pt x="4767" y="8597"/>
                  </a:cubicBezTo>
                  <a:cubicBezTo>
                    <a:pt x="4114" y="8597"/>
                    <a:pt x="3480" y="8100"/>
                    <a:pt x="3475" y="7325"/>
                  </a:cubicBezTo>
                  <a:cubicBezTo>
                    <a:pt x="3471" y="6545"/>
                    <a:pt x="4106" y="6041"/>
                    <a:pt x="4762" y="6041"/>
                  </a:cubicBezTo>
                  <a:cubicBezTo>
                    <a:pt x="5110" y="6041"/>
                    <a:pt x="5463" y="6182"/>
                    <a:pt x="5730" y="6499"/>
                  </a:cubicBezTo>
                  <a:cubicBezTo>
                    <a:pt x="5861" y="6652"/>
                    <a:pt x="6056" y="6742"/>
                    <a:pt x="6257" y="6742"/>
                  </a:cubicBezTo>
                  <a:lnTo>
                    <a:pt x="6728" y="6742"/>
                  </a:lnTo>
                  <a:cubicBezTo>
                    <a:pt x="6985" y="6742"/>
                    <a:pt x="7193" y="6534"/>
                    <a:pt x="7193" y="6277"/>
                  </a:cubicBezTo>
                  <a:lnTo>
                    <a:pt x="7193" y="3718"/>
                  </a:lnTo>
                  <a:lnTo>
                    <a:pt x="4641" y="3718"/>
                  </a:lnTo>
                  <a:cubicBezTo>
                    <a:pt x="4384" y="3718"/>
                    <a:pt x="4176" y="3510"/>
                    <a:pt x="4176" y="3253"/>
                  </a:cubicBezTo>
                  <a:lnTo>
                    <a:pt x="4176" y="2782"/>
                  </a:lnTo>
                  <a:cubicBezTo>
                    <a:pt x="4176" y="2580"/>
                    <a:pt x="4266" y="2386"/>
                    <a:pt x="4419" y="2254"/>
                  </a:cubicBezTo>
                  <a:cubicBezTo>
                    <a:pt x="5334" y="1491"/>
                    <a:pt x="4786" y="0"/>
                    <a:pt x="3586"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11831;p111">
            <a:extLst>
              <a:ext uri="{FF2B5EF4-FFF2-40B4-BE49-F238E27FC236}">
                <a16:creationId xmlns:a16="http://schemas.microsoft.com/office/drawing/2014/main" id="{5C5DE193-34E1-49B0-8C9C-4CEF114559CB}"/>
              </a:ext>
            </a:extLst>
          </p:cNvPr>
          <p:cNvGrpSpPr/>
          <p:nvPr/>
        </p:nvGrpSpPr>
        <p:grpSpPr>
          <a:xfrm>
            <a:off x="6209496" y="1835115"/>
            <a:ext cx="550533" cy="439812"/>
            <a:chOff x="2617693" y="3817325"/>
            <a:chExt cx="420475" cy="326491"/>
          </a:xfrm>
        </p:grpSpPr>
        <p:sp>
          <p:nvSpPr>
            <p:cNvPr id="99" name="Google Shape;11832;p111">
              <a:extLst>
                <a:ext uri="{FF2B5EF4-FFF2-40B4-BE49-F238E27FC236}">
                  <a16:creationId xmlns:a16="http://schemas.microsoft.com/office/drawing/2014/main" id="{D03EADFB-CEB3-4347-9E4F-1400AAE8BF00}"/>
                </a:ext>
              </a:extLst>
            </p:cNvPr>
            <p:cNvSpPr/>
            <p:nvPr/>
          </p:nvSpPr>
          <p:spPr>
            <a:xfrm>
              <a:off x="2688542" y="3845712"/>
              <a:ext cx="337047" cy="217170"/>
            </a:xfrm>
            <a:custGeom>
              <a:avLst/>
              <a:gdLst/>
              <a:ahLst/>
              <a:cxnLst/>
              <a:rect l="l" t="t" r="r" b="b"/>
              <a:pathLst>
                <a:path w="12835" h="8270" extrusionOk="0">
                  <a:moveTo>
                    <a:pt x="12835" y="1"/>
                  </a:moveTo>
                  <a:lnTo>
                    <a:pt x="1" y="10"/>
                  </a:lnTo>
                  <a:lnTo>
                    <a:pt x="1" y="5284"/>
                  </a:lnTo>
                  <a:lnTo>
                    <a:pt x="900" y="5284"/>
                  </a:lnTo>
                  <a:lnTo>
                    <a:pt x="900" y="5867"/>
                  </a:lnTo>
                  <a:lnTo>
                    <a:pt x="1140" y="5944"/>
                  </a:lnTo>
                  <a:cubicBezTo>
                    <a:pt x="1274" y="5982"/>
                    <a:pt x="1417" y="6040"/>
                    <a:pt x="1542" y="6116"/>
                  </a:cubicBezTo>
                  <a:lnTo>
                    <a:pt x="1771" y="6231"/>
                  </a:lnTo>
                  <a:lnTo>
                    <a:pt x="2183" y="5819"/>
                  </a:lnTo>
                  <a:lnTo>
                    <a:pt x="2843" y="6480"/>
                  </a:lnTo>
                  <a:lnTo>
                    <a:pt x="2432" y="6891"/>
                  </a:lnTo>
                  <a:lnTo>
                    <a:pt x="2547" y="7121"/>
                  </a:lnTo>
                  <a:cubicBezTo>
                    <a:pt x="2623" y="7245"/>
                    <a:pt x="2681" y="7379"/>
                    <a:pt x="2719" y="7523"/>
                  </a:cubicBezTo>
                  <a:lnTo>
                    <a:pt x="2795" y="7762"/>
                  </a:lnTo>
                  <a:lnTo>
                    <a:pt x="3379" y="7762"/>
                  </a:lnTo>
                  <a:lnTo>
                    <a:pt x="3379" y="8269"/>
                  </a:lnTo>
                  <a:lnTo>
                    <a:pt x="12835" y="8269"/>
                  </a:lnTo>
                  <a:lnTo>
                    <a:pt x="12835" y="1"/>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833;p111">
              <a:extLst>
                <a:ext uri="{FF2B5EF4-FFF2-40B4-BE49-F238E27FC236}">
                  <a16:creationId xmlns:a16="http://schemas.microsoft.com/office/drawing/2014/main" id="{E7FDD1B6-38DE-48B4-BAF7-1528D2E65F04}"/>
                </a:ext>
              </a:extLst>
            </p:cNvPr>
            <p:cNvSpPr/>
            <p:nvPr/>
          </p:nvSpPr>
          <p:spPr>
            <a:xfrm>
              <a:off x="2734786" y="4063119"/>
              <a:ext cx="57089" cy="27153"/>
            </a:xfrm>
            <a:custGeom>
              <a:avLst/>
              <a:gdLst/>
              <a:ahLst/>
              <a:cxnLst/>
              <a:rect l="l" t="t" r="r" b="b"/>
              <a:pathLst>
                <a:path w="2174" h="1034" extrusionOk="0">
                  <a:moveTo>
                    <a:pt x="1235" y="0"/>
                  </a:moveTo>
                  <a:lnTo>
                    <a:pt x="1235" y="38"/>
                  </a:lnTo>
                  <a:lnTo>
                    <a:pt x="479" y="38"/>
                  </a:lnTo>
                  <a:lnTo>
                    <a:pt x="479" y="48"/>
                  </a:lnTo>
                  <a:cubicBezTo>
                    <a:pt x="460" y="431"/>
                    <a:pt x="288" y="775"/>
                    <a:pt x="1" y="1034"/>
                  </a:cubicBezTo>
                  <a:lnTo>
                    <a:pt x="1379" y="1034"/>
                  </a:lnTo>
                  <a:cubicBezTo>
                    <a:pt x="1446" y="890"/>
                    <a:pt x="1494" y="747"/>
                    <a:pt x="1532" y="593"/>
                  </a:cubicBezTo>
                  <a:lnTo>
                    <a:pt x="2173" y="593"/>
                  </a:lnTo>
                  <a:lnTo>
                    <a:pt x="2173" y="0"/>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834;p111">
              <a:extLst>
                <a:ext uri="{FF2B5EF4-FFF2-40B4-BE49-F238E27FC236}">
                  <a16:creationId xmlns:a16="http://schemas.microsoft.com/office/drawing/2014/main" id="{EDFF71EE-AFF1-40C1-B676-A98D05A145B9}"/>
                </a:ext>
              </a:extLst>
            </p:cNvPr>
            <p:cNvSpPr/>
            <p:nvPr/>
          </p:nvSpPr>
          <p:spPr>
            <a:xfrm>
              <a:off x="2747864" y="3991981"/>
              <a:ext cx="44012" cy="70902"/>
            </a:xfrm>
            <a:custGeom>
              <a:avLst/>
              <a:gdLst/>
              <a:ahLst/>
              <a:cxnLst/>
              <a:rect l="l" t="t" r="r" b="b"/>
              <a:pathLst>
                <a:path w="1676" h="2700" extrusionOk="0">
                  <a:moveTo>
                    <a:pt x="307" y="1"/>
                  </a:moveTo>
                  <a:lnTo>
                    <a:pt x="0" y="307"/>
                  </a:lnTo>
                  <a:lnTo>
                    <a:pt x="594" y="910"/>
                  </a:lnTo>
                  <a:lnTo>
                    <a:pt x="182" y="1321"/>
                  </a:lnTo>
                  <a:lnTo>
                    <a:pt x="297" y="1551"/>
                  </a:lnTo>
                  <a:cubicBezTo>
                    <a:pt x="364" y="1675"/>
                    <a:pt x="422" y="1819"/>
                    <a:pt x="469" y="1963"/>
                  </a:cubicBezTo>
                  <a:lnTo>
                    <a:pt x="546" y="2202"/>
                  </a:lnTo>
                  <a:lnTo>
                    <a:pt x="1130" y="2202"/>
                  </a:lnTo>
                  <a:lnTo>
                    <a:pt x="1130" y="2699"/>
                  </a:lnTo>
                  <a:lnTo>
                    <a:pt x="1675" y="2699"/>
                  </a:lnTo>
                  <a:lnTo>
                    <a:pt x="1675" y="2030"/>
                  </a:lnTo>
                  <a:lnTo>
                    <a:pt x="1034" y="2030"/>
                  </a:lnTo>
                  <a:cubicBezTo>
                    <a:pt x="977" y="1790"/>
                    <a:pt x="881" y="1561"/>
                    <a:pt x="757" y="1360"/>
                  </a:cubicBezTo>
                  <a:lnTo>
                    <a:pt x="1206" y="910"/>
                  </a:lnTo>
                  <a:lnTo>
                    <a:pt x="307" y="1"/>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1835;p111">
              <a:extLst>
                <a:ext uri="{FF2B5EF4-FFF2-40B4-BE49-F238E27FC236}">
                  <a16:creationId xmlns:a16="http://schemas.microsoft.com/office/drawing/2014/main" id="{05910771-B839-497B-9F28-59B59C38A864}"/>
                </a:ext>
              </a:extLst>
            </p:cNvPr>
            <p:cNvSpPr/>
            <p:nvPr/>
          </p:nvSpPr>
          <p:spPr>
            <a:xfrm>
              <a:off x="2692823" y="3979927"/>
              <a:ext cx="49027" cy="29411"/>
            </a:xfrm>
            <a:custGeom>
              <a:avLst/>
              <a:gdLst/>
              <a:ahLst/>
              <a:cxnLst/>
              <a:rect l="l" t="t" r="r" b="b"/>
              <a:pathLst>
                <a:path w="1867" h="1120" extrusionOk="0">
                  <a:moveTo>
                    <a:pt x="1" y="0"/>
                  </a:moveTo>
                  <a:lnTo>
                    <a:pt x="1" y="163"/>
                  </a:lnTo>
                  <a:lnTo>
                    <a:pt x="737" y="163"/>
                  </a:lnTo>
                  <a:lnTo>
                    <a:pt x="737" y="756"/>
                  </a:lnTo>
                  <a:lnTo>
                    <a:pt x="977" y="833"/>
                  </a:lnTo>
                  <a:cubicBezTo>
                    <a:pt x="1111" y="871"/>
                    <a:pt x="1254" y="929"/>
                    <a:pt x="1379" y="996"/>
                  </a:cubicBezTo>
                  <a:lnTo>
                    <a:pt x="1608" y="1120"/>
                  </a:lnTo>
                  <a:lnTo>
                    <a:pt x="1867" y="862"/>
                  </a:lnTo>
                  <a:cubicBezTo>
                    <a:pt x="1675" y="766"/>
                    <a:pt x="1484" y="689"/>
                    <a:pt x="1283" y="632"/>
                  </a:cubicBezTo>
                  <a:lnTo>
                    <a:pt x="1283" y="0"/>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836;p111">
              <a:extLst>
                <a:ext uri="{FF2B5EF4-FFF2-40B4-BE49-F238E27FC236}">
                  <a16:creationId xmlns:a16="http://schemas.microsoft.com/office/drawing/2014/main" id="{2C4839A1-B8C8-4CD4-8907-70879C0E4CE6}"/>
                </a:ext>
              </a:extLst>
            </p:cNvPr>
            <p:cNvSpPr/>
            <p:nvPr/>
          </p:nvSpPr>
          <p:spPr>
            <a:xfrm>
              <a:off x="2688542" y="3845975"/>
              <a:ext cx="11344" cy="133979"/>
            </a:xfrm>
            <a:custGeom>
              <a:avLst/>
              <a:gdLst/>
              <a:ahLst/>
              <a:cxnLst/>
              <a:rect l="l" t="t" r="r" b="b"/>
              <a:pathLst>
                <a:path w="432" h="5102" extrusionOk="0">
                  <a:moveTo>
                    <a:pt x="1" y="0"/>
                  </a:moveTo>
                  <a:lnTo>
                    <a:pt x="1" y="5101"/>
                  </a:lnTo>
                  <a:lnTo>
                    <a:pt x="432" y="5101"/>
                  </a:lnTo>
                  <a:lnTo>
                    <a:pt x="432" y="0"/>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1837;p111">
              <a:extLst>
                <a:ext uri="{FF2B5EF4-FFF2-40B4-BE49-F238E27FC236}">
                  <a16:creationId xmlns:a16="http://schemas.microsoft.com/office/drawing/2014/main" id="{FF487928-F347-413C-82EB-D47C0A1F09F4}"/>
                </a:ext>
              </a:extLst>
            </p:cNvPr>
            <p:cNvSpPr/>
            <p:nvPr/>
          </p:nvSpPr>
          <p:spPr>
            <a:xfrm>
              <a:off x="2688542" y="3844977"/>
              <a:ext cx="337047" cy="11082"/>
            </a:xfrm>
            <a:custGeom>
              <a:avLst/>
              <a:gdLst/>
              <a:ahLst/>
              <a:cxnLst/>
              <a:rect l="l" t="t" r="r" b="b"/>
              <a:pathLst>
                <a:path w="12835" h="422" extrusionOk="0">
                  <a:moveTo>
                    <a:pt x="1" y="0"/>
                  </a:moveTo>
                  <a:lnTo>
                    <a:pt x="1" y="421"/>
                  </a:lnTo>
                  <a:lnTo>
                    <a:pt x="12835" y="421"/>
                  </a:lnTo>
                  <a:lnTo>
                    <a:pt x="12835" y="0"/>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838;p111">
              <a:extLst>
                <a:ext uri="{FF2B5EF4-FFF2-40B4-BE49-F238E27FC236}">
                  <a16:creationId xmlns:a16="http://schemas.microsoft.com/office/drawing/2014/main" id="{290FC76A-E43C-4012-B3A1-4153CC50F59E}"/>
                </a:ext>
              </a:extLst>
            </p:cNvPr>
            <p:cNvSpPr/>
            <p:nvPr/>
          </p:nvSpPr>
          <p:spPr>
            <a:xfrm>
              <a:off x="2723232" y="4061596"/>
              <a:ext cx="314936" cy="29936"/>
            </a:xfrm>
            <a:custGeom>
              <a:avLst/>
              <a:gdLst/>
              <a:ahLst/>
              <a:cxnLst/>
              <a:rect l="l" t="t" r="r" b="b"/>
              <a:pathLst>
                <a:path w="11993" h="1140" extrusionOk="0">
                  <a:moveTo>
                    <a:pt x="1675" y="1"/>
                  </a:moveTo>
                  <a:cubicBezTo>
                    <a:pt x="1647" y="1"/>
                    <a:pt x="1628" y="20"/>
                    <a:pt x="1628" y="39"/>
                  </a:cubicBezTo>
                  <a:lnTo>
                    <a:pt x="546" y="39"/>
                  </a:lnTo>
                  <a:cubicBezTo>
                    <a:pt x="517" y="39"/>
                    <a:pt x="498" y="68"/>
                    <a:pt x="498" y="96"/>
                  </a:cubicBezTo>
                  <a:lnTo>
                    <a:pt x="498" y="163"/>
                  </a:lnTo>
                  <a:lnTo>
                    <a:pt x="498" y="202"/>
                  </a:lnTo>
                  <a:lnTo>
                    <a:pt x="498" y="221"/>
                  </a:lnTo>
                  <a:lnTo>
                    <a:pt x="498" y="240"/>
                  </a:lnTo>
                  <a:cubicBezTo>
                    <a:pt x="460" y="565"/>
                    <a:pt x="297" y="852"/>
                    <a:pt x="39" y="1044"/>
                  </a:cubicBezTo>
                  <a:cubicBezTo>
                    <a:pt x="1" y="1072"/>
                    <a:pt x="20" y="1139"/>
                    <a:pt x="68" y="1139"/>
                  </a:cubicBezTo>
                  <a:lnTo>
                    <a:pt x="11935" y="1139"/>
                  </a:lnTo>
                  <a:cubicBezTo>
                    <a:pt x="11963" y="1139"/>
                    <a:pt x="11992" y="1111"/>
                    <a:pt x="11992" y="1082"/>
                  </a:cubicBezTo>
                  <a:lnTo>
                    <a:pt x="11992" y="48"/>
                  </a:lnTo>
                  <a:cubicBezTo>
                    <a:pt x="11983" y="20"/>
                    <a:pt x="11963" y="1"/>
                    <a:pt x="11935" y="1"/>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839;p111">
              <a:extLst>
                <a:ext uri="{FF2B5EF4-FFF2-40B4-BE49-F238E27FC236}">
                  <a16:creationId xmlns:a16="http://schemas.microsoft.com/office/drawing/2014/main" id="{CC46B34A-EC80-4565-9B5E-242DE1361BDE}"/>
                </a:ext>
              </a:extLst>
            </p:cNvPr>
            <p:cNvSpPr/>
            <p:nvPr/>
          </p:nvSpPr>
          <p:spPr>
            <a:xfrm>
              <a:off x="2676226" y="3817325"/>
              <a:ext cx="361679" cy="29936"/>
            </a:xfrm>
            <a:custGeom>
              <a:avLst/>
              <a:gdLst/>
              <a:ahLst/>
              <a:cxnLst/>
              <a:rect l="l" t="t" r="r" b="b"/>
              <a:pathLst>
                <a:path w="13773" h="1140" extrusionOk="0">
                  <a:moveTo>
                    <a:pt x="49" y="0"/>
                  </a:moveTo>
                  <a:cubicBezTo>
                    <a:pt x="20" y="0"/>
                    <a:pt x="1" y="19"/>
                    <a:pt x="1" y="48"/>
                  </a:cubicBezTo>
                  <a:lnTo>
                    <a:pt x="1" y="1082"/>
                  </a:lnTo>
                  <a:cubicBezTo>
                    <a:pt x="1" y="1110"/>
                    <a:pt x="20" y="1139"/>
                    <a:pt x="49" y="1139"/>
                  </a:cubicBezTo>
                  <a:lnTo>
                    <a:pt x="13725" y="1139"/>
                  </a:lnTo>
                  <a:cubicBezTo>
                    <a:pt x="13753" y="1139"/>
                    <a:pt x="13773" y="1110"/>
                    <a:pt x="13773" y="1082"/>
                  </a:cubicBezTo>
                  <a:lnTo>
                    <a:pt x="13773" y="48"/>
                  </a:lnTo>
                  <a:cubicBezTo>
                    <a:pt x="13773" y="19"/>
                    <a:pt x="13753" y="0"/>
                    <a:pt x="13725"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840;p111">
              <a:extLst>
                <a:ext uri="{FF2B5EF4-FFF2-40B4-BE49-F238E27FC236}">
                  <a16:creationId xmlns:a16="http://schemas.microsoft.com/office/drawing/2014/main" id="{90C8A867-A01B-457E-A49E-3F73D2D478F5}"/>
                </a:ext>
              </a:extLst>
            </p:cNvPr>
            <p:cNvSpPr/>
            <p:nvPr/>
          </p:nvSpPr>
          <p:spPr>
            <a:xfrm>
              <a:off x="2812463" y="3959051"/>
              <a:ext cx="28413" cy="66123"/>
            </a:xfrm>
            <a:custGeom>
              <a:avLst/>
              <a:gdLst/>
              <a:ahLst/>
              <a:cxnLst/>
              <a:rect l="l" t="t" r="r" b="b"/>
              <a:pathLst>
                <a:path w="1082" h="2518" extrusionOk="0">
                  <a:moveTo>
                    <a:pt x="0" y="1"/>
                  </a:moveTo>
                  <a:lnTo>
                    <a:pt x="0" y="2518"/>
                  </a:lnTo>
                  <a:lnTo>
                    <a:pt x="1081" y="2518"/>
                  </a:lnTo>
                  <a:lnTo>
                    <a:pt x="1081" y="1"/>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841;p111">
              <a:extLst>
                <a:ext uri="{FF2B5EF4-FFF2-40B4-BE49-F238E27FC236}">
                  <a16:creationId xmlns:a16="http://schemas.microsoft.com/office/drawing/2014/main" id="{6EEA8C8D-9752-4083-896A-D0B484B55747}"/>
                </a:ext>
              </a:extLst>
            </p:cNvPr>
            <p:cNvSpPr/>
            <p:nvPr/>
          </p:nvSpPr>
          <p:spPr>
            <a:xfrm>
              <a:off x="2860966" y="3930664"/>
              <a:ext cx="28413" cy="94510"/>
            </a:xfrm>
            <a:custGeom>
              <a:avLst/>
              <a:gdLst/>
              <a:ahLst/>
              <a:cxnLst/>
              <a:rect l="l" t="t" r="r" b="b"/>
              <a:pathLst>
                <a:path w="1082" h="3599" extrusionOk="0">
                  <a:moveTo>
                    <a:pt x="0" y="0"/>
                  </a:moveTo>
                  <a:lnTo>
                    <a:pt x="0" y="3599"/>
                  </a:lnTo>
                  <a:lnTo>
                    <a:pt x="1082" y="3599"/>
                  </a:lnTo>
                  <a:lnTo>
                    <a:pt x="1082" y="0"/>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842;p111">
              <a:extLst>
                <a:ext uri="{FF2B5EF4-FFF2-40B4-BE49-F238E27FC236}">
                  <a16:creationId xmlns:a16="http://schemas.microsoft.com/office/drawing/2014/main" id="{842B8EE0-54BF-49E6-9493-59569C2679D0}"/>
                </a:ext>
              </a:extLst>
            </p:cNvPr>
            <p:cNvSpPr/>
            <p:nvPr/>
          </p:nvSpPr>
          <p:spPr>
            <a:xfrm>
              <a:off x="2908207" y="3947759"/>
              <a:ext cx="28413" cy="77414"/>
            </a:xfrm>
            <a:custGeom>
              <a:avLst/>
              <a:gdLst/>
              <a:ahLst/>
              <a:cxnLst/>
              <a:rect l="l" t="t" r="r" b="b"/>
              <a:pathLst>
                <a:path w="1082" h="2948" extrusionOk="0">
                  <a:moveTo>
                    <a:pt x="0" y="0"/>
                  </a:moveTo>
                  <a:lnTo>
                    <a:pt x="0" y="2948"/>
                  </a:lnTo>
                  <a:lnTo>
                    <a:pt x="1082" y="2948"/>
                  </a:lnTo>
                  <a:lnTo>
                    <a:pt x="1082" y="0"/>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843;p111">
              <a:extLst>
                <a:ext uri="{FF2B5EF4-FFF2-40B4-BE49-F238E27FC236}">
                  <a16:creationId xmlns:a16="http://schemas.microsoft.com/office/drawing/2014/main" id="{D729C1BF-9B5C-4ABB-8FDB-09B9ADCA8B9E}"/>
                </a:ext>
              </a:extLst>
            </p:cNvPr>
            <p:cNvSpPr/>
            <p:nvPr/>
          </p:nvSpPr>
          <p:spPr>
            <a:xfrm>
              <a:off x="2716693" y="3882161"/>
              <a:ext cx="54069" cy="13603"/>
            </a:xfrm>
            <a:custGeom>
              <a:avLst/>
              <a:gdLst/>
              <a:ahLst/>
              <a:cxnLst/>
              <a:rect l="l" t="t" r="r" b="b"/>
              <a:pathLst>
                <a:path w="2059" h="518" extrusionOk="0">
                  <a:moveTo>
                    <a:pt x="345" y="0"/>
                  </a:moveTo>
                  <a:cubicBezTo>
                    <a:pt x="1" y="0"/>
                    <a:pt x="1" y="517"/>
                    <a:pt x="345" y="517"/>
                  </a:cubicBezTo>
                  <a:lnTo>
                    <a:pt x="1714" y="517"/>
                  </a:lnTo>
                  <a:cubicBezTo>
                    <a:pt x="2058" y="517"/>
                    <a:pt x="2058" y="0"/>
                    <a:pt x="1714"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844;p111">
              <a:extLst>
                <a:ext uri="{FF2B5EF4-FFF2-40B4-BE49-F238E27FC236}">
                  <a16:creationId xmlns:a16="http://schemas.microsoft.com/office/drawing/2014/main" id="{F8DECC52-5A69-4520-A676-FCD6ADBB672C}"/>
                </a:ext>
              </a:extLst>
            </p:cNvPr>
            <p:cNvSpPr/>
            <p:nvPr/>
          </p:nvSpPr>
          <p:spPr>
            <a:xfrm>
              <a:off x="2716693" y="3904771"/>
              <a:ext cx="73659" cy="13340"/>
            </a:xfrm>
            <a:custGeom>
              <a:avLst/>
              <a:gdLst/>
              <a:ahLst/>
              <a:cxnLst/>
              <a:rect l="l" t="t" r="r" b="b"/>
              <a:pathLst>
                <a:path w="2805" h="508" extrusionOk="0">
                  <a:moveTo>
                    <a:pt x="345" y="1"/>
                  </a:moveTo>
                  <a:cubicBezTo>
                    <a:pt x="1" y="1"/>
                    <a:pt x="1" y="508"/>
                    <a:pt x="345" y="508"/>
                  </a:cubicBezTo>
                  <a:lnTo>
                    <a:pt x="2470" y="508"/>
                  </a:lnTo>
                  <a:cubicBezTo>
                    <a:pt x="2805" y="508"/>
                    <a:pt x="2805" y="1"/>
                    <a:pt x="2470" y="1"/>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845;p111">
              <a:extLst>
                <a:ext uri="{FF2B5EF4-FFF2-40B4-BE49-F238E27FC236}">
                  <a16:creationId xmlns:a16="http://schemas.microsoft.com/office/drawing/2014/main" id="{C7842879-019D-4386-BAF3-E17E3AFFBA51}"/>
                </a:ext>
              </a:extLst>
            </p:cNvPr>
            <p:cNvSpPr/>
            <p:nvPr/>
          </p:nvSpPr>
          <p:spPr>
            <a:xfrm>
              <a:off x="2716693" y="3927145"/>
              <a:ext cx="73659" cy="13603"/>
            </a:xfrm>
            <a:custGeom>
              <a:avLst/>
              <a:gdLst/>
              <a:ahLst/>
              <a:cxnLst/>
              <a:rect l="l" t="t" r="r" b="b"/>
              <a:pathLst>
                <a:path w="2805" h="518" extrusionOk="0">
                  <a:moveTo>
                    <a:pt x="345" y="1"/>
                  </a:moveTo>
                  <a:cubicBezTo>
                    <a:pt x="1" y="1"/>
                    <a:pt x="1" y="517"/>
                    <a:pt x="345" y="517"/>
                  </a:cubicBezTo>
                  <a:lnTo>
                    <a:pt x="2470" y="517"/>
                  </a:lnTo>
                  <a:cubicBezTo>
                    <a:pt x="2805" y="517"/>
                    <a:pt x="2805" y="1"/>
                    <a:pt x="2470" y="1"/>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846;p111">
              <a:extLst>
                <a:ext uri="{FF2B5EF4-FFF2-40B4-BE49-F238E27FC236}">
                  <a16:creationId xmlns:a16="http://schemas.microsoft.com/office/drawing/2014/main" id="{E7B6D71F-67AA-484A-A499-C3160E13536B}"/>
                </a:ext>
              </a:extLst>
            </p:cNvPr>
            <p:cNvSpPr/>
            <p:nvPr/>
          </p:nvSpPr>
          <p:spPr>
            <a:xfrm>
              <a:off x="2716693" y="3949755"/>
              <a:ext cx="73659" cy="13603"/>
            </a:xfrm>
            <a:custGeom>
              <a:avLst/>
              <a:gdLst/>
              <a:ahLst/>
              <a:cxnLst/>
              <a:rect l="l" t="t" r="r" b="b"/>
              <a:pathLst>
                <a:path w="2805" h="518" extrusionOk="0">
                  <a:moveTo>
                    <a:pt x="345" y="1"/>
                  </a:moveTo>
                  <a:cubicBezTo>
                    <a:pt x="1" y="1"/>
                    <a:pt x="1" y="518"/>
                    <a:pt x="345" y="518"/>
                  </a:cubicBezTo>
                  <a:lnTo>
                    <a:pt x="2470" y="518"/>
                  </a:lnTo>
                  <a:cubicBezTo>
                    <a:pt x="2805" y="518"/>
                    <a:pt x="2805" y="1"/>
                    <a:pt x="2470" y="1"/>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847;p111">
              <a:extLst>
                <a:ext uri="{FF2B5EF4-FFF2-40B4-BE49-F238E27FC236}">
                  <a16:creationId xmlns:a16="http://schemas.microsoft.com/office/drawing/2014/main" id="{D000E1FA-F62C-4551-ADE3-556096D04536}"/>
                </a:ext>
              </a:extLst>
            </p:cNvPr>
            <p:cNvSpPr/>
            <p:nvPr/>
          </p:nvSpPr>
          <p:spPr>
            <a:xfrm>
              <a:off x="2617693" y="3979428"/>
              <a:ext cx="164125" cy="164388"/>
            </a:xfrm>
            <a:custGeom>
              <a:avLst/>
              <a:gdLst/>
              <a:ahLst/>
              <a:cxnLst/>
              <a:rect l="l" t="t" r="r" b="b"/>
              <a:pathLst>
                <a:path w="6250" h="6260" extrusionOk="0">
                  <a:moveTo>
                    <a:pt x="3302" y="1866"/>
                  </a:moveTo>
                  <a:lnTo>
                    <a:pt x="3331" y="1876"/>
                  </a:lnTo>
                  <a:lnTo>
                    <a:pt x="3359" y="1876"/>
                  </a:lnTo>
                  <a:lnTo>
                    <a:pt x="3388" y="1885"/>
                  </a:lnTo>
                  <a:lnTo>
                    <a:pt x="3417" y="1895"/>
                  </a:lnTo>
                  <a:lnTo>
                    <a:pt x="3445" y="1905"/>
                  </a:lnTo>
                  <a:lnTo>
                    <a:pt x="3474" y="1905"/>
                  </a:lnTo>
                  <a:lnTo>
                    <a:pt x="3503" y="1924"/>
                  </a:lnTo>
                  <a:lnTo>
                    <a:pt x="3532" y="1933"/>
                  </a:lnTo>
                  <a:lnTo>
                    <a:pt x="3560" y="1943"/>
                  </a:lnTo>
                  <a:lnTo>
                    <a:pt x="3589" y="1952"/>
                  </a:lnTo>
                  <a:lnTo>
                    <a:pt x="3618" y="1972"/>
                  </a:lnTo>
                  <a:lnTo>
                    <a:pt x="3646" y="1981"/>
                  </a:lnTo>
                  <a:lnTo>
                    <a:pt x="3675" y="1991"/>
                  </a:lnTo>
                  <a:lnTo>
                    <a:pt x="3704" y="2010"/>
                  </a:lnTo>
                  <a:lnTo>
                    <a:pt x="3732" y="2019"/>
                  </a:lnTo>
                  <a:lnTo>
                    <a:pt x="3752" y="2039"/>
                  </a:lnTo>
                  <a:lnTo>
                    <a:pt x="3780" y="2058"/>
                  </a:lnTo>
                  <a:lnTo>
                    <a:pt x="3799" y="2067"/>
                  </a:lnTo>
                  <a:lnTo>
                    <a:pt x="3819" y="2086"/>
                  </a:lnTo>
                  <a:lnTo>
                    <a:pt x="3828" y="2086"/>
                  </a:lnTo>
                  <a:lnTo>
                    <a:pt x="3847" y="2096"/>
                  </a:lnTo>
                  <a:lnTo>
                    <a:pt x="3866" y="2115"/>
                  </a:lnTo>
                  <a:lnTo>
                    <a:pt x="3876" y="2115"/>
                  </a:lnTo>
                  <a:lnTo>
                    <a:pt x="3895" y="2125"/>
                  </a:lnTo>
                  <a:lnTo>
                    <a:pt x="3924" y="2153"/>
                  </a:lnTo>
                  <a:lnTo>
                    <a:pt x="3953" y="2182"/>
                  </a:lnTo>
                  <a:lnTo>
                    <a:pt x="3981" y="2211"/>
                  </a:lnTo>
                  <a:lnTo>
                    <a:pt x="3991" y="2220"/>
                  </a:lnTo>
                  <a:lnTo>
                    <a:pt x="4000" y="2230"/>
                  </a:lnTo>
                  <a:lnTo>
                    <a:pt x="4020" y="2249"/>
                  </a:lnTo>
                  <a:lnTo>
                    <a:pt x="4039" y="2268"/>
                  </a:lnTo>
                  <a:lnTo>
                    <a:pt x="4039" y="2278"/>
                  </a:lnTo>
                  <a:lnTo>
                    <a:pt x="4058" y="2297"/>
                  </a:lnTo>
                  <a:lnTo>
                    <a:pt x="4077" y="2316"/>
                  </a:lnTo>
                  <a:lnTo>
                    <a:pt x="4077" y="2326"/>
                  </a:lnTo>
                  <a:lnTo>
                    <a:pt x="4096" y="2345"/>
                  </a:lnTo>
                  <a:lnTo>
                    <a:pt x="4115" y="2364"/>
                  </a:lnTo>
                  <a:lnTo>
                    <a:pt x="4134" y="2393"/>
                  </a:lnTo>
                  <a:lnTo>
                    <a:pt x="4144" y="2421"/>
                  </a:lnTo>
                  <a:lnTo>
                    <a:pt x="4163" y="2441"/>
                  </a:lnTo>
                  <a:lnTo>
                    <a:pt x="4182" y="2469"/>
                  </a:lnTo>
                  <a:lnTo>
                    <a:pt x="4201" y="2498"/>
                  </a:lnTo>
                  <a:lnTo>
                    <a:pt x="4211" y="2527"/>
                  </a:lnTo>
                  <a:lnTo>
                    <a:pt x="4230" y="2555"/>
                  </a:lnTo>
                  <a:lnTo>
                    <a:pt x="4240" y="2575"/>
                  </a:lnTo>
                  <a:lnTo>
                    <a:pt x="4249" y="2603"/>
                  </a:lnTo>
                  <a:lnTo>
                    <a:pt x="4268" y="2632"/>
                  </a:lnTo>
                  <a:lnTo>
                    <a:pt x="4278" y="2661"/>
                  </a:lnTo>
                  <a:lnTo>
                    <a:pt x="4288" y="2689"/>
                  </a:lnTo>
                  <a:lnTo>
                    <a:pt x="4297" y="2728"/>
                  </a:lnTo>
                  <a:lnTo>
                    <a:pt x="4307" y="2747"/>
                  </a:lnTo>
                  <a:lnTo>
                    <a:pt x="4316" y="2775"/>
                  </a:lnTo>
                  <a:lnTo>
                    <a:pt x="4316" y="2785"/>
                  </a:lnTo>
                  <a:lnTo>
                    <a:pt x="4316" y="2814"/>
                  </a:lnTo>
                  <a:lnTo>
                    <a:pt x="4326" y="2842"/>
                  </a:lnTo>
                  <a:lnTo>
                    <a:pt x="4326" y="2852"/>
                  </a:lnTo>
                  <a:lnTo>
                    <a:pt x="4326" y="2871"/>
                  </a:lnTo>
                  <a:cubicBezTo>
                    <a:pt x="4326" y="2881"/>
                    <a:pt x="4326" y="2890"/>
                    <a:pt x="4326" y="2900"/>
                  </a:cubicBezTo>
                  <a:lnTo>
                    <a:pt x="4326" y="2909"/>
                  </a:lnTo>
                  <a:lnTo>
                    <a:pt x="4326" y="2929"/>
                  </a:lnTo>
                  <a:cubicBezTo>
                    <a:pt x="4326" y="2948"/>
                    <a:pt x="4326" y="2967"/>
                    <a:pt x="4335" y="2986"/>
                  </a:cubicBezTo>
                  <a:lnTo>
                    <a:pt x="4335" y="2996"/>
                  </a:lnTo>
                  <a:lnTo>
                    <a:pt x="4335" y="3024"/>
                  </a:lnTo>
                  <a:lnTo>
                    <a:pt x="4335" y="3034"/>
                  </a:lnTo>
                  <a:cubicBezTo>
                    <a:pt x="4422" y="3072"/>
                    <a:pt x="4431" y="3101"/>
                    <a:pt x="4431" y="3130"/>
                  </a:cubicBezTo>
                  <a:lnTo>
                    <a:pt x="4422" y="3130"/>
                  </a:lnTo>
                  <a:lnTo>
                    <a:pt x="4422" y="3206"/>
                  </a:lnTo>
                  <a:lnTo>
                    <a:pt x="4422" y="3225"/>
                  </a:lnTo>
                  <a:lnTo>
                    <a:pt x="4422" y="3283"/>
                  </a:lnTo>
                  <a:lnTo>
                    <a:pt x="4422" y="3302"/>
                  </a:lnTo>
                  <a:cubicBezTo>
                    <a:pt x="4422" y="3321"/>
                    <a:pt x="4422" y="3350"/>
                    <a:pt x="4412" y="3369"/>
                  </a:cubicBezTo>
                  <a:lnTo>
                    <a:pt x="4412" y="3378"/>
                  </a:lnTo>
                  <a:cubicBezTo>
                    <a:pt x="4412" y="3407"/>
                    <a:pt x="4402" y="3426"/>
                    <a:pt x="4402" y="3455"/>
                  </a:cubicBezTo>
                  <a:lnTo>
                    <a:pt x="4402" y="3465"/>
                  </a:lnTo>
                  <a:cubicBezTo>
                    <a:pt x="4402" y="3484"/>
                    <a:pt x="4383" y="3503"/>
                    <a:pt x="4383" y="3532"/>
                  </a:cubicBezTo>
                  <a:lnTo>
                    <a:pt x="4374" y="3551"/>
                  </a:lnTo>
                  <a:cubicBezTo>
                    <a:pt x="4364" y="3570"/>
                    <a:pt x="4364" y="3589"/>
                    <a:pt x="4355" y="3608"/>
                  </a:cubicBezTo>
                  <a:lnTo>
                    <a:pt x="4355" y="3618"/>
                  </a:lnTo>
                  <a:cubicBezTo>
                    <a:pt x="4335" y="3666"/>
                    <a:pt x="4307" y="3713"/>
                    <a:pt x="4288" y="3761"/>
                  </a:cubicBezTo>
                  <a:lnTo>
                    <a:pt x="4288" y="3771"/>
                  </a:lnTo>
                  <a:lnTo>
                    <a:pt x="4249" y="3828"/>
                  </a:lnTo>
                  <a:lnTo>
                    <a:pt x="4240" y="3838"/>
                  </a:lnTo>
                  <a:cubicBezTo>
                    <a:pt x="4201" y="3905"/>
                    <a:pt x="4154" y="3962"/>
                    <a:pt x="4096" y="4020"/>
                  </a:cubicBezTo>
                  <a:cubicBezTo>
                    <a:pt x="4048" y="4077"/>
                    <a:pt x="3981" y="4125"/>
                    <a:pt x="3924" y="4173"/>
                  </a:cubicBezTo>
                  <a:lnTo>
                    <a:pt x="3895" y="4192"/>
                  </a:lnTo>
                  <a:lnTo>
                    <a:pt x="3857" y="4221"/>
                  </a:lnTo>
                  <a:lnTo>
                    <a:pt x="3838" y="4230"/>
                  </a:lnTo>
                  <a:lnTo>
                    <a:pt x="3809" y="4240"/>
                  </a:lnTo>
                  <a:lnTo>
                    <a:pt x="3799" y="4249"/>
                  </a:lnTo>
                  <a:lnTo>
                    <a:pt x="3771" y="4268"/>
                  </a:lnTo>
                  <a:lnTo>
                    <a:pt x="3761" y="4268"/>
                  </a:lnTo>
                  <a:lnTo>
                    <a:pt x="3704" y="4297"/>
                  </a:lnTo>
                  <a:lnTo>
                    <a:pt x="3665" y="4307"/>
                  </a:lnTo>
                  <a:lnTo>
                    <a:pt x="3637" y="4326"/>
                  </a:lnTo>
                  <a:lnTo>
                    <a:pt x="3627" y="4326"/>
                  </a:lnTo>
                  <a:lnTo>
                    <a:pt x="3579" y="4335"/>
                  </a:lnTo>
                  <a:lnTo>
                    <a:pt x="3541" y="4335"/>
                  </a:lnTo>
                  <a:lnTo>
                    <a:pt x="3503" y="4355"/>
                  </a:lnTo>
                  <a:lnTo>
                    <a:pt x="3455" y="4355"/>
                  </a:lnTo>
                  <a:lnTo>
                    <a:pt x="3378" y="4374"/>
                  </a:lnTo>
                  <a:lnTo>
                    <a:pt x="3359" y="4374"/>
                  </a:lnTo>
                  <a:lnTo>
                    <a:pt x="3292" y="4383"/>
                  </a:lnTo>
                  <a:lnTo>
                    <a:pt x="2929" y="4383"/>
                  </a:lnTo>
                  <a:lnTo>
                    <a:pt x="2842" y="4364"/>
                  </a:lnTo>
                  <a:lnTo>
                    <a:pt x="2814" y="4364"/>
                  </a:lnTo>
                  <a:lnTo>
                    <a:pt x="2766" y="4345"/>
                  </a:lnTo>
                  <a:lnTo>
                    <a:pt x="2728" y="4335"/>
                  </a:lnTo>
                  <a:lnTo>
                    <a:pt x="2680" y="4316"/>
                  </a:lnTo>
                  <a:lnTo>
                    <a:pt x="2670" y="4316"/>
                  </a:lnTo>
                  <a:lnTo>
                    <a:pt x="2632" y="4307"/>
                  </a:lnTo>
                  <a:lnTo>
                    <a:pt x="2594" y="4288"/>
                  </a:lnTo>
                  <a:lnTo>
                    <a:pt x="2527" y="4259"/>
                  </a:lnTo>
                  <a:lnTo>
                    <a:pt x="2517" y="4259"/>
                  </a:lnTo>
                  <a:lnTo>
                    <a:pt x="2498" y="4249"/>
                  </a:lnTo>
                  <a:lnTo>
                    <a:pt x="2460" y="4221"/>
                  </a:lnTo>
                  <a:lnTo>
                    <a:pt x="2440" y="4211"/>
                  </a:lnTo>
                  <a:lnTo>
                    <a:pt x="2431" y="4211"/>
                  </a:lnTo>
                  <a:cubicBezTo>
                    <a:pt x="2106" y="4010"/>
                    <a:pt x="1895" y="3675"/>
                    <a:pt x="1838" y="3292"/>
                  </a:cubicBezTo>
                  <a:lnTo>
                    <a:pt x="1838" y="3283"/>
                  </a:lnTo>
                  <a:cubicBezTo>
                    <a:pt x="1838" y="3264"/>
                    <a:pt x="1838" y="3235"/>
                    <a:pt x="1838" y="3216"/>
                  </a:cubicBezTo>
                  <a:lnTo>
                    <a:pt x="1838" y="3197"/>
                  </a:lnTo>
                  <a:lnTo>
                    <a:pt x="1838" y="3120"/>
                  </a:lnTo>
                  <a:lnTo>
                    <a:pt x="1838" y="3024"/>
                  </a:lnTo>
                  <a:lnTo>
                    <a:pt x="1838" y="3015"/>
                  </a:lnTo>
                  <a:lnTo>
                    <a:pt x="1838" y="2986"/>
                  </a:lnTo>
                  <a:lnTo>
                    <a:pt x="1838" y="2976"/>
                  </a:lnTo>
                  <a:cubicBezTo>
                    <a:pt x="1838" y="2957"/>
                    <a:pt x="1838" y="2938"/>
                    <a:pt x="1838" y="2919"/>
                  </a:cubicBezTo>
                  <a:lnTo>
                    <a:pt x="1838" y="2909"/>
                  </a:lnTo>
                  <a:cubicBezTo>
                    <a:pt x="1838" y="2890"/>
                    <a:pt x="1838" y="2881"/>
                    <a:pt x="1847" y="2871"/>
                  </a:cubicBezTo>
                  <a:lnTo>
                    <a:pt x="1847" y="2842"/>
                  </a:lnTo>
                  <a:lnTo>
                    <a:pt x="1847" y="2833"/>
                  </a:lnTo>
                  <a:lnTo>
                    <a:pt x="1857" y="2804"/>
                  </a:lnTo>
                  <a:lnTo>
                    <a:pt x="1857" y="2785"/>
                  </a:lnTo>
                  <a:lnTo>
                    <a:pt x="1857" y="2775"/>
                  </a:lnTo>
                  <a:lnTo>
                    <a:pt x="1866" y="2747"/>
                  </a:lnTo>
                  <a:lnTo>
                    <a:pt x="1866" y="2718"/>
                  </a:lnTo>
                  <a:lnTo>
                    <a:pt x="1885" y="2689"/>
                  </a:lnTo>
                  <a:lnTo>
                    <a:pt x="1895" y="2661"/>
                  </a:lnTo>
                  <a:lnTo>
                    <a:pt x="1905" y="2632"/>
                  </a:lnTo>
                  <a:lnTo>
                    <a:pt x="1914" y="2603"/>
                  </a:lnTo>
                  <a:lnTo>
                    <a:pt x="1933" y="2575"/>
                  </a:lnTo>
                  <a:lnTo>
                    <a:pt x="1943" y="2546"/>
                  </a:lnTo>
                  <a:lnTo>
                    <a:pt x="1962" y="2517"/>
                  </a:lnTo>
                  <a:lnTo>
                    <a:pt x="1972" y="2498"/>
                  </a:lnTo>
                  <a:lnTo>
                    <a:pt x="1991" y="2469"/>
                  </a:lnTo>
                  <a:lnTo>
                    <a:pt x="2000" y="2441"/>
                  </a:lnTo>
                  <a:lnTo>
                    <a:pt x="2019" y="2412"/>
                  </a:lnTo>
                  <a:lnTo>
                    <a:pt x="2039" y="2393"/>
                  </a:lnTo>
                  <a:lnTo>
                    <a:pt x="2058" y="2364"/>
                  </a:lnTo>
                  <a:lnTo>
                    <a:pt x="2067" y="2335"/>
                  </a:lnTo>
                  <a:lnTo>
                    <a:pt x="2096" y="2316"/>
                  </a:lnTo>
                  <a:lnTo>
                    <a:pt x="2106" y="2297"/>
                  </a:lnTo>
                  <a:lnTo>
                    <a:pt x="2125" y="2268"/>
                  </a:lnTo>
                  <a:lnTo>
                    <a:pt x="2144" y="2259"/>
                  </a:lnTo>
                  <a:lnTo>
                    <a:pt x="2163" y="2230"/>
                  </a:lnTo>
                  <a:lnTo>
                    <a:pt x="2173" y="2220"/>
                  </a:lnTo>
                  <a:lnTo>
                    <a:pt x="2182" y="2211"/>
                  </a:lnTo>
                  <a:lnTo>
                    <a:pt x="2220" y="2173"/>
                  </a:lnTo>
                  <a:lnTo>
                    <a:pt x="2230" y="2173"/>
                  </a:lnTo>
                  <a:lnTo>
                    <a:pt x="2268" y="2134"/>
                  </a:lnTo>
                  <a:lnTo>
                    <a:pt x="2287" y="2125"/>
                  </a:lnTo>
                  <a:lnTo>
                    <a:pt x="2316" y="2096"/>
                  </a:lnTo>
                  <a:lnTo>
                    <a:pt x="2335" y="2086"/>
                  </a:lnTo>
                  <a:lnTo>
                    <a:pt x="2364" y="2067"/>
                  </a:lnTo>
                  <a:lnTo>
                    <a:pt x="2383" y="2048"/>
                  </a:lnTo>
                  <a:lnTo>
                    <a:pt x="2412" y="2029"/>
                  </a:lnTo>
                  <a:lnTo>
                    <a:pt x="2431" y="2019"/>
                  </a:lnTo>
                  <a:lnTo>
                    <a:pt x="2460" y="2010"/>
                  </a:lnTo>
                  <a:lnTo>
                    <a:pt x="2479" y="1991"/>
                  </a:lnTo>
                  <a:lnTo>
                    <a:pt x="2507" y="1981"/>
                  </a:lnTo>
                  <a:lnTo>
                    <a:pt x="2536" y="1972"/>
                  </a:lnTo>
                  <a:lnTo>
                    <a:pt x="2565" y="1952"/>
                  </a:lnTo>
                  <a:lnTo>
                    <a:pt x="2594" y="1943"/>
                  </a:lnTo>
                  <a:lnTo>
                    <a:pt x="2622" y="1933"/>
                  </a:lnTo>
                  <a:lnTo>
                    <a:pt x="2651" y="1924"/>
                  </a:lnTo>
                  <a:lnTo>
                    <a:pt x="2680" y="1905"/>
                  </a:lnTo>
                  <a:lnTo>
                    <a:pt x="2708" y="1905"/>
                  </a:lnTo>
                  <a:lnTo>
                    <a:pt x="2737" y="1895"/>
                  </a:lnTo>
                  <a:lnTo>
                    <a:pt x="2766" y="1885"/>
                  </a:lnTo>
                  <a:lnTo>
                    <a:pt x="2804" y="1876"/>
                  </a:lnTo>
                  <a:lnTo>
                    <a:pt x="2833" y="1876"/>
                  </a:lnTo>
                  <a:lnTo>
                    <a:pt x="2862" y="1866"/>
                  </a:lnTo>
                  <a:close/>
                  <a:moveTo>
                    <a:pt x="2507" y="0"/>
                  </a:moveTo>
                  <a:cubicBezTo>
                    <a:pt x="2460" y="0"/>
                    <a:pt x="2421" y="48"/>
                    <a:pt x="2421" y="96"/>
                  </a:cubicBezTo>
                  <a:lnTo>
                    <a:pt x="2421" y="641"/>
                  </a:lnTo>
                  <a:cubicBezTo>
                    <a:pt x="2230" y="699"/>
                    <a:pt x="2039" y="775"/>
                    <a:pt x="1866" y="871"/>
                  </a:cubicBezTo>
                  <a:lnTo>
                    <a:pt x="1483" y="488"/>
                  </a:lnTo>
                  <a:cubicBezTo>
                    <a:pt x="1464" y="469"/>
                    <a:pt x="1440" y="459"/>
                    <a:pt x="1416" y="459"/>
                  </a:cubicBezTo>
                  <a:cubicBezTo>
                    <a:pt x="1393" y="459"/>
                    <a:pt x="1369" y="469"/>
                    <a:pt x="1349" y="488"/>
                  </a:cubicBezTo>
                  <a:lnTo>
                    <a:pt x="479" y="1350"/>
                  </a:lnTo>
                  <a:cubicBezTo>
                    <a:pt x="440" y="1388"/>
                    <a:pt x="440" y="1445"/>
                    <a:pt x="479" y="1484"/>
                  </a:cubicBezTo>
                  <a:lnTo>
                    <a:pt x="871" y="1876"/>
                  </a:lnTo>
                  <a:cubicBezTo>
                    <a:pt x="775" y="2048"/>
                    <a:pt x="699" y="2230"/>
                    <a:pt x="641" y="2421"/>
                  </a:cubicBezTo>
                  <a:lnTo>
                    <a:pt x="96" y="2421"/>
                  </a:lnTo>
                  <a:cubicBezTo>
                    <a:pt x="38" y="2421"/>
                    <a:pt x="0" y="2460"/>
                    <a:pt x="0" y="2517"/>
                  </a:cubicBezTo>
                  <a:lnTo>
                    <a:pt x="0" y="3742"/>
                  </a:lnTo>
                  <a:cubicBezTo>
                    <a:pt x="0" y="3800"/>
                    <a:pt x="38" y="3838"/>
                    <a:pt x="96" y="3838"/>
                  </a:cubicBezTo>
                  <a:lnTo>
                    <a:pt x="641" y="3838"/>
                  </a:lnTo>
                  <a:cubicBezTo>
                    <a:pt x="699" y="4029"/>
                    <a:pt x="775" y="4211"/>
                    <a:pt x="871" y="4383"/>
                  </a:cubicBezTo>
                  <a:lnTo>
                    <a:pt x="479" y="4776"/>
                  </a:lnTo>
                  <a:cubicBezTo>
                    <a:pt x="440" y="4804"/>
                    <a:pt x="440" y="4871"/>
                    <a:pt x="479" y="4900"/>
                  </a:cubicBezTo>
                  <a:lnTo>
                    <a:pt x="1349" y="5771"/>
                  </a:lnTo>
                  <a:cubicBezTo>
                    <a:pt x="1369" y="5790"/>
                    <a:pt x="1393" y="5800"/>
                    <a:pt x="1416" y="5800"/>
                  </a:cubicBezTo>
                  <a:cubicBezTo>
                    <a:pt x="1440" y="5800"/>
                    <a:pt x="1464" y="5790"/>
                    <a:pt x="1483" y="5771"/>
                  </a:cubicBezTo>
                  <a:lnTo>
                    <a:pt x="1866" y="5388"/>
                  </a:lnTo>
                  <a:cubicBezTo>
                    <a:pt x="2039" y="5484"/>
                    <a:pt x="2230" y="5560"/>
                    <a:pt x="2421" y="5618"/>
                  </a:cubicBezTo>
                  <a:lnTo>
                    <a:pt x="2421" y="6163"/>
                  </a:lnTo>
                  <a:cubicBezTo>
                    <a:pt x="2421" y="6211"/>
                    <a:pt x="2460" y="6259"/>
                    <a:pt x="2507" y="6259"/>
                  </a:cubicBezTo>
                  <a:lnTo>
                    <a:pt x="3742" y="6259"/>
                  </a:lnTo>
                  <a:cubicBezTo>
                    <a:pt x="3790" y="6259"/>
                    <a:pt x="3838" y="6211"/>
                    <a:pt x="3838" y="6163"/>
                  </a:cubicBezTo>
                  <a:lnTo>
                    <a:pt x="3838" y="5618"/>
                  </a:lnTo>
                  <a:cubicBezTo>
                    <a:pt x="4029" y="5560"/>
                    <a:pt x="4211" y="5484"/>
                    <a:pt x="4383" y="5388"/>
                  </a:cubicBezTo>
                  <a:lnTo>
                    <a:pt x="4766" y="5771"/>
                  </a:lnTo>
                  <a:cubicBezTo>
                    <a:pt x="4785" y="5790"/>
                    <a:pt x="4809" y="5800"/>
                    <a:pt x="4833" y="5800"/>
                  </a:cubicBezTo>
                  <a:cubicBezTo>
                    <a:pt x="4857" y="5800"/>
                    <a:pt x="4881" y="5790"/>
                    <a:pt x="4900" y="5771"/>
                  </a:cubicBezTo>
                  <a:lnTo>
                    <a:pt x="5771" y="4900"/>
                  </a:lnTo>
                  <a:cubicBezTo>
                    <a:pt x="5809" y="4871"/>
                    <a:pt x="5809" y="4804"/>
                    <a:pt x="5771" y="4776"/>
                  </a:cubicBezTo>
                  <a:lnTo>
                    <a:pt x="5388" y="4383"/>
                  </a:lnTo>
                  <a:cubicBezTo>
                    <a:pt x="5484" y="4211"/>
                    <a:pt x="5560" y="4029"/>
                    <a:pt x="5608" y="3838"/>
                  </a:cubicBezTo>
                  <a:lnTo>
                    <a:pt x="6163" y="3838"/>
                  </a:lnTo>
                  <a:cubicBezTo>
                    <a:pt x="6211" y="3838"/>
                    <a:pt x="6249" y="3800"/>
                    <a:pt x="6249" y="3742"/>
                  </a:cubicBezTo>
                  <a:lnTo>
                    <a:pt x="6249" y="2517"/>
                  </a:lnTo>
                  <a:cubicBezTo>
                    <a:pt x="6249" y="2460"/>
                    <a:pt x="6211" y="2421"/>
                    <a:pt x="6163" y="2421"/>
                  </a:cubicBezTo>
                  <a:lnTo>
                    <a:pt x="5608" y="2421"/>
                  </a:lnTo>
                  <a:cubicBezTo>
                    <a:pt x="5560" y="2230"/>
                    <a:pt x="5484" y="2048"/>
                    <a:pt x="5388" y="1876"/>
                  </a:cubicBezTo>
                  <a:lnTo>
                    <a:pt x="5771" y="1484"/>
                  </a:lnTo>
                  <a:cubicBezTo>
                    <a:pt x="5809" y="1445"/>
                    <a:pt x="5809" y="1388"/>
                    <a:pt x="5771" y="1350"/>
                  </a:cubicBezTo>
                  <a:lnTo>
                    <a:pt x="4900" y="488"/>
                  </a:lnTo>
                  <a:cubicBezTo>
                    <a:pt x="4881" y="469"/>
                    <a:pt x="4857" y="459"/>
                    <a:pt x="4833" y="459"/>
                  </a:cubicBezTo>
                  <a:cubicBezTo>
                    <a:pt x="4809" y="459"/>
                    <a:pt x="4785" y="469"/>
                    <a:pt x="4766" y="488"/>
                  </a:cubicBezTo>
                  <a:lnTo>
                    <a:pt x="4383" y="871"/>
                  </a:lnTo>
                  <a:cubicBezTo>
                    <a:pt x="4211" y="775"/>
                    <a:pt x="4029" y="699"/>
                    <a:pt x="3838" y="641"/>
                  </a:cubicBezTo>
                  <a:lnTo>
                    <a:pt x="3838" y="96"/>
                  </a:lnTo>
                  <a:cubicBezTo>
                    <a:pt x="3838" y="48"/>
                    <a:pt x="3790" y="0"/>
                    <a:pt x="3742" y="0"/>
                  </a:cubicBez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848;p111">
              <a:extLst>
                <a:ext uri="{FF2B5EF4-FFF2-40B4-BE49-F238E27FC236}">
                  <a16:creationId xmlns:a16="http://schemas.microsoft.com/office/drawing/2014/main" id="{A4601946-20F9-479E-9CF4-F076B477F3E3}"/>
                </a:ext>
              </a:extLst>
            </p:cNvPr>
            <p:cNvSpPr/>
            <p:nvPr/>
          </p:nvSpPr>
          <p:spPr>
            <a:xfrm>
              <a:off x="2658895" y="4028167"/>
              <a:ext cx="36711" cy="66622"/>
            </a:xfrm>
            <a:custGeom>
              <a:avLst/>
              <a:gdLst/>
              <a:ahLst/>
              <a:cxnLst/>
              <a:rect l="l" t="t" r="r" b="b"/>
              <a:pathLst>
                <a:path w="1398" h="2537" extrusionOk="0">
                  <a:moveTo>
                    <a:pt x="1015" y="1"/>
                  </a:moveTo>
                  <a:lnTo>
                    <a:pt x="977" y="10"/>
                  </a:lnTo>
                  <a:lnTo>
                    <a:pt x="948" y="20"/>
                  </a:lnTo>
                  <a:lnTo>
                    <a:pt x="919" y="29"/>
                  </a:lnTo>
                  <a:lnTo>
                    <a:pt x="891" y="39"/>
                  </a:lnTo>
                  <a:lnTo>
                    <a:pt x="852" y="49"/>
                  </a:lnTo>
                  <a:lnTo>
                    <a:pt x="833" y="58"/>
                  </a:lnTo>
                  <a:lnTo>
                    <a:pt x="795" y="68"/>
                  </a:lnTo>
                  <a:lnTo>
                    <a:pt x="776" y="77"/>
                  </a:lnTo>
                  <a:lnTo>
                    <a:pt x="738" y="96"/>
                  </a:lnTo>
                  <a:lnTo>
                    <a:pt x="718" y="106"/>
                  </a:lnTo>
                  <a:lnTo>
                    <a:pt x="690" y="125"/>
                  </a:lnTo>
                  <a:lnTo>
                    <a:pt x="661" y="135"/>
                  </a:lnTo>
                  <a:lnTo>
                    <a:pt x="632" y="154"/>
                  </a:lnTo>
                  <a:lnTo>
                    <a:pt x="613" y="163"/>
                  </a:lnTo>
                  <a:lnTo>
                    <a:pt x="584" y="183"/>
                  </a:lnTo>
                  <a:lnTo>
                    <a:pt x="565" y="192"/>
                  </a:lnTo>
                  <a:lnTo>
                    <a:pt x="537" y="211"/>
                  </a:lnTo>
                  <a:lnTo>
                    <a:pt x="517" y="230"/>
                  </a:lnTo>
                  <a:lnTo>
                    <a:pt x="489" y="250"/>
                  </a:lnTo>
                  <a:lnTo>
                    <a:pt x="479" y="259"/>
                  </a:lnTo>
                  <a:lnTo>
                    <a:pt x="431" y="297"/>
                  </a:lnTo>
                  <a:lnTo>
                    <a:pt x="383" y="336"/>
                  </a:lnTo>
                  <a:lnTo>
                    <a:pt x="374" y="355"/>
                  </a:lnTo>
                  <a:lnTo>
                    <a:pt x="364" y="364"/>
                  </a:lnTo>
                  <a:lnTo>
                    <a:pt x="345" y="384"/>
                  </a:lnTo>
                  <a:lnTo>
                    <a:pt x="336" y="403"/>
                  </a:lnTo>
                  <a:lnTo>
                    <a:pt x="307" y="422"/>
                  </a:lnTo>
                  <a:lnTo>
                    <a:pt x="269" y="451"/>
                  </a:lnTo>
                  <a:lnTo>
                    <a:pt x="249" y="479"/>
                  </a:lnTo>
                  <a:lnTo>
                    <a:pt x="230" y="498"/>
                  </a:lnTo>
                  <a:lnTo>
                    <a:pt x="211" y="527"/>
                  </a:lnTo>
                  <a:lnTo>
                    <a:pt x="192" y="556"/>
                  </a:lnTo>
                  <a:lnTo>
                    <a:pt x="173" y="585"/>
                  </a:lnTo>
                  <a:lnTo>
                    <a:pt x="163" y="604"/>
                  </a:lnTo>
                  <a:lnTo>
                    <a:pt x="144" y="632"/>
                  </a:lnTo>
                  <a:lnTo>
                    <a:pt x="135" y="661"/>
                  </a:lnTo>
                  <a:lnTo>
                    <a:pt x="115" y="690"/>
                  </a:lnTo>
                  <a:lnTo>
                    <a:pt x="106" y="719"/>
                  </a:lnTo>
                  <a:lnTo>
                    <a:pt x="96" y="747"/>
                  </a:lnTo>
                  <a:lnTo>
                    <a:pt x="77" y="776"/>
                  </a:lnTo>
                  <a:lnTo>
                    <a:pt x="68" y="805"/>
                  </a:lnTo>
                  <a:lnTo>
                    <a:pt x="58" y="833"/>
                  </a:lnTo>
                  <a:lnTo>
                    <a:pt x="48" y="862"/>
                  </a:lnTo>
                  <a:lnTo>
                    <a:pt x="39" y="891"/>
                  </a:lnTo>
                  <a:lnTo>
                    <a:pt x="29" y="919"/>
                  </a:lnTo>
                  <a:lnTo>
                    <a:pt x="29" y="929"/>
                  </a:lnTo>
                  <a:lnTo>
                    <a:pt x="29" y="948"/>
                  </a:lnTo>
                  <a:lnTo>
                    <a:pt x="10" y="986"/>
                  </a:lnTo>
                  <a:lnTo>
                    <a:pt x="10" y="1015"/>
                  </a:lnTo>
                  <a:cubicBezTo>
                    <a:pt x="10" y="1025"/>
                    <a:pt x="10" y="1034"/>
                    <a:pt x="1" y="1053"/>
                  </a:cubicBezTo>
                  <a:lnTo>
                    <a:pt x="1" y="1073"/>
                  </a:lnTo>
                  <a:cubicBezTo>
                    <a:pt x="1" y="1092"/>
                    <a:pt x="1" y="1111"/>
                    <a:pt x="1" y="1130"/>
                  </a:cubicBezTo>
                  <a:lnTo>
                    <a:pt x="1" y="1168"/>
                  </a:lnTo>
                  <a:lnTo>
                    <a:pt x="1" y="1264"/>
                  </a:lnTo>
                  <a:lnTo>
                    <a:pt x="1" y="1341"/>
                  </a:lnTo>
                  <a:lnTo>
                    <a:pt x="1" y="1360"/>
                  </a:lnTo>
                  <a:cubicBezTo>
                    <a:pt x="1" y="1379"/>
                    <a:pt x="1" y="1408"/>
                    <a:pt x="1" y="1427"/>
                  </a:cubicBezTo>
                  <a:lnTo>
                    <a:pt x="1" y="1436"/>
                  </a:lnTo>
                  <a:cubicBezTo>
                    <a:pt x="58" y="1819"/>
                    <a:pt x="278" y="2164"/>
                    <a:pt x="604" y="2365"/>
                  </a:cubicBezTo>
                  <a:lnTo>
                    <a:pt x="613" y="2374"/>
                  </a:lnTo>
                  <a:lnTo>
                    <a:pt x="623" y="2374"/>
                  </a:lnTo>
                  <a:lnTo>
                    <a:pt x="632" y="2384"/>
                  </a:lnTo>
                  <a:lnTo>
                    <a:pt x="680" y="2403"/>
                  </a:lnTo>
                  <a:lnTo>
                    <a:pt x="699" y="2412"/>
                  </a:lnTo>
                  <a:lnTo>
                    <a:pt x="709" y="2412"/>
                  </a:lnTo>
                  <a:lnTo>
                    <a:pt x="776" y="2451"/>
                  </a:lnTo>
                  <a:lnTo>
                    <a:pt x="804" y="2460"/>
                  </a:lnTo>
                  <a:lnTo>
                    <a:pt x="852" y="2479"/>
                  </a:lnTo>
                  <a:lnTo>
                    <a:pt x="862" y="2479"/>
                  </a:lnTo>
                  <a:lnTo>
                    <a:pt x="910" y="2499"/>
                  </a:lnTo>
                  <a:lnTo>
                    <a:pt x="948" y="2508"/>
                  </a:lnTo>
                  <a:lnTo>
                    <a:pt x="996" y="2518"/>
                  </a:lnTo>
                  <a:lnTo>
                    <a:pt x="1025" y="2527"/>
                  </a:lnTo>
                  <a:lnTo>
                    <a:pt x="1111" y="2537"/>
                  </a:lnTo>
                  <a:lnTo>
                    <a:pt x="1398" y="2537"/>
                  </a:lnTo>
                  <a:lnTo>
                    <a:pt x="1321" y="2527"/>
                  </a:lnTo>
                  <a:lnTo>
                    <a:pt x="1283" y="2518"/>
                  </a:lnTo>
                  <a:lnTo>
                    <a:pt x="1245" y="2508"/>
                  </a:lnTo>
                  <a:lnTo>
                    <a:pt x="1235" y="2508"/>
                  </a:lnTo>
                  <a:lnTo>
                    <a:pt x="1197" y="2499"/>
                  </a:lnTo>
                  <a:lnTo>
                    <a:pt x="1149" y="2479"/>
                  </a:lnTo>
                  <a:lnTo>
                    <a:pt x="1139" y="2479"/>
                  </a:lnTo>
                  <a:lnTo>
                    <a:pt x="1101" y="2460"/>
                  </a:lnTo>
                  <a:lnTo>
                    <a:pt x="1063" y="2451"/>
                  </a:lnTo>
                  <a:lnTo>
                    <a:pt x="996" y="2412"/>
                  </a:lnTo>
                  <a:lnTo>
                    <a:pt x="986" y="2412"/>
                  </a:lnTo>
                  <a:lnTo>
                    <a:pt x="967" y="2403"/>
                  </a:lnTo>
                  <a:lnTo>
                    <a:pt x="919" y="2384"/>
                  </a:lnTo>
                  <a:lnTo>
                    <a:pt x="910" y="2374"/>
                  </a:lnTo>
                  <a:lnTo>
                    <a:pt x="900" y="2374"/>
                  </a:lnTo>
                  <a:lnTo>
                    <a:pt x="891" y="2365"/>
                  </a:lnTo>
                  <a:cubicBezTo>
                    <a:pt x="565" y="2164"/>
                    <a:pt x="345" y="1819"/>
                    <a:pt x="288" y="1436"/>
                  </a:cubicBezTo>
                  <a:lnTo>
                    <a:pt x="288" y="1427"/>
                  </a:lnTo>
                  <a:cubicBezTo>
                    <a:pt x="288" y="1398"/>
                    <a:pt x="288" y="1379"/>
                    <a:pt x="288" y="1360"/>
                  </a:cubicBezTo>
                  <a:lnTo>
                    <a:pt x="288" y="1341"/>
                  </a:lnTo>
                  <a:lnTo>
                    <a:pt x="288" y="1264"/>
                  </a:lnTo>
                  <a:lnTo>
                    <a:pt x="288" y="1168"/>
                  </a:lnTo>
                  <a:lnTo>
                    <a:pt x="288" y="1130"/>
                  </a:lnTo>
                  <a:cubicBezTo>
                    <a:pt x="288" y="1111"/>
                    <a:pt x="288" y="1092"/>
                    <a:pt x="288" y="1073"/>
                  </a:cubicBezTo>
                  <a:lnTo>
                    <a:pt x="288" y="1053"/>
                  </a:lnTo>
                  <a:cubicBezTo>
                    <a:pt x="288" y="1034"/>
                    <a:pt x="288" y="1025"/>
                    <a:pt x="297" y="1015"/>
                  </a:cubicBezTo>
                  <a:lnTo>
                    <a:pt x="297" y="986"/>
                  </a:lnTo>
                  <a:lnTo>
                    <a:pt x="307" y="948"/>
                  </a:lnTo>
                  <a:lnTo>
                    <a:pt x="307" y="929"/>
                  </a:lnTo>
                  <a:lnTo>
                    <a:pt x="307" y="919"/>
                  </a:lnTo>
                  <a:lnTo>
                    <a:pt x="316" y="891"/>
                  </a:lnTo>
                  <a:lnTo>
                    <a:pt x="326" y="862"/>
                  </a:lnTo>
                  <a:lnTo>
                    <a:pt x="336" y="833"/>
                  </a:lnTo>
                  <a:lnTo>
                    <a:pt x="345" y="805"/>
                  </a:lnTo>
                  <a:lnTo>
                    <a:pt x="355" y="776"/>
                  </a:lnTo>
                  <a:lnTo>
                    <a:pt x="374" y="747"/>
                  </a:lnTo>
                  <a:lnTo>
                    <a:pt x="383" y="719"/>
                  </a:lnTo>
                  <a:lnTo>
                    <a:pt x="393" y="690"/>
                  </a:lnTo>
                  <a:lnTo>
                    <a:pt x="412" y="661"/>
                  </a:lnTo>
                  <a:lnTo>
                    <a:pt x="422" y="632"/>
                  </a:lnTo>
                  <a:lnTo>
                    <a:pt x="441" y="604"/>
                  </a:lnTo>
                  <a:lnTo>
                    <a:pt x="450" y="585"/>
                  </a:lnTo>
                  <a:lnTo>
                    <a:pt x="470" y="556"/>
                  </a:lnTo>
                  <a:lnTo>
                    <a:pt x="489" y="527"/>
                  </a:lnTo>
                  <a:lnTo>
                    <a:pt x="508" y="498"/>
                  </a:lnTo>
                  <a:lnTo>
                    <a:pt x="527" y="479"/>
                  </a:lnTo>
                  <a:lnTo>
                    <a:pt x="546" y="451"/>
                  </a:lnTo>
                  <a:lnTo>
                    <a:pt x="556" y="431"/>
                  </a:lnTo>
                  <a:lnTo>
                    <a:pt x="584" y="412"/>
                  </a:lnTo>
                  <a:lnTo>
                    <a:pt x="613" y="384"/>
                  </a:lnTo>
                  <a:lnTo>
                    <a:pt x="632" y="364"/>
                  </a:lnTo>
                  <a:lnTo>
                    <a:pt x="642" y="355"/>
                  </a:lnTo>
                  <a:lnTo>
                    <a:pt x="651" y="336"/>
                  </a:lnTo>
                  <a:lnTo>
                    <a:pt x="690" y="297"/>
                  </a:lnTo>
                  <a:lnTo>
                    <a:pt x="699" y="297"/>
                  </a:lnTo>
                  <a:lnTo>
                    <a:pt x="738" y="259"/>
                  </a:lnTo>
                  <a:lnTo>
                    <a:pt x="757" y="250"/>
                  </a:lnTo>
                  <a:lnTo>
                    <a:pt x="785" y="230"/>
                  </a:lnTo>
                  <a:lnTo>
                    <a:pt x="804" y="211"/>
                  </a:lnTo>
                  <a:lnTo>
                    <a:pt x="833" y="192"/>
                  </a:lnTo>
                  <a:lnTo>
                    <a:pt x="852" y="183"/>
                  </a:lnTo>
                  <a:lnTo>
                    <a:pt x="881" y="163"/>
                  </a:lnTo>
                  <a:lnTo>
                    <a:pt x="900" y="154"/>
                  </a:lnTo>
                  <a:lnTo>
                    <a:pt x="929" y="135"/>
                  </a:lnTo>
                  <a:lnTo>
                    <a:pt x="948" y="125"/>
                  </a:lnTo>
                  <a:lnTo>
                    <a:pt x="977" y="106"/>
                  </a:lnTo>
                  <a:lnTo>
                    <a:pt x="1005" y="96"/>
                  </a:lnTo>
                  <a:lnTo>
                    <a:pt x="1034" y="77"/>
                  </a:lnTo>
                  <a:lnTo>
                    <a:pt x="1063" y="68"/>
                  </a:lnTo>
                  <a:lnTo>
                    <a:pt x="1092" y="58"/>
                  </a:lnTo>
                  <a:lnTo>
                    <a:pt x="1120" y="49"/>
                  </a:lnTo>
                  <a:lnTo>
                    <a:pt x="1149" y="39"/>
                  </a:lnTo>
                  <a:lnTo>
                    <a:pt x="1178" y="29"/>
                  </a:lnTo>
                  <a:lnTo>
                    <a:pt x="1216" y="20"/>
                  </a:lnTo>
                  <a:lnTo>
                    <a:pt x="1245" y="10"/>
                  </a:lnTo>
                  <a:lnTo>
                    <a:pt x="1273" y="1"/>
                  </a:lnTo>
                  <a:close/>
                </a:path>
              </a:pathLst>
            </a:cu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3446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7"/>
          <p:cNvSpPr txBox="1">
            <a:spLocks noGrp="1"/>
          </p:cNvSpPr>
          <p:nvPr>
            <p:ph type="subTitle" idx="1"/>
          </p:nvPr>
        </p:nvSpPr>
        <p:spPr>
          <a:xfrm>
            <a:off x="720000" y="170489"/>
            <a:ext cx="2110286" cy="277800"/>
          </a:xfrm>
          <a:prstGeom prst="rect">
            <a:avLst/>
          </a:prstGeom>
          <a:noFill/>
          <a:ln>
            <a:noFill/>
          </a:ln>
        </p:spPr>
        <p:txBody>
          <a:bodyPr spcFirstLastPara="1" wrap="square" lIns="0" tIns="91425" rIns="91425" bIns="91425" anchor="ctr" anchorCtr="0">
            <a:noAutofit/>
          </a:bodyPr>
          <a:lstStyle/>
          <a:p>
            <a:r>
              <a:rPr lang="en-US" sz="1000" b="1">
                <a:solidFill>
                  <a:schemeClr val="bg1"/>
                </a:solidFill>
                <a:latin typeface="Oswald"/>
                <a:ea typeface="Oswald"/>
                <a:cs typeface="Oswald"/>
                <a:sym typeface="Oswald"/>
              </a:rPr>
              <a:t>NGUYỄN TUẤN KIỆT – N18DCAT035</a:t>
            </a:r>
          </a:p>
          <a:p>
            <a:pPr marL="0" lvl="0" indent="0" algn="l" rtl="0">
              <a:spcBef>
                <a:spcPts val="0"/>
              </a:spcBef>
              <a:spcAft>
                <a:spcPts val="0"/>
              </a:spcAft>
              <a:buNone/>
            </a:pPr>
            <a:endParaRPr lang="en-US" sz="1000">
              <a:solidFill>
                <a:schemeClr val="dk2"/>
              </a:solidFill>
              <a:latin typeface="Oswald"/>
              <a:ea typeface="Oswald"/>
              <a:cs typeface="Oswald"/>
              <a:sym typeface="Oswald"/>
            </a:endParaRPr>
          </a:p>
        </p:txBody>
      </p:sp>
      <p:grpSp>
        <p:nvGrpSpPr>
          <p:cNvPr id="869" name="Google Shape;869;p47"/>
          <p:cNvGrpSpPr/>
          <p:nvPr/>
        </p:nvGrpSpPr>
        <p:grpSpPr>
          <a:xfrm>
            <a:off x="299286" y="189025"/>
            <a:ext cx="133205" cy="119344"/>
            <a:chOff x="222150" y="185025"/>
            <a:chExt cx="170100" cy="152400"/>
          </a:xfrm>
        </p:grpSpPr>
        <p:cxnSp>
          <p:nvCxnSpPr>
            <p:cNvPr id="870" name="Google Shape;870;p47"/>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71" name="Google Shape;871;p47"/>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872" name="Google Shape;872;p47"/>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873" name="Google Shape;873;p47"/>
          <p:cNvGrpSpPr/>
          <p:nvPr/>
        </p:nvGrpSpPr>
        <p:grpSpPr>
          <a:xfrm>
            <a:off x="286625" y="3999999"/>
            <a:ext cx="145867" cy="958251"/>
            <a:chOff x="286625" y="3923799"/>
            <a:chExt cx="145867" cy="958251"/>
          </a:xfrm>
        </p:grpSpPr>
        <p:sp>
          <p:nvSpPr>
            <p:cNvPr id="874" name="Google Shape;874;p47"/>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7"/>
            <p:cNvGrpSpPr/>
            <p:nvPr/>
          </p:nvGrpSpPr>
          <p:grpSpPr>
            <a:xfrm>
              <a:off x="298112" y="4342643"/>
              <a:ext cx="110182" cy="126862"/>
              <a:chOff x="281100" y="2027800"/>
              <a:chExt cx="140700" cy="162000"/>
            </a:xfrm>
          </p:grpSpPr>
          <p:sp>
            <p:nvSpPr>
              <p:cNvPr id="876" name="Google Shape;876;p47"/>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7" name="Google Shape;877;p47"/>
              <p:cNvGrpSpPr/>
              <p:nvPr/>
            </p:nvGrpSpPr>
            <p:grpSpPr>
              <a:xfrm>
                <a:off x="308875" y="2088450"/>
                <a:ext cx="85200" cy="40700"/>
                <a:chOff x="308875" y="2087000"/>
                <a:chExt cx="85200" cy="40700"/>
              </a:xfrm>
            </p:grpSpPr>
            <p:cxnSp>
              <p:nvCxnSpPr>
                <p:cNvPr id="878" name="Google Shape;878;p47"/>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879" name="Google Shape;879;p47"/>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80" name="Google Shape;880;p47"/>
            <p:cNvGrpSpPr/>
            <p:nvPr/>
          </p:nvGrpSpPr>
          <p:grpSpPr>
            <a:xfrm>
              <a:off x="286625" y="3923799"/>
              <a:ext cx="133200" cy="133200"/>
              <a:chOff x="286625" y="3648899"/>
              <a:chExt cx="133200" cy="133200"/>
            </a:xfrm>
          </p:grpSpPr>
          <p:sp>
            <p:nvSpPr>
              <p:cNvPr id="881" name="Google Shape;881;p47"/>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3" name="Google Shape;883;p47">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algn="r"/>
            <a:r>
              <a:rPr lang="en-US" sz="1000" b="1">
                <a:solidFill>
                  <a:schemeClr val="dk2"/>
                </a:solidFill>
                <a:latin typeface="Oswald"/>
                <a:ea typeface="Oswald"/>
                <a:cs typeface="Oswald"/>
                <a:sym typeface="Oswald"/>
              </a:rPr>
              <a:t>/var/log/message</a:t>
            </a:r>
          </a:p>
        </p:txBody>
      </p:sp>
      <p:sp>
        <p:nvSpPr>
          <p:cNvPr id="884" name="Google Shape;884;p47"/>
          <p:cNvSpPr txBox="1">
            <a:spLocks noGrp="1"/>
          </p:cNvSpPr>
          <p:nvPr>
            <p:ph type="title"/>
          </p:nvPr>
        </p:nvSpPr>
        <p:spPr>
          <a:xfrm>
            <a:off x="720000" y="540000"/>
            <a:ext cx="7203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tx2"/>
                </a:solidFill>
                <a:latin typeface="Oswald"/>
                <a:ea typeface="Oswald"/>
                <a:cs typeface="Oswald"/>
                <a:sym typeface="Oswald"/>
              </a:rPr>
              <a:t>/2.1 Kiến trúc của GrayLog</a:t>
            </a:r>
            <a:endParaRPr>
              <a:solidFill>
                <a:schemeClr val="tx2"/>
              </a:solidFill>
              <a:latin typeface="Oswald"/>
              <a:ea typeface="Oswald"/>
              <a:cs typeface="Oswald"/>
              <a:sym typeface="Oswald"/>
            </a:endParaRPr>
          </a:p>
        </p:txBody>
      </p:sp>
      <p:sp>
        <p:nvSpPr>
          <p:cNvPr id="887" name="Google Shape;887;p47"/>
          <p:cNvSpPr txBox="1"/>
          <p:nvPr/>
        </p:nvSpPr>
        <p:spPr>
          <a:xfrm>
            <a:off x="4717250" y="2101001"/>
            <a:ext cx="3633794" cy="3678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Fira Code"/>
                <a:ea typeface="Fira Code"/>
                <a:cs typeface="Fira Code"/>
                <a:sym typeface="Fira Code"/>
              </a:rPr>
              <a:t>Sử dụng MongoDB </a:t>
            </a:r>
            <a:r>
              <a:rPr lang="en-US">
                <a:solidFill>
                  <a:schemeClr val="dk2"/>
                </a:solidFill>
                <a:latin typeface="Fira Code"/>
                <a:ea typeface="Fira Code"/>
                <a:cs typeface="Fira Code"/>
                <a:sym typeface="Fira Code"/>
              </a:rPr>
              <a:t>v</a:t>
            </a:r>
            <a:r>
              <a:rPr lang="en">
                <a:solidFill>
                  <a:schemeClr val="dk2"/>
                </a:solidFill>
                <a:latin typeface="Fira Code"/>
                <a:ea typeface="Fira Code"/>
                <a:cs typeface="Fira Code"/>
                <a:sym typeface="Fira Code"/>
              </a:rPr>
              <a:t>à Elasticsearch</a:t>
            </a:r>
          </a:p>
        </p:txBody>
      </p:sp>
      <p:sp>
        <p:nvSpPr>
          <p:cNvPr id="892" name="Google Shape;892;p47"/>
          <p:cNvSpPr txBox="1"/>
          <p:nvPr/>
        </p:nvSpPr>
        <p:spPr>
          <a:xfrm>
            <a:off x="1023509" y="4181294"/>
            <a:ext cx="3027350" cy="38162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latin typeface="Fira Code"/>
                <a:ea typeface="Fira Code"/>
                <a:cs typeface="Fira Code"/>
                <a:sym typeface="Fira Code"/>
              </a:rPr>
              <a:t>Kiến trúc tối giản của Graylog</a:t>
            </a:r>
            <a:endParaRPr sz="1200" b="1">
              <a:solidFill>
                <a:schemeClr val="dk2"/>
              </a:solidFill>
              <a:latin typeface="Fira Code"/>
              <a:ea typeface="Fira Code"/>
              <a:cs typeface="Fira Code"/>
              <a:sym typeface="Fira Code"/>
            </a:endParaRPr>
          </a:p>
        </p:txBody>
      </p:sp>
      <p:sp>
        <p:nvSpPr>
          <p:cNvPr id="905" name="Google Shape;905;p47"/>
          <p:cNvSpPr txBox="1"/>
          <p:nvPr/>
        </p:nvSpPr>
        <p:spPr>
          <a:xfrm>
            <a:off x="4684786" y="1398150"/>
            <a:ext cx="3739213"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Fira Code"/>
                <a:ea typeface="Fira Code"/>
                <a:cs typeface="Fira Code"/>
                <a:sym typeface="Fira Code"/>
              </a:rPr>
              <a:t>Mã nguồn mở.</a:t>
            </a:r>
            <a:r>
              <a:rPr lang="en-US">
                <a:solidFill>
                  <a:schemeClr val="dk2"/>
                </a:solidFill>
                <a:latin typeface="Fira Code"/>
                <a:ea typeface="Fira Code"/>
                <a:cs typeface="Fira Code"/>
                <a:sym typeface="Fira Code"/>
              </a:rPr>
              <a:t>Đ</a:t>
            </a:r>
            <a:r>
              <a:rPr lang="en">
                <a:solidFill>
                  <a:schemeClr val="dk2"/>
                </a:solidFill>
                <a:latin typeface="Fira Code"/>
                <a:ea typeface="Fira Code"/>
                <a:cs typeface="Fira Code"/>
                <a:sym typeface="Fira Code"/>
              </a:rPr>
              <a:t>ược viết bằng Java.</a:t>
            </a:r>
            <a:endParaRPr>
              <a:solidFill>
                <a:schemeClr val="dk2"/>
              </a:solidFill>
              <a:latin typeface="Fira Code"/>
              <a:ea typeface="Fira Code"/>
              <a:cs typeface="Fira Code"/>
              <a:sym typeface="Fira Code"/>
            </a:endParaRPr>
          </a:p>
        </p:txBody>
      </p:sp>
      <p:sp>
        <p:nvSpPr>
          <p:cNvPr id="906" name="Google Shape;906;p47"/>
          <p:cNvSpPr/>
          <p:nvPr/>
        </p:nvSpPr>
        <p:spPr>
          <a:xfrm>
            <a:off x="4369400" y="1596300"/>
            <a:ext cx="176400" cy="176400"/>
          </a:xfrm>
          <a:prstGeom prst="ellipse">
            <a:avLst/>
          </a:prstGeom>
          <a:solidFill>
            <a:schemeClr val="accent3"/>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4369400" y="2210951"/>
            <a:ext cx="176400" cy="176400"/>
          </a:xfrm>
          <a:prstGeom prst="ellipse">
            <a:avLst/>
          </a:prstGeom>
          <a:solidFill>
            <a:schemeClr val="lt2"/>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4" name="Google Shape;914;p47"/>
          <p:cNvGrpSpPr/>
          <p:nvPr/>
        </p:nvGrpSpPr>
        <p:grpSpPr>
          <a:xfrm>
            <a:off x="7819199" y="752550"/>
            <a:ext cx="604800" cy="147600"/>
            <a:chOff x="7688649" y="828750"/>
            <a:chExt cx="604800" cy="147600"/>
          </a:xfrm>
        </p:grpSpPr>
        <p:sp>
          <p:nvSpPr>
            <p:cNvPr id="915" name="Google Shape;915;p47"/>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A7D787E-3144-40AC-AC1E-EEE4F4B06A07}"/>
              </a:ext>
            </a:extLst>
          </p:cNvPr>
          <p:cNvPicPr>
            <a:picLocks noChangeAspect="1"/>
          </p:cNvPicPr>
          <p:nvPr/>
        </p:nvPicPr>
        <p:blipFill>
          <a:blip r:embed="rId5"/>
          <a:stretch>
            <a:fillRect/>
          </a:stretch>
        </p:blipFill>
        <p:spPr>
          <a:xfrm>
            <a:off x="1000834" y="1256993"/>
            <a:ext cx="2919842" cy="2968573"/>
          </a:xfrm>
          <a:prstGeom prst="rect">
            <a:avLst/>
          </a:prstGeom>
        </p:spPr>
      </p:pic>
    </p:spTree>
    <p:extLst>
      <p:ext uri="{BB962C8B-B14F-4D97-AF65-F5344CB8AC3E}">
        <p14:creationId xmlns:p14="http://schemas.microsoft.com/office/powerpoint/2010/main" val="343753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1"/>
        <p:cNvGrpSpPr/>
        <p:nvPr/>
      </p:nvGrpSpPr>
      <p:grpSpPr>
        <a:xfrm>
          <a:off x="0" y="0"/>
          <a:ext cx="0" cy="0"/>
          <a:chOff x="0" y="0"/>
          <a:chExt cx="0" cy="0"/>
        </a:xfrm>
      </p:grpSpPr>
      <p:sp>
        <p:nvSpPr>
          <p:cNvPr id="1762" name="Google Shape;1762;p81"/>
          <p:cNvSpPr txBox="1">
            <a:spLocks noGrp="1"/>
          </p:cNvSpPr>
          <p:nvPr>
            <p:ph type="subTitle" idx="1"/>
          </p:nvPr>
        </p:nvSpPr>
        <p:spPr>
          <a:xfrm>
            <a:off x="796200" y="109800"/>
            <a:ext cx="2239894" cy="277800"/>
          </a:xfrm>
          <a:prstGeom prst="rect">
            <a:avLst/>
          </a:prstGeom>
          <a:noFill/>
          <a:ln>
            <a:noFill/>
          </a:ln>
        </p:spPr>
        <p:txBody>
          <a:bodyPr spcFirstLastPara="1" wrap="square" lIns="0" tIns="91425" rIns="91425" bIns="91425" anchor="ctr" anchorCtr="0">
            <a:noAutofit/>
          </a:bodyPr>
          <a:lstStyle/>
          <a:p>
            <a:r>
              <a:rPr lang="en-US" sz="1000" b="1">
                <a:solidFill>
                  <a:schemeClr val="bg1"/>
                </a:solidFill>
                <a:latin typeface="Oswald"/>
                <a:ea typeface="Oswald"/>
                <a:cs typeface="Oswald"/>
                <a:sym typeface="Oswald"/>
              </a:rPr>
              <a:t>NGUYỄN TUẤN KIỆT – N18DCAT035</a:t>
            </a:r>
          </a:p>
        </p:txBody>
      </p:sp>
      <p:grpSp>
        <p:nvGrpSpPr>
          <p:cNvPr id="1763" name="Google Shape;1763;p81"/>
          <p:cNvGrpSpPr/>
          <p:nvPr/>
        </p:nvGrpSpPr>
        <p:grpSpPr>
          <a:xfrm>
            <a:off x="299286" y="189025"/>
            <a:ext cx="133205" cy="119344"/>
            <a:chOff x="222150" y="185025"/>
            <a:chExt cx="170100" cy="152400"/>
          </a:xfrm>
        </p:grpSpPr>
        <p:cxnSp>
          <p:nvCxnSpPr>
            <p:cNvPr id="1764" name="Google Shape;1764;p81"/>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765" name="Google Shape;1765;p81"/>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1766" name="Google Shape;1766;p81"/>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1767" name="Google Shape;1767;p81"/>
          <p:cNvGrpSpPr/>
          <p:nvPr/>
        </p:nvGrpSpPr>
        <p:grpSpPr>
          <a:xfrm>
            <a:off x="286625" y="3999999"/>
            <a:ext cx="145867" cy="958251"/>
            <a:chOff x="286625" y="3923799"/>
            <a:chExt cx="145867" cy="958251"/>
          </a:xfrm>
        </p:grpSpPr>
        <p:sp>
          <p:nvSpPr>
            <p:cNvPr id="1768" name="Google Shape;1768;p81"/>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9" name="Google Shape;1769;p81"/>
            <p:cNvGrpSpPr/>
            <p:nvPr/>
          </p:nvGrpSpPr>
          <p:grpSpPr>
            <a:xfrm>
              <a:off x="298112" y="4342643"/>
              <a:ext cx="110182" cy="126862"/>
              <a:chOff x="281100" y="2027800"/>
              <a:chExt cx="140700" cy="162000"/>
            </a:xfrm>
          </p:grpSpPr>
          <p:sp>
            <p:nvSpPr>
              <p:cNvPr id="1770" name="Google Shape;1770;p81"/>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1" name="Google Shape;1771;p81"/>
              <p:cNvGrpSpPr/>
              <p:nvPr/>
            </p:nvGrpSpPr>
            <p:grpSpPr>
              <a:xfrm>
                <a:off x="308875" y="2088450"/>
                <a:ext cx="85200" cy="40700"/>
                <a:chOff x="308875" y="2087000"/>
                <a:chExt cx="85200" cy="40700"/>
              </a:xfrm>
            </p:grpSpPr>
            <p:cxnSp>
              <p:nvCxnSpPr>
                <p:cNvPr id="1772" name="Google Shape;1772;p81"/>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1773" name="Google Shape;1773;p81"/>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774" name="Google Shape;1774;p81"/>
            <p:cNvGrpSpPr/>
            <p:nvPr/>
          </p:nvGrpSpPr>
          <p:grpSpPr>
            <a:xfrm>
              <a:off x="286625" y="3923799"/>
              <a:ext cx="133200" cy="133200"/>
              <a:chOff x="286625" y="3648899"/>
              <a:chExt cx="133200" cy="133200"/>
            </a:xfrm>
          </p:grpSpPr>
          <p:sp>
            <p:nvSpPr>
              <p:cNvPr id="1775" name="Google Shape;1775;p81"/>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81"/>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7" name="Google Shape;1777;p81">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algn="r"/>
            <a:r>
              <a:rPr lang="en-US" sz="1000" b="1">
                <a:solidFill>
                  <a:schemeClr val="dk2"/>
                </a:solidFill>
                <a:latin typeface="Oswald"/>
                <a:ea typeface="Oswald"/>
                <a:cs typeface="Oswald"/>
                <a:sym typeface="Oswald"/>
              </a:rPr>
              <a:t>/var/log/message</a:t>
            </a:r>
          </a:p>
        </p:txBody>
      </p:sp>
      <p:sp>
        <p:nvSpPr>
          <p:cNvPr id="1778" name="Google Shape;1778;p81">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1"/>
          <p:cNvSpPr txBox="1">
            <a:spLocks noGrp="1"/>
          </p:cNvSpPr>
          <p:nvPr>
            <p:ph type="title"/>
          </p:nvPr>
        </p:nvSpPr>
        <p:spPr>
          <a:xfrm>
            <a:off x="720000" y="540000"/>
            <a:ext cx="6145144" cy="5529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tx2"/>
                </a:solidFill>
              </a:rPr>
              <a:t>2.2 Các thành phần của GrayLog</a:t>
            </a:r>
            <a:endParaRPr>
              <a:solidFill>
                <a:schemeClr val="tx2"/>
              </a:solidFill>
            </a:endParaRPr>
          </a:p>
        </p:txBody>
      </p:sp>
      <p:sp>
        <p:nvSpPr>
          <p:cNvPr id="1780" name="Google Shape;1780;p81">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81">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1">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81">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5" name="Google Shape;1785;p81"/>
          <p:cNvGrpSpPr/>
          <p:nvPr/>
        </p:nvGrpSpPr>
        <p:grpSpPr>
          <a:xfrm>
            <a:off x="7819199" y="752550"/>
            <a:ext cx="604800" cy="147600"/>
            <a:chOff x="7688649" y="828750"/>
            <a:chExt cx="604800" cy="147600"/>
          </a:xfrm>
        </p:grpSpPr>
        <p:sp>
          <p:nvSpPr>
            <p:cNvPr id="1786" name="Google Shape;1786;p81"/>
            <p:cNvSpPr/>
            <p:nvPr/>
          </p:nvSpPr>
          <p:spPr>
            <a:xfrm>
              <a:off x="81458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81"/>
            <p:cNvSpPr/>
            <p:nvPr/>
          </p:nvSpPr>
          <p:spPr>
            <a:xfrm>
              <a:off x="79172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81"/>
            <p:cNvSpPr/>
            <p:nvPr/>
          </p:nvSpPr>
          <p:spPr>
            <a:xfrm>
              <a:off x="7688649" y="828750"/>
              <a:ext cx="147600" cy="147600"/>
            </a:xfrm>
            <a:prstGeom prst="ellipse">
              <a:avLst/>
            </a:prstGeom>
            <a:solidFill>
              <a:srgbClr val="29283D"/>
            </a:solidFill>
            <a:ln>
              <a:noFill/>
            </a:ln>
            <a:effectLst>
              <a:outerShdw blurRad="57150" dist="19050" dir="540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25B13407-C8D2-4417-914D-DC2D8250C35F}"/>
              </a:ext>
            </a:extLst>
          </p:cNvPr>
          <p:cNvPicPr>
            <a:picLocks noChangeAspect="1"/>
          </p:cNvPicPr>
          <p:nvPr/>
        </p:nvPicPr>
        <p:blipFill>
          <a:blip r:embed="rId5"/>
          <a:stretch>
            <a:fillRect/>
          </a:stretch>
        </p:blipFill>
        <p:spPr>
          <a:xfrm>
            <a:off x="720000" y="1225115"/>
            <a:ext cx="8048626" cy="3018235"/>
          </a:xfrm>
          <a:prstGeom prst="rect">
            <a:avLst/>
          </a:prstGeom>
        </p:spPr>
      </p:pic>
    </p:spTree>
    <p:extLst>
      <p:ext uri="{BB962C8B-B14F-4D97-AF65-F5344CB8AC3E}">
        <p14:creationId xmlns:p14="http://schemas.microsoft.com/office/powerpoint/2010/main" val="131680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73"/>
        <p:cNvGrpSpPr/>
        <p:nvPr/>
      </p:nvGrpSpPr>
      <p:grpSpPr>
        <a:xfrm>
          <a:off x="0" y="0"/>
          <a:ext cx="0" cy="0"/>
          <a:chOff x="0" y="0"/>
          <a:chExt cx="0" cy="0"/>
        </a:xfrm>
      </p:grpSpPr>
      <p:grpSp>
        <p:nvGrpSpPr>
          <p:cNvPr id="4574" name="Google Shape;4574;p96"/>
          <p:cNvGrpSpPr/>
          <p:nvPr/>
        </p:nvGrpSpPr>
        <p:grpSpPr>
          <a:xfrm>
            <a:off x="299286" y="189025"/>
            <a:ext cx="133205" cy="119344"/>
            <a:chOff x="222150" y="185025"/>
            <a:chExt cx="170100" cy="152400"/>
          </a:xfrm>
        </p:grpSpPr>
        <p:cxnSp>
          <p:nvCxnSpPr>
            <p:cNvPr id="4575" name="Google Shape;4575;p96"/>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576" name="Google Shape;4576;p96"/>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577" name="Google Shape;4577;p96"/>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578" name="Google Shape;4578;p96"/>
          <p:cNvGrpSpPr/>
          <p:nvPr/>
        </p:nvGrpSpPr>
        <p:grpSpPr>
          <a:xfrm>
            <a:off x="286625" y="3999999"/>
            <a:ext cx="145867" cy="958251"/>
            <a:chOff x="286625" y="3923799"/>
            <a:chExt cx="145867" cy="958251"/>
          </a:xfrm>
        </p:grpSpPr>
        <p:sp>
          <p:nvSpPr>
            <p:cNvPr id="4579" name="Google Shape;4579;p96"/>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0" name="Google Shape;4580;p96"/>
            <p:cNvGrpSpPr/>
            <p:nvPr/>
          </p:nvGrpSpPr>
          <p:grpSpPr>
            <a:xfrm>
              <a:off x="298112" y="4342643"/>
              <a:ext cx="110182" cy="126862"/>
              <a:chOff x="281100" y="2027800"/>
              <a:chExt cx="140700" cy="162000"/>
            </a:xfrm>
          </p:grpSpPr>
          <p:sp>
            <p:nvSpPr>
              <p:cNvPr id="4581" name="Google Shape;4581;p96"/>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2" name="Google Shape;4582;p96"/>
              <p:cNvGrpSpPr/>
              <p:nvPr/>
            </p:nvGrpSpPr>
            <p:grpSpPr>
              <a:xfrm>
                <a:off x="308875" y="2088450"/>
                <a:ext cx="85200" cy="40700"/>
                <a:chOff x="308875" y="2087000"/>
                <a:chExt cx="85200" cy="40700"/>
              </a:xfrm>
            </p:grpSpPr>
            <p:cxnSp>
              <p:nvCxnSpPr>
                <p:cNvPr id="4583" name="Google Shape;4583;p96"/>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4584" name="Google Shape;4584;p96"/>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585" name="Google Shape;4585;p96"/>
            <p:cNvGrpSpPr/>
            <p:nvPr/>
          </p:nvGrpSpPr>
          <p:grpSpPr>
            <a:xfrm>
              <a:off x="286625" y="3923799"/>
              <a:ext cx="133200" cy="133200"/>
              <a:chOff x="286625" y="3648899"/>
              <a:chExt cx="133200" cy="133200"/>
            </a:xfrm>
          </p:grpSpPr>
          <p:sp>
            <p:nvSpPr>
              <p:cNvPr id="4586" name="Google Shape;4586;p96"/>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96"/>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88" name="Google Shape;4588;p96">
            <a:hlinkClick r:id="rId3"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96"/>
          <p:cNvSpPr txBox="1">
            <a:spLocks noGrp="1"/>
          </p:cNvSpPr>
          <p:nvPr>
            <p:ph type="subTitle" idx="3"/>
          </p:nvPr>
        </p:nvSpPr>
        <p:spPr>
          <a:xfrm>
            <a:off x="796199" y="1549814"/>
            <a:ext cx="6726169" cy="469596"/>
          </a:xfrm>
          <a:prstGeom prst="rect">
            <a:avLst/>
          </a:prstGeom>
        </p:spPr>
        <p:txBody>
          <a:bodyPr spcFirstLastPara="1" wrap="square" lIns="0" tIns="91425" rIns="91425" bIns="91425" anchor="t" anchorCtr="0">
            <a:noAutofit/>
          </a:bodyPr>
          <a:lstStyle/>
          <a:p>
            <a:pPr marL="457200" lvl="0" indent="-317500" algn="l" rtl="0">
              <a:spcBef>
                <a:spcPts val="0"/>
              </a:spcBef>
              <a:spcAft>
                <a:spcPts val="0"/>
              </a:spcAft>
              <a:buSzPts val="1400"/>
              <a:buChar char="●"/>
            </a:pPr>
            <a:r>
              <a:rPr lang="en-US">
                <a:uFill>
                  <a:noFill/>
                </a:uFill>
              </a:rPr>
              <a:t>Các giao thức và định dạng chuẩn: Syslog,JSON,...</a:t>
            </a:r>
            <a:endParaRPr/>
          </a:p>
        </p:txBody>
      </p:sp>
      <p:sp>
        <p:nvSpPr>
          <p:cNvPr id="4591" name="Google Shape;4591;p96"/>
          <p:cNvSpPr txBox="1">
            <a:spLocks noGrp="1"/>
          </p:cNvSpPr>
          <p:nvPr>
            <p:ph type="title"/>
          </p:nvPr>
        </p:nvSpPr>
        <p:spPr>
          <a:xfrm>
            <a:off x="720000" y="540000"/>
            <a:ext cx="5741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tx2"/>
                </a:solidFill>
              </a:rPr>
              <a:t>2.3 Các tính năng của GrayLog</a:t>
            </a:r>
            <a:endParaRPr>
              <a:solidFill>
                <a:schemeClr val="tx2"/>
              </a:solidFill>
            </a:endParaRPr>
          </a:p>
        </p:txBody>
      </p:sp>
      <p:sp>
        <p:nvSpPr>
          <p:cNvPr id="4592" name="Google Shape;4592;p96"/>
          <p:cNvSpPr txBox="1">
            <a:spLocks noGrp="1"/>
          </p:cNvSpPr>
          <p:nvPr>
            <p:ph type="subTitle" idx="2"/>
          </p:nvPr>
        </p:nvSpPr>
        <p:spPr>
          <a:xfrm>
            <a:off x="732349" y="1265100"/>
            <a:ext cx="4966200" cy="2613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/Thu tập log</a:t>
            </a:r>
            <a:endParaRPr/>
          </a:p>
        </p:txBody>
      </p:sp>
      <p:sp>
        <p:nvSpPr>
          <p:cNvPr id="4593" name="Google Shape;4593;p96"/>
          <p:cNvSpPr txBox="1">
            <a:spLocks noGrp="1"/>
          </p:cNvSpPr>
          <p:nvPr>
            <p:ph type="subTitle" idx="4"/>
          </p:nvPr>
        </p:nvSpPr>
        <p:spPr>
          <a:xfrm>
            <a:off x="732337" y="2079695"/>
            <a:ext cx="4966200" cy="41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/Xử lý</a:t>
            </a:r>
            <a:endParaRPr/>
          </a:p>
        </p:txBody>
      </p:sp>
      <p:sp>
        <p:nvSpPr>
          <p:cNvPr id="4594" name="Google Shape;4594;p96"/>
          <p:cNvSpPr txBox="1">
            <a:spLocks noGrp="1"/>
          </p:cNvSpPr>
          <p:nvPr>
            <p:ph type="subTitle" idx="5"/>
          </p:nvPr>
        </p:nvSpPr>
        <p:spPr>
          <a:xfrm>
            <a:off x="719999" y="2482808"/>
            <a:ext cx="7481025" cy="469596"/>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uFill>
                  <a:noFill/>
                </a:uFill>
                <a:hlinkClick r:id="rId4"/>
              </a:rPr>
              <a:t>Xử lý log đã nhận được thực hiện trong các Streams của Graylog </a:t>
            </a:r>
            <a:endParaRPr/>
          </a:p>
        </p:txBody>
      </p:sp>
      <p:sp>
        <p:nvSpPr>
          <p:cNvPr id="4595" name="Google Shape;4595;p96">
            <a:hlinkClick r:id="rId3"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96">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96">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96"/>
          <p:cNvSpPr txBox="1"/>
          <p:nvPr/>
        </p:nvSpPr>
        <p:spPr>
          <a:xfrm>
            <a:off x="796200" y="109800"/>
            <a:ext cx="2975700" cy="277800"/>
          </a:xfrm>
          <a:prstGeom prst="rect">
            <a:avLst/>
          </a:prstGeom>
          <a:noFill/>
          <a:ln>
            <a:noFill/>
          </a:ln>
        </p:spPr>
        <p:txBody>
          <a:bodyPr spcFirstLastPara="1" wrap="square" lIns="0" tIns="91425" rIns="91425" bIns="91425" anchor="ctr" anchorCtr="0">
            <a:noAutofit/>
          </a:bodyPr>
          <a:lstStyle/>
          <a:p>
            <a:r>
              <a:rPr lang="en-US" sz="1000" b="1">
                <a:solidFill>
                  <a:schemeClr val="bg1"/>
                </a:solidFill>
                <a:latin typeface="Oswald"/>
                <a:ea typeface="Oswald"/>
                <a:cs typeface="Oswald"/>
                <a:sym typeface="Oswald"/>
              </a:rPr>
              <a:t>NGUYỄN TUẤN KIỆT – N18DCAT035</a:t>
            </a:r>
          </a:p>
        </p:txBody>
      </p:sp>
      <p:sp>
        <p:nvSpPr>
          <p:cNvPr id="4599" name="Google Shape;4599;p96">
            <a:hlinkClick r:id="rId5" action="ppaction://hlinksldjump"/>
          </p:cNvPr>
          <p:cNvSpPr txBox="1"/>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algn="r"/>
            <a:r>
              <a:rPr lang="en-US" sz="1000" b="1">
                <a:solidFill>
                  <a:schemeClr val="dk2"/>
                </a:solidFill>
                <a:latin typeface="Oswald"/>
                <a:ea typeface="Oswald"/>
                <a:cs typeface="Oswald"/>
                <a:sym typeface="Oswald"/>
              </a:rPr>
              <a:t>/var/log/message</a:t>
            </a:r>
          </a:p>
        </p:txBody>
      </p:sp>
      <p:sp>
        <p:nvSpPr>
          <p:cNvPr id="30" name="Google Shape;4593;p96">
            <a:extLst>
              <a:ext uri="{FF2B5EF4-FFF2-40B4-BE49-F238E27FC236}">
                <a16:creationId xmlns:a16="http://schemas.microsoft.com/office/drawing/2014/main" id="{F605D68D-B08B-4BE6-9187-6BFD48BC02DA}"/>
              </a:ext>
            </a:extLst>
          </p:cNvPr>
          <p:cNvSpPr txBox="1">
            <a:spLocks/>
          </p:cNvSpPr>
          <p:nvPr/>
        </p:nvSpPr>
        <p:spPr>
          <a:xfrm>
            <a:off x="719999" y="3075221"/>
            <a:ext cx="4966200" cy="418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None/>
              <a:defRPr sz="2000" b="1" i="0" u="none" strike="noStrike" cap="none">
                <a:solidFill>
                  <a:schemeClr val="dk2"/>
                </a:solidFill>
                <a:latin typeface="Oswald"/>
                <a:ea typeface="Oswald"/>
                <a:cs typeface="Oswald"/>
                <a:sym typeface="Oswald"/>
              </a:defRPr>
            </a:lvl1pPr>
            <a:lvl2pPr marL="914400" marR="0" lvl="1"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r>
              <a:rPr lang="en-US"/>
              <a:t>/Chuyển tiếp và lưu trữ</a:t>
            </a:r>
          </a:p>
        </p:txBody>
      </p:sp>
      <p:sp>
        <p:nvSpPr>
          <p:cNvPr id="31" name="Google Shape;4594;p96">
            <a:extLst>
              <a:ext uri="{FF2B5EF4-FFF2-40B4-BE49-F238E27FC236}">
                <a16:creationId xmlns:a16="http://schemas.microsoft.com/office/drawing/2014/main" id="{01BC004C-8C2A-46E4-A2B5-49621A411C73}"/>
              </a:ext>
            </a:extLst>
          </p:cNvPr>
          <p:cNvSpPr txBox="1">
            <a:spLocks/>
          </p:cNvSpPr>
          <p:nvPr/>
        </p:nvSpPr>
        <p:spPr>
          <a:xfrm>
            <a:off x="719998" y="3462645"/>
            <a:ext cx="7359583" cy="9372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50800" lvl="0" indent="-317500" algn="l" rtl="0">
              <a:lnSpc>
                <a:spcPct val="115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r>
              <a:rPr lang="en-US">
                <a:uFill>
                  <a:noFill/>
                </a:uFill>
              </a:rPr>
              <a:t>Có thể chuyển tiếp log để các hệ thống khác, hoặc lưu trữ trên bộ nhớ cục bộ</a:t>
            </a:r>
            <a:endParaRPr lang="en-US"/>
          </a:p>
        </p:txBody>
      </p:sp>
    </p:spTree>
    <p:extLst>
      <p:ext uri="{BB962C8B-B14F-4D97-AF65-F5344CB8AC3E}">
        <p14:creationId xmlns:p14="http://schemas.microsoft.com/office/powerpoint/2010/main" val="33693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3"/>
          <p:cNvSpPr txBox="1">
            <a:spLocks noGrp="1"/>
          </p:cNvSpPr>
          <p:nvPr>
            <p:ph type="subTitle" idx="1"/>
          </p:nvPr>
        </p:nvSpPr>
        <p:spPr>
          <a:xfrm>
            <a:off x="724762" y="114620"/>
            <a:ext cx="4290150" cy="277800"/>
          </a:xfrm>
          <a:prstGeom prst="rect">
            <a:avLst/>
          </a:prstGeom>
          <a:noFill/>
          <a:ln>
            <a:noFill/>
          </a:ln>
        </p:spPr>
        <p:txBody>
          <a:bodyPr spcFirstLastPara="1" wrap="square" lIns="0" tIns="91425" rIns="91425" bIns="91425" anchor="ctr" anchorCtr="0">
            <a:noAutofit/>
          </a:bodyPr>
          <a:lstStyle/>
          <a:p>
            <a:pPr algn="l"/>
            <a:r>
              <a:rPr lang="en-US" sz="1000" b="1">
                <a:solidFill>
                  <a:schemeClr val="bg1"/>
                </a:solidFill>
                <a:latin typeface="Oswald"/>
                <a:ea typeface="Oswald"/>
                <a:cs typeface="Oswald"/>
                <a:sym typeface="Oswald"/>
              </a:rPr>
              <a:t>NGUYỄN TUẤN KIỆT – N18DCAT035</a:t>
            </a:r>
          </a:p>
        </p:txBody>
      </p:sp>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3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algn="r"/>
            <a:r>
              <a:rPr lang="en-US" sz="1000" b="1">
                <a:solidFill>
                  <a:schemeClr val="dk2"/>
                </a:solidFill>
                <a:latin typeface="Oswald"/>
                <a:ea typeface="Oswald"/>
                <a:cs typeface="Oswald"/>
                <a:sym typeface="Oswald"/>
              </a:rPr>
              <a:t>/var/log/message</a:t>
            </a: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txBox="1">
            <a:spLocks noGrp="1"/>
          </p:cNvSpPr>
          <p:nvPr>
            <p:ph type="title"/>
          </p:nvPr>
        </p:nvSpPr>
        <p:spPr>
          <a:xfrm>
            <a:off x="1796250" y="1266475"/>
            <a:ext cx="5551500" cy="130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&lt;</a:t>
            </a:r>
            <a:r>
              <a:rPr lang="en">
                <a:solidFill>
                  <a:schemeClr val="tx2"/>
                </a:solidFill>
              </a:rPr>
              <a:t>DEMO</a:t>
            </a:r>
            <a:r>
              <a:rPr lang="en"/>
              <a:t>!&gt;</a:t>
            </a:r>
            <a:endParaRPr/>
          </a:p>
        </p:txBody>
      </p:sp>
      <p:cxnSp>
        <p:nvCxnSpPr>
          <p:cNvPr id="520" name="Google Shape;520;p33"/>
          <p:cNvCxnSpPr/>
          <p:nvPr/>
        </p:nvCxnSpPr>
        <p:spPr>
          <a:xfrm>
            <a:off x="1089213" y="1266463"/>
            <a:ext cx="740100" cy="0"/>
          </a:xfrm>
          <a:prstGeom prst="straightConnector1">
            <a:avLst/>
          </a:prstGeom>
          <a:noFill/>
          <a:ln w="9525" cap="flat" cmpd="sng">
            <a:solidFill>
              <a:schemeClr val="dk2"/>
            </a:solidFill>
            <a:prstDash val="solid"/>
            <a:round/>
            <a:headEnd type="none" w="med" len="med"/>
            <a:tailEnd type="stealth" w="med" len="med"/>
          </a:ln>
        </p:spPr>
      </p:cxnSp>
      <p:cxnSp>
        <p:nvCxnSpPr>
          <p:cNvPr id="521" name="Google Shape;521;p33"/>
          <p:cNvCxnSpPr/>
          <p:nvPr/>
        </p:nvCxnSpPr>
        <p:spPr>
          <a:xfrm>
            <a:off x="7314663" y="3889713"/>
            <a:ext cx="740100" cy="0"/>
          </a:xfrm>
          <a:prstGeom prst="straightConnector1">
            <a:avLst/>
          </a:prstGeom>
          <a:noFill/>
          <a:ln w="9525" cap="flat" cmpd="sng">
            <a:solidFill>
              <a:schemeClr val="dk2"/>
            </a:solidFill>
            <a:prstDash val="solid"/>
            <a:round/>
            <a:headEnd type="none" w="med" len="med"/>
            <a:tailEnd type="stealth" w="med" len="med"/>
          </a:ln>
        </p:spPr>
      </p:cxn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53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3"/>
          <p:cNvSpPr txBox="1">
            <a:spLocks noGrp="1"/>
          </p:cNvSpPr>
          <p:nvPr>
            <p:ph type="subTitle" idx="1"/>
          </p:nvPr>
        </p:nvSpPr>
        <p:spPr>
          <a:xfrm>
            <a:off x="724762" y="114620"/>
            <a:ext cx="4290150" cy="277800"/>
          </a:xfrm>
          <a:prstGeom prst="rect">
            <a:avLst/>
          </a:prstGeom>
          <a:noFill/>
          <a:ln>
            <a:noFill/>
          </a:ln>
        </p:spPr>
        <p:txBody>
          <a:bodyPr spcFirstLastPara="1" wrap="square" lIns="0" tIns="91425" rIns="91425" bIns="91425" anchor="ctr" anchorCtr="0">
            <a:noAutofit/>
          </a:bodyPr>
          <a:lstStyle/>
          <a:p>
            <a:pPr algn="l"/>
            <a:r>
              <a:rPr lang="en-US" sz="1000" b="1">
                <a:solidFill>
                  <a:schemeClr val="bg1"/>
                </a:solidFill>
                <a:latin typeface="Oswald"/>
                <a:ea typeface="Oswald"/>
                <a:cs typeface="Oswald"/>
                <a:sym typeface="Oswald"/>
              </a:rPr>
              <a:t>NGUYỄN TUẤN KIỆT – N18DCAT035</a:t>
            </a:r>
          </a:p>
        </p:txBody>
      </p:sp>
      <p:grpSp>
        <p:nvGrpSpPr>
          <p:cNvPr id="495" name="Google Shape;495;p33"/>
          <p:cNvGrpSpPr/>
          <p:nvPr/>
        </p:nvGrpSpPr>
        <p:grpSpPr>
          <a:xfrm>
            <a:off x="299286" y="189025"/>
            <a:ext cx="133205" cy="119344"/>
            <a:chOff x="222150" y="185025"/>
            <a:chExt cx="170100" cy="152400"/>
          </a:xfrm>
        </p:grpSpPr>
        <p:cxnSp>
          <p:nvCxnSpPr>
            <p:cNvPr id="496" name="Google Shape;496;p33"/>
            <p:cNvCxnSpPr/>
            <p:nvPr/>
          </p:nvCxnSpPr>
          <p:spPr>
            <a:xfrm>
              <a:off x="222150" y="1850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7" name="Google Shape;497;p33"/>
            <p:cNvCxnSpPr/>
            <p:nvPr/>
          </p:nvCxnSpPr>
          <p:spPr>
            <a:xfrm>
              <a:off x="222150" y="337425"/>
              <a:ext cx="170100" cy="0"/>
            </a:xfrm>
            <a:prstGeom prst="straightConnector1">
              <a:avLst/>
            </a:prstGeom>
            <a:noFill/>
            <a:ln w="9525" cap="rnd" cmpd="sng">
              <a:solidFill>
                <a:schemeClr val="dk2"/>
              </a:solidFill>
              <a:prstDash val="solid"/>
              <a:round/>
              <a:headEnd type="none" w="med" len="med"/>
              <a:tailEnd type="none" w="med" len="med"/>
            </a:ln>
          </p:spPr>
        </p:cxnSp>
        <p:cxnSp>
          <p:nvCxnSpPr>
            <p:cNvPr id="498" name="Google Shape;498;p33"/>
            <p:cNvCxnSpPr/>
            <p:nvPr/>
          </p:nvCxnSpPr>
          <p:spPr>
            <a:xfrm>
              <a:off x="222150" y="261225"/>
              <a:ext cx="170100" cy="0"/>
            </a:xfrm>
            <a:prstGeom prst="straightConnector1">
              <a:avLst/>
            </a:prstGeom>
            <a:noFill/>
            <a:ln w="9525" cap="rnd" cmpd="sng">
              <a:solidFill>
                <a:schemeClr val="dk2"/>
              </a:solidFill>
              <a:prstDash val="solid"/>
              <a:round/>
              <a:headEnd type="none" w="med" len="med"/>
              <a:tailEnd type="none" w="med" len="med"/>
            </a:ln>
          </p:spPr>
        </p:cxnSp>
      </p:grpSp>
      <p:grpSp>
        <p:nvGrpSpPr>
          <p:cNvPr id="499" name="Google Shape;499;p33"/>
          <p:cNvGrpSpPr/>
          <p:nvPr/>
        </p:nvGrpSpPr>
        <p:grpSpPr>
          <a:xfrm>
            <a:off x="286625" y="3999999"/>
            <a:ext cx="145867" cy="958251"/>
            <a:chOff x="286625" y="3923799"/>
            <a:chExt cx="145867" cy="958251"/>
          </a:xfrm>
        </p:grpSpPr>
        <p:sp>
          <p:nvSpPr>
            <p:cNvPr id="500" name="Google Shape;500;p33"/>
            <p:cNvSpPr/>
            <p:nvPr/>
          </p:nvSpPr>
          <p:spPr>
            <a:xfrm>
              <a:off x="299292" y="4755150"/>
              <a:ext cx="133200" cy="126900"/>
            </a:xfrm>
            <a:prstGeom prst="star5">
              <a:avLst>
                <a:gd name="adj" fmla="val 25435"/>
                <a:gd name="hf" fmla="val 105146"/>
                <a:gd name="vf" fmla="val 11055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3"/>
            <p:cNvGrpSpPr/>
            <p:nvPr/>
          </p:nvGrpSpPr>
          <p:grpSpPr>
            <a:xfrm>
              <a:off x="298112" y="4342643"/>
              <a:ext cx="110182" cy="126862"/>
              <a:chOff x="281100" y="2027800"/>
              <a:chExt cx="140700" cy="162000"/>
            </a:xfrm>
          </p:grpSpPr>
          <p:sp>
            <p:nvSpPr>
              <p:cNvPr id="502" name="Google Shape;502;p33"/>
              <p:cNvSpPr/>
              <p:nvPr/>
            </p:nvSpPr>
            <p:spPr>
              <a:xfrm>
                <a:off x="281100" y="2027800"/>
                <a:ext cx="140700" cy="1620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33"/>
              <p:cNvGrpSpPr/>
              <p:nvPr/>
            </p:nvGrpSpPr>
            <p:grpSpPr>
              <a:xfrm>
                <a:off x="308875" y="2088450"/>
                <a:ext cx="85200" cy="40700"/>
                <a:chOff x="308875" y="2087000"/>
                <a:chExt cx="85200" cy="40700"/>
              </a:xfrm>
            </p:grpSpPr>
            <p:cxnSp>
              <p:nvCxnSpPr>
                <p:cNvPr id="504" name="Google Shape;504;p33"/>
                <p:cNvCxnSpPr/>
                <p:nvPr/>
              </p:nvCxnSpPr>
              <p:spPr>
                <a:xfrm>
                  <a:off x="308875" y="2087000"/>
                  <a:ext cx="85200" cy="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3"/>
                <p:cNvCxnSpPr/>
                <p:nvPr/>
              </p:nvCxnSpPr>
              <p:spPr>
                <a:xfrm>
                  <a:off x="308875" y="2127700"/>
                  <a:ext cx="85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6" name="Google Shape;506;p33"/>
            <p:cNvGrpSpPr/>
            <p:nvPr/>
          </p:nvGrpSpPr>
          <p:grpSpPr>
            <a:xfrm>
              <a:off x="286625" y="3923799"/>
              <a:ext cx="133200" cy="133200"/>
              <a:chOff x="286625" y="3648899"/>
              <a:chExt cx="133200" cy="133200"/>
            </a:xfrm>
          </p:grpSpPr>
          <p:sp>
            <p:nvSpPr>
              <p:cNvPr id="507" name="Google Shape;507;p33"/>
              <p:cNvSpPr/>
              <p:nvPr/>
            </p:nvSpPr>
            <p:spPr>
              <a:xfrm>
                <a:off x="286625" y="3648899"/>
                <a:ext cx="133200" cy="133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319164" y="3681436"/>
                <a:ext cx="68100" cy="68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9" name="Google Shape;509;p33">
            <a:hlinkClick r:id="rId3" action="ppaction://hlinksldjump"/>
          </p:cNvPr>
          <p:cNvSpPr txBox="1">
            <a:spLocks noGrp="1"/>
          </p:cNvSpPr>
          <p:nvPr>
            <p:ph type="subTitle" idx="2"/>
          </p:nvPr>
        </p:nvSpPr>
        <p:spPr>
          <a:xfrm>
            <a:off x="7791350" y="4755900"/>
            <a:ext cx="1066200" cy="277800"/>
          </a:xfrm>
          <a:prstGeom prst="rect">
            <a:avLst/>
          </a:prstGeom>
          <a:noFill/>
          <a:ln>
            <a:noFill/>
          </a:ln>
        </p:spPr>
        <p:txBody>
          <a:bodyPr spcFirstLastPara="1" wrap="square" lIns="91425" tIns="91425" rIns="0" bIns="91425" anchor="ctr" anchorCtr="0">
            <a:noAutofit/>
          </a:bodyPr>
          <a:lstStyle/>
          <a:p>
            <a:pPr algn="r"/>
            <a:r>
              <a:rPr lang="en-US" sz="1000" b="1">
                <a:solidFill>
                  <a:schemeClr val="dk2"/>
                </a:solidFill>
                <a:latin typeface="Oswald"/>
                <a:ea typeface="Oswald"/>
                <a:cs typeface="Oswald"/>
                <a:sym typeface="Oswald"/>
              </a:rPr>
              <a:t>/var/log/message</a:t>
            </a:r>
          </a:p>
        </p:txBody>
      </p:sp>
      <p:sp>
        <p:nvSpPr>
          <p:cNvPr id="510" name="Google Shape;510;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a:hlinkClick r:id="rId4" action="ppaction://hlinksldjump"/>
          </p:cNvPr>
          <p:cNvSpPr/>
          <p:nvPr/>
        </p:nvSpPr>
        <p:spPr>
          <a:xfrm>
            <a:off x="282938" y="169500"/>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a:hlinkClick r:id="rId4" action="ppaction://hlinksldjump"/>
          </p:cNvPr>
          <p:cNvSpPr/>
          <p:nvPr/>
        </p:nvSpPr>
        <p:spPr>
          <a:xfrm>
            <a:off x="276600" y="439992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a:hlinkClick r:id="" action="ppaction://noaction"/>
          </p:cNvPr>
          <p:cNvSpPr/>
          <p:nvPr/>
        </p:nvSpPr>
        <p:spPr>
          <a:xfrm>
            <a:off x="276600" y="39926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a:hlinkClick r:id="" action="ppaction://noaction"/>
          </p:cNvPr>
          <p:cNvSpPr/>
          <p:nvPr/>
        </p:nvSpPr>
        <p:spPr>
          <a:xfrm>
            <a:off x="276600" y="4821475"/>
            <a:ext cx="165900" cy="15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64;p90">
            <a:extLst>
              <a:ext uri="{FF2B5EF4-FFF2-40B4-BE49-F238E27FC236}">
                <a16:creationId xmlns:a16="http://schemas.microsoft.com/office/drawing/2014/main" id="{61DDE17D-B730-431C-9A09-D4C48C962CF9}"/>
              </a:ext>
            </a:extLst>
          </p:cNvPr>
          <p:cNvSpPr txBox="1">
            <a:spLocks/>
          </p:cNvSpPr>
          <p:nvPr/>
        </p:nvSpPr>
        <p:spPr>
          <a:xfrm>
            <a:off x="1047946" y="967072"/>
            <a:ext cx="3492563" cy="104563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swald"/>
              <a:buNone/>
              <a:defRPr sz="9600" b="1"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1" i="0" u="none" strike="noStrike" cap="none">
                <a:solidFill>
                  <a:schemeClr val="dk2"/>
                </a:solidFill>
                <a:latin typeface="Oswald"/>
                <a:ea typeface="Oswald"/>
                <a:cs typeface="Oswald"/>
                <a:sym typeface="Oswald"/>
              </a:defRPr>
            </a:lvl9pPr>
          </a:lstStyle>
          <a:p>
            <a:pPr algn="l"/>
            <a:r>
              <a:rPr lang="en-US" sz="6000"/>
              <a:t>/</a:t>
            </a:r>
            <a:r>
              <a:rPr lang="en-US" sz="6000">
                <a:solidFill>
                  <a:schemeClr val="tx2"/>
                </a:solidFill>
              </a:rPr>
              <a:t>THANKS</a:t>
            </a:r>
            <a:r>
              <a:rPr lang="en-US" sz="6000"/>
              <a:t>!</a:t>
            </a:r>
          </a:p>
        </p:txBody>
      </p:sp>
      <p:pic>
        <p:nvPicPr>
          <p:cNvPr id="39" name="Google Shape;4689;p102">
            <a:extLst>
              <a:ext uri="{FF2B5EF4-FFF2-40B4-BE49-F238E27FC236}">
                <a16:creationId xmlns:a16="http://schemas.microsoft.com/office/drawing/2014/main" id="{F554C9F6-2004-4967-BF4C-F8005237808C}"/>
              </a:ext>
            </a:extLst>
          </p:cNvPr>
          <p:cNvPicPr preferRelativeResize="0"/>
          <p:nvPr/>
        </p:nvPicPr>
        <p:blipFill rotWithShape="1">
          <a:blip r:embed="rId5">
            <a:alphaModFix/>
          </a:blip>
          <a:srcRect/>
          <a:stretch/>
        </p:blipFill>
        <p:spPr>
          <a:xfrm>
            <a:off x="5853258" y="815372"/>
            <a:ext cx="2366930" cy="2452743"/>
          </a:xfrm>
          <a:prstGeom prst="rect">
            <a:avLst/>
          </a:prstGeom>
          <a:noFill/>
          <a:ln>
            <a:noFill/>
          </a:ln>
        </p:spPr>
      </p:pic>
      <p:sp>
        <p:nvSpPr>
          <p:cNvPr id="40" name="Google Shape;3566;p90">
            <a:extLst>
              <a:ext uri="{FF2B5EF4-FFF2-40B4-BE49-F238E27FC236}">
                <a16:creationId xmlns:a16="http://schemas.microsoft.com/office/drawing/2014/main" id="{EAE731D8-F137-4FDE-8080-13E994D35DE7}"/>
              </a:ext>
            </a:extLst>
          </p:cNvPr>
          <p:cNvSpPr txBox="1">
            <a:spLocks/>
          </p:cNvSpPr>
          <p:nvPr/>
        </p:nvSpPr>
        <p:spPr>
          <a:xfrm>
            <a:off x="1047946" y="2057494"/>
            <a:ext cx="3966966" cy="136975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l" rtl="0">
              <a:spcBef>
                <a:spcPts val="0"/>
              </a:spcBef>
              <a:spcAft>
                <a:spcPts val="0"/>
              </a:spcAft>
              <a:buClr>
                <a:schemeClr val="lt1"/>
              </a:buClr>
              <a:buSzPts val="1100"/>
            </a:pPr>
            <a:r>
              <a:rPr lang="en-US">
                <a:solidFill>
                  <a:schemeClr val="bg1"/>
                </a:solidFill>
                <a:latin typeface="Fira Code" panose="020B0604020202020204" charset="0"/>
                <a:ea typeface="Fira Code" panose="020B0604020202020204" charset="0"/>
                <a:cs typeface="Fira Code" panose="020B0604020202020204" charset="0"/>
              </a:rPr>
              <a:t>Nguyễn Tuấn Kiệt </a:t>
            </a:r>
          </a:p>
          <a:p>
            <a:pPr lvl="0" algn="l" rtl="0">
              <a:spcBef>
                <a:spcPts val="0"/>
              </a:spcBef>
              <a:spcAft>
                <a:spcPts val="0"/>
              </a:spcAft>
              <a:buClr>
                <a:schemeClr val="lt1"/>
              </a:buClr>
              <a:buSzPts val="1100"/>
            </a:pPr>
            <a:r>
              <a:rPr lang="en-US">
                <a:solidFill>
                  <a:schemeClr val="bg1"/>
                </a:solidFill>
                <a:latin typeface="Fira Code" panose="020B0604020202020204" charset="0"/>
                <a:ea typeface="Fira Code" panose="020B0604020202020204" charset="0"/>
                <a:cs typeface="Fira Code" panose="020B0604020202020204" charset="0"/>
              </a:rPr>
              <a:t>N18DCAT035</a:t>
            </a:r>
          </a:p>
          <a:p>
            <a:pPr lvl="0" algn="l" rtl="0">
              <a:spcBef>
                <a:spcPts val="0"/>
              </a:spcBef>
              <a:spcAft>
                <a:spcPts val="0"/>
              </a:spcAft>
            </a:pPr>
            <a:r>
              <a:rPr lang="en-US">
                <a:solidFill>
                  <a:schemeClr val="bg1"/>
                </a:solidFill>
                <a:latin typeface="Fira Code" panose="020B0604020202020204" charset="0"/>
                <a:ea typeface="Fira Code" panose="020B0604020202020204" charset="0"/>
                <a:cs typeface="Fira Code" panose="020B0604020202020204" charset="0"/>
              </a:rPr>
              <a:t>D18CQAT01-N</a:t>
            </a:r>
          </a:p>
        </p:txBody>
      </p:sp>
      <p:sp>
        <p:nvSpPr>
          <p:cNvPr id="41" name="Google Shape;3565;p90">
            <a:extLst>
              <a:ext uri="{FF2B5EF4-FFF2-40B4-BE49-F238E27FC236}">
                <a16:creationId xmlns:a16="http://schemas.microsoft.com/office/drawing/2014/main" id="{99DC0BD7-7676-447D-9BC9-A75E8BC57420}"/>
              </a:ext>
            </a:extLst>
          </p:cNvPr>
          <p:cNvSpPr txBox="1">
            <a:spLocks/>
          </p:cNvSpPr>
          <p:nvPr/>
        </p:nvSpPr>
        <p:spPr>
          <a:xfrm>
            <a:off x="948600" y="1806966"/>
            <a:ext cx="4293900" cy="45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2pPr>
            <a:lvl3pPr marL="1371600" marR="0" lvl="2"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3pPr>
            <a:lvl4pPr marL="1828800" marR="0" lvl="3"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4pPr>
            <a:lvl5pPr marL="2286000" marR="0" lvl="4"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5pPr>
            <a:lvl6pPr marL="2743200" marR="0" lvl="5"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6pPr>
            <a:lvl7pPr marL="3200400" marR="0" lvl="6"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7pPr>
            <a:lvl8pPr marL="3657600" marR="0" lvl="7"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8pPr>
            <a:lvl9pPr marL="4114800" marR="0" lvl="8" indent="-317500" algn="ctr" rtl="0">
              <a:lnSpc>
                <a:spcPct val="100000"/>
              </a:lnSpc>
              <a:spcBef>
                <a:spcPts val="0"/>
              </a:spcBef>
              <a:spcAft>
                <a:spcPts val="0"/>
              </a:spcAft>
              <a:buClr>
                <a:schemeClr val="dk2"/>
              </a:buClr>
              <a:buSzPts val="1400"/>
              <a:buFont typeface="Fira Code"/>
              <a:buNone/>
              <a:defRPr sz="1400" b="0" i="0" u="none" strike="noStrike" cap="none">
                <a:solidFill>
                  <a:schemeClr val="dk2"/>
                </a:solidFill>
                <a:latin typeface="Fira Code"/>
                <a:ea typeface="Fira Code"/>
                <a:cs typeface="Fira Code"/>
                <a:sym typeface="Fira Code"/>
              </a:defRPr>
            </a:lvl9pPr>
          </a:lstStyle>
          <a:p>
            <a:pPr marL="0" indent="0" algn="l">
              <a:buClr>
                <a:schemeClr val="lt1"/>
              </a:buClr>
              <a:buSzPts val="1100"/>
              <a:buFont typeface="Arial"/>
              <a:buNone/>
            </a:pPr>
            <a:r>
              <a:rPr lang="vi-VN"/>
              <a:t>/Cảm ơn thầy và các bạn đã lắng nghe !</a:t>
            </a:r>
          </a:p>
        </p:txBody>
      </p:sp>
    </p:spTree>
    <p:extLst>
      <p:ext uri="{BB962C8B-B14F-4D97-AF65-F5344CB8AC3E}">
        <p14:creationId xmlns:p14="http://schemas.microsoft.com/office/powerpoint/2010/main" val="264404969"/>
      </p:ext>
    </p:extLst>
  </p:cSld>
  <p:clrMapOvr>
    <a:masterClrMapping/>
  </p:clrMapOvr>
</p:sld>
</file>

<file path=ppt/theme/theme1.xml><?xml version="1.0" encoding="utf-8"?>
<a:theme xmlns:a="http://schemas.openxmlformats.org/drawingml/2006/main" name="How to Code Workshop by Slidesgo">
  <a:themeElements>
    <a:clrScheme name="Simple Light">
      <a:dk1>
        <a:srgbClr val="1E1E2C"/>
      </a:dk1>
      <a:lt1>
        <a:srgbClr val="FFFFFF"/>
      </a:lt1>
      <a:dk2>
        <a:srgbClr val="E2E2E2"/>
      </a:dk2>
      <a:lt2>
        <a:srgbClr val="FFEA7D"/>
      </a:lt2>
      <a:accent1>
        <a:srgbClr val="E5A083"/>
      </a:accent1>
      <a:accent2>
        <a:srgbClr val="E07A88"/>
      </a:accent2>
      <a:accent3>
        <a:srgbClr val="24BFEB"/>
      </a:accent3>
      <a:accent4>
        <a:srgbClr val="0887F2"/>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393</Words>
  <Application>Microsoft Office PowerPoint</Application>
  <PresentationFormat>On-screen Show (16:9)</PresentationFormat>
  <Paragraphs>59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Fira Code Light</vt:lpstr>
      <vt:lpstr>Fira Code</vt:lpstr>
      <vt:lpstr>Arial</vt:lpstr>
      <vt:lpstr>Bebas Neue</vt:lpstr>
      <vt:lpstr>Oswald</vt:lpstr>
      <vt:lpstr>How to Code Workshop by Slidesgo</vt:lpstr>
      <vt:lpstr>/BÁO CÁO  THỰC TẬP TỐT NGHIỆP</vt:lpstr>
      <vt:lpstr>/LOG MANAGEMENT</vt:lpstr>
      <vt:lpstr>1. LOG MANAGEMENT</vt:lpstr>
      <vt:lpstr>2. GRAYLOG</vt:lpstr>
      <vt:lpstr>/2.1 Kiến trúc của GrayLog</vt:lpstr>
      <vt:lpstr>2.2 Các thành phần của GrayLog</vt:lpstr>
      <vt:lpstr>2.3 Các tính năng của GrayLog</vt:lpstr>
      <vt:lpstr>&lt;DEMO!&gt;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PICTURE IS WORTH A THOUSAND WORDS</dc:title>
  <cp:lastModifiedBy>Nguyễn Kiệt</cp:lastModifiedBy>
  <cp:revision>28</cp:revision>
  <dcterms:modified xsi:type="dcterms:W3CDTF">2022-09-08T16:05:55Z</dcterms:modified>
</cp:coreProperties>
</file>