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7" r:id="rId6"/>
    <p:sldId id="263" r:id="rId7"/>
    <p:sldId id="268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F437-9F1E-4AA3-8E10-C55CA2C03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CF6B0-B95F-4677-B1DD-8505F8A3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</a:p>
        </p:txBody>
      </p:sp>
    </p:spTree>
    <p:extLst>
      <p:ext uri="{BB962C8B-B14F-4D97-AF65-F5344CB8AC3E}">
        <p14:creationId xmlns:p14="http://schemas.microsoft.com/office/powerpoint/2010/main" val="288982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37CA-D451-4294-BFDA-83D60DCF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btl_oop">
            <a:extLst>
              <a:ext uri="{FF2B5EF4-FFF2-40B4-BE49-F238E27FC236}">
                <a16:creationId xmlns:a16="http://schemas.microsoft.com/office/drawing/2014/main" id="{C50FCC57-5DAA-44DC-96AA-210F51A6A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461" y="148169"/>
            <a:ext cx="5298539" cy="65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3F8C-7624-4DE5-A7A1-42C03D35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929" y="2140375"/>
            <a:ext cx="4565141" cy="4031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33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79B4-61AA-45BC-AA76-23863D30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5" name="Picture 1">
            <a:extLst>
              <a:ext uri="{FF2B5EF4-FFF2-40B4-BE49-F238E27FC236}">
                <a16:creationId xmlns:a16="http://schemas.microsoft.com/office/drawing/2014/main" id="{F571C01B-B080-48C8-8F12-18463280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633" y="566393"/>
            <a:ext cx="6775401" cy="57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0AE4-3B6C-4768-AF4E-342F3AE0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7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C2E9-5E84-4A60-A947-FA616CD4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9" name="Picture 1">
            <a:extLst>
              <a:ext uri="{FF2B5EF4-FFF2-40B4-BE49-F238E27FC236}">
                <a16:creationId xmlns:a16="http://schemas.microsoft.com/office/drawing/2014/main" id="{5439D39A-78E2-43DF-A073-0CE9FDE2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833227"/>
            <a:ext cx="6517065" cy="48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22C3-60DF-49B3-9668-088551FD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1890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4AEF3-1B4A-4CD3-AC5A-F20EC7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171" name="Picture 3" descr="btl_oop">
            <a:extLst>
              <a:ext uri="{FF2B5EF4-FFF2-40B4-BE49-F238E27FC236}">
                <a16:creationId xmlns:a16="http://schemas.microsoft.com/office/drawing/2014/main" id="{52E3EE6E-835E-4700-A2B3-79EE524B2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r="-4" b="14633"/>
          <a:stretch/>
        </p:blipFill>
        <p:spPr bwMode="auto">
          <a:xfrm>
            <a:off x="1" y="10"/>
            <a:ext cx="6050279" cy="37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">
            <a:extLst>
              <a:ext uri="{FF2B5EF4-FFF2-40B4-BE49-F238E27FC236}">
                <a16:creationId xmlns:a16="http://schemas.microsoft.com/office/drawing/2014/main" id="{6167E7CB-B580-4D7F-BBAC-0984C8741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 r="2" b="6961"/>
          <a:stretch/>
        </p:blipFill>
        <p:spPr bwMode="auto">
          <a:xfrm>
            <a:off x="6138672" y="10"/>
            <a:ext cx="6050280" cy="37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6856-6855-404A-97B7-2FA3AC19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531059"/>
            <a:ext cx="4718989" cy="16834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846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A1D5-3428-4A23-A0A1-0253953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8C115C1-F343-4EE5-BDDE-EB512D28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510" y="645106"/>
            <a:ext cx="4985359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D1EE-D99A-4F10-92C4-55D37326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F8F6-1555-47DB-A1F4-07B74FB9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84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7815-7A16-42FE-AFCC-EDE6D386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6170"/>
            <a:ext cx="9601200" cy="41012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NetBean</a:t>
            </a:r>
            <a:r>
              <a:rPr lang="en-US" dirty="0"/>
              <a:t>, </a:t>
            </a:r>
            <a:r>
              <a:rPr lang="en-US" dirty="0" err="1"/>
              <a:t>IntelIJ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376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5EBC-69CF-4C27-9263-FF40F194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btl_oop">
            <a:extLst>
              <a:ext uri="{FF2B5EF4-FFF2-40B4-BE49-F238E27FC236}">
                <a16:creationId xmlns:a16="http://schemas.microsoft.com/office/drawing/2014/main" id="{A476E643-E79F-44F1-B26E-25F51B4B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1615274"/>
            <a:ext cx="6517065" cy="33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3C8D-B108-4308-B635-0AC2EEEC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87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356F-9168-41E2-9089-7021E1BF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9860-AE84-4B43-A9FB-17EB2A52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Kim 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20173428 - KTMT08  - K62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- 20173445  - KHMT05  - K62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 	 - 20173243  - KTMT08  - K62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Tú  	 - 20173432  - KHMT05  - K62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		 -  20183781 - KTMT01  - K63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03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Times New Roman</vt:lpstr>
      <vt:lpstr>Wingdings</vt:lpstr>
      <vt:lpstr>Crop</vt:lpstr>
      <vt:lpstr>Xây dựng chương trình  quản lý bảo hành sản phẩm tại  một của hàng bán máy tính, điện thoại</vt:lpstr>
      <vt:lpstr>Mô tả tổng quan về đề tài:</vt:lpstr>
      <vt:lpstr>Phân tích bài toán:</vt:lpstr>
      <vt:lpstr>Chi tiết về chức năng Quản lý đơn bảo hành:</vt:lpstr>
      <vt:lpstr>Một số use case quan trọng khác:</vt:lpstr>
      <vt:lpstr>Sơ đồ quan hệ:</vt:lpstr>
      <vt:lpstr>Các phần mềm sử dụng:</vt:lpstr>
      <vt:lpstr>Demo giao diện và chức năng:</vt:lpstr>
      <vt:lpstr>Cảm ơn các bạn và thầy cô đã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chương trình  quản lý bảo hành sản phẩm tại  một của hàng bán máy tính, điện thoại</dc:title>
  <dc:creator>VU THI LAN 20183781</dc:creator>
  <cp:lastModifiedBy>VU THI LAN 20183781</cp:lastModifiedBy>
  <cp:revision>2</cp:revision>
  <dcterms:created xsi:type="dcterms:W3CDTF">2019-12-10T17:57:55Z</dcterms:created>
  <dcterms:modified xsi:type="dcterms:W3CDTF">2019-12-10T18:02:48Z</dcterms:modified>
</cp:coreProperties>
</file>