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76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0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5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7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32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32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08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95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23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9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91CA-6E81-4B88-BC7F-CEAC8E00271B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81EA8-E526-421A-AE9C-D57149787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93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745673" y="665018"/>
            <a:ext cx="4405745" cy="4082473"/>
            <a:chOff x="1745673" y="665018"/>
            <a:chExt cx="4405745" cy="4082473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545" y="1446254"/>
              <a:ext cx="2520000" cy="2520000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1745673" y="665018"/>
              <a:ext cx="4405745" cy="4082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805084" y="629407"/>
            <a:ext cx="4405745" cy="4082473"/>
            <a:chOff x="6805084" y="629407"/>
            <a:chExt cx="4405745" cy="408247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56" y="1410643"/>
              <a:ext cx="2520000" cy="2520000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6805084" y="629407"/>
              <a:ext cx="4405745" cy="4082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9721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92" y="1623080"/>
            <a:ext cx="2520000" cy="252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65" y="1623080"/>
            <a:ext cx="2520000" cy="2520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632720" y="841844"/>
            <a:ext cx="4405745" cy="4082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375593" y="841844"/>
            <a:ext cx="4405745" cy="4082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9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3667455F2DB4BA83E48EA43F57BF9" ma:contentTypeVersion="5" ma:contentTypeDescription="Create a new document." ma:contentTypeScope="" ma:versionID="223e48e7abb9177982add1b745926e32">
  <xsd:schema xmlns:xsd="http://www.w3.org/2001/XMLSchema" xmlns:xs="http://www.w3.org/2001/XMLSchema" xmlns:p="http://schemas.microsoft.com/office/2006/metadata/properties" xmlns:ns2="ee3b7547-9493-4afc-b904-047b6190a06b" targetNamespace="http://schemas.microsoft.com/office/2006/metadata/properties" ma:root="true" ma:fieldsID="acb9dfd5f3612256d62321128f8aa8ca" ns2:_="">
    <xsd:import namespace="ee3b7547-9493-4afc-b904-047b6190a0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b7547-9493-4afc-b904-047b6190a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88D1EE-D4A1-4CF9-AFE0-4156A1F0A207}"/>
</file>

<file path=customXml/itemProps2.xml><?xml version="1.0" encoding="utf-8"?>
<ds:datastoreItem xmlns:ds="http://schemas.openxmlformats.org/officeDocument/2006/customXml" ds:itemID="{DA8BF9FF-E6F4-4564-ADBA-BA8B3858FE22}"/>
</file>

<file path=customXml/itemProps3.xml><?xml version="1.0" encoding="utf-8"?>
<ds:datastoreItem xmlns:ds="http://schemas.openxmlformats.org/officeDocument/2006/customXml" ds:itemID="{CE115035-3088-4C2E-8B86-BE3929D3032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Bukow  &amp; Dr.Meyer-Bukow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Christina Sophie Bukow</dc:creator>
  <cp:lastModifiedBy>Christina Sophie Bukow</cp:lastModifiedBy>
  <cp:revision>2</cp:revision>
  <dcterms:created xsi:type="dcterms:W3CDTF">2018-08-14T08:41:33Z</dcterms:created>
  <dcterms:modified xsi:type="dcterms:W3CDTF">2018-08-14T08:51:07Z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0x010100BEB3667455F2DB4BA83E48EA43F57BF9</vt:lpwstr>
  </property>
</Properties>
</file>