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27" autoAdjust="0"/>
    <p:restoredTop sz="99783" autoAdjust="0"/>
  </p:normalViewPr>
  <p:slideViewPr>
    <p:cSldViewPr>
      <p:cViewPr>
        <p:scale>
          <a:sx n="66" d="100"/>
          <a:sy n="66" d="100"/>
        </p:scale>
        <p:origin x="-1596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1A64C-ECB7-4A8E-9A52-F410D89A6A6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A41D9-F0EF-4455-8C0A-2926E0EAD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02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1336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D9BB-3401-4E73-A793-CB0611BCCB40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http://mefu.tech:3000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A406-789F-4C66-8F57-79570619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72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C6A-9896-4D23-9D15-EC9A6EB8EB0B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http://mefu.tech:3000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A406-789F-4C66-8F57-79570619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13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C07FD-D7AC-435A-AB7B-2647A1B3F488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http://mefu.tech:3000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A406-789F-4C66-8F57-79570619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5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4000"/>
              </a:lnSpc>
              <a:defRPr/>
            </a:lvl1pPr>
            <a:lvl2pPr>
              <a:lnSpc>
                <a:spcPct val="114000"/>
              </a:lnSpc>
              <a:defRPr/>
            </a:lvl2pPr>
            <a:lvl3pPr>
              <a:lnSpc>
                <a:spcPct val="114000"/>
              </a:lnSpc>
              <a:defRPr/>
            </a:lvl3pPr>
            <a:lvl4pPr>
              <a:lnSpc>
                <a:spcPct val="114000"/>
              </a:lnSpc>
              <a:defRPr/>
            </a:lvl4pPr>
            <a:lvl5pPr>
              <a:lnSpc>
                <a:spcPct val="114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05A9-EF20-471B-A2FE-15CF9971ABBB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http://mefu.tech:3000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A406-789F-4C66-8F57-79570619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7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D50B-097E-4BB7-B924-D68D2678C025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http://mefu.tech:3000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A406-789F-4C66-8F57-79570619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0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6A1B-912D-462C-B575-F19CB5AB7BB1}" type="datetime1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http://mefu.tech:3000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A406-789F-4C66-8F57-79570619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4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1D87-4781-4350-B320-D9C8882F9DD1}" type="datetime1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http://mefu.tech:3000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A406-789F-4C66-8F57-79570619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3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98FD-D507-4F9C-8735-A1AFB6B14610}" type="datetime1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http://mefu.tech:3000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A406-789F-4C66-8F57-79570619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2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B04E-00B0-453C-A99C-7DE4BA0184A0}" type="datetime1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http://mefu.tech:3000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A406-789F-4C66-8F57-79570619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5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FBBD-C668-4377-B182-89AC2F83B22B}" type="datetime1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http://mefu.tech:3000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A406-789F-4C66-8F57-79570619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3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DA0F-2B69-48FB-ACA5-B791C510F5EA}" type="datetime1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http://mefu.tech:3000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A406-789F-4C66-8F57-79570619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0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8305800" y="6019800"/>
            <a:ext cx="609600" cy="609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786" y="94593"/>
            <a:ext cx="9107214" cy="801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143000"/>
            <a:ext cx="8686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36018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8EE42-93A5-4479-BFCC-FECEC0766886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39039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http://mefu.tech:3000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6111875"/>
            <a:ext cx="609600" cy="425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44E4A406-789F-4C66-8F57-79570619E6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9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14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32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14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2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-40194" y="152400"/>
            <a:ext cx="9158315" cy="644877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/>
            <a:r>
              <a:rPr lang="en-US" sz="1800" b="1" strike="noStrike" spc="-1">
                <a:solidFill>
                  <a:srgbClr val="023F62"/>
                </a:solidFill>
                <a:latin typeface="+mj-lt"/>
                <a:ea typeface="Tahoma" pitchFamily="34" charset="0"/>
                <a:cs typeface="Tahoma" pitchFamily="34" charset="0"/>
              </a:rPr>
              <a:t>TRƯỜNG ĐẠI HỌC CÔNG NGHỆ THÔNG TIN</a:t>
            </a:r>
            <a:endParaRPr lang="en-US" sz="1800" b="0" strike="noStrike" spc="-1">
              <a:latin typeface="+mj-lt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en-US" sz="1800" b="1" strike="noStrike" spc="-1">
                <a:solidFill>
                  <a:srgbClr val="023F62"/>
                </a:solidFill>
                <a:latin typeface="+mj-lt"/>
                <a:ea typeface="Tahoma" pitchFamily="34" charset="0"/>
                <a:cs typeface="Tahoma" pitchFamily="34" charset="0"/>
              </a:rPr>
              <a:t>KHOA MẠNG MÁY TÍNH &amp; TRUYỀN THÔNG</a:t>
            </a:r>
            <a:endParaRPr lang="en-US" sz="1800" b="0" strike="noStrike" spc="-1"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-40194" y="2773440"/>
            <a:ext cx="9158315" cy="367878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/>
            <a:r>
              <a:rPr lang="en-US" sz="1800" b="1" strike="noStrike" spc="-1">
                <a:solidFill>
                  <a:srgbClr val="023F62"/>
                </a:solidFill>
                <a:latin typeface="+mj-lt"/>
              </a:rPr>
              <a:t>BÁO CÁO TIẾN ĐỘ KHÓA LUẬN TỐT NGHIỆP</a:t>
            </a:r>
            <a:endParaRPr lang="en-US" sz="1800" b="0" strike="noStrike" spc="-1">
              <a:latin typeface="+mj-lt"/>
            </a:endParaRPr>
          </a:p>
        </p:txBody>
      </p:sp>
      <p:sp>
        <p:nvSpPr>
          <p:cNvPr id="6" name="TextShape 3"/>
          <p:cNvSpPr txBox="1"/>
          <p:nvPr/>
        </p:nvSpPr>
        <p:spPr>
          <a:xfrm>
            <a:off x="-40194" y="3296880"/>
            <a:ext cx="9184193" cy="154717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strike="noStrike" cap="all" spc="-1">
                <a:solidFill>
                  <a:schemeClr val="tx2"/>
                </a:solidFill>
                <a:latin typeface="+mj-lt"/>
              </a:rPr>
              <a:t>Cải thiện tính minh bạch, tin cậy</a:t>
            </a:r>
            <a:endParaRPr lang="en-US" sz="2800" b="0" strike="noStrike" spc="-1">
              <a:solidFill>
                <a:schemeClr val="tx2"/>
              </a:solidFill>
              <a:latin typeface="+mj-lt"/>
            </a:endParaRPr>
          </a:p>
          <a:p>
            <a:pPr algn="ctr">
              <a:lnSpc>
                <a:spcPct val="115000"/>
              </a:lnSpc>
            </a:pPr>
            <a:r>
              <a:rPr lang="en-US" sz="2800" b="1" strike="noStrike" cap="all" spc="-1">
                <a:solidFill>
                  <a:schemeClr val="tx2"/>
                </a:solidFill>
                <a:latin typeface="+mj-lt"/>
              </a:rPr>
              <a:t>của ứng dụng gây quỹ cộng đồng từ </a:t>
            </a:r>
            <a:r>
              <a:rPr lang="en-US" sz="2800" b="1" strike="noStrike" cap="all" spc="-1" smtClean="0">
                <a:solidFill>
                  <a:schemeClr val="tx2"/>
                </a:solidFill>
                <a:latin typeface="+mj-lt"/>
              </a:rPr>
              <a:t>thiện</a:t>
            </a:r>
          </a:p>
          <a:p>
            <a:pPr algn="ctr">
              <a:lnSpc>
                <a:spcPct val="115000"/>
              </a:lnSpc>
            </a:pPr>
            <a:r>
              <a:rPr lang="en-US" sz="2800" b="1" strike="noStrike" cap="all" spc="-1" smtClean="0">
                <a:solidFill>
                  <a:schemeClr val="tx2"/>
                </a:solidFill>
                <a:latin typeface="+mj-lt"/>
              </a:rPr>
              <a:t>dựa </a:t>
            </a:r>
            <a:r>
              <a:rPr lang="en-US" sz="2800" b="1" strike="noStrike" cap="all" spc="-1">
                <a:solidFill>
                  <a:schemeClr val="tx2"/>
                </a:solidFill>
                <a:latin typeface="+mj-lt"/>
              </a:rPr>
              <a:t>trên blockchain</a:t>
            </a:r>
            <a:endParaRPr lang="en-US" sz="2800" b="0" strike="noStrike" spc="-1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/>
        </p:blipFill>
        <p:spPr>
          <a:xfrm>
            <a:off x="3293088" y="1101600"/>
            <a:ext cx="2531499" cy="1098000"/>
          </a:xfrm>
          <a:prstGeom prst="rect">
            <a:avLst/>
          </a:prstGeom>
          <a:ln>
            <a:noFill/>
          </a:ln>
        </p:spPr>
      </p:pic>
      <p:sp>
        <p:nvSpPr>
          <p:cNvPr id="8" name="TextShape 4"/>
          <p:cNvSpPr txBox="1"/>
          <p:nvPr/>
        </p:nvSpPr>
        <p:spPr>
          <a:xfrm>
            <a:off x="2819400" y="5465424"/>
            <a:ext cx="5233322" cy="644877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en-US" sz="1800" b="0" strike="noStrike" spc="-1"/>
              <a:t>Trình bày: Lê Hoàng Tuấn</a:t>
            </a:r>
          </a:p>
          <a:p>
            <a:r>
              <a:rPr lang="en-US" sz="1800" b="0" strike="noStrike" spc="-1"/>
              <a:t>                </a:t>
            </a:r>
            <a:r>
              <a:rPr lang="en-US" sz="1800" b="0" strike="noStrike" spc="-1" smtClean="0"/>
              <a:t>       Nguyễn </a:t>
            </a:r>
            <a:r>
              <a:rPr lang="en-US" sz="1800" b="0" strike="noStrike" spc="-1"/>
              <a:t>Thanh Tùng</a:t>
            </a:r>
          </a:p>
        </p:txBody>
      </p:sp>
    </p:spTree>
    <p:extLst>
      <p:ext uri="{BB962C8B-B14F-4D97-AF65-F5344CB8AC3E}">
        <p14:creationId xmlns:p14="http://schemas.microsoft.com/office/powerpoint/2010/main" val="168324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Thực hiện giải ngân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Khi chủ chiến dịch tiến hành gọi lệnh giải ngân:</a:t>
            </a:r>
          </a:p>
          <a:p>
            <a:pPr lvl="1"/>
            <a:r>
              <a:rPr lang="en-US" smtClean="0"/>
              <a:t>Nếu N = 1 thì tiến hành cho giải ngân toàn bộ không cần bỏ phiếu</a:t>
            </a:r>
          </a:p>
          <a:p>
            <a:pPr lvl="1"/>
            <a:r>
              <a:rPr lang="en-US" smtClean="0"/>
              <a:t>Nếu N &gt; 1 thì từ giai đoạn thứ 2 trở đi cần bỏ phiếu (giai đoạn 1 mặc định được giải ngân không cần bỏ phiếu)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http://mefu.tech:3000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A406-789F-4C66-8F57-79570619E6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58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Thực hiện giải ngân (tt)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Ở mỗi giai đoạn, chủ chiến dịch cần tạo một cuộc bỏ phiếu:</a:t>
            </a:r>
          </a:p>
          <a:p>
            <a:pPr lvl="1"/>
            <a:r>
              <a:rPr lang="en-US" smtClean="0"/>
              <a:t>Số phiếu thuận &gt; 50%,  tiến hành cho rút tiền</a:t>
            </a:r>
          </a:p>
          <a:p>
            <a:pPr lvl="1"/>
            <a:r>
              <a:rPr lang="en-US" smtClean="0"/>
              <a:t>Ngược lại, đóng băng giải ngân (?)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http://mefu.tech:3000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A406-789F-4C66-8F57-79570619E6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31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Một số vấn đề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Đặt deadline cho mỗi giai đoạn giải ngân?</a:t>
            </a:r>
          </a:p>
          <a:p>
            <a:r>
              <a:rPr lang="en-US" smtClean="0"/>
              <a:t>Không đạt hơn 50% số phiếu thuận thì có đóng băng giải ngân?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http://mefu.tech:3000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A406-789F-4C66-8F57-79570619E6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4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Công việc tiếp theo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Tiếp tục hoàn thiện chức năng lưu trữ thông tin định danh</a:t>
            </a:r>
          </a:p>
          <a:p>
            <a:r>
              <a:rPr lang="en-US" smtClean="0"/>
              <a:t>Viết lại chức năng giải ngân theo giai đoạn</a:t>
            </a:r>
          </a:p>
          <a:p>
            <a:r>
              <a:rPr lang="en-US"/>
              <a:t>V</a:t>
            </a:r>
            <a:r>
              <a:rPr lang="en-US" smtClean="0"/>
              <a:t>iết báo cáo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http://mefu.tech:3000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A406-789F-4C66-8F57-79570619E6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3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Lưu trữ và chia sẻ thông tin định danh</a:t>
            </a:r>
          </a:p>
          <a:p>
            <a:pPr lvl="1"/>
            <a:r>
              <a:rPr lang="en-US" smtClean="0"/>
              <a:t>Tạo danh sách verifier</a:t>
            </a:r>
          </a:p>
          <a:p>
            <a:pPr lvl="1"/>
            <a:r>
              <a:rPr lang="en-US" smtClean="0"/>
              <a:t>Lập hồ sơ định danh</a:t>
            </a:r>
          </a:p>
          <a:p>
            <a:pPr lvl="1"/>
            <a:r>
              <a:rPr lang="en-US" smtClean="0"/>
              <a:t>Verifier lấy thông tin và xác thực cho hồ sơ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http://mefu.tech:3000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A406-789F-4C66-8F57-79570619E6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5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Nội dung trình </a:t>
            </a:r>
            <a:r>
              <a:rPr lang="en-US" smtClean="0"/>
              <a:t>bày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Chức năng Quản lý lưu trữ định danh</a:t>
            </a:r>
          </a:p>
          <a:p>
            <a:r>
              <a:rPr lang="vi-VN"/>
              <a:t>Chức năng Phân phối tiền theo định kì</a:t>
            </a:r>
          </a:p>
          <a:p>
            <a:r>
              <a:rPr lang="vi-VN"/>
              <a:t>Công việc tiếp </a:t>
            </a:r>
            <a:r>
              <a:rPr lang="vi-VN" smtClean="0"/>
              <a:t>theo</a:t>
            </a:r>
            <a:endParaRPr lang="en-US" smtClean="0"/>
          </a:p>
          <a:p>
            <a:r>
              <a:rPr lang="en-US" smtClean="0"/>
              <a:t>Demo</a:t>
            </a:r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http://mefu.tech:3000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A406-789F-4C66-8F57-79570619E6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9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Chức năng quản lý lưu trữ định </a:t>
            </a:r>
            <a:r>
              <a:rPr lang="vi-VN" smtClean="0"/>
              <a:t>danh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Lý do và mục tiêu</a:t>
            </a:r>
          </a:p>
          <a:p>
            <a:r>
              <a:rPr lang="vi-VN"/>
              <a:t>Cách thức lưu trữ và chia sẻ thông tin định </a:t>
            </a:r>
            <a:r>
              <a:rPr lang="vi-VN" smtClean="0"/>
              <a:t>danh</a:t>
            </a:r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http://mefu.tech:3000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A406-789F-4C66-8F57-79570619E6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Lý do và mục tiêu lưu trữ định </a:t>
            </a:r>
            <a:r>
              <a:rPr lang="vi-VN" smtClean="0"/>
              <a:t>danh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686800" cy="2362200"/>
          </a:xfrm>
        </p:spPr>
        <p:txBody>
          <a:bodyPr>
            <a:normAutofit lnSpcReduction="10000"/>
          </a:bodyPr>
          <a:lstStyle/>
          <a:p>
            <a:r>
              <a:rPr lang="vi-VN"/>
              <a:t>Người tạo chiến dịch cần có hồ sơ định danh rõ ràng và được xác minh</a:t>
            </a:r>
          </a:p>
          <a:p>
            <a:r>
              <a:rPr lang="vi-VN"/>
              <a:t>Các thông tin nhạy cảm cần được lưu trữ một cách riêng tư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http://mefu.tech:3000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A406-789F-4C66-8F57-79570619E680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/>
        </p:blipFill>
        <p:spPr>
          <a:xfrm>
            <a:off x="5106360" y="3460680"/>
            <a:ext cx="2909880" cy="2682000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/>
          <a:stretch/>
        </p:blipFill>
        <p:spPr>
          <a:xfrm>
            <a:off x="1066800" y="3628080"/>
            <a:ext cx="2514600" cy="25146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967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tiến trình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Lập hồ sơ định danh</a:t>
            </a:r>
          </a:p>
          <a:p>
            <a:r>
              <a:rPr lang="en-US" smtClean="0"/>
              <a:t>Chia sẻ thông tin định danh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http://mefu.tech:3000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A406-789F-4C66-8F57-79570619E6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5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Lưu trữ và chia sẻ thông tin định danh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http://mefu.tech:3000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A406-789F-4C66-8F57-79570619E680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tretch/>
        </p:blipFill>
        <p:spPr>
          <a:xfrm>
            <a:off x="81232" y="1084280"/>
            <a:ext cx="8991600" cy="4693465"/>
          </a:xfrm>
          <a:prstGeom prst="rect">
            <a:avLst/>
          </a:prstGeom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52400" y="5890979"/>
            <a:ext cx="884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Sơ đồ 1. Cách thức lưu trữ thông tin định danh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0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Lưu trữ và chia sẻ thông tin định danh (tt)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http://mefu.tech:3000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A406-789F-4C66-8F57-79570619E680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2400" y="5890979"/>
            <a:ext cx="884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Sơ đồ 2. Cách thức verifier lấy thông tin bí mật từ user</a:t>
            </a:r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2"/>
          <a:stretch/>
        </p:blipFill>
        <p:spPr>
          <a:xfrm>
            <a:off x="91440" y="1097279"/>
            <a:ext cx="8910224" cy="461039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30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Giải ngân theo tiến độ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Mục tiêu:</a:t>
            </a:r>
          </a:p>
          <a:p>
            <a:pPr lvl="1"/>
            <a:r>
              <a:rPr lang="en-US" smtClean="0"/>
              <a:t>Với các dự án được thực hiện theo nhiều giai đoạn </a:t>
            </a:r>
            <a:r>
              <a:rPr lang="en-US" smtClean="0">
                <a:sym typeface="Wingdings" pitchFamily="2" charset="2"/>
              </a:rPr>
              <a:t> giải ngân ở mỗi giai đoạn khi hoàn thành mục tiêu ở giai đoạn trước đó</a:t>
            </a:r>
          </a:p>
          <a:p>
            <a:pPr lvl="1"/>
            <a:r>
              <a:rPr lang="en-US" smtClean="0"/>
              <a:t>Tăng cường  quyền của người đã đóng góp tiền </a:t>
            </a:r>
            <a:r>
              <a:rPr lang="en-US" smtClean="0">
                <a:sym typeface="Wingdings" pitchFamily="2" charset="2"/>
              </a:rPr>
              <a:t> quyết định giải ngân sẽ được bỏ phiếu bởi những người đã đóng góp tiền cho dự án đó</a:t>
            </a:r>
            <a:endParaRPr lang="en-US" smtClean="0"/>
          </a:p>
          <a:p>
            <a:pPr lvl="1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http://mefu.tech:3000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A406-789F-4C66-8F57-79570619E6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35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Hồ sơ giải ngân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Bao gồm các trường thông tin:</a:t>
            </a:r>
          </a:p>
          <a:p>
            <a:pPr lvl="1"/>
            <a:r>
              <a:rPr lang="en-US" smtClean="0"/>
              <a:t>Số giai đoạn cần thực hiện (N)</a:t>
            </a:r>
          </a:p>
          <a:p>
            <a:pPr lvl="1"/>
            <a:r>
              <a:rPr lang="en-US" smtClean="0"/>
              <a:t>Số tiền ở mỗi giai đoạn</a:t>
            </a:r>
          </a:p>
          <a:p>
            <a:pPr lvl="1"/>
            <a:r>
              <a:rPr lang="en-US" smtClean="0"/>
              <a:t>Mô tả công việc ở mỗi giai đoạn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http://mefu.tech:3000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A406-789F-4C66-8F57-79570619E6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68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3">
      <a:majorFont>
        <a:latin typeface="Source Sans Pro Black"/>
        <a:ea typeface=""/>
        <a:cs typeface=""/>
      </a:majorFont>
      <a:minorFont>
        <a:latin typeface="Source Sans Pro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537</Words>
  <Application>Microsoft Office PowerPoint</Application>
  <PresentationFormat>On-screen Show (4:3)</PresentationFormat>
  <Paragraphs>81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Nội dung trình bày</vt:lpstr>
      <vt:lpstr>Chức năng quản lý lưu trữ định danh</vt:lpstr>
      <vt:lpstr>Lý do và mục tiêu lưu trữ định danh</vt:lpstr>
      <vt:lpstr>Các tiến trình</vt:lpstr>
      <vt:lpstr>Lưu trữ và chia sẻ thông tin định danh</vt:lpstr>
      <vt:lpstr>Lưu trữ và chia sẻ thông tin định danh (tt)</vt:lpstr>
      <vt:lpstr>Giải ngân theo tiến độ</vt:lpstr>
      <vt:lpstr>Hồ sơ giải ngân</vt:lpstr>
      <vt:lpstr>Thực hiện giải ngân</vt:lpstr>
      <vt:lpstr>Thực hiện giải ngân (tt)</vt:lpstr>
      <vt:lpstr>Một số vấn đề</vt:lpstr>
      <vt:lpstr>Công việc tiếp theo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tuanlh</dc:creator>
  <cp:lastModifiedBy>tuanlh</cp:lastModifiedBy>
  <cp:revision>17</cp:revision>
  <dcterms:created xsi:type="dcterms:W3CDTF">2019-10-10T08:48:01Z</dcterms:created>
  <dcterms:modified xsi:type="dcterms:W3CDTF">2019-10-11T02:29:19Z</dcterms:modified>
</cp:coreProperties>
</file>