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67" r:id="rId3"/>
    <p:sldId id="268" r:id="rId4"/>
    <p:sldId id="274" r:id="rId5"/>
    <p:sldId id="269" r:id="rId6"/>
    <p:sldId id="270" r:id="rId7"/>
    <p:sldId id="271" r:id="rId8"/>
    <p:sldId id="272" r:id="rId9"/>
    <p:sldId id="273"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795"/>
    <a:srgbClr val="A5A5A5"/>
    <a:srgbClr val="843C0C"/>
    <a:srgbClr val="FFC000"/>
    <a:srgbClr val="ED7D31"/>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E5F6C9-BAD4-4FDA-8548-F3716472B830}" v="57" dt="2019-06-27T17:30:02.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81603" autoAdjust="0"/>
  </p:normalViewPr>
  <p:slideViewPr>
    <p:cSldViewPr snapToGrid="0">
      <p:cViewPr varScale="1">
        <p:scale>
          <a:sx n="56" d="100"/>
          <a:sy n="56" d="100"/>
        </p:scale>
        <p:origin x="190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Tuan Le" userId="be7e15ce240e3254" providerId="LiveId" clId="{BDE5F6C9-BAD4-4FDA-8548-F3716472B830}"/>
    <pc:docChg chg="undo custSel addSld modSld modMainMaster">
      <pc:chgData name="Hoang Tuan Le" userId="be7e15ce240e3254" providerId="LiveId" clId="{BDE5F6C9-BAD4-4FDA-8548-F3716472B830}" dt="2019-06-28T03:23:38.818" v="3726" actId="122"/>
      <pc:docMkLst>
        <pc:docMk/>
      </pc:docMkLst>
      <pc:sldChg chg="modSp">
        <pc:chgData name="Hoang Tuan Le" userId="be7e15ce240e3254" providerId="LiveId" clId="{BDE5F6C9-BAD4-4FDA-8548-F3716472B830}" dt="2019-06-28T03:23:38.818" v="3726" actId="122"/>
        <pc:sldMkLst>
          <pc:docMk/>
          <pc:sldMk cId="2459367998" sldId="256"/>
        </pc:sldMkLst>
        <pc:spChg chg="mod">
          <ac:chgData name="Hoang Tuan Le" userId="be7e15ce240e3254" providerId="LiveId" clId="{BDE5F6C9-BAD4-4FDA-8548-F3716472B830}" dt="2019-06-28T03:23:36.785" v="3725" actId="1076"/>
          <ac:spMkLst>
            <pc:docMk/>
            <pc:sldMk cId="2459367998" sldId="256"/>
            <ac:spMk id="2" creationId="{D7D7B4FE-7203-46D5-AA57-C9E51D5881D5}"/>
          </ac:spMkLst>
        </pc:spChg>
        <pc:spChg chg="mod">
          <ac:chgData name="Hoang Tuan Le" userId="be7e15ce240e3254" providerId="LiveId" clId="{BDE5F6C9-BAD4-4FDA-8548-F3716472B830}" dt="2019-06-28T03:23:38.818" v="3726" actId="122"/>
          <ac:spMkLst>
            <pc:docMk/>
            <pc:sldMk cId="2459367998" sldId="256"/>
            <ac:spMk id="3" creationId="{67F70251-E23B-41B9-8B53-28DB0FE5FB9C}"/>
          </ac:spMkLst>
        </pc:spChg>
      </pc:sldChg>
      <pc:sldChg chg="addSp delSp modSp modNotesTx">
        <pc:chgData name="Hoang Tuan Le" userId="be7e15ce240e3254" providerId="LiveId" clId="{BDE5F6C9-BAD4-4FDA-8548-F3716472B830}" dt="2019-06-27T17:02:27.663" v="3279" actId="20577"/>
        <pc:sldMkLst>
          <pc:docMk/>
          <pc:sldMk cId="277723779" sldId="268"/>
        </pc:sldMkLst>
        <pc:spChg chg="mod">
          <ac:chgData name="Hoang Tuan Le" userId="be7e15ce240e3254" providerId="LiveId" clId="{BDE5F6C9-BAD4-4FDA-8548-F3716472B830}" dt="2019-06-27T16:59:56.003" v="2829" actId="948"/>
          <ac:spMkLst>
            <pc:docMk/>
            <pc:sldMk cId="277723779" sldId="268"/>
            <ac:spMk id="3" creationId="{21F86D44-3EDE-4840-9CC6-357F6E7F79A8}"/>
          </ac:spMkLst>
        </pc:spChg>
        <pc:grpChg chg="add del mod">
          <ac:chgData name="Hoang Tuan Le" userId="be7e15ce240e3254" providerId="LiveId" clId="{BDE5F6C9-BAD4-4FDA-8548-F3716472B830}" dt="2019-06-27T16:53:44.453" v="2635" actId="478"/>
          <ac:grpSpMkLst>
            <pc:docMk/>
            <pc:sldMk cId="277723779" sldId="268"/>
            <ac:grpSpMk id="7" creationId="{CACE450C-39C8-44A8-9693-56A70DE06890}"/>
          </ac:grpSpMkLst>
        </pc:grpChg>
        <pc:picChg chg="del">
          <ac:chgData name="Hoang Tuan Le" userId="be7e15ce240e3254" providerId="LiveId" clId="{BDE5F6C9-BAD4-4FDA-8548-F3716472B830}" dt="2019-06-27T16:53:42.582" v="2634"/>
          <ac:picMkLst>
            <pc:docMk/>
            <pc:sldMk cId="277723779" sldId="268"/>
            <ac:picMk id="8" creationId="{795D8946-E51E-4E34-A79A-09550200DF9C}"/>
          </ac:picMkLst>
        </pc:picChg>
        <pc:picChg chg="add mod">
          <ac:chgData name="Hoang Tuan Le" userId="be7e15ce240e3254" providerId="LiveId" clId="{BDE5F6C9-BAD4-4FDA-8548-F3716472B830}" dt="2019-06-27T17:00:00.323" v="2830" actId="1076"/>
          <ac:picMkLst>
            <pc:docMk/>
            <pc:sldMk cId="277723779" sldId="268"/>
            <ac:picMk id="13" creationId="{44465AD1-4CCB-4D78-A3B8-97D35F0218F0}"/>
          </ac:picMkLst>
        </pc:picChg>
      </pc:sldChg>
      <pc:sldChg chg="addSp delSp modSp">
        <pc:chgData name="Hoang Tuan Le" userId="be7e15ce240e3254" providerId="LiveId" clId="{BDE5F6C9-BAD4-4FDA-8548-F3716472B830}" dt="2019-06-27T16:26:36.608" v="1538" actId="1076"/>
        <pc:sldMkLst>
          <pc:docMk/>
          <pc:sldMk cId="985345604" sldId="269"/>
        </pc:sldMkLst>
        <pc:spChg chg="del">
          <ac:chgData name="Hoang Tuan Le" userId="be7e15ce240e3254" providerId="LiveId" clId="{BDE5F6C9-BAD4-4FDA-8548-F3716472B830}" dt="2019-06-27T15:26:12.371" v="813" actId="478"/>
          <ac:spMkLst>
            <pc:docMk/>
            <pc:sldMk cId="985345604" sldId="269"/>
            <ac:spMk id="3" creationId="{4E07E993-E4E8-49C4-B10C-0583A5BA7A99}"/>
          </ac:spMkLst>
        </pc:spChg>
        <pc:spChg chg="add mod">
          <ac:chgData name="Hoang Tuan Le" userId="be7e15ce240e3254" providerId="LiveId" clId="{BDE5F6C9-BAD4-4FDA-8548-F3716472B830}" dt="2019-06-27T15:53:33.410" v="1107" actId="2711"/>
          <ac:spMkLst>
            <pc:docMk/>
            <pc:sldMk cId="985345604" sldId="269"/>
            <ac:spMk id="7" creationId="{9501C1F4-CBAC-478C-AF99-33394C3F7D3D}"/>
          </ac:spMkLst>
        </pc:spChg>
        <pc:spChg chg="add mod">
          <ac:chgData name="Hoang Tuan Le" userId="be7e15ce240e3254" providerId="LiveId" clId="{BDE5F6C9-BAD4-4FDA-8548-F3716472B830}" dt="2019-06-27T15:53:50.911" v="1110" actId="404"/>
          <ac:spMkLst>
            <pc:docMk/>
            <pc:sldMk cId="985345604" sldId="269"/>
            <ac:spMk id="8" creationId="{0047D851-C624-4E2F-86A0-CC9ED05B0115}"/>
          </ac:spMkLst>
        </pc:spChg>
        <pc:spChg chg="add del mod">
          <ac:chgData name="Hoang Tuan Le" userId="be7e15ce240e3254" providerId="LiveId" clId="{BDE5F6C9-BAD4-4FDA-8548-F3716472B830}" dt="2019-06-27T15:38:55.898" v="895" actId="478"/>
          <ac:spMkLst>
            <pc:docMk/>
            <pc:sldMk cId="985345604" sldId="269"/>
            <ac:spMk id="9" creationId="{5D6270FA-C503-4949-A13F-8734C220D6A9}"/>
          </ac:spMkLst>
        </pc:spChg>
        <pc:spChg chg="add mod">
          <ac:chgData name="Hoang Tuan Le" userId="be7e15ce240e3254" providerId="LiveId" clId="{BDE5F6C9-BAD4-4FDA-8548-F3716472B830}" dt="2019-06-27T15:54:12.378" v="1116" actId="404"/>
          <ac:spMkLst>
            <pc:docMk/>
            <pc:sldMk cId="985345604" sldId="269"/>
            <ac:spMk id="10" creationId="{02A91281-8C92-46CC-8D2A-AF217C69900A}"/>
          </ac:spMkLst>
        </pc:spChg>
        <pc:spChg chg="add mod">
          <ac:chgData name="Hoang Tuan Le" userId="be7e15ce240e3254" providerId="LiveId" clId="{BDE5F6C9-BAD4-4FDA-8548-F3716472B830}" dt="2019-06-27T15:54:04.321" v="1113" actId="404"/>
          <ac:spMkLst>
            <pc:docMk/>
            <pc:sldMk cId="985345604" sldId="269"/>
            <ac:spMk id="11" creationId="{14027C64-50F4-466F-A43E-0285C9FDCAF4}"/>
          </ac:spMkLst>
        </pc:spChg>
        <pc:spChg chg="add mod">
          <ac:chgData name="Hoang Tuan Le" userId="be7e15ce240e3254" providerId="LiveId" clId="{BDE5F6C9-BAD4-4FDA-8548-F3716472B830}" dt="2019-06-27T15:54:20.590" v="1117" actId="2711"/>
          <ac:spMkLst>
            <pc:docMk/>
            <pc:sldMk cId="985345604" sldId="269"/>
            <ac:spMk id="12" creationId="{95B81587-9BA5-4389-943D-D6C3E83C5D7C}"/>
          </ac:spMkLst>
        </pc:spChg>
        <pc:spChg chg="add mod">
          <ac:chgData name="Hoang Tuan Le" userId="be7e15ce240e3254" providerId="LiveId" clId="{BDE5F6C9-BAD4-4FDA-8548-F3716472B830}" dt="2019-06-27T15:48:21.284" v="1028" actId="1076"/>
          <ac:spMkLst>
            <pc:docMk/>
            <pc:sldMk cId="985345604" sldId="269"/>
            <ac:spMk id="32" creationId="{282E1247-DA6F-4E0A-82D9-E7BBC77760E9}"/>
          </ac:spMkLst>
        </pc:spChg>
        <pc:spChg chg="add mod">
          <ac:chgData name="Hoang Tuan Le" userId="be7e15ce240e3254" providerId="LiveId" clId="{BDE5F6C9-BAD4-4FDA-8548-F3716472B830}" dt="2019-06-27T15:48:32.016" v="1030" actId="1076"/>
          <ac:spMkLst>
            <pc:docMk/>
            <pc:sldMk cId="985345604" sldId="269"/>
            <ac:spMk id="42" creationId="{DA4E3FCD-C840-4C26-83F0-73E602B858A4}"/>
          </ac:spMkLst>
        </pc:spChg>
        <pc:spChg chg="add mod">
          <ac:chgData name="Hoang Tuan Le" userId="be7e15ce240e3254" providerId="LiveId" clId="{BDE5F6C9-BAD4-4FDA-8548-F3716472B830}" dt="2019-06-27T16:26:36.608" v="1538" actId="1076"/>
          <ac:spMkLst>
            <pc:docMk/>
            <pc:sldMk cId="985345604" sldId="269"/>
            <ac:spMk id="52" creationId="{C865F814-BB36-4994-8EE8-33A64F57826A}"/>
          </ac:spMkLst>
        </pc:spChg>
        <pc:spChg chg="add mod">
          <ac:chgData name="Hoang Tuan Le" userId="be7e15ce240e3254" providerId="LiveId" clId="{BDE5F6C9-BAD4-4FDA-8548-F3716472B830}" dt="2019-06-27T15:50:54.967" v="1070" actId="1076"/>
          <ac:spMkLst>
            <pc:docMk/>
            <pc:sldMk cId="985345604" sldId="269"/>
            <ac:spMk id="53" creationId="{53A6FE28-B6CE-485F-B242-19A6B506DD6C}"/>
          </ac:spMkLst>
        </pc:spChg>
        <pc:spChg chg="add mod">
          <ac:chgData name="Hoang Tuan Le" userId="be7e15ce240e3254" providerId="LiveId" clId="{BDE5F6C9-BAD4-4FDA-8548-F3716472B830}" dt="2019-06-27T16:26:17.891" v="1536" actId="1076"/>
          <ac:spMkLst>
            <pc:docMk/>
            <pc:sldMk cId="985345604" sldId="269"/>
            <ac:spMk id="55" creationId="{6A95D7F8-6C93-4139-9A2A-2EA4703550DA}"/>
          </ac:spMkLst>
        </pc:spChg>
        <pc:spChg chg="add mod">
          <ac:chgData name="Hoang Tuan Le" userId="be7e15ce240e3254" providerId="LiveId" clId="{BDE5F6C9-BAD4-4FDA-8548-F3716472B830}" dt="2019-06-27T16:25:52.585" v="1532" actId="122"/>
          <ac:spMkLst>
            <pc:docMk/>
            <pc:sldMk cId="985345604" sldId="269"/>
            <ac:spMk id="56" creationId="{4BCEC099-DAB6-4A07-8E17-ED9513B3EB3A}"/>
          </ac:spMkLst>
        </pc:spChg>
        <pc:spChg chg="add del mod">
          <ac:chgData name="Hoang Tuan Le" userId="be7e15ce240e3254" providerId="LiveId" clId="{BDE5F6C9-BAD4-4FDA-8548-F3716472B830}" dt="2019-06-27T15:55:57.053" v="1122" actId="478"/>
          <ac:spMkLst>
            <pc:docMk/>
            <pc:sldMk cId="985345604" sldId="269"/>
            <ac:spMk id="62" creationId="{09B0F98A-BECD-465D-BE6D-67F60D5664E4}"/>
          </ac:spMkLst>
        </pc:spChg>
        <pc:spChg chg="add mod">
          <ac:chgData name="Hoang Tuan Le" userId="be7e15ce240e3254" providerId="LiveId" clId="{BDE5F6C9-BAD4-4FDA-8548-F3716472B830}" dt="2019-06-27T15:56:19.555" v="1137" actId="122"/>
          <ac:spMkLst>
            <pc:docMk/>
            <pc:sldMk cId="985345604" sldId="269"/>
            <ac:spMk id="63" creationId="{7AF6D3F7-F0D8-4948-ADBD-4BDD3C332D73}"/>
          </ac:spMkLst>
        </pc:spChg>
        <pc:spChg chg="add mod">
          <ac:chgData name="Hoang Tuan Le" userId="be7e15ce240e3254" providerId="LiveId" clId="{BDE5F6C9-BAD4-4FDA-8548-F3716472B830}" dt="2019-06-27T15:57:42.804" v="1173" actId="1076"/>
          <ac:spMkLst>
            <pc:docMk/>
            <pc:sldMk cId="985345604" sldId="269"/>
            <ac:spMk id="67" creationId="{2677A34F-7551-420F-BDB0-85CA34EDC249}"/>
          </ac:spMkLst>
        </pc:spChg>
        <pc:cxnChg chg="add mod">
          <ac:chgData name="Hoang Tuan Le" userId="be7e15ce240e3254" providerId="LiveId" clId="{BDE5F6C9-BAD4-4FDA-8548-F3716472B830}" dt="2019-06-27T15:47:42.893" v="1024" actId="14100"/>
          <ac:cxnSpMkLst>
            <pc:docMk/>
            <pc:sldMk cId="985345604" sldId="269"/>
            <ac:cxnSpMk id="14" creationId="{BAA87E71-4125-4056-B505-24F69AE2C187}"/>
          </ac:cxnSpMkLst>
        </pc:cxnChg>
        <pc:cxnChg chg="add mod">
          <ac:chgData name="Hoang Tuan Le" userId="be7e15ce240e3254" providerId="LiveId" clId="{BDE5F6C9-BAD4-4FDA-8548-F3716472B830}" dt="2019-06-27T15:47:53.068" v="1027" actId="14100"/>
          <ac:cxnSpMkLst>
            <pc:docMk/>
            <pc:sldMk cId="985345604" sldId="269"/>
            <ac:cxnSpMk id="16" creationId="{ABF19004-F1C8-4D9D-9F8C-24EAB98FFE30}"/>
          </ac:cxnSpMkLst>
        </pc:cxnChg>
        <pc:cxnChg chg="add mod">
          <ac:chgData name="Hoang Tuan Le" userId="be7e15ce240e3254" providerId="LiveId" clId="{BDE5F6C9-BAD4-4FDA-8548-F3716472B830}" dt="2019-06-27T15:54:02.796" v="1112" actId="14100"/>
          <ac:cxnSpMkLst>
            <pc:docMk/>
            <pc:sldMk cId="985345604" sldId="269"/>
            <ac:cxnSpMk id="18" creationId="{EA4E0321-1887-472E-8E86-65B8289E844F}"/>
          </ac:cxnSpMkLst>
        </pc:cxnChg>
        <pc:cxnChg chg="add mod">
          <ac:chgData name="Hoang Tuan Le" userId="be7e15ce240e3254" providerId="LiveId" clId="{BDE5F6C9-BAD4-4FDA-8548-F3716472B830}" dt="2019-06-27T15:51:03.835" v="1071" actId="14100"/>
          <ac:cxnSpMkLst>
            <pc:docMk/>
            <pc:sldMk cId="985345604" sldId="269"/>
            <ac:cxnSpMk id="21" creationId="{05276AD8-FA89-4186-A75F-9976DBA478BA}"/>
          </ac:cxnSpMkLst>
        </pc:cxnChg>
        <pc:cxnChg chg="add del mod">
          <ac:chgData name="Hoang Tuan Le" userId="be7e15ce240e3254" providerId="LiveId" clId="{BDE5F6C9-BAD4-4FDA-8548-F3716472B830}" dt="2019-06-27T15:49:02.025" v="1036" actId="478"/>
          <ac:cxnSpMkLst>
            <pc:docMk/>
            <pc:sldMk cId="985345604" sldId="269"/>
            <ac:cxnSpMk id="24" creationId="{40CF3E1A-7FF5-41DB-96CE-142C6D1170ED}"/>
          </ac:cxnSpMkLst>
        </pc:cxnChg>
        <pc:cxnChg chg="add mod">
          <ac:chgData name="Hoang Tuan Le" userId="be7e15ce240e3254" providerId="LiveId" clId="{BDE5F6C9-BAD4-4FDA-8548-F3716472B830}" dt="2019-06-27T15:46:09.507" v="989" actId="1076"/>
          <ac:cxnSpMkLst>
            <pc:docMk/>
            <pc:sldMk cId="985345604" sldId="269"/>
            <ac:cxnSpMk id="26" creationId="{4534A498-5363-439A-8842-7966E32B54BF}"/>
          </ac:cxnSpMkLst>
        </pc:cxnChg>
        <pc:cxnChg chg="add mod">
          <ac:chgData name="Hoang Tuan Le" userId="be7e15ce240e3254" providerId="LiveId" clId="{BDE5F6C9-BAD4-4FDA-8548-F3716472B830}" dt="2019-06-27T15:46:11.521" v="990" actId="1076"/>
          <ac:cxnSpMkLst>
            <pc:docMk/>
            <pc:sldMk cId="985345604" sldId="269"/>
            <ac:cxnSpMk id="28" creationId="{2C41FEAE-D166-434F-8CE5-0AFC8B95E040}"/>
          </ac:cxnSpMkLst>
        </pc:cxnChg>
        <pc:cxnChg chg="add mod">
          <ac:chgData name="Hoang Tuan Le" userId="be7e15ce240e3254" providerId="LiveId" clId="{BDE5F6C9-BAD4-4FDA-8548-F3716472B830}" dt="2019-06-27T16:26:30.467" v="1537" actId="1076"/>
          <ac:cxnSpMkLst>
            <pc:docMk/>
            <pc:sldMk cId="985345604" sldId="269"/>
            <ac:cxnSpMk id="51" creationId="{4DF9432D-BC69-4E71-AC4F-65BAF5ABE777}"/>
          </ac:cxnSpMkLst>
        </pc:cxnChg>
        <pc:cxnChg chg="add mod">
          <ac:chgData name="Hoang Tuan Le" userId="be7e15ce240e3254" providerId="LiveId" clId="{BDE5F6C9-BAD4-4FDA-8548-F3716472B830}" dt="2019-06-27T15:55:44.272" v="1120" actId="208"/>
          <ac:cxnSpMkLst>
            <pc:docMk/>
            <pc:sldMk cId="985345604" sldId="269"/>
            <ac:cxnSpMk id="60" creationId="{B8F3C5FF-699B-488C-826F-01B146BD28B2}"/>
          </ac:cxnSpMkLst>
        </pc:cxnChg>
        <pc:cxnChg chg="add mod">
          <ac:chgData name="Hoang Tuan Le" userId="be7e15ce240e3254" providerId="LiveId" clId="{BDE5F6C9-BAD4-4FDA-8548-F3716472B830}" dt="2019-06-27T15:57:08.843" v="1141" actId="14100"/>
          <ac:cxnSpMkLst>
            <pc:docMk/>
            <pc:sldMk cId="985345604" sldId="269"/>
            <ac:cxnSpMk id="64" creationId="{264A443B-84A4-4633-BA29-11A5A4DE65AB}"/>
          </ac:cxnSpMkLst>
        </pc:cxnChg>
      </pc:sldChg>
      <pc:sldChg chg="modSp modNotesTx">
        <pc:chgData name="Hoang Tuan Le" userId="be7e15ce240e3254" providerId="LiveId" clId="{BDE5F6C9-BAD4-4FDA-8548-F3716472B830}" dt="2019-06-27T16:38:51.950" v="2422" actId="20577"/>
        <pc:sldMkLst>
          <pc:docMk/>
          <pc:sldMk cId="3725975566" sldId="270"/>
        </pc:sldMkLst>
        <pc:spChg chg="mod">
          <ac:chgData name="Hoang Tuan Le" userId="be7e15ce240e3254" providerId="LiveId" clId="{BDE5F6C9-BAD4-4FDA-8548-F3716472B830}" dt="2019-06-27T16:27:30.707" v="1697" actId="20577"/>
          <ac:spMkLst>
            <pc:docMk/>
            <pc:sldMk cId="3725975566" sldId="270"/>
            <ac:spMk id="3" creationId="{75B7DFEC-A147-4B96-8111-01EF00CF150F}"/>
          </ac:spMkLst>
        </pc:spChg>
      </pc:sldChg>
      <pc:sldChg chg="modSp">
        <pc:chgData name="Hoang Tuan Le" userId="be7e15ce240e3254" providerId="LiveId" clId="{BDE5F6C9-BAD4-4FDA-8548-F3716472B830}" dt="2019-06-27T16:31:21.360" v="2098" actId="20577"/>
        <pc:sldMkLst>
          <pc:docMk/>
          <pc:sldMk cId="1187643582" sldId="271"/>
        </pc:sldMkLst>
        <pc:spChg chg="mod">
          <ac:chgData name="Hoang Tuan Le" userId="be7e15ce240e3254" providerId="LiveId" clId="{BDE5F6C9-BAD4-4FDA-8548-F3716472B830}" dt="2019-06-27T16:31:21.360" v="2098" actId="20577"/>
          <ac:spMkLst>
            <pc:docMk/>
            <pc:sldMk cId="1187643582" sldId="271"/>
            <ac:spMk id="3" creationId="{45D1B878-DD9E-42ED-961C-1F3FB8B005D7}"/>
          </ac:spMkLst>
        </pc:spChg>
      </pc:sldChg>
      <pc:sldChg chg="addSp modSp">
        <pc:chgData name="Hoang Tuan Le" userId="be7e15ce240e3254" providerId="LiveId" clId="{BDE5F6C9-BAD4-4FDA-8548-F3716472B830}" dt="2019-06-27T17:03:08.009" v="3281" actId="1076"/>
        <pc:sldMkLst>
          <pc:docMk/>
          <pc:sldMk cId="2210575251" sldId="272"/>
        </pc:sldMkLst>
        <pc:spChg chg="mod">
          <ac:chgData name="Hoang Tuan Le" userId="be7e15ce240e3254" providerId="LiveId" clId="{BDE5F6C9-BAD4-4FDA-8548-F3716472B830}" dt="2019-06-27T17:03:00.291" v="3280" actId="1076"/>
          <ac:spMkLst>
            <pc:docMk/>
            <pc:sldMk cId="2210575251" sldId="272"/>
            <ac:spMk id="18" creationId="{4C7E7089-2C3C-4D16-8463-133D1D544B03}"/>
          </ac:spMkLst>
        </pc:spChg>
        <pc:spChg chg="mod">
          <ac:chgData name="Hoang Tuan Le" userId="be7e15ce240e3254" providerId="LiveId" clId="{BDE5F6C9-BAD4-4FDA-8548-F3716472B830}" dt="2019-06-27T15:03:59.029" v="144" actId="404"/>
          <ac:spMkLst>
            <pc:docMk/>
            <pc:sldMk cId="2210575251" sldId="272"/>
            <ac:spMk id="22" creationId="{61B4BCF6-4270-4C40-B751-FE83CDD83269}"/>
          </ac:spMkLst>
        </pc:spChg>
        <pc:spChg chg="add mod">
          <ac:chgData name="Hoang Tuan Le" userId="be7e15ce240e3254" providerId="LiveId" clId="{BDE5F6C9-BAD4-4FDA-8548-F3716472B830}" dt="2019-06-27T15:03:44.195" v="140" actId="403"/>
          <ac:spMkLst>
            <pc:docMk/>
            <pc:sldMk cId="2210575251" sldId="272"/>
            <ac:spMk id="23" creationId="{42402E32-51C7-4144-B45C-FFF4A89C1CE6}"/>
          </ac:spMkLst>
        </pc:spChg>
        <pc:spChg chg="add mod">
          <ac:chgData name="Hoang Tuan Le" userId="be7e15ce240e3254" providerId="LiveId" clId="{BDE5F6C9-BAD4-4FDA-8548-F3716472B830}" dt="2019-06-27T15:15:48.788" v="812" actId="403"/>
          <ac:spMkLst>
            <pc:docMk/>
            <pc:sldMk cId="2210575251" sldId="272"/>
            <ac:spMk id="26" creationId="{C02E42FE-2DF2-478A-8584-2D3E2916FEC3}"/>
          </ac:spMkLst>
        </pc:spChg>
        <pc:picChg chg="mod">
          <ac:chgData name="Hoang Tuan Le" userId="be7e15ce240e3254" providerId="LiveId" clId="{BDE5F6C9-BAD4-4FDA-8548-F3716472B830}" dt="2019-06-27T17:03:08.009" v="3281" actId="1076"/>
          <ac:picMkLst>
            <pc:docMk/>
            <pc:sldMk cId="2210575251" sldId="272"/>
            <ac:picMk id="15" creationId="{9539FC33-6019-4892-9090-6FCB69A6509B}"/>
          </ac:picMkLst>
        </pc:picChg>
        <pc:cxnChg chg="mod">
          <ac:chgData name="Hoang Tuan Le" userId="be7e15ce240e3254" providerId="LiveId" clId="{BDE5F6C9-BAD4-4FDA-8548-F3716472B830}" dt="2019-06-27T15:03:49.523" v="141" actId="1076"/>
          <ac:cxnSpMkLst>
            <pc:docMk/>
            <pc:sldMk cId="2210575251" sldId="272"/>
            <ac:cxnSpMk id="20" creationId="{A0D6A4D3-3BC1-4C0B-83CD-12E27BD31F72}"/>
          </ac:cxnSpMkLst>
        </pc:cxnChg>
        <pc:cxnChg chg="mod">
          <ac:chgData name="Hoang Tuan Le" userId="be7e15ce240e3254" providerId="LiveId" clId="{BDE5F6C9-BAD4-4FDA-8548-F3716472B830}" dt="2019-06-27T15:03:30.558" v="134" actId="1076"/>
          <ac:cxnSpMkLst>
            <pc:docMk/>
            <pc:sldMk cId="2210575251" sldId="272"/>
            <ac:cxnSpMk id="21" creationId="{3AAF5950-2F95-45F5-A1E1-9B1DAA459E61}"/>
          </ac:cxnSpMkLst>
        </pc:cxnChg>
      </pc:sldChg>
      <pc:sldChg chg="addSp delSp modSp add">
        <pc:chgData name="Hoang Tuan Le" userId="be7e15ce240e3254" providerId="LiveId" clId="{BDE5F6C9-BAD4-4FDA-8548-F3716472B830}" dt="2019-06-27T16:21:22.988" v="1227" actId="2085"/>
        <pc:sldMkLst>
          <pc:docMk/>
          <pc:sldMk cId="1543682058" sldId="273"/>
        </pc:sldMkLst>
        <pc:spChg chg="mod">
          <ac:chgData name="Hoang Tuan Le" userId="be7e15ce240e3254" providerId="LiveId" clId="{BDE5F6C9-BAD4-4FDA-8548-F3716472B830}" dt="2019-06-27T15:04:32.438" v="173" actId="20577"/>
          <ac:spMkLst>
            <pc:docMk/>
            <pc:sldMk cId="1543682058" sldId="273"/>
            <ac:spMk id="2" creationId="{88AB942F-B8B6-444E-B186-A6AE137FE911}"/>
          </ac:spMkLst>
        </pc:spChg>
        <pc:spChg chg="del">
          <ac:chgData name="Hoang Tuan Le" userId="be7e15ce240e3254" providerId="LiveId" clId="{BDE5F6C9-BAD4-4FDA-8548-F3716472B830}" dt="2019-06-27T15:05:55.551" v="174" actId="478"/>
          <ac:spMkLst>
            <pc:docMk/>
            <pc:sldMk cId="1543682058" sldId="273"/>
            <ac:spMk id="3" creationId="{DFFF36C3-2137-4609-BF62-31E374587DEF}"/>
          </ac:spMkLst>
        </pc:spChg>
        <pc:spChg chg="add mod">
          <ac:chgData name="Hoang Tuan Le" userId="be7e15ce240e3254" providerId="LiveId" clId="{BDE5F6C9-BAD4-4FDA-8548-F3716472B830}" dt="2019-06-27T15:07:55.729" v="322" actId="14100"/>
          <ac:spMkLst>
            <pc:docMk/>
            <pc:sldMk cId="1543682058" sldId="273"/>
            <ac:spMk id="7" creationId="{49E4DDD1-BA83-429A-8A8B-2E17E3F746BF}"/>
          </ac:spMkLst>
        </pc:spChg>
        <pc:spChg chg="add mod">
          <ac:chgData name="Hoang Tuan Le" userId="be7e15ce240e3254" providerId="LiveId" clId="{BDE5F6C9-BAD4-4FDA-8548-F3716472B830}" dt="2019-06-27T15:08:30.712" v="323" actId="1076"/>
          <ac:spMkLst>
            <pc:docMk/>
            <pc:sldMk cId="1543682058" sldId="273"/>
            <ac:spMk id="8" creationId="{F228BE07-A893-4CFD-B1B2-DD9DE401697C}"/>
          </ac:spMkLst>
        </pc:spChg>
        <pc:spChg chg="add mod">
          <ac:chgData name="Hoang Tuan Le" userId="be7e15ce240e3254" providerId="LiveId" clId="{BDE5F6C9-BAD4-4FDA-8548-F3716472B830}" dt="2019-06-27T15:08:48.471" v="382" actId="20577"/>
          <ac:spMkLst>
            <pc:docMk/>
            <pc:sldMk cId="1543682058" sldId="273"/>
            <ac:spMk id="9" creationId="{4FE9ABDA-00D6-4F0C-9A14-0AB376A79EBE}"/>
          </ac:spMkLst>
        </pc:spChg>
        <pc:spChg chg="add mod">
          <ac:chgData name="Hoang Tuan Le" userId="be7e15ce240e3254" providerId="LiveId" clId="{BDE5F6C9-BAD4-4FDA-8548-F3716472B830}" dt="2019-06-27T15:10:56.043" v="645" actId="1076"/>
          <ac:spMkLst>
            <pc:docMk/>
            <pc:sldMk cId="1543682058" sldId="273"/>
            <ac:spMk id="10" creationId="{EA63B098-8933-4F0B-A75D-AC610979D37B}"/>
          </ac:spMkLst>
        </pc:spChg>
        <pc:spChg chg="add mod">
          <ac:chgData name="Hoang Tuan Le" userId="be7e15ce240e3254" providerId="LiveId" clId="{BDE5F6C9-BAD4-4FDA-8548-F3716472B830}" dt="2019-06-27T15:10:53.342" v="644" actId="1076"/>
          <ac:spMkLst>
            <pc:docMk/>
            <pc:sldMk cId="1543682058" sldId="273"/>
            <ac:spMk id="11" creationId="{F979F6B8-5F0F-41C4-A88D-FE1BE097EE78}"/>
          </ac:spMkLst>
        </pc:spChg>
        <pc:spChg chg="add mod">
          <ac:chgData name="Hoang Tuan Le" userId="be7e15ce240e3254" providerId="LiveId" clId="{BDE5F6C9-BAD4-4FDA-8548-F3716472B830}" dt="2019-06-27T15:13:38.780" v="742" actId="1076"/>
          <ac:spMkLst>
            <pc:docMk/>
            <pc:sldMk cId="1543682058" sldId="273"/>
            <ac:spMk id="19" creationId="{9CC5B0F0-4F2B-4A56-A3AE-CD410598C5EE}"/>
          </ac:spMkLst>
        </pc:spChg>
        <pc:spChg chg="add mod">
          <ac:chgData name="Hoang Tuan Le" userId="be7e15ce240e3254" providerId="LiveId" clId="{BDE5F6C9-BAD4-4FDA-8548-F3716472B830}" dt="2019-06-27T15:14:14.935" v="771" actId="1076"/>
          <ac:spMkLst>
            <pc:docMk/>
            <pc:sldMk cId="1543682058" sldId="273"/>
            <ac:spMk id="20" creationId="{DF2888B7-9296-4727-AD7E-1FBE479857BE}"/>
          </ac:spMkLst>
        </pc:spChg>
        <pc:spChg chg="add del mod">
          <ac:chgData name="Hoang Tuan Le" userId="be7e15ce240e3254" providerId="LiveId" clId="{BDE5F6C9-BAD4-4FDA-8548-F3716472B830}" dt="2019-06-27T16:19:12.290" v="1199" actId="478"/>
          <ac:spMkLst>
            <pc:docMk/>
            <pc:sldMk cId="1543682058" sldId="273"/>
            <ac:spMk id="21" creationId="{1BF3BF9C-9BE7-46C3-9094-835C8FC0C70E}"/>
          </ac:spMkLst>
        </pc:spChg>
        <pc:spChg chg="add mod">
          <ac:chgData name="Hoang Tuan Le" userId="be7e15ce240e3254" providerId="LiveId" clId="{BDE5F6C9-BAD4-4FDA-8548-F3716472B830}" dt="2019-06-27T16:21:17.983" v="1226" actId="2085"/>
          <ac:spMkLst>
            <pc:docMk/>
            <pc:sldMk cId="1543682058" sldId="273"/>
            <ac:spMk id="22" creationId="{BB49538C-5161-4C3B-930F-256D700106F5}"/>
          </ac:spMkLst>
        </pc:spChg>
        <pc:spChg chg="add mod">
          <ac:chgData name="Hoang Tuan Le" userId="be7e15ce240e3254" providerId="LiveId" clId="{BDE5F6C9-BAD4-4FDA-8548-F3716472B830}" dt="2019-06-27T16:21:22.988" v="1227" actId="2085"/>
          <ac:spMkLst>
            <pc:docMk/>
            <pc:sldMk cId="1543682058" sldId="273"/>
            <ac:spMk id="23" creationId="{37863F8F-A7D9-41B3-94A6-F916575E39E3}"/>
          </ac:spMkLst>
        </pc:spChg>
        <pc:cxnChg chg="add mod">
          <ac:chgData name="Hoang Tuan Le" userId="be7e15ce240e3254" providerId="LiveId" clId="{BDE5F6C9-BAD4-4FDA-8548-F3716472B830}" dt="2019-06-27T15:11:25.653" v="648" actId="1582"/>
          <ac:cxnSpMkLst>
            <pc:docMk/>
            <pc:sldMk cId="1543682058" sldId="273"/>
            <ac:cxnSpMk id="13" creationId="{C2E3E82A-FBC5-4516-8905-F694B32F1683}"/>
          </ac:cxnSpMkLst>
        </pc:cxnChg>
        <pc:cxnChg chg="add mod">
          <ac:chgData name="Hoang Tuan Le" userId="be7e15ce240e3254" providerId="LiveId" clId="{BDE5F6C9-BAD4-4FDA-8548-F3716472B830}" dt="2019-06-27T15:11:34.411" v="650" actId="1076"/>
          <ac:cxnSpMkLst>
            <pc:docMk/>
            <pc:sldMk cId="1543682058" sldId="273"/>
            <ac:cxnSpMk id="14" creationId="{CC90C9BB-C070-4A7C-8FFB-50DCF76B46D3}"/>
          </ac:cxnSpMkLst>
        </pc:cxnChg>
        <pc:cxnChg chg="add mod">
          <ac:chgData name="Hoang Tuan Le" userId="be7e15ce240e3254" providerId="LiveId" clId="{BDE5F6C9-BAD4-4FDA-8548-F3716472B830}" dt="2019-06-27T15:12:56.340" v="655" actId="1582"/>
          <ac:cxnSpMkLst>
            <pc:docMk/>
            <pc:sldMk cId="1543682058" sldId="273"/>
            <ac:cxnSpMk id="16" creationId="{372B29B8-271B-4553-B53D-A67D38631789}"/>
          </ac:cxnSpMkLst>
        </pc:cxnChg>
        <pc:cxnChg chg="add mod">
          <ac:chgData name="Hoang Tuan Le" userId="be7e15ce240e3254" providerId="LiveId" clId="{BDE5F6C9-BAD4-4FDA-8548-F3716472B830}" dt="2019-06-27T15:13:03.329" v="656" actId="1582"/>
          <ac:cxnSpMkLst>
            <pc:docMk/>
            <pc:sldMk cId="1543682058" sldId="273"/>
            <ac:cxnSpMk id="18" creationId="{56335649-9273-4CC7-86D1-B2F9E241EB5A}"/>
          </ac:cxnSpMkLst>
        </pc:cxnChg>
      </pc:sldChg>
      <pc:sldChg chg="addSp delSp modSp add modTransition">
        <pc:chgData name="Hoang Tuan Le" userId="be7e15ce240e3254" providerId="LiveId" clId="{BDE5F6C9-BAD4-4FDA-8548-F3716472B830}" dt="2019-06-27T17:30:02.414" v="3653"/>
        <pc:sldMkLst>
          <pc:docMk/>
          <pc:sldMk cId="2331875475" sldId="274"/>
        </pc:sldMkLst>
        <pc:spChg chg="mod">
          <ac:chgData name="Hoang Tuan Le" userId="be7e15ce240e3254" providerId="LiveId" clId="{BDE5F6C9-BAD4-4FDA-8548-F3716472B830}" dt="2019-06-27T17:18:23.996" v="3480" actId="404"/>
          <ac:spMkLst>
            <pc:docMk/>
            <pc:sldMk cId="2331875475" sldId="274"/>
            <ac:spMk id="2" creationId="{0C17D8D2-6304-4672-9820-BF01B09D4F2B}"/>
          </ac:spMkLst>
        </pc:spChg>
        <pc:spChg chg="del">
          <ac:chgData name="Hoang Tuan Le" userId="be7e15ce240e3254" providerId="LiveId" clId="{BDE5F6C9-BAD4-4FDA-8548-F3716472B830}" dt="2019-06-27T17:19:40.348" v="3481" actId="478"/>
          <ac:spMkLst>
            <pc:docMk/>
            <pc:sldMk cId="2331875475" sldId="274"/>
            <ac:spMk id="3" creationId="{E90C89DF-CD6F-487D-8665-096708FD15FF}"/>
          </ac:spMkLst>
        </pc:spChg>
        <pc:graphicFrameChg chg="add mod modGraphic">
          <ac:chgData name="Hoang Tuan Le" userId="be7e15ce240e3254" providerId="LiveId" clId="{BDE5F6C9-BAD4-4FDA-8548-F3716472B830}" dt="2019-06-27T17:20:40.928" v="3652" actId="14734"/>
          <ac:graphicFrameMkLst>
            <pc:docMk/>
            <pc:sldMk cId="2331875475" sldId="274"/>
            <ac:graphicFrameMk id="7" creationId="{5F216162-D83B-4DDF-BED5-BE59B6F08BD7}"/>
          </ac:graphicFrameMkLst>
        </pc:graphicFrameChg>
      </pc:sldChg>
      <pc:sldMasterChg chg="modSldLayout">
        <pc:chgData name="Hoang Tuan Le" userId="be7e15ce240e3254" providerId="LiveId" clId="{BDE5F6C9-BAD4-4FDA-8548-F3716472B830}" dt="2019-06-27T17:11:53.141" v="3291" actId="1076"/>
        <pc:sldMasterMkLst>
          <pc:docMk/>
          <pc:sldMasterMk cId="82614499" sldId="2147483660"/>
        </pc:sldMasterMkLst>
        <pc:sldLayoutChg chg="modSp">
          <pc:chgData name="Hoang Tuan Le" userId="be7e15ce240e3254" providerId="LiveId" clId="{BDE5F6C9-BAD4-4FDA-8548-F3716472B830}" dt="2019-06-27T17:11:53.141" v="3291" actId="1076"/>
          <pc:sldLayoutMkLst>
            <pc:docMk/>
            <pc:sldMasterMk cId="82614499" sldId="2147483660"/>
            <pc:sldLayoutMk cId="3166204565" sldId="2147483662"/>
          </pc:sldLayoutMkLst>
          <pc:spChg chg="mod">
            <ac:chgData name="Hoang Tuan Le" userId="be7e15ce240e3254" providerId="LiveId" clId="{BDE5F6C9-BAD4-4FDA-8548-F3716472B830}" dt="2019-06-27T17:11:53.141" v="3291" actId="1076"/>
            <ac:spMkLst>
              <pc:docMk/>
              <pc:sldMasterMk cId="82614499" sldId="2147483660"/>
              <pc:sldLayoutMk cId="3166204565" sldId="2147483662"/>
              <ac:spMk id="2" creationId="{00000000-0000-0000-0000-000000000000}"/>
            </ac:spMkLst>
          </pc:spChg>
          <pc:spChg chg="mod">
            <ac:chgData name="Hoang Tuan Le" userId="be7e15ce240e3254" providerId="LiveId" clId="{BDE5F6C9-BAD4-4FDA-8548-F3716472B830}" dt="2019-06-27T17:11:46.135" v="3290" actId="1076"/>
            <ac:spMkLst>
              <pc:docMk/>
              <pc:sldMasterMk cId="82614499" sldId="2147483660"/>
              <pc:sldLayoutMk cId="3166204565" sldId="2147483662"/>
              <ac:spMk id="17" creationId="{DEBD71E9-A0F8-41D4-A58A-1B5F177F3DC8}"/>
            </ac:spMkLst>
          </pc:spChg>
          <pc:cxnChg chg="mod">
            <ac:chgData name="Hoang Tuan Le" userId="be7e15ce240e3254" providerId="LiveId" clId="{BDE5F6C9-BAD4-4FDA-8548-F3716472B830}" dt="2019-06-27T17:11:05.833" v="3284" actId="1076"/>
            <ac:cxnSpMkLst>
              <pc:docMk/>
              <pc:sldMasterMk cId="82614499" sldId="2147483660"/>
              <pc:sldLayoutMk cId="3166204565" sldId="2147483662"/>
              <ac:cxnSpMk id="9" creationId="{9F047BB1-39D4-4410-BEF1-206ACB12FEAB}"/>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6B1E3B-DD5F-41EE-8847-2B11983359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A0689C94-02F1-4DAA-9B10-5C2E27B72E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204380-AC0B-4639-977D-1D35E7479A02}" type="datetimeFigureOut">
              <a:rPr lang="vi-VN" smtClean="0"/>
              <a:t>28/06/2019</a:t>
            </a:fld>
            <a:endParaRPr lang="vi-VN"/>
          </a:p>
        </p:txBody>
      </p:sp>
      <p:sp>
        <p:nvSpPr>
          <p:cNvPr id="4" name="Footer Placeholder 3">
            <a:extLst>
              <a:ext uri="{FF2B5EF4-FFF2-40B4-BE49-F238E27FC236}">
                <a16:creationId xmlns:a16="http://schemas.microsoft.com/office/drawing/2014/main" id="{F8F5C0BD-B920-473C-A0A4-B604C6F397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98D910A8-91C9-4AEA-936A-7B252A1BF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C0D436-8CB5-433F-8A77-A9B5747A76B7}" type="slidenum">
              <a:rPr lang="vi-VN" smtClean="0"/>
              <a:t>‹#›</a:t>
            </a:fld>
            <a:endParaRPr lang="vi-VN"/>
          </a:p>
        </p:txBody>
      </p:sp>
    </p:spTree>
    <p:extLst>
      <p:ext uri="{BB962C8B-B14F-4D97-AF65-F5344CB8AC3E}">
        <p14:creationId xmlns:p14="http://schemas.microsoft.com/office/powerpoint/2010/main" val="2776958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975C47-9081-4030-8DDE-A6CA49855189}" type="datetimeFigureOut">
              <a:rPr lang="vi-VN" smtClean="0"/>
              <a:t>28/06/2019</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9CE94-3993-4EC7-94D4-A99EB978FF3A}" type="slidenum">
              <a:rPr lang="vi-VN" smtClean="0"/>
              <a:t>‹#›</a:t>
            </a:fld>
            <a:endParaRPr lang="vi-VN"/>
          </a:p>
        </p:txBody>
      </p:sp>
    </p:spTree>
    <p:extLst>
      <p:ext uri="{BB962C8B-B14F-4D97-AF65-F5344CB8AC3E}">
        <p14:creationId xmlns:p14="http://schemas.microsoft.com/office/powerpoint/2010/main" val="243020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B69CE94-3993-4EC7-94D4-A99EB978FF3A}" type="slidenum">
              <a:rPr lang="vi-VN" smtClean="0"/>
              <a:t>2</a:t>
            </a:fld>
            <a:endParaRPr lang="vi-VN"/>
          </a:p>
        </p:txBody>
      </p:sp>
    </p:spTree>
    <p:extLst>
      <p:ext uri="{BB962C8B-B14F-4D97-AF65-F5344CB8AC3E}">
        <p14:creationId xmlns:p14="http://schemas.microsoft.com/office/powerpoint/2010/main" val="227607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Crowdfunding là quá trình gọi vốn cho một dự án bằng việc huy động nguồn tiền từ nhiều ng</a:t>
            </a:r>
            <a:r>
              <a:rPr lang="vi-VN"/>
              <a:t>ư</a:t>
            </a:r>
            <a:r>
              <a:rPr lang="en-US"/>
              <a:t>ời, mà mỗi ng</a:t>
            </a:r>
            <a:r>
              <a:rPr lang="vi-VN"/>
              <a:t>ư</a:t>
            </a:r>
            <a:r>
              <a:rPr lang="en-US"/>
              <a:t>ời góp vào một phần tiền nhỏ. </a:t>
            </a:r>
            <a:r>
              <a:rPr lang="vi-VN"/>
              <a:t>Hình thức gây quỹ quần chúng được dùng để hỗ trợ cho rất nhiều các hoạt động, như cứu trợ thiên tai, gây quỹ cho các nghệ sĩ, thực hiện các chiến dịch chính trị, xúc tiến các dự án phim ảnh, phát triển phần mềm tự do, phát triển các sáng chế, nghiên cứu khoa học, và thực hiện các dự án phúc lợi.</a:t>
            </a:r>
            <a:endParaRPr lang="en-US"/>
          </a:p>
          <a:p>
            <a:r>
              <a:rPr lang="en-US"/>
              <a:t>4 mô hình đ</a:t>
            </a:r>
            <a:r>
              <a:rPr lang="vi-VN"/>
              <a:t>ư</a:t>
            </a:r>
            <a:r>
              <a:rPr lang="en-US"/>
              <a:t>ợc phân chia dựa trên lợi ích mà ng</a:t>
            </a:r>
            <a:r>
              <a:rPr lang="vi-VN"/>
              <a:t>ư</a:t>
            </a:r>
            <a:r>
              <a:rPr lang="en-US"/>
              <a:t>ời góp vốn nhận đ</a:t>
            </a:r>
            <a:r>
              <a:rPr lang="vi-VN"/>
              <a:t>ư</a:t>
            </a:r>
            <a:r>
              <a:rPr lang="en-US"/>
              <a:t>ợc.</a:t>
            </a:r>
            <a:endParaRPr lang="vi-VN"/>
          </a:p>
        </p:txBody>
      </p:sp>
      <p:sp>
        <p:nvSpPr>
          <p:cNvPr id="4" name="Slide Number Placeholder 3"/>
          <p:cNvSpPr>
            <a:spLocks noGrp="1"/>
          </p:cNvSpPr>
          <p:nvPr>
            <p:ph type="sldNum" sz="quarter" idx="5"/>
          </p:nvPr>
        </p:nvSpPr>
        <p:spPr/>
        <p:txBody>
          <a:bodyPr/>
          <a:lstStyle/>
          <a:p>
            <a:fld id="{2B69CE94-3993-4EC7-94D4-A99EB978FF3A}" type="slidenum">
              <a:rPr lang="vi-VN" smtClean="0"/>
              <a:t>3</a:t>
            </a:fld>
            <a:endParaRPr lang="vi-VN"/>
          </a:p>
        </p:txBody>
      </p:sp>
    </p:spTree>
    <p:extLst>
      <p:ext uri="{BB962C8B-B14F-4D97-AF65-F5344CB8AC3E}">
        <p14:creationId xmlns:p14="http://schemas.microsoft.com/office/powerpoint/2010/main" val="342893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B69CE94-3993-4EC7-94D4-A99EB978FF3A}" type="slidenum">
              <a:rPr lang="vi-VN" smtClean="0"/>
              <a:t>5</a:t>
            </a:fld>
            <a:endParaRPr lang="vi-VN"/>
          </a:p>
        </p:txBody>
      </p:sp>
    </p:spTree>
    <p:extLst>
      <p:ext uri="{BB962C8B-B14F-4D97-AF65-F5344CB8AC3E}">
        <p14:creationId xmlns:p14="http://schemas.microsoft.com/office/powerpoint/2010/main" val="175377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Token là một giá trị trao đổi trong hệ thống. Tại sao có giá trị này? -&gt; khả năng mở rộng khi áp dụng một giá trị trao đổi chung (có thể sử dụng đồng tiền khác ngoài ETH)</a:t>
            </a:r>
            <a:endParaRPr lang="vi-VN"/>
          </a:p>
        </p:txBody>
      </p:sp>
      <p:sp>
        <p:nvSpPr>
          <p:cNvPr id="4" name="Slide Number Placeholder 3"/>
          <p:cNvSpPr>
            <a:spLocks noGrp="1"/>
          </p:cNvSpPr>
          <p:nvPr>
            <p:ph type="sldNum" sz="quarter" idx="5"/>
          </p:nvPr>
        </p:nvSpPr>
        <p:spPr/>
        <p:txBody>
          <a:bodyPr/>
          <a:lstStyle/>
          <a:p>
            <a:fld id="{2B69CE94-3993-4EC7-94D4-A99EB978FF3A}" type="slidenum">
              <a:rPr lang="vi-VN" smtClean="0"/>
              <a:t>6</a:t>
            </a:fld>
            <a:endParaRPr lang="vi-VN"/>
          </a:p>
        </p:txBody>
      </p:sp>
    </p:spTree>
    <p:extLst>
      <p:ext uri="{BB962C8B-B14F-4D97-AF65-F5344CB8AC3E}">
        <p14:creationId xmlns:p14="http://schemas.microsoft.com/office/powerpoint/2010/main" val="366427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ctr"/>
          <a:lstStyle>
            <a:lvl1pPr algn="ctr">
              <a:defRPr sz="6000" b="1">
                <a:solidFill>
                  <a:srgbClr val="00B050"/>
                </a:solidFill>
                <a:latin typeface="Helvetica Neue" panose="02000503000000020004" pitchFamily="2" charset="0"/>
                <a:ea typeface="Verdana" panose="020B0604030504040204" pitchFamily="34" charset="0"/>
              </a:defRPr>
            </a:lvl1pPr>
          </a:lstStyle>
          <a:p>
            <a:r>
              <a:rPr lang="en-US"/>
              <a:t>TITLE STYLE</a:t>
            </a:r>
            <a:endParaRPr lang="en-US" dirty="0"/>
          </a:p>
        </p:txBody>
      </p:sp>
      <p:sp>
        <p:nvSpPr>
          <p:cNvPr id="3" name="Subtitle 2"/>
          <p:cNvSpPr>
            <a:spLocks noGrp="1"/>
          </p:cNvSpPr>
          <p:nvPr>
            <p:ph type="subTitle" idx="1"/>
          </p:nvPr>
        </p:nvSpPr>
        <p:spPr>
          <a:xfrm>
            <a:off x="685800" y="3724868"/>
            <a:ext cx="7772400" cy="1655762"/>
          </a:xfrm>
        </p:spPr>
        <p:txBody>
          <a:bodyPr/>
          <a:lstStyle>
            <a:lvl1pPr marL="0" indent="0" algn="l">
              <a:buNone/>
              <a:defRPr sz="2400">
                <a:solidFill>
                  <a:schemeClr val="tx2"/>
                </a:solidFill>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vi-VN"/>
              <a:t>T6-2019</a:t>
            </a:r>
          </a:p>
        </p:txBody>
      </p:sp>
      <p:sp>
        <p:nvSpPr>
          <p:cNvPr id="5" name="Footer Placeholder 4"/>
          <p:cNvSpPr>
            <a:spLocks noGrp="1"/>
          </p:cNvSpPr>
          <p:nvPr>
            <p:ph type="ftr" sz="quarter" idx="11"/>
          </p:nvPr>
        </p:nvSpPr>
        <p:spPr/>
        <p:txBody>
          <a:bodyPr/>
          <a:lstStyle/>
          <a:p>
            <a:r>
              <a:rPr lang="vi-VN"/>
              <a:t>Blockchain-based Crowdfunding</a:t>
            </a:r>
          </a:p>
        </p:txBody>
      </p:sp>
      <p:sp>
        <p:nvSpPr>
          <p:cNvPr id="6" name="Slide Number Placeholder 5"/>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15399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vi-VN"/>
              <a:t>T6-2019</a:t>
            </a:r>
          </a:p>
        </p:txBody>
      </p:sp>
      <p:sp>
        <p:nvSpPr>
          <p:cNvPr id="5" name="Footer Placeholder 4"/>
          <p:cNvSpPr>
            <a:spLocks noGrp="1"/>
          </p:cNvSpPr>
          <p:nvPr>
            <p:ph type="ftr" sz="quarter" idx="11"/>
          </p:nvPr>
        </p:nvSpPr>
        <p:spPr/>
        <p:txBody>
          <a:bodyPr/>
          <a:lstStyle/>
          <a:p>
            <a:r>
              <a:rPr lang="vi-VN"/>
              <a:t>Blockchain-based Crowdfunding</a:t>
            </a:r>
          </a:p>
        </p:txBody>
      </p:sp>
      <p:sp>
        <p:nvSpPr>
          <p:cNvPr id="6" name="Slide Number Placeholder 5"/>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406007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vi-VN"/>
              <a:t>T6-2019</a:t>
            </a:r>
          </a:p>
        </p:txBody>
      </p:sp>
      <p:sp>
        <p:nvSpPr>
          <p:cNvPr id="5" name="Footer Placeholder 4"/>
          <p:cNvSpPr>
            <a:spLocks noGrp="1"/>
          </p:cNvSpPr>
          <p:nvPr>
            <p:ph type="ftr" sz="quarter" idx="11"/>
          </p:nvPr>
        </p:nvSpPr>
        <p:spPr/>
        <p:txBody>
          <a:bodyPr/>
          <a:lstStyle/>
          <a:p>
            <a:r>
              <a:rPr lang="vi-VN"/>
              <a:t>Blockchain-based Crowdfunding</a:t>
            </a:r>
          </a:p>
        </p:txBody>
      </p:sp>
      <p:sp>
        <p:nvSpPr>
          <p:cNvPr id="6" name="Slide Number Placeholder 5"/>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168351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BD71E9-A0F8-41D4-A58A-1B5F177F3DC8}"/>
              </a:ext>
            </a:extLst>
          </p:cNvPr>
          <p:cNvSpPr/>
          <p:nvPr userDrawn="1"/>
        </p:nvSpPr>
        <p:spPr>
          <a:xfrm>
            <a:off x="0" y="-4866"/>
            <a:ext cx="9157648" cy="68935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13648" y="34902"/>
            <a:ext cx="9144000" cy="689350"/>
          </a:xfrm>
          <a:noFill/>
        </p:spPr>
        <p:txBody>
          <a:bodyPr>
            <a:normAutofit/>
          </a:bodyPr>
          <a:lstStyle>
            <a:lvl1pPr>
              <a:defRPr sz="3600" b="1">
                <a:solidFill>
                  <a:schemeClr val="bg1"/>
                </a:solidFill>
                <a:latin typeface="Verdana" panose="020B0604030504040204" pitchFamily="34" charset="0"/>
                <a:ea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8274" y="815690"/>
            <a:ext cx="8718360" cy="5211845"/>
          </a:xfrm>
        </p:spPr>
        <p:txBody>
          <a:bodyPr/>
          <a:lstStyle>
            <a:lvl1pPr>
              <a:lnSpc>
                <a:spcPct val="114000"/>
              </a:lnSpc>
              <a:spcBef>
                <a:spcPts val="600"/>
              </a:spcBef>
              <a:spcAft>
                <a:spcPts val="600"/>
              </a:spcAft>
              <a:defRPr>
                <a:latin typeface="Verdana" panose="020B0604030504040204" pitchFamily="34" charset="0"/>
                <a:ea typeface="Verdana" panose="020B0604030504040204" pitchFamily="34" charset="0"/>
              </a:defRPr>
            </a:lvl1pPr>
            <a:lvl2pPr>
              <a:lnSpc>
                <a:spcPct val="114000"/>
              </a:lnSpc>
              <a:spcBef>
                <a:spcPts val="600"/>
              </a:spcBef>
              <a:spcAft>
                <a:spcPts val="600"/>
              </a:spcAft>
              <a:defRPr>
                <a:latin typeface="Verdana" panose="020B0604030504040204" pitchFamily="34" charset="0"/>
                <a:ea typeface="Verdana" panose="020B0604030504040204" pitchFamily="34" charset="0"/>
              </a:defRPr>
            </a:lvl2pPr>
            <a:lvl3pPr>
              <a:lnSpc>
                <a:spcPct val="114000"/>
              </a:lnSpc>
              <a:spcBef>
                <a:spcPts val="600"/>
              </a:spcBef>
              <a:spcAft>
                <a:spcPts val="600"/>
              </a:spcAft>
              <a:defRPr>
                <a:latin typeface="Verdana" panose="020B0604030504040204" pitchFamily="34" charset="0"/>
                <a:ea typeface="Verdana" panose="020B0604030504040204" pitchFamily="34" charset="0"/>
              </a:defRPr>
            </a:lvl3pPr>
            <a:lvl4pPr>
              <a:lnSpc>
                <a:spcPct val="114000"/>
              </a:lnSpc>
              <a:spcBef>
                <a:spcPts val="600"/>
              </a:spcBef>
              <a:spcAft>
                <a:spcPts val="600"/>
              </a:spcAft>
              <a:defRPr>
                <a:latin typeface="Verdana" panose="020B0604030504040204" pitchFamily="34" charset="0"/>
                <a:ea typeface="Verdana" panose="020B0604030504040204" pitchFamily="34" charset="0"/>
              </a:defRPr>
            </a:lvl4pPr>
            <a:lvl5pPr>
              <a:lnSpc>
                <a:spcPct val="114000"/>
              </a:lnSpc>
              <a:spcBef>
                <a:spcPts val="600"/>
              </a:spcBef>
              <a:spcAft>
                <a:spcPts val="600"/>
              </a:spcAft>
              <a:defRPr>
                <a:latin typeface="Verdana" panose="020B0604030504040204" pitchFamily="34" charset="0"/>
                <a:ea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8274" y="6436143"/>
            <a:ext cx="2057400" cy="319406"/>
          </a:xfrm>
        </p:spPr>
        <p:txBody>
          <a:bodyPr/>
          <a:lstStyle/>
          <a:p>
            <a:r>
              <a:rPr lang="vi-VN"/>
              <a:t>T6-2019</a:t>
            </a:r>
          </a:p>
        </p:txBody>
      </p:sp>
      <p:sp>
        <p:nvSpPr>
          <p:cNvPr id="5" name="Footer Placeholder 4"/>
          <p:cNvSpPr>
            <a:spLocks noGrp="1"/>
          </p:cNvSpPr>
          <p:nvPr>
            <p:ph type="ftr" sz="quarter" idx="11"/>
          </p:nvPr>
        </p:nvSpPr>
        <p:spPr>
          <a:xfrm>
            <a:off x="3028950" y="6481862"/>
            <a:ext cx="3086100" cy="273687"/>
          </a:xfrm>
        </p:spPr>
        <p:txBody>
          <a:bodyPr/>
          <a:lstStyle/>
          <a:p>
            <a:r>
              <a:rPr lang="vi-VN"/>
              <a:t>Blockchain-based Crowdfunding</a:t>
            </a:r>
          </a:p>
        </p:txBody>
      </p:sp>
      <p:sp>
        <p:nvSpPr>
          <p:cNvPr id="6" name="Slide Number Placeholder 5"/>
          <p:cNvSpPr>
            <a:spLocks noGrp="1"/>
          </p:cNvSpPr>
          <p:nvPr>
            <p:ph type="sldNum" sz="quarter" idx="12"/>
          </p:nvPr>
        </p:nvSpPr>
        <p:spPr>
          <a:xfrm>
            <a:off x="7109630" y="6481862"/>
            <a:ext cx="1787004" cy="273687"/>
          </a:xfrm>
        </p:spPr>
        <p:txBody>
          <a:bodyPr/>
          <a:lstStyle/>
          <a:p>
            <a:fld id="{2E9EEDFD-2DB9-4236-B2BC-1C299199269C}" type="slidenum">
              <a:rPr lang="vi-VN" smtClean="0"/>
              <a:t>‹#›</a:t>
            </a:fld>
            <a:endParaRPr lang="vi-VN"/>
          </a:p>
        </p:txBody>
      </p:sp>
      <p:cxnSp>
        <p:nvCxnSpPr>
          <p:cNvPr id="8" name="Straight Connector 7">
            <a:extLst>
              <a:ext uri="{FF2B5EF4-FFF2-40B4-BE49-F238E27FC236}">
                <a16:creationId xmlns:a16="http://schemas.microsoft.com/office/drawing/2014/main" id="{23AA6768-4B2A-45AA-A1AD-A24BA54EB7F8}"/>
              </a:ext>
            </a:extLst>
          </p:cNvPr>
          <p:cNvCxnSpPr/>
          <p:nvPr userDrawn="1"/>
        </p:nvCxnSpPr>
        <p:spPr>
          <a:xfrm>
            <a:off x="8459906" y="0"/>
            <a:ext cx="436728" cy="644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047BB1-39D4-4410-BEF1-206ACB12FEAB}"/>
              </a:ext>
            </a:extLst>
          </p:cNvPr>
          <p:cNvCxnSpPr/>
          <p:nvPr userDrawn="1"/>
        </p:nvCxnSpPr>
        <p:spPr>
          <a:xfrm>
            <a:off x="8515350" y="0"/>
            <a:ext cx="436728" cy="64480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D8E691B-8829-472A-BDA0-CA1DACCE414F}"/>
              </a:ext>
            </a:extLst>
          </p:cNvPr>
          <p:cNvSpPr/>
          <p:nvPr userDrawn="1"/>
        </p:nvSpPr>
        <p:spPr>
          <a:xfrm flipV="1">
            <a:off x="13648" y="6344705"/>
            <a:ext cx="9144000" cy="45719"/>
          </a:xfrm>
          <a:prstGeom prst="rect">
            <a:avLst/>
          </a:prstGeom>
          <a:gradFill flip="none" rotWithShape="1">
            <a:gsLst>
              <a:gs pos="0">
                <a:schemeClr val="accent2">
                  <a:lumMod val="60000"/>
                  <a:lumOff val="40000"/>
                </a:schemeClr>
              </a:gs>
              <a:gs pos="74000">
                <a:srgbClr val="92D050"/>
              </a:gs>
              <a:gs pos="83000">
                <a:schemeClr val="accent1">
                  <a:lumMod val="45000"/>
                  <a:lumOff val="55000"/>
                </a:schemeClr>
              </a:gs>
              <a:gs pos="100000">
                <a:srgbClr val="7030A0"/>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6620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vi-VN"/>
              <a:t>T6-2019</a:t>
            </a:r>
          </a:p>
        </p:txBody>
      </p:sp>
      <p:sp>
        <p:nvSpPr>
          <p:cNvPr id="5" name="Footer Placeholder 4"/>
          <p:cNvSpPr>
            <a:spLocks noGrp="1"/>
          </p:cNvSpPr>
          <p:nvPr>
            <p:ph type="ftr" sz="quarter" idx="11"/>
          </p:nvPr>
        </p:nvSpPr>
        <p:spPr/>
        <p:txBody>
          <a:bodyPr/>
          <a:lstStyle/>
          <a:p>
            <a:r>
              <a:rPr lang="vi-VN"/>
              <a:t>Blockchain-based Crowdfunding</a:t>
            </a:r>
          </a:p>
        </p:txBody>
      </p:sp>
      <p:sp>
        <p:nvSpPr>
          <p:cNvPr id="6" name="Slide Number Placeholder 5"/>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36204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vi-VN"/>
              <a:t>T6-2019</a:t>
            </a:r>
          </a:p>
        </p:txBody>
      </p:sp>
      <p:sp>
        <p:nvSpPr>
          <p:cNvPr id="6" name="Footer Placeholder 5"/>
          <p:cNvSpPr>
            <a:spLocks noGrp="1"/>
          </p:cNvSpPr>
          <p:nvPr>
            <p:ph type="ftr" sz="quarter" idx="11"/>
          </p:nvPr>
        </p:nvSpPr>
        <p:spPr/>
        <p:txBody>
          <a:bodyPr/>
          <a:lstStyle/>
          <a:p>
            <a:r>
              <a:rPr lang="vi-VN"/>
              <a:t>Blockchain-based Crowdfunding</a:t>
            </a:r>
          </a:p>
        </p:txBody>
      </p:sp>
      <p:sp>
        <p:nvSpPr>
          <p:cNvPr id="7" name="Slide Number Placeholder 6"/>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10117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vi-VN"/>
              <a:t>T6-2019</a:t>
            </a:r>
          </a:p>
        </p:txBody>
      </p:sp>
      <p:sp>
        <p:nvSpPr>
          <p:cNvPr id="8" name="Footer Placeholder 7"/>
          <p:cNvSpPr>
            <a:spLocks noGrp="1"/>
          </p:cNvSpPr>
          <p:nvPr>
            <p:ph type="ftr" sz="quarter" idx="11"/>
          </p:nvPr>
        </p:nvSpPr>
        <p:spPr/>
        <p:txBody>
          <a:bodyPr/>
          <a:lstStyle/>
          <a:p>
            <a:r>
              <a:rPr lang="vi-VN"/>
              <a:t>Blockchain-based Crowdfunding</a:t>
            </a:r>
          </a:p>
        </p:txBody>
      </p:sp>
      <p:sp>
        <p:nvSpPr>
          <p:cNvPr id="9" name="Slide Number Placeholder 8"/>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212091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vi-VN"/>
              <a:t>T6-2019</a:t>
            </a:r>
          </a:p>
        </p:txBody>
      </p:sp>
      <p:sp>
        <p:nvSpPr>
          <p:cNvPr id="4" name="Footer Placeholder 3"/>
          <p:cNvSpPr>
            <a:spLocks noGrp="1"/>
          </p:cNvSpPr>
          <p:nvPr>
            <p:ph type="ftr" sz="quarter" idx="11"/>
          </p:nvPr>
        </p:nvSpPr>
        <p:spPr/>
        <p:txBody>
          <a:bodyPr/>
          <a:lstStyle/>
          <a:p>
            <a:r>
              <a:rPr lang="vi-VN"/>
              <a:t>Blockchain-based Crowdfunding</a:t>
            </a:r>
          </a:p>
        </p:txBody>
      </p:sp>
      <p:sp>
        <p:nvSpPr>
          <p:cNvPr id="5" name="Slide Number Placeholder 4"/>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418488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T6-2019</a:t>
            </a:r>
          </a:p>
        </p:txBody>
      </p:sp>
      <p:sp>
        <p:nvSpPr>
          <p:cNvPr id="3" name="Footer Placeholder 2"/>
          <p:cNvSpPr>
            <a:spLocks noGrp="1"/>
          </p:cNvSpPr>
          <p:nvPr>
            <p:ph type="ftr" sz="quarter" idx="11"/>
          </p:nvPr>
        </p:nvSpPr>
        <p:spPr/>
        <p:txBody>
          <a:bodyPr/>
          <a:lstStyle/>
          <a:p>
            <a:r>
              <a:rPr lang="vi-VN"/>
              <a:t>Blockchain-based Crowdfunding</a:t>
            </a:r>
          </a:p>
        </p:txBody>
      </p:sp>
      <p:sp>
        <p:nvSpPr>
          <p:cNvPr id="4" name="Slide Number Placeholder 3"/>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333064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vi-VN"/>
              <a:t>T6-2019</a:t>
            </a:r>
          </a:p>
        </p:txBody>
      </p:sp>
      <p:sp>
        <p:nvSpPr>
          <p:cNvPr id="6" name="Footer Placeholder 5"/>
          <p:cNvSpPr>
            <a:spLocks noGrp="1"/>
          </p:cNvSpPr>
          <p:nvPr>
            <p:ph type="ftr" sz="quarter" idx="11"/>
          </p:nvPr>
        </p:nvSpPr>
        <p:spPr/>
        <p:txBody>
          <a:bodyPr/>
          <a:lstStyle/>
          <a:p>
            <a:r>
              <a:rPr lang="vi-VN"/>
              <a:t>Blockchain-based Crowdfunding</a:t>
            </a:r>
          </a:p>
        </p:txBody>
      </p:sp>
      <p:sp>
        <p:nvSpPr>
          <p:cNvPr id="7" name="Slide Number Placeholder 6"/>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40923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vi-VN"/>
              <a:t>T6-2019</a:t>
            </a:r>
          </a:p>
        </p:txBody>
      </p:sp>
      <p:sp>
        <p:nvSpPr>
          <p:cNvPr id="6" name="Footer Placeholder 5"/>
          <p:cNvSpPr>
            <a:spLocks noGrp="1"/>
          </p:cNvSpPr>
          <p:nvPr>
            <p:ph type="ftr" sz="quarter" idx="11"/>
          </p:nvPr>
        </p:nvSpPr>
        <p:spPr/>
        <p:txBody>
          <a:bodyPr/>
          <a:lstStyle/>
          <a:p>
            <a:r>
              <a:rPr lang="vi-VN"/>
              <a:t>Blockchain-based Crowdfunding</a:t>
            </a:r>
          </a:p>
        </p:txBody>
      </p:sp>
      <p:sp>
        <p:nvSpPr>
          <p:cNvPr id="7" name="Slide Number Placeholder 6"/>
          <p:cNvSpPr>
            <a:spLocks noGrp="1"/>
          </p:cNvSpPr>
          <p:nvPr>
            <p:ph type="sldNum" sz="quarter" idx="12"/>
          </p:nvPr>
        </p:nvSpPr>
        <p:spPr/>
        <p:txBody>
          <a:bodyPr/>
          <a:lstStyle/>
          <a:p>
            <a:fld id="{2E9EEDFD-2DB9-4236-B2BC-1C299199269C}" type="slidenum">
              <a:rPr lang="vi-VN" smtClean="0"/>
              <a:t>‹#›</a:t>
            </a:fld>
            <a:endParaRPr lang="vi-VN"/>
          </a:p>
        </p:txBody>
      </p:sp>
    </p:spTree>
    <p:extLst>
      <p:ext uri="{BB962C8B-B14F-4D97-AF65-F5344CB8AC3E}">
        <p14:creationId xmlns:p14="http://schemas.microsoft.com/office/powerpoint/2010/main" val="306818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3000"/>
            <a:extLst>
              <a:ext uri="{BEBA8EAE-BF5A-486C-A8C5-ECC9F3942E4B}">
                <a14:imgProps xmlns:a14="http://schemas.microsoft.com/office/drawing/2010/main">
                  <a14:imgLayer r:embed="rId14">
                    <a14:imgEffect>
                      <a14:sharpenSoften amount="4000"/>
                    </a14:imgEffect>
                    <a14:imgEffect>
                      <a14:colorTemperature colorTemp="6600"/>
                    </a14:imgEffect>
                    <a14:imgEffect>
                      <a14:brightnessContrast bright="8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vi-VN"/>
              <a:t>T6-2019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Blockchain-based Crowdfunding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EEDFD-2DB9-4236-B2BC-1C299199269C}" type="slidenum">
              <a:rPr lang="vi-VN" smtClean="0"/>
              <a:t>‹#›</a:t>
            </a:fld>
            <a:endParaRPr lang="vi-VN"/>
          </a:p>
        </p:txBody>
      </p:sp>
    </p:spTree>
    <p:extLst>
      <p:ext uri="{BB962C8B-B14F-4D97-AF65-F5344CB8AC3E}">
        <p14:creationId xmlns:p14="http://schemas.microsoft.com/office/powerpoint/2010/main" val="82614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B4FE-7203-46D5-AA57-C9E51D5881D5}"/>
              </a:ext>
            </a:extLst>
          </p:cNvPr>
          <p:cNvSpPr>
            <a:spLocks noGrp="1"/>
          </p:cNvSpPr>
          <p:nvPr>
            <p:ph type="ctrTitle"/>
          </p:nvPr>
        </p:nvSpPr>
        <p:spPr>
          <a:xfrm>
            <a:off x="221226" y="1507226"/>
            <a:ext cx="8701548" cy="2387600"/>
          </a:xfrm>
        </p:spPr>
        <p:txBody>
          <a:bodyPr>
            <a:noAutofit/>
          </a:bodyPr>
          <a:lstStyle/>
          <a:p>
            <a:pPr>
              <a:lnSpc>
                <a:spcPct val="114000"/>
              </a:lnSpc>
            </a:pPr>
            <a:r>
              <a:rPr lang="en-US" sz="2800">
                <a:solidFill>
                  <a:srgbClr val="0070C0"/>
                </a:solidFill>
              </a:rPr>
              <a:t>BÁO CÁO ĐỀ TÀI</a:t>
            </a:r>
            <a:br>
              <a:rPr lang="en-US" sz="4000">
                <a:solidFill>
                  <a:srgbClr val="7030A0"/>
                </a:solidFill>
              </a:rPr>
            </a:br>
            <a:r>
              <a:rPr lang="en-US" sz="2800">
                <a:solidFill>
                  <a:srgbClr val="7030A0"/>
                </a:solidFill>
              </a:rPr>
              <a:t>XÂY DỰNG ỨNG DỤNG GỌI VỐN CỘNG ĐỒNG</a:t>
            </a:r>
            <a:br>
              <a:rPr lang="en-US" sz="2800">
                <a:solidFill>
                  <a:srgbClr val="7030A0"/>
                </a:solidFill>
              </a:rPr>
            </a:br>
            <a:r>
              <a:rPr lang="en-US" sz="2800">
                <a:solidFill>
                  <a:srgbClr val="7030A0"/>
                </a:solidFill>
              </a:rPr>
              <a:t>ÁP DỤNG CÔNG NGHỆ BLOCKCHAIN</a:t>
            </a:r>
            <a:endParaRPr lang="vi-VN" sz="4000">
              <a:solidFill>
                <a:srgbClr val="7030A0"/>
              </a:solidFill>
            </a:endParaRPr>
          </a:p>
        </p:txBody>
      </p:sp>
      <p:sp>
        <p:nvSpPr>
          <p:cNvPr id="3" name="Subtitle 2">
            <a:extLst>
              <a:ext uri="{FF2B5EF4-FFF2-40B4-BE49-F238E27FC236}">
                <a16:creationId xmlns:a16="http://schemas.microsoft.com/office/drawing/2014/main" id="{67F70251-E23B-41B9-8B53-28DB0FE5FB9C}"/>
              </a:ext>
            </a:extLst>
          </p:cNvPr>
          <p:cNvSpPr>
            <a:spLocks noGrp="1"/>
          </p:cNvSpPr>
          <p:nvPr>
            <p:ph type="subTitle" idx="1"/>
          </p:nvPr>
        </p:nvSpPr>
        <p:spPr>
          <a:xfrm>
            <a:off x="685800" y="5352883"/>
            <a:ext cx="7772400" cy="463717"/>
          </a:xfrm>
        </p:spPr>
        <p:txBody>
          <a:bodyPr/>
          <a:lstStyle/>
          <a:p>
            <a:pPr algn="ctr"/>
            <a:r>
              <a:rPr lang="en-US">
                <a:latin typeface="Helvetica Neue" panose="02000503000000020004" pitchFamily="2" charset="0"/>
              </a:rPr>
              <a:t>Trình bày: Lê Hoàng Tuấn</a:t>
            </a:r>
          </a:p>
        </p:txBody>
      </p:sp>
    </p:spTree>
    <p:extLst>
      <p:ext uri="{BB962C8B-B14F-4D97-AF65-F5344CB8AC3E}">
        <p14:creationId xmlns:p14="http://schemas.microsoft.com/office/powerpoint/2010/main" val="245936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6C3503-4869-41D6-A976-2B28C2A0E44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06555" y="1920140"/>
            <a:ext cx="4280111" cy="2474439"/>
          </a:xfrm>
          <a:prstGeom prst="rect">
            <a:avLst/>
          </a:prstGeom>
        </p:spPr>
      </p:pic>
      <p:sp>
        <p:nvSpPr>
          <p:cNvPr id="2" name="Date Placeholder 1">
            <a:extLst>
              <a:ext uri="{FF2B5EF4-FFF2-40B4-BE49-F238E27FC236}">
                <a16:creationId xmlns:a16="http://schemas.microsoft.com/office/drawing/2014/main" id="{6A54D05A-6F05-4429-8B10-D14BDAD3DDE5}"/>
              </a:ext>
            </a:extLst>
          </p:cNvPr>
          <p:cNvSpPr>
            <a:spLocks noGrp="1"/>
          </p:cNvSpPr>
          <p:nvPr>
            <p:ph type="dt" sz="half" idx="10"/>
          </p:nvPr>
        </p:nvSpPr>
        <p:spPr/>
        <p:txBody>
          <a:bodyPr/>
          <a:lstStyle/>
          <a:p>
            <a:r>
              <a:rPr lang="vi-VN"/>
              <a:t>T6-2019</a:t>
            </a:r>
          </a:p>
        </p:txBody>
      </p:sp>
      <p:sp>
        <p:nvSpPr>
          <p:cNvPr id="3" name="Footer Placeholder 2">
            <a:extLst>
              <a:ext uri="{FF2B5EF4-FFF2-40B4-BE49-F238E27FC236}">
                <a16:creationId xmlns:a16="http://schemas.microsoft.com/office/drawing/2014/main" id="{CFFE381E-65EF-4744-86B4-99CBDFDF2FEF}"/>
              </a:ext>
            </a:extLst>
          </p:cNvPr>
          <p:cNvSpPr>
            <a:spLocks noGrp="1"/>
          </p:cNvSpPr>
          <p:nvPr>
            <p:ph type="ftr" sz="quarter" idx="11"/>
          </p:nvPr>
        </p:nvSpPr>
        <p:spPr/>
        <p:txBody>
          <a:bodyPr/>
          <a:lstStyle/>
          <a:p>
            <a:r>
              <a:rPr lang="vi-VN"/>
              <a:t>Blockchain-based Crowdfunding</a:t>
            </a:r>
          </a:p>
        </p:txBody>
      </p:sp>
      <p:sp>
        <p:nvSpPr>
          <p:cNvPr id="4" name="Slide Number Placeholder 3">
            <a:extLst>
              <a:ext uri="{FF2B5EF4-FFF2-40B4-BE49-F238E27FC236}">
                <a16:creationId xmlns:a16="http://schemas.microsoft.com/office/drawing/2014/main" id="{4581A3B3-A316-4ECE-8E8F-6B02AC509302}"/>
              </a:ext>
            </a:extLst>
          </p:cNvPr>
          <p:cNvSpPr>
            <a:spLocks noGrp="1"/>
          </p:cNvSpPr>
          <p:nvPr>
            <p:ph type="sldNum" sz="quarter" idx="12"/>
          </p:nvPr>
        </p:nvSpPr>
        <p:spPr/>
        <p:txBody>
          <a:bodyPr/>
          <a:lstStyle/>
          <a:p>
            <a:fld id="{2E9EEDFD-2DB9-4236-B2BC-1C299199269C}" type="slidenum">
              <a:rPr lang="vi-VN" smtClean="0"/>
              <a:t>10</a:t>
            </a:fld>
            <a:endParaRPr lang="vi-VN"/>
          </a:p>
        </p:txBody>
      </p:sp>
    </p:spTree>
    <p:extLst>
      <p:ext uri="{BB962C8B-B14F-4D97-AF65-F5344CB8AC3E}">
        <p14:creationId xmlns:p14="http://schemas.microsoft.com/office/powerpoint/2010/main" val="180600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805B-E9B9-4F1C-A086-8FED63642513}"/>
              </a:ext>
            </a:extLst>
          </p:cNvPr>
          <p:cNvSpPr>
            <a:spLocks noGrp="1"/>
          </p:cNvSpPr>
          <p:nvPr>
            <p:ph type="title"/>
          </p:nvPr>
        </p:nvSpPr>
        <p:spPr/>
        <p:txBody>
          <a:bodyPr/>
          <a:lstStyle/>
          <a:p>
            <a:r>
              <a:rPr lang="en-US"/>
              <a:t>Nội dung</a:t>
            </a:r>
            <a:endParaRPr lang="vi-VN"/>
          </a:p>
        </p:txBody>
      </p:sp>
      <p:sp>
        <p:nvSpPr>
          <p:cNvPr id="4" name="Date Placeholder 3">
            <a:extLst>
              <a:ext uri="{FF2B5EF4-FFF2-40B4-BE49-F238E27FC236}">
                <a16:creationId xmlns:a16="http://schemas.microsoft.com/office/drawing/2014/main" id="{88C69648-6030-4133-A090-4C033EF55ACD}"/>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C4F07301-ACB1-4173-9D36-0567456E7757}"/>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B04AC3A9-4E99-47A2-A72F-A02205DE4136}"/>
              </a:ext>
            </a:extLst>
          </p:cNvPr>
          <p:cNvSpPr>
            <a:spLocks noGrp="1"/>
          </p:cNvSpPr>
          <p:nvPr>
            <p:ph type="sldNum" sz="quarter" idx="12"/>
          </p:nvPr>
        </p:nvSpPr>
        <p:spPr/>
        <p:txBody>
          <a:bodyPr/>
          <a:lstStyle/>
          <a:p>
            <a:fld id="{2E9EEDFD-2DB9-4236-B2BC-1C299199269C}" type="slidenum">
              <a:rPr lang="vi-VN" smtClean="0"/>
              <a:t>2</a:t>
            </a:fld>
            <a:endParaRPr lang="vi-VN"/>
          </a:p>
        </p:txBody>
      </p:sp>
      <p:grpSp>
        <p:nvGrpSpPr>
          <p:cNvPr id="14" name="Group 13">
            <a:extLst>
              <a:ext uri="{FF2B5EF4-FFF2-40B4-BE49-F238E27FC236}">
                <a16:creationId xmlns:a16="http://schemas.microsoft.com/office/drawing/2014/main" id="{2469853D-CB48-40A7-BE4A-DB576B3DF485}"/>
              </a:ext>
            </a:extLst>
          </p:cNvPr>
          <p:cNvGrpSpPr/>
          <p:nvPr/>
        </p:nvGrpSpPr>
        <p:grpSpPr>
          <a:xfrm>
            <a:off x="457199" y="1089999"/>
            <a:ext cx="8674692" cy="4755630"/>
            <a:chOff x="1828800" y="1871663"/>
            <a:chExt cx="6079289" cy="3386137"/>
          </a:xfrm>
        </p:grpSpPr>
        <p:grpSp>
          <p:nvGrpSpPr>
            <p:cNvPr id="16" name="Group 3">
              <a:extLst>
                <a:ext uri="{FF2B5EF4-FFF2-40B4-BE49-F238E27FC236}">
                  <a16:creationId xmlns:a16="http://schemas.microsoft.com/office/drawing/2014/main" id="{8DCE784C-56FF-4DA5-AF0D-148DA01FBE9C}"/>
                </a:ext>
              </a:extLst>
            </p:cNvPr>
            <p:cNvGrpSpPr>
              <a:grpSpLocks/>
            </p:cNvGrpSpPr>
            <p:nvPr/>
          </p:nvGrpSpPr>
          <p:grpSpPr bwMode="auto">
            <a:xfrm>
              <a:off x="1828800" y="1871663"/>
              <a:ext cx="762000" cy="665162"/>
              <a:chOff x="1110" y="2656"/>
              <a:chExt cx="1549" cy="1351"/>
            </a:xfrm>
          </p:grpSpPr>
          <p:sp>
            <p:nvSpPr>
              <p:cNvPr id="43" name="AutoShape 4">
                <a:extLst>
                  <a:ext uri="{FF2B5EF4-FFF2-40B4-BE49-F238E27FC236}">
                    <a16:creationId xmlns:a16="http://schemas.microsoft.com/office/drawing/2014/main" id="{28B07F07-3C78-41A2-AD97-551D3EE21AA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44" name="AutoShape 5">
                <a:extLst>
                  <a:ext uri="{FF2B5EF4-FFF2-40B4-BE49-F238E27FC236}">
                    <a16:creationId xmlns:a16="http://schemas.microsoft.com/office/drawing/2014/main" id="{D45543C3-32CF-48B3-B41D-F79849F1918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18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45" name="AutoShape 6">
                <a:extLst>
                  <a:ext uri="{FF2B5EF4-FFF2-40B4-BE49-F238E27FC236}">
                    <a16:creationId xmlns:a16="http://schemas.microsoft.com/office/drawing/2014/main" id="{68CE4CFF-0B3E-4DDD-8D01-DA18E6BAB96E}"/>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rgbClr val="55ABA9">
                      <a:gamma/>
                      <a:shade val="46275"/>
                      <a:invGamma/>
                    </a:srgbClr>
                  </a:gs>
                  <a:gs pos="100000">
                    <a:srgbClr val="55ABA9"/>
                  </a:gs>
                </a:gsLst>
                <a:lin ang="2700000" scaled="1"/>
              </a:gradFill>
              <a:ln w="9525">
                <a:solidFill>
                  <a:srgbClr val="13276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grpSp>
        <p:grpSp>
          <p:nvGrpSpPr>
            <p:cNvPr id="19" name="Group 7">
              <a:extLst>
                <a:ext uri="{FF2B5EF4-FFF2-40B4-BE49-F238E27FC236}">
                  <a16:creationId xmlns:a16="http://schemas.microsoft.com/office/drawing/2014/main" id="{E6FE5497-D4E1-475A-8F85-7F05D0F5FFA3}"/>
                </a:ext>
              </a:extLst>
            </p:cNvPr>
            <p:cNvGrpSpPr>
              <a:grpSpLocks/>
            </p:cNvGrpSpPr>
            <p:nvPr/>
          </p:nvGrpSpPr>
          <p:grpSpPr bwMode="auto">
            <a:xfrm>
              <a:off x="1828800" y="2786063"/>
              <a:ext cx="762000" cy="665162"/>
              <a:chOff x="3174" y="2656"/>
              <a:chExt cx="1549" cy="1351"/>
            </a:xfrm>
          </p:grpSpPr>
          <p:sp>
            <p:nvSpPr>
              <p:cNvPr id="40" name="AutoShape 8">
                <a:extLst>
                  <a:ext uri="{FF2B5EF4-FFF2-40B4-BE49-F238E27FC236}">
                    <a16:creationId xmlns:a16="http://schemas.microsoft.com/office/drawing/2014/main" id="{419A7E52-036E-48EB-8AE4-1000729B9A05}"/>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41" name="AutoShape 9">
                <a:extLst>
                  <a:ext uri="{FF2B5EF4-FFF2-40B4-BE49-F238E27FC236}">
                    <a16:creationId xmlns:a16="http://schemas.microsoft.com/office/drawing/2014/main" id="{ECE3D9A6-736C-4647-9A80-7274CF76DE1C}"/>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42" name="AutoShape 10">
                <a:extLst>
                  <a:ext uri="{FF2B5EF4-FFF2-40B4-BE49-F238E27FC236}">
                    <a16:creationId xmlns:a16="http://schemas.microsoft.com/office/drawing/2014/main" id="{DCA1D620-A85C-4A59-A730-867842D9567E}"/>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rgbClr val="22A2E2">
                      <a:gamma/>
                      <a:shade val="46275"/>
                      <a:invGamma/>
                    </a:srgbClr>
                  </a:gs>
                  <a:gs pos="100000">
                    <a:srgbClr val="22A2E2"/>
                  </a:gs>
                </a:gsLst>
                <a:lin ang="2700000" scaled="1"/>
              </a:gradFill>
              <a:ln w="9525">
                <a:solidFill>
                  <a:srgbClr val="13276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grpSp>
        <p:sp>
          <p:nvSpPr>
            <p:cNvPr id="20" name="Line 11">
              <a:extLst>
                <a:ext uri="{FF2B5EF4-FFF2-40B4-BE49-F238E27FC236}">
                  <a16:creationId xmlns:a16="http://schemas.microsoft.com/office/drawing/2014/main" id="{2B06503D-0B39-4B25-994A-E74F79BA54A9}"/>
                </a:ext>
              </a:extLst>
            </p:cNvPr>
            <p:cNvSpPr>
              <a:spLocks noChangeShapeType="1"/>
            </p:cNvSpPr>
            <p:nvPr/>
          </p:nvSpPr>
          <p:spPr bwMode="auto">
            <a:xfrm>
              <a:off x="2438400" y="2481263"/>
              <a:ext cx="5222061" cy="3002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21" name="Text Box 12">
              <a:extLst>
                <a:ext uri="{FF2B5EF4-FFF2-40B4-BE49-F238E27FC236}">
                  <a16:creationId xmlns:a16="http://schemas.microsoft.com/office/drawing/2014/main" id="{E7FEF753-1402-477E-B9A4-CCD18304432B}"/>
                </a:ext>
              </a:extLst>
            </p:cNvPr>
            <p:cNvSpPr txBox="1">
              <a:spLocks noChangeArrowheads="1"/>
            </p:cNvSpPr>
            <p:nvPr/>
          </p:nvSpPr>
          <p:spPr bwMode="auto">
            <a:xfrm>
              <a:off x="2622284" y="2010701"/>
              <a:ext cx="1298871" cy="328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vi-VN" sz="2400" b="1" kern="0">
                  <a:solidFill>
                    <a:srgbClr val="132767"/>
                  </a:solidFill>
                  <a:latin typeface="Verdana" panose="020B0604030504040204" pitchFamily="34" charset="0"/>
                  <a:ea typeface="Verdana" panose="020B0604030504040204" pitchFamily="34" charset="0"/>
                  <a:cs typeface="Vani" panose="020B0502040204020203" pitchFamily="18" charset="0"/>
                </a:rPr>
                <a:t>Giới thiệu</a:t>
              </a:r>
              <a:endParaRPr kumimoji="0" lang="en-US" altLang="vi-VN" sz="24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22" name="Text Box 13">
              <a:extLst>
                <a:ext uri="{FF2B5EF4-FFF2-40B4-BE49-F238E27FC236}">
                  <a16:creationId xmlns:a16="http://schemas.microsoft.com/office/drawing/2014/main" id="{9ABC8641-4E03-4945-8D69-1E1B0165B906}"/>
                </a:ext>
              </a:extLst>
            </p:cNvPr>
            <p:cNvSpPr txBox="1">
              <a:spLocks noChangeArrowheads="1"/>
            </p:cNvSpPr>
            <p:nvPr/>
          </p:nvSpPr>
          <p:spPr bwMode="gray">
            <a:xfrm>
              <a:off x="2043530" y="1970088"/>
              <a:ext cx="318255" cy="37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vi-VN" sz="2800" b="1"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ani" panose="020B0502040204020203" pitchFamily="18" charset="0"/>
                </a:rPr>
                <a:t>1</a:t>
              </a:r>
            </a:p>
          </p:txBody>
        </p:sp>
        <p:sp>
          <p:nvSpPr>
            <p:cNvPr id="23" name="Line 14">
              <a:extLst>
                <a:ext uri="{FF2B5EF4-FFF2-40B4-BE49-F238E27FC236}">
                  <a16:creationId xmlns:a16="http://schemas.microsoft.com/office/drawing/2014/main" id="{67B304AA-197A-4512-962B-23A70F690A3A}"/>
                </a:ext>
              </a:extLst>
            </p:cNvPr>
            <p:cNvSpPr>
              <a:spLocks noChangeShapeType="1"/>
            </p:cNvSpPr>
            <p:nvPr/>
          </p:nvSpPr>
          <p:spPr bwMode="auto">
            <a:xfrm>
              <a:off x="2438400" y="3395663"/>
              <a:ext cx="5222061" cy="4412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24" name="Text Box 15">
              <a:extLst>
                <a:ext uri="{FF2B5EF4-FFF2-40B4-BE49-F238E27FC236}">
                  <a16:creationId xmlns:a16="http://schemas.microsoft.com/office/drawing/2014/main" id="{33B56889-09D4-4016-A7A5-5F0814ACCABC}"/>
                </a:ext>
              </a:extLst>
            </p:cNvPr>
            <p:cNvSpPr txBox="1">
              <a:spLocks noChangeArrowheads="1"/>
            </p:cNvSpPr>
            <p:nvPr/>
          </p:nvSpPr>
          <p:spPr bwMode="auto">
            <a:xfrm>
              <a:off x="2584405" y="2868099"/>
              <a:ext cx="2377332" cy="328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vi-VN" sz="2400" b="1" kern="0">
                  <a:solidFill>
                    <a:srgbClr val="132767"/>
                  </a:solidFill>
                  <a:latin typeface="Verdana" panose="020B0604030504040204" pitchFamily="34" charset="0"/>
                  <a:ea typeface="Verdana" panose="020B0604030504040204" pitchFamily="34" charset="0"/>
                  <a:cs typeface="Vani" panose="020B0502040204020203" pitchFamily="18" charset="0"/>
                </a:rPr>
                <a:t>Kiến trúc hệ thống</a:t>
              </a:r>
            </a:p>
          </p:txBody>
        </p:sp>
        <p:sp>
          <p:nvSpPr>
            <p:cNvPr id="25" name="Text Box 16">
              <a:extLst>
                <a:ext uri="{FF2B5EF4-FFF2-40B4-BE49-F238E27FC236}">
                  <a16:creationId xmlns:a16="http://schemas.microsoft.com/office/drawing/2014/main" id="{65731896-88E8-4796-9D1E-7160C4FC9B55}"/>
                </a:ext>
              </a:extLst>
            </p:cNvPr>
            <p:cNvSpPr txBox="1">
              <a:spLocks noChangeArrowheads="1"/>
            </p:cNvSpPr>
            <p:nvPr/>
          </p:nvSpPr>
          <p:spPr bwMode="gray">
            <a:xfrm>
              <a:off x="2043530" y="2884488"/>
              <a:ext cx="318255" cy="37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vi-VN" sz="2800" b="1"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ani" panose="020B0502040204020203" pitchFamily="18" charset="0"/>
                </a:rPr>
                <a:t>2</a:t>
              </a:r>
            </a:p>
          </p:txBody>
        </p:sp>
        <p:grpSp>
          <p:nvGrpSpPr>
            <p:cNvPr id="26" name="Group 17">
              <a:extLst>
                <a:ext uri="{FF2B5EF4-FFF2-40B4-BE49-F238E27FC236}">
                  <a16:creationId xmlns:a16="http://schemas.microsoft.com/office/drawing/2014/main" id="{7A0EB338-574E-4AF8-A3B1-81DD46A2BB5A}"/>
                </a:ext>
              </a:extLst>
            </p:cNvPr>
            <p:cNvGrpSpPr>
              <a:grpSpLocks/>
            </p:cNvGrpSpPr>
            <p:nvPr/>
          </p:nvGrpSpPr>
          <p:grpSpPr bwMode="auto">
            <a:xfrm>
              <a:off x="1828800" y="3678238"/>
              <a:ext cx="762000" cy="665162"/>
              <a:chOff x="1110" y="2656"/>
              <a:chExt cx="1549" cy="1351"/>
            </a:xfrm>
          </p:grpSpPr>
          <p:sp>
            <p:nvSpPr>
              <p:cNvPr id="37" name="AutoShape 18">
                <a:extLst>
                  <a:ext uri="{FF2B5EF4-FFF2-40B4-BE49-F238E27FC236}">
                    <a16:creationId xmlns:a16="http://schemas.microsoft.com/office/drawing/2014/main" id="{7C8CE21C-0BA3-44D3-B03D-0F4032CF970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38" name="AutoShape 19">
                <a:extLst>
                  <a:ext uri="{FF2B5EF4-FFF2-40B4-BE49-F238E27FC236}">
                    <a16:creationId xmlns:a16="http://schemas.microsoft.com/office/drawing/2014/main" id="{0E213322-554D-48ED-944C-2ED6EF106CA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39" name="AutoShape 20">
                <a:extLst>
                  <a:ext uri="{FF2B5EF4-FFF2-40B4-BE49-F238E27FC236}">
                    <a16:creationId xmlns:a16="http://schemas.microsoft.com/office/drawing/2014/main" id="{E1B52300-7141-4FEF-A7CC-4A60A21C9163}"/>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rgbClr val="55ABA9">
                      <a:gamma/>
                      <a:shade val="46275"/>
                      <a:invGamma/>
                    </a:srgbClr>
                  </a:gs>
                  <a:gs pos="100000">
                    <a:srgbClr val="55ABA9"/>
                  </a:gs>
                </a:gsLst>
                <a:lin ang="2700000" scaled="1"/>
              </a:gradFill>
              <a:ln w="9525">
                <a:solidFill>
                  <a:srgbClr val="13276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grpSp>
        <p:grpSp>
          <p:nvGrpSpPr>
            <p:cNvPr id="27" name="Group 21">
              <a:extLst>
                <a:ext uri="{FF2B5EF4-FFF2-40B4-BE49-F238E27FC236}">
                  <a16:creationId xmlns:a16="http://schemas.microsoft.com/office/drawing/2014/main" id="{3D23A8AC-E17F-4BB7-8CB8-B719FBCFB946}"/>
                </a:ext>
              </a:extLst>
            </p:cNvPr>
            <p:cNvGrpSpPr>
              <a:grpSpLocks/>
            </p:cNvGrpSpPr>
            <p:nvPr/>
          </p:nvGrpSpPr>
          <p:grpSpPr bwMode="auto">
            <a:xfrm>
              <a:off x="1828800" y="4592638"/>
              <a:ext cx="762000" cy="665162"/>
              <a:chOff x="3174" y="2656"/>
              <a:chExt cx="1549" cy="1351"/>
            </a:xfrm>
          </p:grpSpPr>
          <p:sp>
            <p:nvSpPr>
              <p:cNvPr id="34" name="AutoShape 22">
                <a:extLst>
                  <a:ext uri="{FF2B5EF4-FFF2-40B4-BE49-F238E27FC236}">
                    <a16:creationId xmlns:a16="http://schemas.microsoft.com/office/drawing/2014/main" id="{62556B17-2523-4071-8538-920F19B8EDBD}"/>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35" name="AutoShape 23">
                <a:extLst>
                  <a:ext uri="{FF2B5EF4-FFF2-40B4-BE49-F238E27FC236}">
                    <a16:creationId xmlns:a16="http://schemas.microsoft.com/office/drawing/2014/main" id="{75E5BF93-9D81-4FDF-A3A1-5B03DF05E56F}"/>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vi-VN" alt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36" name="AutoShape 24">
                <a:extLst>
                  <a:ext uri="{FF2B5EF4-FFF2-40B4-BE49-F238E27FC236}">
                    <a16:creationId xmlns:a16="http://schemas.microsoft.com/office/drawing/2014/main" id="{E5AD32C2-2F49-48B2-9D67-A58A17F14568}"/>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rgbClr val="22A2E2">
                      <a:gamma/>
                      <a:shade val="46275"/>
                      <a:invGamma/>
                    </a:srgbClr>
                  </a:gs>
                  <a:gs pos="100000">
                    <a:srgbClr val="22A2E2"/>
                  </a:gs>
                </a:gsLst>
                <a:lin ang="2700000" scaled="1"/>
              </a:gradFill>
              <a:ln w="9525">
                <a:solidFill>
                  <a:srgbClr val="13276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grpSp>
        <p:sp>
          <p:nvSpPr>
            <p:cNvPr id="28" name="Line 25">
              <a:extLst>
                <a:ext uri="{FF2B5EF4-FFF2-40B4-BE49-F238E27FC236}">
                  <a16:creationId xmlns:a16="http://schemas.microsoft.com/office/drawing/2014/main" id="{B9F77FCC-EE2B-4887-B95B-5737C28D2809}"/>
                </a:ext>
              </a:extLst>
            </p:cNvPr>
            <p:cNvSpPr>
              <a:spLocks noChangeShapeType="1"/>
            </p:cNvSpPr>
            <p:nvPr/>
          </p:nvSpPr>
          <p:spPr bwMode="auto">
            <a:xfrm>
              <a:off x="2438400" y="4287837"/>
              <a:ext cx="5222061" cy="4415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29" name="Text Box 26">
              <a:extLst>
                <a:ext uri="{FF2B5EF4-FFF2-40B4-BE49-F238E27FC236}">
                  <a16:creationId xmlns:a16="http://schemas.microsoft.com/office/drawing/2014/main" id="{8AD0BDED-5878-45B0-9540-C63551F999C5}"/>
                </a:ext>
              </a:extLst>
            </p:cNvPr>
            <p:cNvSpPr txBox="1">
              <a:spLocks noChangeArrowheads="1"/>
            </p:cNvSpPr>
            <p:nvPr/>
          </p:nvSpPr>
          <p:spPr bwMode="auto">
            <a:xfrm>
              <a:off x="2622284" y="3787511"/>
              <a:ext cx="5285805" cy="328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vi-VN" sz="2400" b="1" kern="0">
                  <a:solidFill>
                    <a:srgbClr val="132767"/>
                  </a:solidFill>
                  <a:latin typeface="Verdana" panose="020B0604030504040204" pitchFamily="34" charset="0"/>
                  <a:ea typeface="Verdana" panose="020B0604030504040204" pitchFamily="34" charset="0"/>
                  <a:cs typeface="Vani" panose="020B0502040204020203" pitchFamily="18" charset="0"/>
                </a:rPr>
                <a:t>Các vấn đề đã giải quyết và việc tiếp theo</a:t>
              </a:r>
              <a:endParaRPr kumimoji="0" lang="en-US" altLang="vi-VN" sz="24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30" name="Text Box 27">
              <a:extLst>
                <a:ext uri="{FF2B5EF4-FFF2-40B4-BE49-F238E27FC236}">
                  <a16:creationId xmlns:a16="http://schemas.microsoft.com/office/drawing/2014/main" id="{11584AD9-9D8B-43E0-950D-50A2E4CF25CB}"/>
                </a:ext>
              </a:extLst>
            </p:cNvPr>
            <p:cNvSpPr txBox="1">
              <a:spLocks noChangeArrowheads="1"/>
            </p:cNvSpPr>
            <p:nvPr/>
          </p:nvSpPr>
          <p:spPr bwMode="gray">
            <a:xfrm>
              <a:off x="2043530" y="3776663"/>
              <a:ext cx="318255" cy="37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vi-VN" sz="2800" b="1"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ani" panose="020B0502040204020203" pitchFamily="18" charset="0"/>
                </a:rPr>
                <a:t>3</a:t>
              </a:r>
            </a:p>
          </p:txBody>
        </p:sp>
        <p:sp>
          <p:nvSpPr>
            <p:cNvPr id="31" name="Line 28">
              <a:extLst>
                <a:ext uri="{FF2B5EF4-FFF2-40B4-BE49-F238E27FC236}">
                  <a16:creationId xmlns:a16="http://schemas.microsoft.com/office/drawing/2014/main" id="{2DCC90B7-D4DA-4F6D-B2FD-25CDDF4F5891}"/>
                </a:ext>
              </a:extLst>
            </p:cNvPr>
            <p:cNvSpPr>
              <a:spLocks noChangeShapeType="1"/>
            </p:cNvSpPr>
            <p:nvPr/>
          </p:nvSpPr>
          <p:spPr bwMode="auto">
            <a:xfrm>
              <a:off x="2438400" y="5202237"/>
              <a:ext cx="5222061" cy="22006"/>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20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endParaRPr>
            </a:p>
          </p:txBody>
        </p:sp>
        <p:sp>
          <p:nvSpPr>
            <p:cNvPr id="32" name="Text Box 29">
              <a:extLst>
                <a:ext uri="{FF2B5EF4-FFF2-40B4-BE49-F238E27FC236}">
                  <a16:creationId xmlns:a16="http://schemas.microsoft.com/office/drawing/2014/main" id="{41C25A85-B6CE-4CB1-A9AE-99BC8EA9D121}"/>
                </a:ext>
              </a:extLst>
            </p:cNvPr>
            <p:cNvSpPr txBox="1">
              <a:spLocks noChangeArrowheads="1"/>
            </p:cNvSpPr>
            <p:nvPr/>
          </p:nvSpPr>
          <p:spPr bwMode="auto">
            <a:xfrm>
              <a:off x="2657326" y="4735964"/>
              <a:ext cx="5085895" cy="328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vi-VN" sz="2400" b="1" i="0" u="none" strike="noStrike" kern="0" cap="none" spc="0" normalizeH="0" baseline="0" noProof="0">
                  <a:ln>
                    <a:noFill/>
                  </a:ln>
                  <a:solidFill>
                    <a:srgbClr val="132767"/>
                  </a:solidFill>
                  <a:effectLst/>
                  <a:uLnTx/>
                  <a:uFillTx/>
                  <a:latin typeface="Verdana" panose="020B0604030504040204" pitchFamily="34" charset="0"/>
                  <a:ea typeface="Verdana" panose="020B0604030504040204" pitchFamily="34" charset="0"/>
                  <a:cs typeface="Vani" panose="020B0502040204020203" pitchFamily="18" charset="0"/>
                </a:rPr>
                <a:t>Demo</a:t>
              </a:r>
            </a:p>
          </p:txBody>
        </p:sp>
        <p:sp>
          <p:nvSpPr>
            <p:cNvPr id="33" name="Text Box 30">
              <a:extLst>
                <a:ext uri="{FF2B5EF4-FFF2-40B4-BE49-F238E27FC236}">
                  <a16:creationId xmlns:a16="http://schemas.microsoft.com/office/drawing/2014/main" id="{FEA451B5-7391-4BE4-BE5B-14AACFF2FAFA}"/>
                </a:ext>
              </a:extLst>
            </p:cNvPr>
            <p:cNvSpPr txBox="1">
              <a:spLocks noChangeArrowheads="1"/>
            </p:cNvSpPr>
            <p:nvPr/>
          </p:nvSpPr>
          <p:spPr bwMode="gray">
            <a:xfrm>
              <a:off x="2043530" y="4691063"/>
              <a:ext cx="318255" cy="37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vi-VN" sz="2800" b="1"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ani" panose="020B0502040204020203" pitchFamily="18" charset="0"/>
                </a:rPr>
                <a:t>4</a:t>
              </a:r>
            </a:p>
          </p:txBody>
        </p:sp>
      </p:grpSp>
    </p:spTree>
    <p:extLst>
      <p:ext uri="{BB962C8B-B14F-4D97-AF65-F5344CB8AC3E}">
        <p14:creationId xmlns:p14="http://schemas.microsoft.com/office/powerpoint/2010/main" val="122560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A0D5-071F-4B38-B5F6-624953F6D190}"/>
              </a:ext>
            </a:extLst>
          </p:cNvPr>
          <p:cNvSpPr>
            <a:spLocks noGrp="1"/>
          </p:cNvSpPr>
          <p:nvPr>
            <p:ph type="title"/>
          </p:nvPr>
        </p:nvSpPr>
        <p:spPr/>
        <p:txBody>
          <a:bodyPr/>
          <a:lstStyle/>
          <a:p>
            <a:r>
              <a:rPr lang="en-US"/>
              <a:t>Giới thiệu</a:t>
            </a:r>
            <a:endParaRPr lang="vi-VN"/>
          </a:p>
        </p:txBody>
      </p:sp>
      <p:sp>
        <p:nvSpPr>
          <p:cNvPr id="3" name="Content Placeholder 2">
            <a:extLst>
              <a:ext uri="{FF2B5EF4-FFF2-40B4-BE49-F238E27FC236}">
                <a16:creationId xmlns:a16="http://schemas.microsoft.com/office/drawing/2014/main" id="{21F86D44-3EDE-4840-9CC6-357F6E7F79A8}"/>
              </a:ext>
            </a:extLst>
          </p:cNvPr>
          <p:cNvSpPr>
            <a:spLocks noGrp="1"/>
          </p:cNvSpPr>
          <p:nvPr>
            <p:ph idx="1"/>
          </p:nvPr>
        </p:nvSpPr>
        <p:spPr/>
        <p:txBody>
          <a:bodyPr>
            <a:normAutofit/>
          </a:bodyPr>
          <a:lstStyle/>
          <a:p>
            <a:r>
              <a:rPr lang="en-US" sz="2400"/>
              <a:t>Định nghĩa:</a:t>
            </a:r>
          </a:p>
          <a:p>
            <a:pPr marL="0" indent="0">
              <a:spcAft>
                <a:spcPts val="1200"/>
              </a:spcAft>
              <a:buNone/>
            </a:pPr>
            <a:r>
              <a:rPr lang="en-US" sz="2000" i="1"/>
              <a:t>“Crowdfunding is the practice of funding a project or venture by raising many small amounts of money from a large number of people, typically via the Internet” – theo Oxford Dictionary</a:t>
            </a:r>
          </a:p>
          <a:p>
            <a:r>
              <a:rPr lang="en-US" sz="2400"/>
              <a:t>4 mô hình crowdfunding:</a:t>
            </a:r>
            <a:endParaRPr lang="vi-VN" sz="2400"/>
          </a:p>
        </p:txBody>
      </p:sp>
      <p:sp>
        <p:nvSpPr>
          <p:cNvPr id="4" name="Date Placeholder 3">
            <a:extLst>
              <a:ext uri="{FF2B5EF4-FFF2-40B4-BE49-F238E27FC236}">
                <a16:creationId xmlns:a16="http://schemas.microsoft.com/office/drawing/2014/main" id="{78105B68-EAA7-4E36-A14F-E7EC645FA581}"/>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56E84EDA-172D-4DDE-BEC1-11638A169ECC}"/>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BB51A965-A3DC-4ACD-9582-72E5208EE227}"/>
              </a:ext>
            </a:extLst>
          </p:cNvPr>
          <p:cNvSpPr>
            <a:spLocks noGrp="1"/>
          </p:cNvSpPr>
          <p:nvPr>
            <p:ph type="sldNum" sz="quarter" idx="12"/>
          </p:nvPr>
        </p:nvSpPr>
        <p:spPr/>
        <p:txBody>
          <a:bodyPr/>
          <a:lstStyle/>
          <a:p>
            <a:fld id="{2E9EEDFD-2DB9-4236-B2BC-1C299199269C}" type="slidenum">
              <a:rPr lang="vi-VN" smtClean="0"/>
              <a:t>3</a:t>
            </a:fld>
            <a:endParaRPr lang="vi-VN"/>
          </a:p>
        </p:txBody>
      </p:sp>
      <p:pic>
        <p:nvPicPr>
          <p:cNvPr id="13" name="Picture 12" descr="A screenshot of a cell phone&#10;&#10;Description automatically generated">
            <a:extLst>
              <a:ext uri="{FF2B5EF4-FFF2-40B4-BE49-F238E27FC236}">
                <a16:creationId xmlns:a16="http://schemas.microsoft.com/office/drawing/2014/main" id="{44465AD1-4CCB-4D78-A3B8-97D35F0218F0}"/>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247366" y="3241405"/>
            <a:ext cx="8528872" cy="1993623"/>
          </a:xfrm>
          <a:prstGeom prst="rect">
            <a:avLst/>
          </a:prstGeom>
        </p:spPr>
      </p:pic>
    </p:spTree>
    <p:extLst>
      <p:ext uri="{BB962C8B-B14F-4D97-AF65-F5344CB8AC3E}">
        <p14:creationId xmlns:p14="http://schemas.microsoft.com/office/powerpoint/2010/main" val="27772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D8D2-6304-4672-9820-BF01B09D4F2B}"/>
              </a:ext>
            </a:extLst>
          </p:cNvPr>
          <p:cNvSpPr>
            <a:spLocks noGrp="1"/>
          </p:cNvSpPr>
          <p:nvPr>
            <p:ph type="title"/>
          </p:nvPr>
        </p:nvSpPr>
        <p:spPr/>
        <p:txBody>
          <a:bodyPr>
            <a:noAutofit/>
          </a:bodyPr>
          <a:lstStyle/>
          <a:p>
            <a:r>
              <a:rPr lang="en-US" sz="2400"/>
              <a:t>Ứng dụng blockchain vào gọi vốn cộng đồng</a:t>
            </a:r>
            <a:endParaRPr lang="vi-VN" sz="2400"/>
          </a:p>
        </p:txBody>
      </p:sp>
      <p:sp>
        <p:nvSpPr>
          <p:cNvPr id="4" name="Date Placeholder 3">
            <a:extLst>
              <a:ext uri="{FF2B5EF4-FFF2-40B4-BE49-F238E27FC236}">
                <a16:creationId xmlns:a16="http://schemas.microsoft.com/office/drawing/2014/main" id="{61B70B21-C499-4004-A3F6-A2A9B92635FE}"/>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951BD6E3-628D-4DC4-AED7-ABEB23A465AF}"/>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9037B25E-DF93-4708-9542-0C2F880652BA}"/>
              </a:ext>
            </a:extLst>
          </p:cNvPr>
          <p:cNvSpPr>
            <a:spLocks noGrp="1"/>
          </p:cNvSpPr>
          <p:nvPr>
            <p:ph type="sldNum" sz="quarter" idx="12"/>
          </p:nvPr>
        </p:nvSpPr>
        <p:spPr/>
        <p:txBody>
          <a:bodyPr/>
          <a:lstStyle/>
          <a:p>
            <a:fld id="{2E9EEDFD-2DB9-4236-B2BC-1C299199269C}" type="slidenum">
              <a:rPr lang="vi-VN" smtClean="0"/>
              <a:t>4</a:t>
            </a:fld>
            <a:endParaRPr lang="vi-VN"/>
          </a:p>
        </p:txBody>
      </p:sp>
      <p:graphicFrame>
        <p:nvGraphicFramePr>
          <p:cNvPr id="7" name="Table 6">
            <a:extLst>
              <a:ext uri="{FF2B5EF4-FFF2-40B4-BE49-F238E27FC236}">
                <a16:creationId xmlns:a16="http://schemas.microsoft.com/office/drawing/2014/main" id="{5F216162-D83B-4DDF-BED5-BE59B6F08BD7}"/>
              </a:ext>
            </a:extLst>
          </p:cNvPr>
          <p:cNvGraphicFramePr>
            <a:graphicFrameLocks noGrp="1"/>
          </p:cNvGraphicFramePr>
          <p:nvPr>
            <p:extLst>
              <p:ext uri="{D42A27DB-BD31-4B8C-83A1-F6EECF244321}">
                <p14:modId xmlns:p14="http://schemas.microsoft.com/office/powerpoint/2010/main" val="1992356594"/>
              </p:ext>
            </p:extLst>
          </p:nvPr>
        </p:nvGraphicFramePr>
        <p:xfrm>
          <a:off x="431320" y="966158"/>
          <a:ext cx="8465314" cy="3536831"/>
        </p:xfrm>
        <a:graphic>
          <a:graphicData uri="http://schemas.openxmlformats.org/drawingml/2006/table">
            <a:tbl>
              <a:tblPr firstRow="1" bandRow="1">
                <a:tableStyleId>{5C22544A-7EE6-4342-B048-85BDC9FD1C3A}</a:tableStyleId>
              </a:tblPr>
              <a:tblGrid>
                <a:gridCol w="4232657">
                  <a:extLst>
                    <a:ext uri="{9D8B030D-6E8A-4147-A177-3AD203B41FA5}">
                      <a16:colId xmlns:a16="http://schemas.microsoft.com/office/drawing/2014/main" val="1537405950"/>
                    </a:ext>
                  </a:extLst>
                </a:gridCol>
                <a:gridCol w="4232657">
                  <a:extLst>
                    <a:ext uri="{9D8B030D-6E8A-4147-A177-3AD203B41FA5}">
                      <a16:colId xmlns:a16="http://schemas.microsoft.com/office/drawing/2014/main" val="400205146"/>
                    </a:ext>
                  </a:extLst>
                </a:gridCol>
              </a:tblGrid>
              <a:tr h="431321">
                <a:tc>
                  <a:txBody>
                    <a:bodyPr/>
                    <a:lstStyle/>
                    <a:p>
                      <a:r>
                        <a:rPr lang="en-US"/>
                        <a:t>Ứng dụng gọi vốn truyền thống</a:t>
                      </a:r>
                      <a:endParaRPr lang="vi-VN"/>
                    </a:p>
                  </a:txBody>
                  <a:tcPr/>
                </a:tc>
                <a:tc>
                  <a:txBody>
                    <a:bodyPr/>
                    <a:lstStyle/>
                    <a:p>
                      <a:r>
                        <a:rPr lang="en-US"/>
                        <a:t>Ứng dụng gọi vốn áp dụng blockchain</a:t>
                      </a:r>
                      <a:endParaRPr lang="vi-VN"/>
                    </a:p>
                  </a:txBody>
                  <a:tcPr/>
                </a:tc>
                <a:extLst>
                  <a:ext uri="{0D108BD9-81ED-4DB2-BD59-A6C34878D82A}">
                    <a16:rowId xmlns:a16="http://schemas.microsoft.com/office/drawing/2014/main" val="251546120"/>
                  </a:ext>
                </a:extLst>
              </a:tr>
              <a:tr h="1035170">
                <a:tc>
                  <a:txBody>
                    <a:bodyPr/>
                    <a:lstStyle/>
                    <a:p>
                      <a:endParaRPr lang="vi-VN"/>
                    </a:p>
                  </a:txBody>
                  <a:tcPr/>
                </a:tc>
                <a:tc>
                  <a:txBody>
                    <a:bodyPr/>
                    <a:lstStyle/>
                    <a:p>
                      <a:endParaRPr lang="vi-VN"/>
                    </a:p>
                  </a:txBody>
                  <a:tcPr/>
                </a:tc>
                <a:extLst>
                  <a:ext uri="{0D108BD9-81ED-4DB2-BD59-A6C34878D82A}">
                    <a16:rowId xmlns:a16="http://schemas.microsoft.com/office/drawing/2014/main" val="3785968973"/>
                  </a:ext>
                </a:extLst>
              </a:tr>
              <a:tr h="1035170">
                <a:tc>
                  <a:txBody>
                    <a:bodyPr/>
                    <a:lstStyle/>
                    <a:p>
                      <a:endParaRPr lang="vi-VN"/>
                    </a:p>
                  </a:txBody>
                  <a:tcPr/>
                </a:tc>
                <a:tc>
                  <a:txBody>
                    <a:bodyPr/>
                    <a:lstStyle/>
                    <a:p>
                      <a:endParaRPr lang="vi-VN"/>
                    </a:p>
                  </a:txBody>
                  <a:tcPr/>
                </a:tc>
                <a:extLst>
                  <a:ext uri="{0D108BD9-81ED-4DB2-BD59-A6C34878D82A}">
                    <a16:rowId xmlns:a16="http://schemas.microsoft.com/office/drawing/2014/main" val="169204153"/>
                  </a:ext>
                </a:extLst>
              </a:tr>
              <a:tr h="1035170">
                <a:tc>
                  <a:txBody>
                    <a:bodyPr/>
                    <a:lstStyle/>
                    <a:p>
                      <a:endParaRPr lang="vi-VN"/>
                    </a:p>
                  </a:txBody>
                  <a:tcPr/>
                </a:tc>
                <a:tc>
                  <a:txBody>
                    <a:bodyPr/>
                    <a:lstStyle/>
                    <a:p>
                      <a:endParaRPr lang="vi-VN"/>
                    </a:p>
                  </a:txBody>
                  <a:tcPr/>
                </a:tc>
                <a:extLst>
                  <a:ext uri="{0D108BD9-81ED-4DB2-BD59-A6C34878D82A}">
                    <a16:rowId xmlns:a16="http://schemas.microsoft.com/office/drawing/2014/main" val="2236833261"/>
                  </a:ext>
                </a:extLst>
              </a:tr>
            </a:tbl>
          </a:graphicData>
        </a:graphic>
      </p:graphicFrame>
    </p:spTree>
    <p:extLst>
      <p:ext uri="{BB962C8B-B14F-4D97-AF65-F5344CB8AC3E}">
        <p14:creationId xmlns:p14="http://schemas.microsoft.com/office/powerpoint/2010/main" val="233187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758B-0462-4F89-892B-23285A017DC6}"/>
              </a:ext>
            </a:extLst>
          </p:cNvPr>
          <p:cNvSpPr>
            <a:spLocks noGrp="1"/>
          </p:cNvSpPr>
          <p:nvPr>
            <p:ph type="title"/>
          </p:nvPr>
        </p:nvSpPr>
        <p:spPr/>
        <p:txBody>
          <a:bodyPr/>
          <a:lstStyle/>
          <a:p>
            <a:r>
              <a:rPr lang="en-US"/>
              <a:t>Kiến trúc hệ thống</a:t>
            </a:r>
            <a:endParaRPr lang="vi-VN"/>
          </a:p>
        </p:txBody>
      </p:sp>
      <p:sp>
        <p:nvSpPr>
          <p:cNvPr id="4" name="Date Placeholder 3">
            <a:extLst>
              <a:ext uri="{FF2B5EF4-FFF2-40B4-BE49-F238E27FC236}">
                <a16:creationId xmlns:a16="http://schemas.microsoft.com/office/drawing/2014/main" id="{18B087F3-BA5F-4B2B-A685-D670C1DD37EF}"/>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A9EA185E-7189-4CF9-BE6F-468E6927EABF}"/>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1A1B746C-DD3F-42C0-B438-46D0BE011D99}"/>
              </a:ext>
            </a:extLst>
          </p:cNvPr>
          <p:cNvSpPr>
            <a:spLocks noGrp="1"/>
          </p:cNvSpPr>
          <p:nvPr>
            <p:ph type="sldNum" sz="quarter" idx="12"/>
          </p:nvPr>
        </p:nvSpPr>
        <p:spPr/>
        <p:txBody>
          <a:bodyPr/>
          <a:lstStyle/>
          <a:p>
            <a:fld id="{2E9EEDFD-2DB9-4236-B2BC-1C299199269C}" type="slidenum">
              <a:rPr lang="vi-VN" smtClean="0"/>
              <a:t>5</a:t>
            </a:fld>
            <a:endParaRPr lang="vi-VN"/>
          </a:p>
        </p:txBody>
      </p:sp>
      <p:sp>
        <p:nvSpPr>
          <p:cNvPr id="7" name="Rectangle 6">
            <a:extLst>
              <a:ext uri="{FF2B5EF4-FFF2-40B4-BE49-F238E27FC236}">
                <a16:creationId xmlns:a16="http://schemas.microsoft.com/office/drawing/2014/main" id="{9501C1F4-CBAC-478C-AF99-33394C3F7D3D}"/>
              </a:ext>
            </a:extLst>
          </p:cNvPr>
          <p:cNvSpPr/>
          <p:nvPr/>
        </p:nvSpPr>
        <p:spPr>
          <a:xfrm>
            <a:off x="88404" y="1948032"/>
            <a:ext cx="1165976" cy="689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Verdana" panose="020B0604030504040204" pitchFamily="34" charset="0"/>
                <a:ea typeface="Verdana" panose="020B0604030504040204" pitchFamily="34" charset="0"/>
              </a:rPr>
              <a:t>Dapp</a:t>
            </a:r>
            <a:endParaRPr lang="vi-VN">
              <a:latin typeface="Verdana" panose="020B0604030504040204" pitchFamily="34" charset="0"/>
              <a:ea typeface="Verdana" panose="020B0604030504040204" pitchFamily="34" charset="0"/>
            </a:endParaRPr>
          </a:p>
        </p:txBody>
      </p:sp>
      <p:sp>
        <p:nvSpPr>
          <p:cNvPr id="8" name="Oval 7">
            <a:extLst>
              <a:ext uri="{FF2B5EF4-FFF2-40B4-BE49-F238E27FC236}">
                <a16:creationId xmlns:a16="http://schemas.microsoft.com/office/drawing/2014/main" id="{0047D851-C624-4E2F-86A0-CC9ED05B0115}"/>
              </a:ext>
            </a:extLst>
          </p:cNvPr>
          <p:cNvSpPr/>
          <p:nvPr/>
        </p:nvSpPr>
        <p:spPr>
          <a:xfrm>
            <a:off x="2691445" y="1810783"/>
            <a:ext cx="1488779" cy="846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Verdana" panose="020B0604030504040204" pitchFamily="34" charset="0"/>
                <a:ea typeface="Verdana" panose="020B0604030504040204" pitchFamily="34" charset="0"/>
              </a:rPr>
              <a:t>Wallet provider</a:t>
            </a:r>
            <a:endParaRPr lang="vi-VN" sz="1600">
              <a:latin typeface="Verdana" panose="020B0604030504040204" pitchFamily="34" charset="0"/>
              <a:ea typeface="Verdana" panose="020B0604030504040204" pitchFamily="34" charset="0"/>
            </a:endParaRPr>
          </a:p>
        </p:txBody>
      </p:sp>
      <p:sp>
        <p:nvSpPr>
          <p:cNvPr id="10" name="Cloud 9">
            <a:extLst>
              <a:ext uri="{FF2B5EF4-FFF2-40B4-BE49-F238E27FC236}">
                <a16:creationId xmlns:a16="http://schemas.microsoft.com/office/drawing/2014/main" id="{02A91281-8C92-46CC-8D2A-AF217C69900A}"/>
              </a:ext>
            </a:extLst>
          </p:cNvPr>
          <p:cNvSpPr/>
          <p:nvPr/>
        </p:nvSpPr>
        <p:spPr>
          <a:xfrm>
            <a:off x="6958985" y="1431601"/>
            <a:ext cx="2096596" cy="160451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Verdana" panose="020B0604030504040204" pitchFamily="34" charset="0"/>
                <a:ea typeface="Verdana" panose="020B0604030504040204" pitchFamily="34" charset="0"/>
              </a:rPr>
              <a:t>Blockchain network</a:t>
            </a:r>
            <a:br>
              <a:rPr lang="en-US" sz="1400">
                <a:latin typeface="Verdana" panose="020B0604030504040204" pitchFamily="34" charset="0"/>
                <a:ea typeface="Verdana" panose="020B0604030504040204" pitchFamily="34" charset="0"/>
              </a:rPr>
            </a:br>
            <a:r>
              <a:rPr lang="en-US" sz="1400">
                <a:latin typeface="Verdana" panose="020B0604030504040204" pitchFamily="34" charset="0"/>
                <a:ea typeface="Verdana" panose="020B0604030504040204" pitchFamily="34" charset="0"/>
              </a:rPr>
              <a:t>(Distributed)</a:t>
            </a:r>
            <a:endParaRPr lang="vi-VN" sz="1400">
              <a:latin typeface="Verdana" panose="020B0604030504040204" pitchFamily="34" charset="0"/>
              <a:ea typeface="Verdana" panose="020B0604030504040204" pitchFamily="34" charset="0"/>
            </a:endParaRPr>
          </a:p>
        </p:txBody>
      </p:sp>
      <p:sp>
        <p:nvSpPr>
          <p:cNvPr id="11" name="Cylinder 10">
            <a:extLst>
              <a:ext uri="{FF2B5EF4-FFF2-40B4-BE49-F238E27FC236}">
                <a16:creationId xmlns:a16="http://schemas.microsoft.com/office/drawing/2014/main" id="{14027C64-50F4-466F-A43E-0285C9FDCAF4}"/>
              </a:ext>
            </a:extLst>
          </p:cNvPr>
          <p:cNvSpPr/>
          <p:nvPr/>
        </p:nvSpPr>
        <p:spPr>
          <a:xfrm>
            <a:off x="4432195" y="1500613"/>
            <a:ext cx="1224950" cy="14664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Verdana" panose="020B0604030504040204" pitchFamily="34" charset="0"/>
                <a:ea typeface="Verdana" panose="020B0604030504040204" pitchFamily="34" charset="0"/>
              </a:rPr>
              <a:t>Private Ethereum node</a:t>
            </a:r>
            <a:endParaRPr lang="vi-VN" sz="1600">
              <a:latin typeface="Verdana" panose="020B0604030504040204" pitchFamily="34" charset="0"/>
              <a:ea typeface="Verdana" panose="020B0604030504040204" pitchFamily="34" charset="0"/>
            </a:endParaRPr>
          </a:p>
        </p:txBody>
      </p:sp>
      <p:sp>
        <p:nvSpPr>
          <p:cNvPr id="12" name="Cylinder 11">
            <a:extLst>
              <a:ext uri="{FF2B5EF4-FFF2-40B4-BE49-F238E27FC236}">
                <a16:creationId xmlns:a16="http://schemas.microsoft.com/office/drawing/2014/main" id="{95B81587-9BA5-4389-943D-D6C3E83C5D7C}"/>
              </a:ext>
            </a:extLst>
          </p:cNvPr>
          <p:cNvSpPr/>
          <p:nvPr/>
        </p:nvSpPr>
        <p:spPr>
          <a:xfrm>
            <a:off x="178274" y="3927710"/>
            <a:ext cx="983412" cy="13457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Verdana" panose="020B0604030504040204" pitchFamily="34" charset="0"/>
                <a:ea typeface="Verdana" panose="020B0604030504040204" pitchFamily="34" charset="0"/>
              </a:rPr>
              <a:t>Local DB server</a:t>
            </a:r>
            <a:endParaRPr lang="vi-VN">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BAA87E71-4125-4056-B505-24F69AE2C187}"/>
              </a:ext>
            </a:extLst>
          </p:cNvPr>
          <p:cNvCxnSpPr>
            <a:cxnSpLocks/>
          </p:cNvCxnSpPr>
          <p:nvPr/>
        </p:nvCxnSpPr>
        <p:spPr>
          <a:xfrm>
            <a:off x="1254380" y="2087592"/>
            <a:ext cx="14370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F19004-F1C8-4D9D-9F8C-24EAB98FFE30}"/>
              </a:ext>
            </a:extLst>
          </p:cNvPr>
          <p:cNvCxnSpPr>
            <a:cxnSpLocks/>
          </p:cNvCxnSpPr>
          <p:nvPr/>
        </p:nvCxnSpPr>
        <p:spPr>
          <a:xfrm>
            <a:off x="1254380" y="2467155"/>
            <a:ext cx="14370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4E0321-1887-472E-8E86-65B8289E844F}"/>
              </a:ext>
            </a:extLst>
          </p:cNvPr>
          <p:cNvCxnSpPr>
            <a:cxnSpLocks/>
            <a:stCxn id="8" idx="6"/>
            <a:endCxn id="11" idx="2"/>
          </p:cNvCxnSpPr>
          <p:nvPr/>
        </p:nvCxnSpPr>
        <p:spPr>
          <a:xfrm flipV="1">
            <a:off x="4180224" y="2233859"/>
            <a:ext cx="2519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276AD8-FA89-4186-A75F-9976DBA478BA}"/>
              </a:ext>
            </a:extLst>
          </p:cNvPr>
          <p:cNvCxnSpPr>
            <a:cxnSpLocks/>
          </p:cNvCxnSpPr>
          <p:nvPr/>
        </p:nvCxnSpPr>
        <p:spPr>
          <a:xfrm>
            <a:off x="5657145" y="1967208"/>
            <a:ext cx="1301840" cy="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34A498-5363-439A-8842-7966E32B54BF}"/>
              </a:ext>
            </a:extLst>
          </p:cNvPr>
          <p:cNvCxnSpPr/>
          <p:nvPr/>
        </p:nvCxnSpPr>
        <p:spPr>
          <a:xfrm>
            <a:off x="362309" y="2656936"/>
            <a:ext cx="0" cy="1242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41FEAE-D166-434F-8CE5-0AFC8B95E040}"/>
              </a:ext>
            </a:extLst>
          </p:cNvPr>
          <p:cNvCxnSpPr/>
          <p:nvPr/>
        </p:nvCxnSpPr>
        <p:spPr>
          <a:xfrm>
            <a:off x="854015" y="2656936"/>
            <a:ext cx="0" cy="1242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2E1247-DA6F-4E0A-82D9-E7BBC77760E9}"/>
              </a:ext>
            </a:extLst>
          </p:cNvPr>
          <p:cNvSpPr txBox="1"/>
          <p:nvPr/>
        </p:nvSpPr>
        <p:spPr>
          <a:xfrm>
            <a:off x="1307245" y="1780291"/>
            <a:ext cx="1609945" cy="261610"/>
          </a:xfrm>
          <a:prstGeom prst="rect">
            <a:avLst/>
          </a:prstGeom>
          <a:noFill/>
        </p:spPr>
        <p:txBody>
          <a:bodyPr wrap="square" rtlCol="0">
            <a:spAutoFit/>
          </a:bodyPr>
          <a:lstStyle/>
          <a:p>
            <a:r>
              <a:rPr lang="en-US" sz="1100">
                <a:latin typeface="Verdana" panose="020B0604030504040204" pitchFamily="34" charset="0"/>
                <a:ea typeface="Verdana" panose="020B0604030504040204" pitchFamily="34" charset="0"/>
              </a:rPr>
              <a:t>Submit transaction</a:t>
            </a:r>
            <a:endParaRPr lang="vi-VN" sz="1100">
              <a:latin typeface="Verdana" panose="020B0604030504040204" pitchFamily="34" charset="0"/>
              <a:ea typeface="Verdana" panose="020B0604030504040204" pitchFamily="34" charset="0"/>
            </a:endParaRPr>
          </a:p>
        </p:txBody>
      </p:sp>
      <p:sp>
        <p:nvSpPr>
          <p:cNvPr id="42" name="TextBox 41">
            <a:extLst>
              <a:ext uri="{FF2B5EF4-FFF2-40B4-BE49-F238E27FC236}">
                <a16:creationId xmlns:a16="http://schemas.microsoft.com/office/drawing/2014/main" id="{DA4E3FCD-C840-4C26-83F0-73E602B858A4}"/>
              </a:ext>
            </a:extLst>
          </p:cNvPr>
          <p:cNvSpPr txBox="1"/>
          <p:nvPr/>
        </p:nvSpPr>
        <p:spPr>
          <a:xfrm>
            <a:off x="1413865" y="2467155"/>
            <a:ext cx="1165976" cy="261610"/>
          </a:xfrm>
          <a:prstGeom prst="rect">
            <a:avLst/>
          </a:prstGeom>
          <a:noFill/>
        </p:spPr>
        <p:txBody>
          <a:bodyPr wrap="square" rtlCol="0">
            <a:spAutoFit/>
          </a:bodyPr>
          <a:lstStyle/>
          <a:p>
            <a:r>
              <a:rPr lang="en-US" sz="1100">
                <a:latin typeface="Verdana" panose="020B0604030504040204" pitchFamily="34" charset="0"/>
                <a:ea typeface="Verdana" panose="020B0604030504040204" pitchFamily="34" charset="0"/>
              </a:rPr>
              <a:t>Query state</a:t>
            </a:r>
            <a:endParaRPr lang="vi-VN" sz="1100">
              <a:latin typeface="Verdana" panose="020B0604030504040204" pitchFamily="34" charset="0"/>
              <a:ea typeface="Verdana" panose="020B0604030504040204" pitchFamily="34" charset="0"/>
            </a:endParaRPr>
          </a:p>
        </p:txBody>
      </p:sp>
      <p:cxnSp>
        <p:nvCxnSpPr>
          <p:cNvPr id="51" name="Straight Arrow Connector 50">
            <a:extLst>
              <a:ext uri="{FF2B5EF4-FFF2-40B4-BE49-F238E27FC236}">
                <a16:creationId xmlns:a16="http://schemas.microsoft.com/office/drawing/2014/main" id="{4DF9432D-BC69-4E71-AC4F-65BAF5ABE777}"/>
              </a:ext>
            </a:extLst>
          </p:cNvPr>
          <p:cNvCxnSpPr/>
          <p:nvPr/>
        </p:nvCxnSpPr>
        <p:spPr>
          <a:xfrm>
            <a:off x="5657145" y="2467155"/>
            <a:ext cx="13018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865F814-BB36-4994-8EE8-33A64F57826A}"/>
              </a:ext>
            </a:extLst>
          </p:cNvPr>
          <p:cNvSpPr txBox="1"/>
          <p:nvPr/>
        </p:nvSpPr>
        <p:spPr>
          <a:xfrm>
            <a:off x="5900838" y="2535150"/>
            <a:ext cx="1165976" cy="261610"/>
          </a:xfrm>
          <a:prstGeom prst="rect">
            <a:avLst/>
          </a:prstGeom>
          <a:noFill/>
        </p:spPr>
        <p:txBody>
          <a:bodyPr wrap="square" rtlCol="0">
            <a:spAutoFit/>
          </a:bodyPr>
          <a:lstStyle/>
          <a:p>
            <a:r>
              <a:rPr lang="en-US" sz="1100">
                <a:latin typeface="Verdana" panose="020B0604030504040204" pitchFamily="34" charset="0"/>
                <a:ea typeface="Verdana" panose="020B0604030504040204" pitchFamily="34" charset="0"/>
              </a:rPr>
              <a:t>Sync state</a:t>
            </a:r>
            <a:endParaRPr lang="vi-VN" sz="1100">
              <a:latin typeface="Verdana" panose="020B0604030504040204" pitchFamily="34" charset="0"/>
              <a:ea typeface="Verdana" panose="020B0604030504040204" pitchFamily="34" charset="0"/>
            </a:endParaRPr>
          </a:p>
        </p:txBody>
      </p:sp>
      <p:sp>
        <p:nvSpPr>
          <p:cNvPr id="53" name="TextBox 52">
            <a:extLst>
              <a:ext uri="{FF2B5EF4-FFF2-40B4-BE49-F238E27FC236}">
                <a16:creationId xmlns:a16="http://schemas.microsoft.com/office/drawing/2014/main" id="{53A6FE28-B6CE-485F-B242-19A6B506DD6C}"/>
              </a:ext>
            </a:extLst>
          </p:cNvPr>
          <p:cNvSpPr txBox="1"/>
          <p:nvPr/>
        </p:nvSpPr>
        <p:spPr>
          <a:xfrm>
            <a:off x="5909115" y="1497079"/>
            <a:ext cx="1165976" cy="430887"/>
          </a:xfrm>
          <a:prstGeom prst="rect">
            <a:avLst/>
          </a:prstGeom>
          <a:noFill/>
        </p:spPr>
        <p:txBody>
          <a:bodyPr wrap="square" rtlCol="0">
            <a:spAutoFit/>
          </a:bodyPr>
          <a:lstStyle/>
          <a:p>
            <a:r>
              <a:rPr lang="en-US" sz="1100">
                <a:latin typeface="Verdana" panose="020B0604030504040204" pitchFamily="34" charset="0"/>
                <a:ea typeface="Verdana" panose="020B0604030504040204" pitchFamily="34" charset="0"/>
              </a:rPr>
              <a:t>Broadcast transaction</a:t>
            </a:r>
            <a:endParaRPr lang="vi-VN" sz="1100">
              <a:latin typeface="Verdana" panose="020B0604030504040204" pitchFamily="34" charset="0"/>
              <a:ea typeface="Verdana" panose="020B0604030504040204" pitchFamily="34" charset="0"/>
            </a:endParaRPr>
          </a:p>
        </p:txBody>
      </p:sp>
      <p:sp>
        <p:nvSpPr>
          <p:cNvPr id="55" name="TextBox 54">
            <a:extLst>
              <a:ext uri="{FF2B5EF4-FFF2-40B4-BE49-F238E27FC236}">
                <a16:creationId xmlns:a16="http://schemas.microsoft.com/office/drawing/2014/main" id="{6A95D7F8-6C93-4139-9A2A-2EA4703550DA}"/>
              </a:ext>
            </a:extLst>
          </p:cNvPr>
          <p:cNvSpPr txBox="1"/>
          <p:nvPr/>
        </p:nvSpPr>
        <p:spPr>
          <a:xfrm rot="5400000">
            <a:off x="447083" y="3118948"/>
            <a:ext cx="1167595" cy="261610"/>
          </a:xfrm>
          <a:prstGeom prst="rect">
            <a:avLst/>
          </a:prstGeom>
          <a:noFill/>
        </p:spPr>
        <p:txBody>
          <a:bodyPr wrap="square" rtlCol="0">
            <a:spAutoFit/>
          </a:bodyPr>
          <a:lstStyle/>
          <a:p>
            <a:pPr algn="ctr"/>
            <a:r>
              <a:rPr lang="en-US" sz="1100">
                <a:latin typeface="Verdana" panose="020B0604030504040204" pitchFamily="34" charset="0"/>
                <a:ea typeface="Verdana" panose="020B0604030504040204" pitchFamily="34" charset="0"/>
              </a:rPr>
              <a:t>Submit data</a:t>
            </a:r>
            <a:endParaRPr lang="vi-VN" sz="1100">
              <a:latin typeface="Verdana" panose="020B0604030504040204" pitchFamily="34" charset="0"/>
              <a:ea typeface="Verdana" panose="020B0604030504040204" pitchFamily="34" charset="0"/>
            </a:endParaRPr>
          </a:p>
        </p:txBody>
      </p:sp>
      <p:sp>
        <p:nvSpPr>
          <p:cNvPr id="56" name="TextBox 55">
            <a:extLst>
              <a:ext uri="{FF2B5EF4-FFF2-40B4-BE49-F238E27FC236}">
                <a16:creationId xmlns:a16="http://schemas.microsoft.com/office/drawing/2014/main" id="{4BCEC099-DAB6-4A07-8E17-ED9513B3EB3A}"/>
              </a:ext>
            </a:extLst>
          </p:cNvPr>
          <p:cNvSpPr txBox="1"/>
          <p:nvPr/>
        </p:nvSpPr>
        <p:spPr>
          <a:xfrm rot="16200000">
            <a:off x="-369702" y="3104804"/>
            <a:ext cx="1195881" cy="261610"/>
          </a:xfrm>
          <a:prstGeom prst="rect">
            <a:avLst/>
          </a:prstGeom>
          <a:noFill/>
        </p:spPr>
        <p:txBody>
          <a:bodyPr wrap="square" rtlCol="0">
            <a:spAutoFit/>
          </a:bodyPr>
          <a:lstStyle/>
          <a:p>
            <a:pPr algn="ctr"/>
            <a:r>
              <a:rPr lang="en-US" sz="1100">
                <a:latin typeface="Verdana" panose="020B0604030504040204" pitchFamily="34" charset="0"/>
                <a:ea typeface="Verdana" panose="020B0604030504040204" pitchFamily="34" charset="0"/>
              </a:rPr>
              <a:t>Query data</a:t>
            </a:r>
            <a:endParaRPr lang="vi-VN" sz="1100">
              <a:latin typeface="Verdana" panose="020B0604030504040204" pitchFamily="34" charset="0"/>
              <a:ea typeface="Verdana" panose="020B0604030504040204" pitchFamily="34" charset="0"/>
            </a:endParaRPr>
          </a:p>
        </p:txBody>
      </p:sp>
      <p:cxnSp>
        <p:nvCxnSpPr>
          <p:cNvPr id="60" name="Straight Arrow Connector 59">
            <a:extLst>
              <a:ext uri="{FF2B5EF4-FFF2-40B4-BE49-F238E27FC236}">
                <a16:creationId xmlns:a16="http://schemas.microsoft.com/office/drawing/2014/main" id="{B8F3C5FF-699B-488C-826F-01B146BD28B2}"/>
              </a:ext>
            </a:extLst>
          </p:cNvPr>
          <p:cNvCxnSpPr>
            <a:cxnSpLocks/>
            <a:endCxn id="8" idx="0"/>
          </p:cNvCxnSpPr>
          <p:nvPr/>
        </p:nvCxnSpPr>
        <p:spPr>
          <a:xfrm>
            <a:off x="3435835" y="1497079"/>
            <a:ext cx="0" cy="313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AF6D3F7-F0D8-4948-ADBD-4BDD3C332D73}"/>
              </a:ext>
            </a:extLst>
          </p:cNvPr>
          <p:cNvSpPr txBox="1"/>
          <p:nvPr/>
        </p:nvSpPr>
        <p:spPr>
          <a:xfrm>
            <a:off x="2679015" y="1226410"/>
            <a:ext cx="1609945" cy="261610"/>
          </a:xfrm>
          <a:prstGeom prst="rect">
            <a:avLst/>
          </a:prstGeom>
          <a:noFill/>
        </p:spPr>
        <p:txBody>
          <a:bodyPr wrap="square" rtlCol="0">
            <a:spAutoFit/>
          </a:bodyPr>
          <a:lstStyle/>
          <a:p>
            <a:pPr algn="ctr"/>
            <a:r>
              <a:rPr lang="en-US" sz="1100">
                <a:latin typeface="Verdana" panose="020B0604030504040204" pitchFamily="34" charset="0"/>
                <a:ea typeface="Verdana" panose="020B0604030504040204" pitchFamily="34" charset="0"/>
              </a:rPr>
              <a:t>Sign transaction</a:t>
            </a:r>
            <a:endParaRPr lang="vi-VN" sz="1100">
              <a:latin typeface="Verdana" panose="020B0604030504040204" pitchFamily="34" charset="0"/>
              <a:ea typeface="Verdana" panose="020B0604030504040204" pitchFamily="34" charset="0"/>
            </a:endParaRPr>
          </a:p>
        </p:txBody>
      </p:sp>
      <p:cxnSp>
        <p:nvCxnSpPr>
          <p:cNvPr id="64" name="Straight Arrow Connector 63">
            <a:extLst>
              <a:ext uri="{FF2B5EF4-FFF2-40B4-BE49-F238E27FC236}">
                <a16:creationId xmlns:a16="http://schemas.microsoft.com/office/drawing/2014/main" id="{264A443B-84A4-4633-BA29-11A5A4DE65AB}"/>
              </a:ext>
            </a:extLst>
          </p:cNvPr>
          <p:cNvCxnSpPr>
            <a:cxnSpLocks/>
            <a:endCxn id="12" idx="4"/>
          </p:cNvCxnSpPr>
          <p:nvPr/>
        </p:nvCxnSpPr>
        <p:spPr>
          <a:xfrm flipH="1">
            <a:off x="1161686" y="4600570"/>
            <a:ext cx="950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677A34F-7551-420F-BDB0-85CA34EDC249}"/>
              </a:ext>
            </a:extLst>
          </p:cNvPr>
          <p:cNvSpPr txBox="1"/>
          <p:nvPr/>
        </p:nvSpPr>
        <p:spPr>
          <a:xfrm>
            <a:off x="2107575" y="4469765"/>
            <a:ext cx="2324620" cy="261610"/>
          </a:xfrm>
          <a:prstGeom prst="rect">
            <a:avLst/>
          </a:prstGeom>
          <a:noFill/>
        </p:spPr>
        <p:txBody>
          <a:bodyPr wrap="square" rtlCol="0">
            <a:spAutoFit/>
          </a:bodyPr>
          <a:lstStyle/>
          <a:p>
            <a:pPr algn="ctr"/>
            <a:r>
              <a:rPr lang="en-US" sz="1100">
                <a:latin typeface="Verdana" panose="020B0604030504040204" pitchFamily="34" charset="0"/>
                <a:ea typeface="Verdana" panose="020B0604030504040204" pitchFamily="34" charset="0"/>
              </a:rPr>
              <a:t>Stored some centralized data</a:t>
            </a:r>
            <a:endParaRPr lang="vi-VN" sz="11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8534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900-72CF-4A74-84FC-4E91CF55B408}"/>
              </a:ext>
            </a:extLst>
          </p:cNvPr>
          <p:cNvSpPr>
            <a:spLocks noGrp="1"/>
          </p:cNvSpPr>
          <p:nvPr>
            <p:ph type="title"/>
          </p:nvPr>
        </p:nvSpPr>
        <p:spPr/>
        <p:txBody>
          <a:bodyPr/>
          <a:lstStyle/>
          <a:p>
            <a:r>
              <a:rPr lang="en-US"/>
              <a:t>Các chức năng đã thực hiện</a:t>
            </a:r>
            <a:endParaRPr lang="vi-VN"/>
          </a:p>
        </p:txBody>
      </p:sp>
      <p:sp>
        <p:nvSpPr>
          <p:cNvPr id="3" name="Content Placeholder 2">
            <a:extLst>
              <a:ext uri="{FF2B5EF4-FFF2-40B4-BE49-F238E27FC236}">
                <a16:creationId xmlns:a16="http://schemas.microsoft.com/office/drawing/2014/main" id="{75B7DFEC-A147-4B96-8111-01EF00CF150F}"/>
              </a:ext>
            </a:extLst>
          </p:cNvPr>
          <p:cNvSpPr>
            <a:spLocks noGrp="1"/>
          </p:cNvSpPr>
          <p:nvPr>
            <p:ph idx="1"/>
          </p:nvPr>
        </p:nvSpPr>
        <p:spPr/>
        <p:txBody>
          <a:bodyPr/>
          <a:lstStyle/>
          <a:p>
            <a:r>
              <a:rPr lang="en-US"/>
              <a:t>Chuyển đổi </a:t>
            </a:r>
            <a:r>
              <a:rPr lang="en-US" b="1"/>
              <a:t>token</a:t>
            </a:r>
            <a:r>
              <a:rPr lang="en-US"/>
              <a:t> </a:t>
            </a:r>
            <a:r>
              <a:rPr lang="en-US">
                <a:sym typeface="Wingdings" panose="05000000000000000000" pitchFamily="2" charset="2"/>
              </a:rPr>
              <a:t></a:t>
            </a:r>
            <a:r>
              <a:rPr lang="en-US"/>
              <a:t> </a:t>
            </a:r>
            <a:r>
              <a:rPr lang="en-US" b="1"/>
              <a:t>ETH.</a:t>
            </a:r>
          </a:p>
          <a:p>
            <a:r>
              <a:rPr lang="en-US"/>
              <a:t>Tạo chiến dịch gọi vốn.</a:t>
            </a:r>
          </a:p>
          <a:p>
            <a:r>
              <a:rPr lang="en-US"/>
              <a:t>Góp vốn vào chiến dịch.</a:t>
            </a:r>
          </a:p>
          <a:p>
            <a:r>
              <a:rPr lang="en-US"/>
              <a:t>Tự động hoàn tiền khi gọi vốn thất bại.</a:t>
            </a:r>
          </a:p>
          <a:p>
            <a:r>
              <a:rPr lang="en-US"/>
              <a:t>Thanh toán cho chủ chiến dịch khi gọi vốn thành công.</a:t>
            </a:r>
            <a:endParaRPr lang="vi-VN"/>
          </a:p>
        </p:txBody>
      </p:sp>
      <p:sp>
        <p:nvSpPr>
          <p:cNvPr id="4" name="Date Placeholder 3">
            <a:extLst>
              <a:ext uri="{FF2B5EF4-FFF2-40B4-BE49-F238E27FC236}">
                <a16:creationId xmlns:a16="http://schemas.microsoft.com/office/drawing/2014/main" id="{0A6E5252-F55B-4628-A0DF-A724C9FD352C}"/>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DB017341-57F4-49BA-8F95-25FF7A0843EC}"/>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E11E0063-57BF-4775-95DC-568BF0EBB887}"/>
              </a:ext>
            </a:extLst>
          </p:cNvPr>
          <p:cNvSpPr>
            <a:spLocks noGrp="1"/>
          </p:cNvSpPr>
          <p:nvPr>
            <p:ph type="sldNum" sz="quarter" idx="12"/>
          </p:nvPr>
        </p:nvSpPr>
        <p:spPr/>
        <p:txBody>
          <a:bodyPr/>
          <a:lstStyle/>
          <a:p>
            <a:fld id="{2E9EEDFD-2DB9-4236-B2BC-1C299199269C}" type="slidenum">
              <a:rPr lang="vi-VN" smtClean="0"/>
              <a:t>6</a:t>
            </a:fld>
            <a:endParaRPr lang="vi-VN"/>
          </a:p>
        </p:txBody>
      </p:sp>
    </p:spTree>
    <p:extLst>
      <p:ext uri="{BB962C8B-B14F-4D97-AF65-F5344CB8AC3E}">
        <p14:creationId xmlns:p14="http://schemas.microsoft.com/office/powerpoint/2010/main" val="372597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041-EECE-4B6D-A30F-EA9F8150F436}"/>
              </a:ext>
            </a:extLst>
          </p:cNvPr>
          <p:cNvSpPr>
            <a:spLocks noGrp="1"/>
          </p:cNvSpPr>
          <p:nvPr>
            <p:ph type="title"/>
          </p:nvPr>
        </p:nvSpPr>
        <p:spPr/>
        <p:txBody>
          <a:bodyPr/>
          <a:lstStyle/>
          <a:p>
            <a:r>
              <a:rPr lang="en-US"/>
              <a:t>Công việc tiếp theo</a:t>
            </a:r>
            <a:endParaRPr lang="vi-VN"/>
          </a:p>
        </p:txBody>
      </p:sp>
      <p:sp>
        <p:nvSpPr>
          <p:cNvPr id="3" name="Content Placeholder 2">
            <a:extLst>
              <a:ext uri="{FF2B5EF4-FFF2-40B4-BE49-F238E27FC236}">
                <a16:creationId xmlns:a16="http://schemas.microsoft.com/office/drawing/2014/main" id="{45D1B878-DD9E-42ED-961C-1F3FB8B005D7}"/>
              </a:ext>
            </a:extLst>
          </p:cNvPr>
          <p:cNvSpPr>
            <a:spLocks noGrp="1"/>
          </p:cNvSpPr>
          <p:nvPr>
            <p:ph idx="1"/>
          </p:nvPr>
        </p:nvSpPr>
        <p:spPr/>
        <p:txBody>
          <a:bodyPr/>
          <a:lstStyle/>
          <a:p>
            <a:r>
              <a:rPr lang="en-US"/>
              <a:t>Tiếp tục hoàn thành chức năng l</a:t>
            </a:r>
            <a:r>
              <a:rPr lang="vi-VN"/>
              <a:t>ư</a:t>
            </a:r>
            <a:r>
              <a:rPr lang="en-US"/>
              <a:t>u thông tin mô tả chiến dịch vào DB.</a:t>
            </a:r>
          </a:p>
          <a:p>
            <a:r>
              <a:rPr lang="en-US"/>
              <a:t>Tiếp tục hoàn thành chức năng giải ngân theo giai đoạn.</a:t>
            </a:r>
          </a:p>
          <a:p>
            <a:r>
              <a:rPr lang="en-US"/>
              <a:t>Bổ sung chức năng quản lý ng</a:t>
            </a:r>
            <a:r>
              <a:rPr lang="vi-VN"/>
              <a:t>ư</a:t>
            </a:r>
            <a:r>
              <a:rPr lang="en-US"/>
              <a:t>ời dùng.</a:t>
            </a:r>
            <a:endParaRPr lang="vi-VN"/>
          </a:p>
        </p:txBody>
      </p:sp>
      <p:sp>
        <p:nvSpPr>
          <p:cNvPr id="4" name="Date Placeholder 3">
            <a:extLst>
              <a:ext uri="{FF2B5EF4-FFF2-40B4-BE49-F238E27FC236}">
                <a16:creationId xmlns:a16="http://schemas.microsoft.com/office/drawing/2014/main" id="{D1B1867F-FAFF-469D-A588-AB739EAA776E}"/>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37493E6E-D502-4B56-BF8B-BD087B6A8DDF}"/>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FBD405C6-A41E-4C41-85ED-64E007B8E401}"/>
              </a:ext>
            </a:extLst>
          </p:cNvPr>
          <p:cNvSpPr>
            <a:spLocks noGrp="1"/>
          </p:cNvSpPr>
          <p:nvPr>
            <p:ph type="sldNum" sz="quarter" idx="12"/>
          </p:nvPr>
        </p:nvSpPr>
        <p:spPr/>
        <p:txBody>
          <a:bodyPr/>
          <a:lstStyle/>
          <a:p>
            <a:fld id="{2E9EEDFD-2DB9-4236-B2BC-1C299199269C}" type="slidenum">
              <a:rPr lang="vi-VN" smtClean="0"/>
              <a:t>7</a:t>
            </a:fld>
            <a:endParaRPr lang="vi-VN"/>
          </a:p>
        </p:txBody>
      </p:sp>
    </p:spTree>
    <p:extLst>
      <p:ext uri="{BB962C8B-B14F-4D97-AF65-F5344CB8AC3E}">
        <p14:creationId xmlns:p14="http://schemas.microsoft.com/office/powerpoint/2010/main" val="118764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457F-5BF3-48B7-9360-45FA0658D5B4}"/>
              </a:ext>
            </a:extLst>
          </p:cNvPr>
          <p:cNvSpPr>
            <a:spLocks noGrp="1"/>
          </p:cNvSpPr>
          <p:nvPr>
            <p:ph type="title"/>
          </p:nvPr>
        </p:nvSpPr>
        <p:spPr/>
        <p:txBody>
          <a:bodyPr/>
          <a:lstStyle/>
          <a:p>
            <a:r>
              <a:rPr lang="en-US"/>
              <a:t>Demo – môi tr</a:t>
            </a:r>
            <a:r>
              <a:rPr lang="vi-VN"/>
              <a:t>ư</a:t>
            </a:r>
            <a:r>
              <a:rPr lang="en-US"/>
              <a:t>ờng thực hiện</a:t>
            </a:r>
            <a:endParaRPr lang="vi-VN"/>
          </a:p>
        </p:txBody>
      </p:sp>
      <p:sp>
        <p:nvSpPr>
          <p:cNvPr id="4" name="Date Placeholder 3">
            <a:extLst>
              <a:ext uri="{FF2B5EF4-FFF2-40B4-BE49-F238E27FC236}">
                <a16:creationId xmlns:a16="http://schemas.microsoft.com/office/drawing/2014/main" id="{8D3BA710-B6E8-4ADF-B4BF-3CFF57B0A1B2}"/>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243CE610-8346-4FBC-9699-B7B887752F45}"/>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CA039EB0-863E-4767-92FD-2F49989195B7}"/>
              </a:ext>
            </a:extLst>
          </p:cNvPr>
          <p:cNvSpPr>
            <a:spLocks noGrp="1"/>
          </p:cNvSpPr>
          <p:nvPr>
            <p:ph type="sldNum" sz="quarter" idx="12"/>
          </p:nvPr>
        </p:nvSpPr>
        <p:spPr/>
        <p:txBody>
          <a:bodyPr/>
          <a:lstStyle/>
          <a:p>
            <a:fld id="{2E9EEDFD-2DB9-4236-B2BC-1C299199269C}" type="slidenum">
              <a:rPr lang="vi-VN" smtClean="0"/>
              <a:t>8</a:t>
            </a:fld>
            <a:endParaRPr lang="vi-VN"/>
          </a:p>
        </p:txBody>
      </p:sp>
      <p:pic>
        <p:nvPicPr>
          <p:cNvPr id="8" name="Picture 7" descr="A circuit board&#10;&#10;Description automatically generated">
            <a:extLst>
              <a:ext uri="{FF2B5EF4-FFF2-40B4-BE49-F238E27FC236}">
                <a16:creationId xmlns:a16="http://schemas.microsoft.com/office/drawing/2014/main" id="{4B835CD3-6B50-466D-A2FD-71223841A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70" y="1298258"/>
            <a:ext cx="741643" cy="741643"/>
          </a:xfrm>
          <a:prstGeom prst="rect">
            <a:avLst/>
          </a:prstGeom>
        </p:spPr>
      </p:pic>
      <p:sp>
        <p:nvSpPr>
          <p:cNvPr id="9" name="TextBox 8">
            <a:extLst>
              <a:ext uri="{FF2B5EF4-FFF2-40B4-BE49-F238E27FC236}">
                <a16:creationId xmlns:a16="http://schemas.microsoft.com/office/drawing/2014/main" id="{0898D818-6737-49E5-A531-731C024E7E2A}"/>
              </a:ext>
            </a:extLst>
          </p:cNvPr>
          <p:cNvSpPr txBox="1"/>
          <p:nvPr/>
        </p:nvSpPr>
        <p:spPr>
          <a:xfrm>
            <a:off x="0" y="2013079"/>
            <a:ext cx="2363638" cy="461665"/>
          </a:xfrm>
          <a:prstGeom prst="rect">
            <a:avLst/>
          </a:prstGeom>
          <a:noFill/>
        </p:spPr>
        <p:txBody>
          <a:bodyPr wrap="square" rtlCol="0">
            <a:spAutoFit/>
          </a:bodyPr>
          <a:lstStyle/>
          <a:p>
            <a:pPr algn="ctr"/>
            <a:r>
              <a:rPr lang="en-US" sz="2400" b="1">
                <a:latin typeface="Verdana" panose="020B0604030504040204" pitchFamily="34" charset="0"/>
                <a:ea typeface="Verdana" panose="020B0604030504040204" pitchFamily="34" charset="0"/>
              </a:rPr>
              <a:t>Blockchain</a:t>
            </a:r>
            <a:endParaRPr lang="vi-VN" sz="2400" b="1">
              <a:latin typeface="Verdana" panose="020B0604030504040204" pitchFamily="34" charset="0"/>
              <a:ea typeface="Verdana" panose="020B0604030504040204" pitchFamily="34" charset="0"/>
            </a:endParaRPr>
          </a:p>
        </p:txBody>
      </p:sp>
      <p:pic>
        <p:nvPicPr>
          <p:cNvPr id="15" name="Picture 14" descr="A close up of a sign&#10;&#10;Description automatically generated">
            <a:extLst>
              <a:ext uri="{FF2B5EF4-FFF2-40B4-BE49-F238E27FC236}">
                <a16:creationId xmlns:a16="http://schemas.microsoft.com/office/drawing/2014/main" id="{9539FC33-6019-4892-9090-6FCB69A6509B}"/>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007" t="6070" r="8889" b="6404"/>
          <a:stretch/>
        </p:blipFill>
        <p:spPr>
          <a:xfrm>
            <a:off x="573835" y="2909803"/>
            <a:ext cx="1056735" cy="858406"/>
          </a:xfrm>
          <a:prstGeom prst="rect">
            <a:avLst/>
          </a:prstGeom>
        </p:spPr>
      </p:pic>
      <p:sp>
        <p:nvSpPr>
          <p:cNvPr id="18" name="TextBox 17">
            <a:extLst>
              <a:ext uri="{FF2B5EF4-FFF2-40B4-BE49-F238E27FC236}">
                <a16:creationId xmlns:a16="http://schemas.microsoft.com/office/drawing/2014/main" id="{4C7E7089-2C3C-4D16-8463-133D1D544B03}"/>
              </a:ext>
            </a:extLst>
          </p:cNvPr>
          <p:cNvSpPr txBox="1"/>
          <p:nvPr/>
        </p:nvSpPr>
        <p:spPr>
          <a:xfrm>
            <a:off x="-15820" y="3808163"/>
            <a:ext cx="2363638" cy="461665"/>
          </a:xfrm>
          <a:prstGeom prst="rect">
            <a:avLst/>
          </a:prstGeom>
          <a:noFill/>
        </p:spPr>
        <p:txBody>
          <a:bodyPr wrap="square" rtlCol="0">
            <a:spAutoFit/>
          </a:bodyPr>
          <a:lstStyle/>
          <a:p>
            <a:pPr algn="ctr"/>
            <a:r>
              <a:rPr lang="en-US" sz="2400" b="1">
                <a:latin typeface="Verdana" panose="020B0604030504040204" pitchFamily="34" charset="0"/>
                <a:ea typeface="Verdana" panose="020B0604030504040204" pitchFamily="34" charset="0"/>
              </a:rPr>
              <a:t>Front-end</a:t>
            </a:r>
            <a:endParaRPr lang="vi-VN" sz="2400" b="1">
              <a:latin typeface="Verdana" panose="020B0604030504040204" pitchFamily="34" charset="0"/>
              <a:ea typeface="Verdana" panose="020B0604030504040204" pitchFamily="34" charset="0"/>
            </a:endParaRPr>
          </a:p>
        </p:txBody>
      </p:sp>
      <p:cxnSp>
        <p:nvCxnSpPr>
          <p:cNvPr id="20" name="Straight Arrow Connector 19">
            <a:extLst>
              <a:ext uri="{FF2B5EF4-FFF2-40B4-BE49-F238E27FC236}">
                <a16:creationId xmlns:a16="http://schemas.microsoft.com/office/drawing/2014/main" id="{A0D6A4D3-3BC1-4C0B-83CD-12E27BD31F72}"/>
              </a:ext>
            </a:extLst>
          </p:cNvPr>
          <p:cNvCxnSpPr>
            <a:cxnSpLocks/>
          </p:cNvCxnSpPr>
          <p:nvPr/>
        </p:nvCxnSpPr>
        <p:spPr>
          <a:xfrm>
            <a:off x="1923691" y="1669079"/>
            <a:ext cx="87989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AAF5950-2F95-45F5-A1E1-9B1DAA459E61}"/>
              </a:ext>
            </a:extLst>
          </p:cNvPr>
          <p:cNvCxnSpPr>
            <a:cxnSpLocks/>
          </p:cNvCxnSpPr>
          <p:nvPr/>
        </p:nvCxnSpPr>
        <p:spPr>
          <a:xfrm>
            <a:off x="1923691" y="3429000"/>
            <a:ext cx="87989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1B4BCF6-4270-4C40-B751-FE83CDD83269}"/>
              </a:ext>
            </a:extLst>
          </p:cNvPr>
          <p:cNvSpPr/>
          <p:nvPr/>
        </p:nvSpPr>
        <p:spPr>
          <a:xfrm>
            <a:off x="2934059" y="1325772"/>
            <a:ext cx="6093049" cy="741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latin typeface="Verdana" panose="020B0604030504040204" pitchFamily="34" charset="0"/>
                <a:ea typeface="Verdana" panose="020B0604030504040204" pitchFamily="34" charset="0"/>
              </a:rPr>
              <a:t>Sử dụng mạng testnet Ropsten Ethereum</a:t>
            </a:r>
            <a:endParaRPr lang="vi-VN" sz="2000">
              <a:solidFill>
                <a:sysClr val="windowText" lastClr="000000"/>
              </a:solidFill>
              <a:latin typeface="Verdana" panose="020B0604030504040204" pitchFamily="34" charset="0"/>
              <a:ea typeface="Verdana" panose="020B0604030504040204" pitchFamily="34" charset="0"/>
            </a:endParaRPr>
          </a:p>
        </p:txBody>
      </p:sp>
      <p:sp>
        <p:nvSpPr>
          <p:cNvPr id="23" name="Rectangle 22">
            <a:extLst>
              <a:ext uri="{FF2B5EF4-FFF2-40B4-BE49-F238E27FC236}">
                <a16:creationId xmlns:a16="http://schemas.microsoft.com/office/drawing/2014/main" id="{42402E32-51C7-4144-B45C-FFF4A89C1CE6}"/>
              </a:ext>
            </a:extLst>
          </p:cNvPr>
          <p:cNvSpPr/>
          <p:nvPr/>
        </p:nvSpPr>
        <p:spPr>
          <a:xfrm>
            <a:off x="2934060" y="3024830"/>
            <a:ext cx="6093049" cy="85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latin typeface="Verdana" panose="020B0604030504040204" pitchFamily="34" charset="0"/>
                <a:ea typeface="Verdana" panose="020B0604030504040204" pitchFamily="34" charset="0"/>
              </a:rPr>
              <a:t>Sử dụng ReactJS.</a:t>
            </a:r>
          </a:p>
          <a:p>
            <a:pPr algn="ctr"/>
            <a:r>
              <a:rPr lang="en-US" sz="2000">
                <a:solidFill>
                  <a:sysClr val="windowText" lastClr="000000"/>
                </a:solidFill>
                <a:latin typeface="Verdana" panose="020B0604030504040204" pitchFamily="34" charset="0"/>
                <a:ea typeface="Verdana" panose="020B0604030504040204" pitchFamily="34" charset="0"/>
              </a:rPr>
              <a:t>Kết hợp extension Metamask trên trình duyệt</a:t>
            </a:r>
            <a:endParaRPr lang="vi-VN" sz="2000">
              <a:solidFill>
                <a:sysClr val="windowText" lastClr="000000"/>
              </a:solidFill>
              <a:latin typeface="Verdana" panose="020B0604030504040204" pitchFamily="34" charset="0"/>
              <a:ea typeface="Verdana" panose="020B0604030504040204" pitchFamily="34" charset="0"/>
            </a:endParaRPr>
          </a:p>
        </p:txBody>
      </p:sp>
      <p:sp>
        <p:nvSpPr>
          <p:cNvPr id="26" name="TextBox 25">
            <a:extLst>
              <a:ext uri="{FF2B5EF4-FFF2-40B4-BE49-F238E27FC236}">
                <a16:creationId xmlns:a16="http://schemas.microsoft.com/office/drawing/2014/main" id="{C02E42FE-2DF2-478A-8584-2D3E2916FEC3}"/>
              </a:ext>
            </a:extLst>
          </p:cNvPr>
          <p:cNvSpPr txBox="1"/>
          <p:nvPr/>
        </p:nvSpPr>
        <p:spPr>
          <a:xfrm>
            <a:off x="481036" y="5658928"/>
            <a:ext cx="7679553" cy="400110"/>
          </a:xfrm>
          <a:prstGeom prst="rect">
            <a:avLst/>
          </a:prstGeom>
          <a:noFill/>
        </p:spPr>
        <p:txBody>
          <a:bodyPr wrap="square" rtlCol="0">
            <a:spAutoFit/>
          </a:bodyPr>
          <a:lstStyle/>
          <a:p>
            <a:r>
              <a:rPr lang="en-US" sz="2000" b="1">
                <a:latin typeface="Verdana" panose="020B0604030504040204" pitchFamily="34" charset="0"/>
                <a:ea typeface="Verdana" panose="020B0604030504040204" pitchFamily="34" charset="0"/>
              </a:rPr>
              <a:t>Live demo: </a:t>
            </a:r>
            <a:r>
              <a:rPr lang="en-US" sz="2000">
                <a:latin typeface="Verdana" panose="020B0604030504040204" pitchFamily="34" charset="0"/>
                <a:ea typeface="Verdana" panose="020B0604030504040204" pitchFamily="34" charset="0"/>
              </a:rPr>
              <a:t>http://zoka.me:3000/</a:t>
            </a:r>
            <a:endParaRPr lang="vi-VN" sz="20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1057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942F-B8B6-444E-B186-A6AE137FE911}"/>
              </a:ext>
            </a:extLst>
          </p:cNvPr>
          <p:cNvSpPr>
            <a:spLocks noGrp="1"/>
          </p:cNvSpPr>
          <p:nvPr>
            <p:ph type="title"/>
          </p:nvPr>
        </p:nvSpPr>
        <p:spPr/>
        <p:txBody>
          <a:bodyPr/>
          <a:lstStyle/>
          <a:p>
            <a:r>
              <a:rPr lang="en-US"/>
              <a:t>Demo – kịch bản</a:t>
            </a:r>
            <a:endParaRPr lang="vi-VN"/>
          </a:p>
        </p:txBody>
      </p:sp>
      <p:sp>
        <p:nvSpPr>
          <p:cNvPr id="4" name="Date Placeholder 3">
            <a:extLst>
              <a:ext uri="{FF2B5EF4-FFF2-40B4-BE49-F238E27FC236}">
                <a16:creationId xmlns:a16="http://schemas.microsoft.com/office/drawing/2014/main" id="{4C3B2C8F-C38C-4999-A09D-5D6F3C36F315}"/>
              </a:ext>
            </a:extLst>
          </p:cNvPr>
          <p:cNvSpPr>
            <a:spLocks noGrp="1"/>
          </p:cNvSpPr>
          <p:nvPr>
            <p:ph type="dt" sz="half" idx="10"/>
          </p:nvPr>
        </p:nvSpPr>
        <p:spPr/>
        <p:txBody>
          <a:bodyPr/>
          <a:lstStyle/>
          <a:p>
            <a:r>
              <a:rPr lang="vi-VN"/>
              <a:t>T6-2019</a:t>
            </a:r>
          </a:p>
        </p:txBody>
      </p:sp>
      <p:sp>
        <p:nvSpPr>
          <p:cNvPr id="5" name="Footer Placeholder 4">
            <a:extLst>
              <a:ext uri="{FF2B5EF4-FFF2-40B4-BE49-F238E27FC236}">
                <a16:creationId xmlns:a16="http://schemas.microsoft.com/office/drawing/2014/main" id="{3EF571D5-286B-48BD-B625-BA8B0DAD1726}"/>
              </a:ext>
            </a:extLst>
          </p:cNvPr>
          <p:cNvSpPr>
            <a:spLocks noGrp="1"/>
          </p:cNvSpPr>
          <p:nvPr>
            <p:ph type="ftr" sz="quarter" idx="11"/>
          </p:nvPr>
        </p:nvSpPr>
        <p:spPr/>
        <p:txBody>
          <a:bodyPr/>
          <a:lstStyle/>
          <a:p>
            <a:r>
              <a:rPr lang="vi-VN"/>
              <a:t>Blockchain-based Crowdfunding</a:t>
            </a:r>
          </a:p>
        </p:txBody>
      </p:sp>
      <p:sp>
        <p:nvSpPr>
          <p:cNvPr id="6" name="Slide Number Placeholder 5">
            <a:extLst>
              <a:ext uri="{FF2B5EF4-FFF2-40B4-BE49-F238E27FC236}">
                <a16:creationId xmlns:a16="http://schemas.microsoft.com/office/drawing/2014/main" id="{E770628A-3B37-46BC-AFF6-FFC062DBE5F6}"/>
              </a:ext>
            </a:extLst>
          </p:cNvPr>
          <p:cNvSpPr>
            <a:spLocks noGrp="1"/>
          </p:cNvSpPr>
          <p:nvPr>
            <p:ph type="sldNum" sz="quarter" idx="12"/>
          </p:nvPr>
        </p:nvSpPr>
        <p:spPr/>
        <p:txBody>
          <a:bodyPr/>
          <a:lstStyle/>
          <a:p>
            <a:fld id="{2E9EEDFD-2DB9-4236-B2BC-1C299199269C}" type="slidenum">
              <a:rPr lang="vi-VN" smtClean="0"/>
              <a:t>9</a:t>
            </a:fld>
            <a:endParaRPr lang="vi-VN"/>
          </a:p>
        </p:txBody>
      </p:sp>
      <p:sp>
        <p:nvSpPr>
          <p:cNvPr id="7" name="Rectangle 6">
            <a:extLst>
              <a:ext uri="{FF2B5EF4-FFF2-40B4-BE49-F238E27FC236}">
                <a16:creationId xmlns:a16="http://schemas.microsoft.com/office/drawing/2014/main" id="{49E4DDD1-BA83-429A-8A8B-2E17E3F746BF}"/>
              </a:ext>
            </a:extLst>
          </p:cNvPr>
          <p:cNvSpPr/>
          <p:nvPr/>
        </p:nvSpPr>
        <p:spPr>
          <a:xfrm>
            <a:off x="483079" y="1173192"/>
            <a:ext cx="254587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Tạo một chiến dịch gọi vốn cộng đồng</a:t>
            </a:r>
            <a:endParaRPr lang="vi-VN">
              <a:solidFill>
                <a:sysClr val="windowText" lastClr="000000"/>
              </a:solidFill>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F228BE07-A893-4CFD-B1B2-DD9DE401697C}"/>
              </a:ext>
            </a:extLst>
          </p:cNvPr>
          <p:cNvSpPr/>
          <p:nvPr/>
        </p:nvSpPr>
        <p:spPr>
          <a:xfrm>
            <a:off x="483078" y="2554956"/>
            <a:ext cx="254587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Góp vốn vào một chiến dịch</a:t>
            </a:r>
            <a:endParaRPr lang="vi-VN">
              <a:solidFill>
                <a:sysClr val="windowText" lastClr="000000"/>
              </a:solidFill>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4FE9ABDA-00D6-4F0C-9A14-0AB376A79EBE}"/>
              </a:ext>
            </a:extLst>
          </p:cNvPr>
          <p:cNvSpPr/>
          <p:nvPr/>
        </p:nvSpPr>
        <p:spPr>
          <a:xfrm>
            <a:off x="483078" y="4139979"/>
            <a:ext cx="254587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Chiến dịch gọi vốn kết thúc</a:t>
            </a:r>
            <a:endParaRPr lang="vi-VN">
              <a:solidFill>
                <a:sysClr val="windowText" lastClr="000000"/>
              </a:solidFill>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EA63B098-8933-4F0B-A75D-AC610979D37B}"/>
              </a:ext>
            </a:extLst>
          </p:cNvPr>
          <p:cNvSpPr/>
          <p:nvPr/>
        </p:nvSpPr>
        <p:spPr>
          <a:xfrm>
            <a:off x="6115048" y="3136645"/>
            <a:ext cx="254587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Tiền tự động hoàn trả cho ng</a:t>
            </a:r>
            <a:r>
              <a:rPr lang="vi-VN">
                <a:solidFill>
                  <a:sysClr val="windowText" lastClr="000000"/>
                </a:solidFill>
                <a:latin typeface="Verdana" panose="020B0604030504040204" pitchFamily="34" charset="0"/>
                <a:ea typeface="Verdana" panose="020B0604030504040204" pitchFamily="34" charset="0"/>
              </a:rPr>
              <a:t>ư</a:t>
            </a:r>
            <a:r>
              <a:rPr lang="en-US">
                <a:solidFill>
                  <a:sysClr val="windowText" lastClr="000000"/>
                </a:solidFill>
                <a:latin typeface="Verdana" panose="020B0604030504040204" pitchFamily="34" charset="0"/>
                <a:ea typeface="Verdana" panose="020B0604030504040204" pitchFamily="34" charset="0"/>
              </a:rPr>
              <a:t>ời đã góp vốn</a:t>
            </a:r>
            <a:endParaRPr lang="vi-VN">
              <a:solidFill>
                <a:sysClr val="windowText" lastClr="00000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979F6B8-5F0F-41C4-A88D-FE1BE097EE78}"/>
              </a:ext>
            </a:extLst>
          </p:cNvPr>
          <p:cNvSpPr/>
          <p:nvPr/>
        </p:nvSpPr>
        <p:spPr>
          <a:xfrm>
            <a:off x="6115048" y="5054379"/>
            <a:ext cx="254587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Chủ chiến dịch rút tiền về</a:t>
            </a:r>
            <a:endParaRPr lang="vi-VN">
              <a:solidFill>
                <a:sysClr val="windowText" lastClr="000000"/>
              </a:solidFill>
              <a:latin typeface="Verdana" panose="020B0604030504040204" pitchFamily="34" charset="0"/>
              <a:ea typeface="Verdana" panose="020B0604030504040204" pitchFamily="34" charset="0"/>
            </a:endParaRPr>
          </a:p>
        </p:txBody>
      </p:sp>
      <p:cxnSp>
        <p:nvCxnSpPr>
          <p:cNvPr id="13" name="Straight Arrow Connector 12">
            <a:extLst>
              <a:ext uri="{FF2B5EF4-FFF2-40B4-BE49-F238E27FC236}">
                <a16:creationId xmlns:a16="http://schemas.microsoft.com/office/drawing/2014/main" id="{C2E3E82A-FBC5-4516-8905-F694B32F1683}"/>
              </a:ext>
            </a:extLst>
          </p:cNvPr>
          <p:cNvCxnSpPr>
            <a:stCxn id="7" idx="2"/>
            <a:endCxn id="8" idx="0"/>
          </p:cNvCxnSpPr>
          <p:nvPr/>
        </p:nvCxnSpPr>
        <p:spPr>
          <a:xfrm flipH="1">
            <a:off x="1756014" y="2087592"/>
            <a:ext cx="1" cy="4673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C90C9BB-C070-4A7C-8FFB-50DCF76B46D3}"/>
              </a:ext>
            </a:extLst>
          </p:cNvPr>
          <p:cNvCxnSpPr/>
          <p:nvPr/>
        </p:nvCxnSpPr>
        <p:spPr>
          <a:xfrm flipH="1">
            <a:off x="1756012" y="3542435"/>
            <a:ext cx="1" cy="4673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2B29B8-271B-4553-B53D-A67D38631789}"/>
              </a:ext>
            </a:extLst>
          </p:cNvPr>
          <p:cNvCxnSpPr>
            <a:stCxn id="9" idx="3"/>
            <a:endCxn id="10" idx="1"/>
          </p:cNvCxnSpPr>
          <p:nvPr/>
        </p:nvCxnSpPr>
        <p:spPr>
          <a:xfrm flipV="1">
            <a:off x="3028949" y="3593845"/>
            <a:ext cx="3086099" cy="1003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6335649-9273-4CC7-86D1-B2F9E241EB5A}"/>
              </a:ext>
            </a:extLst>
          </p:cNvPr>
          <p:cNvCxnSpPr>
            <a:stCxn id="9" idx="3"/>
            <a:endCxn id="11" idx="1"/>
          </p:cNvCxnSpPr>
          <p:nvPr/>
        </p:nvCxnSpPr>
        <p:spPr>
          <a:xfrm>
            <a:off x="3028949" y="4597179"/>
            <a:ext cx="3086099"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C5B0F0-4F2B-4A56-A3AE-CD410598C5EE}"/>
              </a:ext>
            </a:extLst>
          </p:cNvPr>
          <p:cNvSpPr txBox="1"/>
          <p:nvPr/>
        </p:nvSpPr>
        <p:spPr>
          <a:xfrm rot="20509151">
            <a:off x="3454515" y="3591451"/>
            <a:ext cx="2262263"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Gọi vốn thất bại</a:t>
            </a:r>
            <a:endParaRPr lang="vi-VN">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DF2888B7-9296-4727-AD7E-1FBE479857BE}"/>
              </a:ext>
            </a:extLst>
          </p:cNvPr>
          <p:cNvSpPr txBox="1"/>
          <p:nvPr/>
        </p:nvSpPr>
        <p:spPr>
          <a:xfrm rot="1026614">
            <a:off x="3297841" y="5123164"/>
            <a:ext cx="2575609"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Gọi vốn thành công</a:t>
            </a:r>
            <a:endParaRPr lang="vi-VN">
              <a:latin typeface="Verdana" panose="020B0604030504040204" pitchFamily="34" charset="0"/>
              <a:ea typeface="Verdana" panose="020B0604030504040204" pitchFamily="34" charset="0"/>
            </a:endParaRPr>
          </a:p>
        </p:txBody>
      </p:sp>
      <p:sp>
        <p:nvSpPr>
          <p:cNvPr id="22" name="Double Wave 21">
            <a:extLst>
              <a:ext uri="{FF2B5EF4-FFF2-40B4-BE49-F238E27FC236}">
                <a16:creationId xmlns:a16="http://schemas.microsoft.com/office/drawing/2014/main" id="{BB49538C-5161-4C3B-930F-256D700106F5}"/>
              </a:ext>
            </a:extLst>
          </p:cNvPr>
          <p:cNvSpPr/>
          <p:nvPr/>
        </p:nvSpPr>
        <p:spPr>
          <a:xfrm rot="1902396">
            <a:off x="8169217" y="3032832"/>
            <a:ext cx="983403" cy="302288"/>
          </a:xfrm>
          <a:prstGeom prst="doubleWav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Test case 1</a:t>
            </a:r>
            <a:endParaRPr lang="vi-VN" sz="1400"/>
          </a:p>
        </p:txBody>
      </p:sp>
      <p:sp>
        <p:nvSpPr>
          <p:cNvPr id="23" name="Double Wave 22">
            <a:extLst>
              <a:ext uri="{FF2B5EF4-FFF2-40B4-BE49-F238E27FC236}">
                <a16:creationId xmlns:a16="http://schemas.microsoft.com/office/drawing/2014/main" id="{37863F8F-A7D9-41B3-94A6-F916575E39E3}"/>
              </a:ext>
            </a:extLst>
          </p:cNvPr>
          <p:cNvSpPr/>
          <p:nvPr/>
        </p:nvSpPr>
        <p:spPr>
          <a:xfrm rot="1825990">
            <a:off x="8109635" y="4967956"/>
            <a:ext cx="983403" cy="302288"/>
          </a:xfrm>
          <a:prstGeom prst="doubleWav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Test case 2</a:t>
            </a:r>
            <a:endParaRPr lang="vi-VN" sz="1400"/>
          </a:p>
        </p:txBody>
      </p:sp>
    </p:spTree>
    <p:extLst>
      <p:ext uri="{BB962C8B-B14F-4D97-AF65-F5344CB8AC3E}">
        <p14:creationId xmlns:p14="http://schemas.microsoft.com/office/powerpoint/2010/main" val="15436820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2815</TotalTime>
  <Words>530</Words>
  <Application>Microsoft Office PowerPoint</Application>
  <PresentationFormat>On-screen Show (4:3)</PresentationFormat>
  <Paragraphs>93</Paragraphs>
  <Slides>10</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Verdana</vt:lpstr>
      <vt:lpstr>Office Theme</vt:lpstr>
      <vt:lpstr>BÁO CÁO ĐỀ TÀI XÂY DỰNG ỨNG DỤNG GỌI VỐN CỘNG ĐỒNG ÁP DỤNG CÔNG NGHỆ BLOCKCHAIN</vt:lpstr>
      <vt:lpstr>Nội dung</vt:lpstr>
      <vt:lpstr>Giới thiệu</vt:lpstr>
      <vt:lpstr>Ứng dụng blockchain vào gọi vốn cộng đồng</vt:lpstr>
      <vt:lpstr>Kiến trúc hệ thống</vt:lpstr>
      <vt:lpstr>Các chức năng đã thực hiện</vt:lpstr>
      <vt:lpstr>Công việc tiếp theo</vt:lpstr>
      <vt:lpstr>Demo – môi trường thực hiện</vt:lpstr>
      <vt:lpstr>Demo – kịch bản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HOÀNG TUẤN</dc:creator>
  <cp:lastModifiedBy>LÊ HOÀNG TUẤN</cp:lastModifiedBy>
  <cp:revision>22</cp:revision>
  <dcterms:created xsi:type="dcterms:W3CDTF">2018-12-11T16:53:12Z</dcterms:created>
  <dcterms:modified xsi:type="dcterms:W3CDTF">2019-06-28T03:23:49Z</dcterms:modified>
</cp:coreProperties>
</file>