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1" userDrawn="1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6D99F-BC96-4ED3-9F0E-5A7694D197BE}" v="309" dt="2020-07-18T14:21:24.997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5209" autoAdjust="0"/>
  </p:normalViewPr>
  <p:slideViewPr>
    <p:cSldViewPr>
      <p:cViewPr>
        <p:scale>
          <a:sx n="25" d="100"/>
          <a:sy n="25" d="100"/>
        </p:scale>
        <p:origin x="1896" y="-1205"/>
      </p:cViewPr>
      <p:guideLst>
        <p:guide orient="horz" pos="23511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ya shiroe" userId="557a2c7966508a07" providerId="LiveId" clId="{6066D99F-BC96-4ED3-9F0E-5A7694D197BE}"/>
    <pc:docChg chg="undo custSel modSld">
      <pc:chgData name="Emiya shiroe" userId="557a2c7966508a07" providerId="LiveId" clId="{6066D99F-BC96-4ED3-9F0E-5A7694D197BE}" dt="2020-07-18T14:22:20.922" v="3598" actId="14100"/>
      <pc:docMkLst>
        <pc:docMk/>
      </pc:docMkLst>
      <pc:sldChg chg="addSp delSp modSp setBg delAnim modAnim">
        <pc:chgData name="Emiya shiroe" userId="557a2c7966508a07" providerId="LiveId" clId="{6066D99F-BC96-4ED3-9F0E-5A7694D197BE}" dt="2020-07-18T14:22:20.922" v="3598" actId="14100"/>
        <pc:sldMkLst>
          <pc:docMk/>
          <pc:sldMk cId="2251251862" sldId="256"/>
        </pc:sldMkLst>
        <pc:spChg chg="add del mod">
          <ac:chgData name="Emiya shiroe" userId="557a2c7966508a07" providerId="LiveId" clId="{6066D99F-BC96-4ED3-9F0E-5A7694D197BE}" dt="2020-07-17T08:55:50.123" v="40" actId="478"/>
          <ac:spMkLst>
            <pc:docMk/>
            <pc:sldMk cId="2251251862" sldId="256"/>
            <ac:spMk id="2" creationId="{94A33360-C127-49F2-93AA-0284E352B0C9}"/>
          </ac:spMkLst>
        </pc:spChg>
        <pc:spChg chg="del mod">
          <ac:chgData name="Emiya shiroe" userId="557a2c7966508a07" providerId="LiveId" clId="{6066D99F-BC96-4ED3-9F0E-5A7694D197BE}" dt="2020-07-17T08:53:17.978" v="2" actId="478"/>
          <ac:spMkLst>
            <pc:docMk/>
            <pc:sldMk cId="2251251862" sldId="256"/>
            <ac:spMk id="4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5" creationId="{00000000-0000-0000-0000-000000000000}"/>
          </ac:spMkLst>
        </pc:spChg>
        <pc:spChg chg="add del mod">
          <ac:chgData name="Emiya shiroe" userId="557a2c7966508a07" providerId="LiveId" clId="{6066D99F-BC96-4ED3-9F0E-5A7694D197BE}" dt="2020-07-17T08:55:55.610" v="41" actId="478"/>
          <ac:spMkLst>
            <pc:docMk/>
            <pc:sldMk cId="2251251862" sldId="256"/>
            <ac:spMk id="6" creationId="{25D7425D-18AC-4A3A-A0D6-D9FDEBFE88FE}"/>
          </ac:spMkLst>
        </pc:spChg>
        <pc:spChg chg="add del mod">
          <ac:chgData name="Emiya shiroe" userId="557a2c7966508a07" providerId="LiveId" clId="{6066D99F-BC96-4ED3-9F0E-5A7694D197BE}" dt="2020-07-17T09:10:26.859" v="242"/>
          <ac:spMkLst>
            <pc:docMk/>
            <pc:sldMk cId="2251251862" sldId="256"/>
            <ac:spMk id="7" creationId="{1C8C8ADD-8063-4DBB-A621-51C3EA7C6158}"/>
          </ac:spMkLst>
        </pc:spChg>
        <pc:spChg chg="add del mod">
          <ac:chgData name="Emiya shiroe" userId="557a2c7966508a07" providerId="LiveId" clId="{6066D99F-BC96-4ED3-9F0E-5A7694D197BE}" dt="2020-07-17T09:10:26.859" v="242"/>
          <ac:spMkLst>
            <pc:docMk/>
            <pc:sldMk cId="2251251862" sldId="256"/>
            <ac:spMk id="8" creationId="{64A74DD0-FF9C-49A6-89B5-45112E0C2AE5}"/>
          </ac:spMkLst>
        </pc:spChg>
        <pc:spChg chg="add del mod">
          <ac:chgData name="Emiya shiroe" userId="557a2c7966508a07" providerId="LiveId" clId="{6066D99F-BC96-4ED3-9F0E-5A7694D197BE}" dt="2020-07-17T09:51:14.288" v="618" actId="478"/>
          <ac:spMkLst>
            <pc:docMk/>
            <pc:sldMk cId="2251251862" sldId="256"/>
            <ac:spMk id="9" creationId="{608D1703-A226-4BC3-89EB-465FADE30EED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10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11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12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13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14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15" creationId="{00000000-0000-0000-0000-000000000000}"/>
          </ac:spMkLst>
        </pc:spChg>
        <pc:spChg chg="add del mod">
          <ac:chgData name="Emiya shiroe" userId="557a2c7966508a07" providerId="LiveId" clId="{6066D99F-BC96-4ED3-9F0E-5A7694D197BE}" dt="2020-07-17T10:13:53.304" v="935" actId="478"/>
          <ac:spMkLst>
            <pc:docMk/>
            <pc:sldMk cId="2251251862" sldId="256"/>
            <ac:spMk id="16" creationId="{BC7EE031-2C14-4AA9-AD65-25E16BE3B745}"/>
          </ac:spMkLst>
        </pc:spChg>
        <pc:spChg chg="add del mod">
          <ac:chgData name="Emiya shiroe" userId="557a2c7966508a07" providerId="LiveId" clId="{6066D99F-BC96-4ED3-9F0E-5A7694D197BE}" dt="2020-07-17T09:35:28.552" v="379" actId="478"/>
          <ac:spMkLst>
            <pc:docMk/>
            <pc:sldMk cId="2251251862" sldId="256"/>
            <ac:spMk id="17" creationId="{F4799C94-2059-4AC5-B63A-9580272435FA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24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25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26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27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0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1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2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3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4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5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6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37" creationId="{00000000-0000-0000-0000-000000000000}"/>
          </ac:spMkLst>
        </pc:spChg>
        <pc:spChg chg="add mod">
          <ac:chgData name="Emiya shiroe" userId="557a2c7966508a07" providerId="LiveId" clId="{6066D99F-BC96-4ED3-9F0E-5A7694D197BE}" dt="2020-07-17T11:42:35.392" v="2726" actId="1036"/>
          <ac:spMkLst>
            <pc:docMk/>
            <pc:sldMk cId="2251251862" sldId="256"/>
            <ac:spMk id="39" creationId="{EE913EB2-247E-48A0-8C8A-8021EA196F57}"/>
          </ac:spMkLst>
        </pc:spChg>
        <pc:spChg chg="add mod">
          <ac:chgData name="Emiya shiroe" userId="557a2c7966508a07" providerId="LiveId" clId="{6066D99F-BC96-4ED3-9F0E-5A7694D197BE}" dt="2020-07-17T11:50:17.611" v="3130" actId="404"/>
          <ac:spMkLst>
            <pc:docMk/>
            <pc:sldMk cId="2251251862" sldId="256"/>
            <ac:spMk id="40" creationId="{F71BFC2F-D65E-423E-80D5-BE5744CE58A2}"/>
          </ac:spMkLst>
        </pc:spChg>
        <pc:spChg chg="add mod">
          <ac:chgData name="Emiya shiroe" userId="557a2c7966508a07" providerId="LiveId" clId="{6066D99F-BC96-4ED3-9F0E-5A7694D197BE}" dt="2020-07-17T11:50:39.879" v="3133" actId="1035"/>
          <ac:spMkLst>
            <pc:docMk/>
            <pc:sldMk cId="2251251862" sldId="256"/>
            <ac:spMk id="41" creationId="{C4AA0001-9892-468A-A662-12C4FB1E956C}"/>
          </ac:spMkLst>
        </pc:spChg>
        <pc:spChg chg="add mod">
          <ac:chgData name="Emiya shiroe" userId="557a2c7966508a07" providerId="LiveId" clId="{6066D99F-BC96-4ED3-9F0E-5A7694D197BE}" dt="2020-07-17T11:50:39.879" v="3133" actId="1035"/>
          <ac:spMkLst>
            <pc:docMk/>
            <pc:sldMk cId="2251251862" sldId="256"/>
            <ac:spMk id="42" creationId="{2AB57ACB-5B7B-4455-8449-6062622A558D}"/>
          </ac:spMkLst>
        </pc:spChg>
        <pc:spChg chg="add del mod">
          <ac:chgData name="Emiya shiroe" userId="557a2c7966508a07" providerId="LiveId" clId="{6066D99F-BC96-4ED3-9F0E-5A7694D197BE}" dt="2020-07-17T09:53:09.720" v="699" actId="478"/>
          <ac:spMkLst>
            <pc:docMk/>
            <pc:sldMk cId="2251251862" sldId="256"/>
            <ac:spMk id="43" creationId="{23E7E667-4A3F-455B-8518-FB83E068E676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45" creationId="{00000000-0000-0000-0000-000000000000}"/>
          </ac:spMkLst>
        </pc:spChg>
        <pc:spChg chg="add del mod">
          <ac:chgData name="Emiya shiroe" userId="557a2c7966508a07" providerId="LiveId" clId="{6066D99F-BC96-4ED3-9F0E-5A7694D197BE}" dt="2020-07-17T09:51:14.288" v="618" actId="478"/>
          <ac:spMkLst>
            <pc:docMk/>
            <pc:sldMk cId="2251251862" sldId="256"/>
            <ac:spMk id="46" creationId="{F3E20A1C-F770-4E9A-86BE-1C9C4625BF86}"/>
          </ac:spMkLst>
        </pc:spChg>
        <pc:spChg chg="add del mod">
          <ac:chgData name="Emiya shiroe" userId="557a2c7966508a07" providerId="LiveId" clId="{6066D99F-BC96-4ED3-9F0E-5A7694D197BE}" dt="2020-07-17T09:57:35.777" v="725" actId="478"/>
          <ac:spMkLst>
            <pc:docMk/>
            <pc:sldMk cId="2251251862" sldId="256"/>
            <ac:spMk id="47" creationId="{3790F1FB-D901-4598-94D6-ABF00AFC1BD7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51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52" creationId="{00000000-0000-0000-0000-000000000000}"/>
          </ac:spMkLst>
        </pc:spChg>
        <pc:spChg chg="del">
          <ac:chgData name="Emiya shiroe" userId="557a2c7966508a07" providerId="LiveId" clId="{6066D99F-BC96-4ED3-9F0E-5A7694D197BE}" dt="2020-07-17T08:53:11.545" v="0" actId="478"/>
          <ac:spMkLst>
            <pc:docMk/>
            <pc:sldMk cId="2251251862" sldId="256"/>
            <ac:spMk id="53" creationId="{00000000-0000-0000-0000-000000000000}"/>
          </ac:spMkLst>
        </pc:spChg>
        <pc:spChg chg="add del mod">
          <ac:chgData name="Emiya shiroe" userId="557a2c7966508a07" providerId="LiveId" clId="{6066D99F-BC96-4ED3-9F0E-5A7694D197BE}" dt="2020-07-17T09:26:02.097" v="285" actId="478"/>
          <ac:spMkLst>
            <pc:docMk/>
            <pc:sldMk cId="2251251862" sldId="256"/>
            <ac:spMk id="54" creationId="{B102348D-62FD-477B-B899-7CBEC49FD495}"/>
          </ac:spMkLst>
        </pc:spChg>
        <pc:spChg chg="add del mod">
          <ac:chgData name="Emiya shiroe" userId="557a2c7966508a07" providerId="LiveId" clId="{6066D99F-BC96-4ED3-9F0E-5A7694D197BE}" dt="2020-07-17T09:25:58.881" v="284" actId="478"/>
          <ac:spMkLst>
            <pc:docMk/>
            <pc:sldMk cId="2251251862" sldId="256"/>
            <ac:spMk id="56" creationId="{B2DEEAF3-FE0F-42C8-8C60-EE0058EFFF06}"/>
          </ac:spMkLst>
        </pc:spChg>
        <pc:spChg chg="add del mod">
          <ac:chgData name="Emiya shiroe" userId="557a2c7966508a07" providerId="LiveId" clId="{6066D99F-BC96-4ED3-9F0E-5A7694D197BE}" dt="2020-07-17T09:25:58.881" v="284" actId="478"/>
          <ac:spMkLst>
            <pc:docMk/>
            <pc:sldMk cId="2251251862" sldId="256"/>
            <ac:spMk id="57" creationId="{8B6E1898-6247-4EE2-8BB6-7857F6C6D136}"/>
          </ac:spMkLst>
        </pc:spChg>
        <pc:spChg chg="add del mod">
          <ac:chgData name="Emiya shiroe" userId="557a2c7966508a07" providerId="LiveId" clId="{6066D99F-BC96-4ED3-9F0E-5A7694D197BE}" dt="2020-07-17T10:13:55.359" v="936" actId="478"/>
          <ac:spMkLst>
            <pc:docMk/>
            <pc:sldMk cId="2251251862" sldId="256"/>
            <ac:spMk id="59" creationId="{6822407D-1CCA-4460-AB74-4892DA285872}"/>
          </ac:spMkLst>
        </pc:spChg>
        <pc:spChg chg="add del mod">
          <ac:chgData name="Emiya shiroe" userId="557a2c7966508a07" providerId="LiveId" clId="{6066D99F-BC96-4ED3-9F0E-5A7694D197BE}" dt="2020-07-17T09:44:24.944" v="608"/>
          <ac:spMkLst>
            <pc:docMk/>
            <pc:sldMk cId="2251251862" sldId="256"/>
            <ac:spMk id="62" creationId="{8FD9F967-32CA-4496-A09A-D21BB36CD180}"/>
          </ac:spMkLst>
        </pc:spChg>
        <pc:spChg chg="add mod">
          <ac:chgData name="Emiya shiroe" userId="557a2c7966508a07" providerId="LiveId" clId="{6066D99F-BC96-4ED3-9F0E-5A7694D197BE}" dt="2020-07-17T11:43:50.929" v="2773" actId="1076"/>
          <ac:spMkLst>
            <pc:docMk/>
            <pc:sldMk cId="2251251862" sldId="256"/>
            <ac:spMk id="63" creationId="{EE84FFF7-CDE7-47AF-9899-B9CB8ACD81F0}"/>
          </ac:spMkLst>
        </pc:spChg>
        <pc:spChg chg="add mod">
          <ac:chgData name="Emiya shiroe" userId="557a2c7966508a07" providerId="LiveId" clId="{6066D99F-BC96-4ED3-9F0E-5A7694D197BE}" dt="2020-07-17T11:43:50.929" v="2773" actId="1076"/>
          <ac:spMkLst>
            <pc:docMk/>
            <pc:sldMk cId="2251251862" sldId="256"/>
            <ac:spMk id="64" creationId="{DA831566-3230-46E8-9BDE-9AB3EE3CBEC9}"/>
          </ac:spMkLst>
        </pc:spChg>
        <pc:spChg chg="add mod">
          <ac:chgData name="Emiya shiroe" userId="557a2c7966508a07" providerId="LiveId" clId="{6066D99F-BC96-4ED3-9F0E-5A7694D197BE}" dt="2020-07-17T11:43:50.929" v="2773" actId="1076"/>
          <ac:spMkLst>
            <pc:docMk/>
            <pc:sldMk cId="2251251862" sldId="256"/>
            <ac:spMk id="65" creationId="{63AB8F45-BA27-41E6-8FD8-4549AE7A6841}"/>
          </ac:spMkLst>
        </pc:spChg>
        <pc:spChg chg="add mod">
          <ac:chgData name="Emiya shiroe" userId="557a2c7966508a07" providerId="LiveId" clId="{6066D99F-BC96-4ED3-9F0E-5A7694D197BE}" dt="2020-07-17T11:43:50.929" v="2773" actId="1076"/>
          <ac:spMkLst>
            <pc:docMk/>
            <pc:sldMk cId="2251251862" sldId="256"/>
            <ac:spMk id="66" creationId="{6D302BAE-B887-4D29-BDF1-B7E1952C0BE8}"/>
          </ac:spMkLst>
        </pc:spChg>
        <pc:spChg chg="add del mod">
          <ac:chgData name="Emiya shiroe" userId="557a2c7966508a07" providerId="LiveId" clId="{6066D99F-BC96-4ED3-9F0E-5A7694D197BE}" dt="2020-07-17T10:01:51.584" v="834" actId="478"/>
          <ac:spMkLst>
            <pc:docMk/>
            <pc:sldMk cId="2251251862" sldId="256"/>
            <ac:spMk id="67" creationId="{4DB63970-6216-430C-8F83-D84529E966AF}"/>
          </ac:spMkLst>
        </pc:spChg>
        <pc:spChg chg="add mod">
          <ac:chgData name="Emiya shiroe" userId="557a2c7966508a07" providerId="LiveId" clId="{6066D99F-BC96-4ED3-9F0E-5A7694D197BE}" dt="2020-07-17T11:45:58.128" v="2786" actId="1036"/>
          <ac:spMkLst>
            <pc:docMk/>
            <pc:sldMk cId="2251251862" sldId="256"/>
            <ac:spMk id="68" creationId="{B877BA64-D497-4616-8DF8-A6803BD2107E}"/>
          </ac:spMkLst>
        </pc:spChg>
        <pc:spChg chg="add mod">
          <ac:chgData name="Emiya shiroe" userId="557a2c7966508a07" providerId="LiveId" clId="{6066D99F-BC96-4ED3-9F0E-5A7694D197BE}" dt="2020-07-17T11:45:58.128" v="2786" actId="1036"/>
          <ac:spMkLst>
            <pc:docMk/>
            <pc:sldMk cId="2251251862" sldId="256"/>
            <ac:spMk id="69" creationId="{F0AC0484-5B6C-4E63-96BC-7D3B73AE0E64}"/>
          </ac:spMkLst>
        </pc:spChg>
        <pc:spChg chg="add mod">
          <ac:chgData name="Emiya shiroe" userId="557a2c7966508a07" providerId="LiveId" clId="{6066D99F-BC96-4ED3-9F0E-5A7694D197BE}" dt="2020-07-17T11:43:50.929" v="2773" actId="1076"/>
          <ac:spMkLst>
            <pc:docMk/>
            <pc:sldMk cId="2251251862" sldId="256"/>
            <ac:spMk id="72" creationId="{BFCAAAE6-CB62-4BE9-ADD7-DDC940943012}"/>
          </ac:spMkLst>
        </pc:spChg>
        <pc:spChg chg="add del mod">
          <ac:chgData name="Emiya shiroe" userId="557a2c7966508a07" providerId="LiveId" clId="{6066D99F-BC96-4ED3-9F0E-5A7694D197BE}" dt="2020-07-17T10:33:03.262" v="1248"/>
          <ac:spMkLst>
            <pc:docMk/>
            <pc:sldMk cId="2251251862" sldId="256"/>
            <ac:spMk id="73" creationId="{8BC0690F-300E-4977-94A9-F3A5629930AE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74" creationId="{013B3252-A38D-4FB4-AC14-6418F04CF822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75" creationId="{7FD7D50A-BE32-4178-91C8-5C76663B16BD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76" creationId="{E11FEA82-1CC0-4269-AB5E-69E4A67837E2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77" creationId="{865A78E2-2150-441A-BC22-7A02322C713A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78" creationId="{31B30B38-D596-4995-907F-3306D64933D8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79" creationId="{4189123E-B7DC-4CA1-9147-D28419844946}"/>
          </ac:spMkLst>
        </pc:spChg>
        <pc:spChg chg="add mod">
          <ac:chgData name="Emiya shiroe" userId="557a2c7966508a07" providerId="LiveId" clId="{6066D99F-BC96-4ED3-9F0E-5A7694D197BE}" dt="2020-07-17T12:05:41.198" v="3242" actId="1035"/>
          <ac:spMkLst>
            <pc:docMk/>
            <pc:sldMk cId="2251251862" sldId="256"/>
            <ac:spMk id="80" creationId="{96C815D9-8988-47C9-A6FD-DF4908F03D83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81" creationId="{449DB7C5-6BC1-4890-A245-6868E5EED294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82" creationId="{FBB079EA-3079-4DD3-BEC4-E84F58837A0A}"/>
          </ac:spMkLst>
        </pc:spChg>
        <pc:spChg chg="add mod">
          <ac:chgData name="Emiya shiroe" userId="557a2c7966508a07" providerId="LiveId" clId="{6066D99F-BC96-4ED3-9F0E-5A7694D197BE}" dt="2020-07-17T11:46:54.672" v="2936" actId="1035"/>
          <ac:spMkLst>
            <pc:docMk/>
            <pc:sldMk cId="2251251862" sldId="256"/>
            <ac:spMk id="95" creationId="{9D7046C5-8DDD-4A27-85EC-03725E15FD96}"/>
          </ac:spMkLst>
        </pc:spChg>
        <pc:spChg chg="add mod">
          <ac:chgData name="Emiya shiroe" userId="557a2c7966508a07" providerId="LiveId" clId="{6066D99F-BC96-4ED3-9F0E-5A7694D197BE}" dt="2020-07-17T12:09:00.384" v="3334" actId="1036"/>
          <ac:spMkLst>
            <pc:docMk/>
            <pc:sldMk cId="2251251862" sldId="256"/>
            <ac:spMk id="108" creationId="{214A4E09-6041-4E6C-9D16-582508513BB6}"/>
          </ac:spMkLst>
        </pc:spChg>
        <pc:spChg chg="add mod">
          <ac:chgData name="Emiya shiroe" userId="557a2c7966508a07" providerId="LiveId" clId="{6066D99F-BC96-4ED3-9F0E-5A7694D197BE}" dt="2020-07-17T11:48:45.809" v="3128" actId="1035"/>
          <ac:spMkLst>
            <pc:docMk/>
            <pc:sldMk cId="2251251862" sldId="256"/>
            <ac:spMk id="109" creationId="{00DEC108-6B1B-4338-886F-3C905AC6BE52}"/>
          </ac:spMkLst>
        </pc:spChg>
        <pc:spChg chg="add mod">
          <ac:chgData name="Emiya shiroe" userId="557a2c7966508a07" providerId="LiveId" clId="{6066D99F-BC96-4ED3-9F0E-5A7694D197BE}" dt="2020-07-17T11:48:45.809" v="3128" actId="1035"/>
          <ac:spMkLst>
            <pc:docMk/>
            <pc:sldMk cId="2251251862" sldId="256"/>
            <ac:spMk id="110" creationId="{DB7C2322-9E72-4655-8248-609F6CB28098}"/>
          </ac:spMkLst>
        </pc:spChg>
        <pc:spChg chg="add mod">
          <ac:chgData name="Emiya shiroe" userId="557a2c7966508a07" providerId="LiveId" clId="{6066D99F-BC96-4ED3-9F0E-5A7694D197BE}" dt="2020-07-18T14:11:31.803" v="3381" actId="1035"/>
          <ac:spMkLst>
            <pc:docMk/>
            <pc:sldMk cId="2251251862" sldId="256"/>
            <ac:spMk id="115" creationId="{2788CC3E-E5EB-4EB8-A101-4C5E14961461}"/>
          </ac:spMkLst>
        </pc:spChg>
        <pc:spChg chg="add mod">
          <ac:chgData name="Emiya shiroe" userId="557a2c7966508a07" providerId="LiveId" clId="{6066D99F-BC96-4ED3-9F0E-5A7694D197BE}" dt="2020-07-18T14:11:31.803" v="3381" actId="1035"/>
          <ac:spMkLst>
            <pc:docMk/>
            <pc:sldMk cId="2251251862" sldId="256"/>
            <ac:spMk id="116" creationId="{FC99AE04-21DD-49FD-B4C4-AD8A86B93319}"/>
          </ac:spMkLst>
        </pc:spChg>
        <pc:spChg chg="add mod">
          <ac:chgData name="Emiya shiroe" userId="557a2c7966508a07" providerId="LiveId" clId="{6066D99F-BC96-4ED3-9F0E-5A7694D197BE}" dt="2020-07-18T14:22:20.922" v="3598" actId="14100"/>
          <ac:spMkLst>
            <pc:docMk/>
            <pc:sldMk cId="2251251862" sldId="256"/>
            <ac:spMk id="117" creationId="{FC3D07A0-C606-4D5A-BE8F-8DB544EC652D}"/>
          </ac:spMkLst>
        </pc:spChg>
        <pc:spChg chg="add mod">
          <ac:chgData name="Emiya shiroe" userId="557a2c7966508a07" providerId="LiveId" clId="{6066D99F-BC96-4ED3-9F0E-5A7694D197BE}" dt="2020-07-18T14:11:54.178" v="3386" actId="14100"/>
          <ac:spMkLst>
            <pc:docMk/>
            <pc:sldMk cId="2251251862" sldId="256"/>
            <ac:spMk id="118" creationId="{80296FFB-436A-4F8D-9566-C79F55E28DA4}"/>
          </ac:spMkLst>
        </pc:spChg>
        <pc:spChg chg="add mod">
          <ac:chgData name="Emiya shiroe" userId="557a2c7966508a07" providerId="LiveId" clId="{6066D99F-BC96-4ED3-9F0E-5A7694D197BE}" dt="2020-07-18T14:11:36.850" v="3385" actId="1036"/>
          <ac:spMkLst>
            <pc:docMk/>
            <pc:sldMk cId="2251251862" sldId="256"/>
            <ac:spMk id="119" creationId="{F844B4CE-5A5D-4266-BDB9-43A5136424F3}"/>
          </ac:spMkLst>
        </pc:spChg>
        <pc:spChg chg="add mod">
          <ac:chgData name="Emiya shiroe" userId="557a2c7966508a07" providerId="LiveId" clId="{6066D99F-BC96-4ED3-9F0E-5A7694D197BE}" dt="2020-07-17T12:03:19.657" v="3207" actId="14100"/>
          <ac:spMkLst>
            <pc:docMk/>
            <pc:sldMk cId="2251251862" sldId="256"/>
            <ac:spMk id="120" creationId="{534DB384-E14B-48F0-8499-2713FF34F19D}"/>
          </ac:spMkLst>
        </pc:spChg>
        <pc:spChg chg="add mod">
          <ac:chgData name="Emiya shiroe" userId="557a2c7966508a07" providerId="LiveId" clId="{6066D99F-BC96-4ED3-9F0E-5A7694D197BE}" dt="2020-07-17T12:03:10.972" v="3204" actId="14100"/>
          <ac:spMkLst>
            <pc:docMk/>
            <pc:sldMk cId="2251251862" sldId="256"/>
            <ac:spMk id="121" creationId="{C9FC08F3-A785-4DE3-8D50-ACDAB7D9033B}"/>
          </ac:spMkLst>
        </pc:spChg>
        <pc:spChg chg="add mod">
          <ac:chgData name="Emiya shiroe" userId="557a2c7966508a07" providerId="LiveId" clId="{6066D99F-BC96-4ED3-9F0E-5A7694D197BE}" dt="2020-07-17T12:03:31.584" v="3212" actId="1035"/>
          <ac:spMkLst>
            <pc:docMk/>
            <pc:sldMk cId="2251251862" sldId="256"/>
            <ac:spMk id="122" creationId="{64255900-5C4C-479B-8920-8CFA848525C7}"/>
          </ac:spMkLst>
        </pc:spChg>
        <pc:spChg chg="add mod">
          <ac:chgData name="Emiya shiroe" userId="557a2c7966508a07" providerId="LiveId" clId="{6066D99F-BC96-4ED3-9F0E-5A7694D197BE}" dt="2020-07-17T12:04:16.203" v="3226" actId="1076"/>
          <ac:spMkLst>
            <pc:docMk/>
            <pc:sldMk cId="2251251862" sldId="256"/>
            <ac:spMk id="123" creationId="{7DF4210F-7A9F-49EE-A67B-69D7B0573A6F}"/>
          </ac:spMkLst>
        </pc:spChg>
        <pc:spChg chg="add mod">
          <ac:chgData name="Emiya shiroe" userId="557a2c7966508a07" providerId="LiveId" clId="{6066D99F-BC96-4ED3-9F0E-5A7694D197BE}" dt="2020-07-17T12:04:32.984" v="3229" actId="14100"/>
          <ac:spMkLst>
            <pc:docMk/>
            <pc:sldMk cId="2251251862" sldId="256"/>
            <ac:spMk id="124" creationId="{A0394221-F024-4977-AF10-A35CBC04FE60}"/>
          </ac:spMkLst>
        </pc:spChg>
        <pc:spChg chg="add mod">
          <ac:chgData name="Emiya shiroe" userId="557a2c7966508a07" providerId="LiveId" clId="{6066D99F-BC96-4ED3-9F0E-5A7694D197BE}" dt="2020-07-17T12:04:45.730" v="3232" actId="14100"/>
          <ac:spMkLst>
            <pc:docMk/>
            <pc:sldMk cId="2251251862" sldId="256"/>
            <ac:spMk id="125" creationId="{F0E81883-64E4-4038-B038-595F2D0604F1}"/>
          </ac:spMkLst>
        </pc:spChg>
        <pc:spChg chg="add mod">
          <ac:chgData name="Emiya shiroe" userId="557a2c7966508a07" providerId="LiveId" clId="{6066D99F-BC96-4ED3-9F0E-5A7694D197BE}" dt="2020-07-17T12:07:08.018" v="3281" actId="1037"/>
          <ac:spMkLst>
            <pc:docMk/>
            <pc:sldMk cId="2251251862" sldId="256"/>
            <ac:spMk id="126" creationId="{E5ACEE1E-C846-4261-9FE5-0BBCA644EDA7}"/>
          </ac:spMkLst>
        </pc:spChg>
        <pc:spChg chg="add mod">
          <ac:chgData name="Emiya shiroe" userId="557a2c7966508a07" providerId="LiveId" clId="{6066D99F-BC96-4ED3-9F0E-5A7694D197BE}" dt="2020-07-17T12:07:08.018" v="3281" actId="1037"/>
          <ac:spMkLst>
            <pc:docMk/>
            <pc:sldMk cId="2251251862" sldId="256"/>
            <ac:spMk id="127" creationId="{BFE90797-7138-4488-BCBA-0283C08BED93}"/>
          </ac:spMkLst>
        </pc:spChg>
        <pc:spChg chg="add mod">
          <ac:chgData name="Emiya shiroe" userId="557a2c7966508a07" providerId="LiveId" clId="{6066D99F-BC96-4ED3-9F0E-5A7694D197BE}" dt="2020-07-17T12:07:08.018" v="3281" actId="1037"/>
          <ac:spMkLst>
            <pc:docMk/>
            <pc:sldMk cId="2251251862" sldId="256"/>
            <ac:spMk id="128" creationId="{0227B391-678F-43B2-8E1E-3D1936B3F7A2}"/>
          </ac:spMkLst>
        </pc:spChg>
        <pc:spChg chg="add mod">
          <ac:chgData name="Emiya shiroe" userId="557a2c7966508a07" providerId="LiveId" clId="{6066D99F-BC96-4ED3-9F0E-5A7694D197BE}" dt="2020-07-17T12:08:05.590" v="3315" actId="14100"/>
          <ac:spMkLst>
            <pc:docMk/>
            <pc:sldMk cId="2251251862" sldId="256"/>
            <ac:spMk id="129" creationId="{637D0404-CE91-4239-87E2-A0A4906D1A2D}"/>
          </ac:spMkLst>
        </pc:spChg>
        <pc:spChg chg="add mod">
          <ac:chgData name="Emiya shiroe" userId="557a2c7966508a07" providerId="LiveId" clId="{6066D99F-BC96-4ED3-9F0E-5A7694D197BE}" dt="2020-07-17T12:08:12.191" v="3317" actId="14100"/>
          <ac:spMkLst>
            <pc:docMk/>
            <pc:sldMk cId="2251251862" sldId="256"/>
            <ac:spMk id="130" creationId="{7E1E5908-510C-40AF-9855-31D997DE1780}"/>
          </ac:spMkLst>
        </pc:spChg>
        <pc:spChg chg="add mod">
          <ac:chgData name="Emiya shiroe" userId="557a2c7966508a07" providerId="LiveId" clId="{6066D99F-BC96-4ED3-9F0E-5A7694D197BE}" dt="2020-07-17T12:08:49.148" v="3327" actId="14100"/>
          <ac:spMkLst>
            <pc:docMk/>
            <pc:sldMk cId="2251251862" sldId="256"/>
            <ac:spMk id="131" creationId="{7510F81E-0BB0-485E-8A1A-0F62D4994D38}"/>
          </ac:spMkLst>
        </pc:spChg>
        <pc:graphicFrameChg chg="del">
          <ac:chgData name="Emiya shiroe" userId="557a2c7966508a07" providerId="LiveId" clId="{6066D99F-BC96-4ED3-9F0E-5A7694D197BE}" dt="2020-07-17T08:53:11.545" v="0" actId="478"/>
          <ac:graphicFrameMkLst>
            <pc:docMk/>
            <pc:sldMk cId="2251251862" sldId="256"/>
            <ac:graphicFrameMk id="3" creationId="{00000000-0000-0000-0000-000000000000}"/>
          </ac:graphicFrameMkLst>
        </pc:graphicFrameChg>
        <pc:graphicFrameChg chg="del">
          <ac:chgData name="Emiya shiroe" userId="557a2c7966508a07" providerId="LiveId" clId="{6066D99F-BC96-4ED3-9F0E-5A7694D197BE}" dt="2020-07-17T08:53:11.545" v="0" actId="478"/>
          <ac:graphicFrameMkLst>
            <pc:docMk/>
            <pc:sldMk cId="2251251862" sldId="256"/>
            <ac:graphicFrameMk id="44" creationId="{00000000-0000-0000-0000-000000000000}"/>
          </ac:graphicFrameMkLst>
        </pc:graphicFrameChg>
        <pc:picChg chg="add del mod">
          <ac:chgData name="Emiya shiroe" userId="557a2c7966508a07" providerId="LiveId" clId="{6066D99F-BC96-4ED3-9F0E-5A7694D197BE}" dt="2020-07-18T14:21:52.511" v="3575" actId="478"/>
          <ac:picMkLst>
            <pc:docMk/>
            <pc:sldMk cId="2251251862" sldId="256"/>
            <ac:picMk id="3" creationId="{DC604AA2-F20A-4AB0-8405-1123EC929E7E}"/>
          </ac:picMkLst>
        </pc:picChg>
        <pc:picChg chg="add mod">
          <ac:chgData name="Emiya shiroe" userId="557a2c7966508a07" providerId="LiveId" clId="{6066D99F-BC96-4ED3-9F0E-5A7694D197BE}" dt="2020-07-17T11:46:54.672" v="2936" actId="1035"/>
          <ac:picMkLst>
            <pc:docMk/>
            <pc:sldMk cId="2251251862" sldId="256"/>
            <ac:picMk id="19" creationId="{4991198D-09CF-44E0-877F-73979E3E6DD6}"/>
          </ac:picMkLst>
        </pc:picChg>
        <pc:picChg chg="add mod">
          <ac:chgData name="Emiya shiroe" userId="557a2c7966508a07" providerId="LiveId" clId="{6066D99F-BC96-4ED3-9F0E-5A7694D197BE}" dt="2020-07-17T11:46:54.672" v="2936" actId="1035"/>
          <ac:picMkLst>
            <pc:docMk/>
            <pc:sldMk cId="2251251862" sldId="256"/>
            <ac:picMk id="21" creationId="{E4162995-DD2A-42C3-A2C2-03B92761F242}"/>
          </ac:picMkLst>
        </pc:picChg>
        <pc:picChg chg="add mod">
          <ac:chgData name="Emiya shiroe" userId="557a2c7966508a07" providerId="LiveId" clId="{6066D99F-BC96-4ED3-9F0E-5A7694D197BE}" dt="2020-07-17T11:46:54.672" v="2936" actId="1035"/>
          <ac:picMkLst>
            <pc:docMk/>
            <pc:sldMk cId="2251251862" sldId="256"/>
            <ac:picMk id="23" creationId="{F67831E6-B828-460D-8719-998960307533}"/>
          </ac:picMkLst>
        </pc:picChg>
        <pc:picChg chg="add mod">
          <ac:chgData name="Emiya shiroe" userId="557a2c7966508a07" providerId="LiveId" clId="{6066D99F-BC96-4ED3-9F0E-5A7694D197BE}" dt="2020-07-17T11:46:54.672" v="2936" actId="1035"/>
          <ac:picMkLst>
            <pc:docMk/>
            <pc:sldMk cId="2251251862" sldId="256"/>
            <ac:picMk id="29" creationId="{629DF799-1396-4D86-B642-EEEA4E062704}"/>
          </ac:picMkLst>
        </pc:picChg>
        <pc:picChg chg="add mod">
          <ac:chgData name="Emiya shiroe" userId="557a2c7966508a07" providerId="LiveId" clId="{6066D99F-BC96-4ED3-9F0E-5A7694D197BE}" dt="2020-07-17T11:41:37.383" v="2704" actId="1035"/>
          <ac:picMkLst>
            <pc:docMk/>
            <pc:sldMk cId="2251251862" sldId="256"/>
            <ac:picMk id="38" creationId="{7C153F5F-DEA4-470B-A696-72E22067CEDE}"/>
          </ac:picMkLst>
        </pc:picChg>
        <pc:picChg chg="add mod">
          <ac:chgData name="Emiya shiroe" userId="557a2c7966508a07" providerId="LiveId" clId="{6066D99F-BC96-4ED3-9F0E-5A7694D197BE}" dt="2020-07-17T11:43:50.929" v="2773" actId="1076"/>
          <ac:picMkLst>
            <pc:docMk/>
            <pc:sldMk cId="2251251862" sldId="256"/>
            <ac:picMk id="48" creationId="{02E02162-25B2-4B7E-A1C9-FE94AD0035F8}"/>
          </ac:picMkLst>
        </pc:picChg>
        <pc:picChg chg="del">
          <ac:chgData name="Emiya shiroe" userId="557a2c7966508a07" providerId="LiveId" clId="{6066D99F-BC96-4ED3-9F0E-5A7694D197BE}" dt="2020-07-17T08:53:11.545" v="0" actId="478"/>
          <ac:picMkLst>
            <pc:docMk/>
            <pc:sldMk cId="2251251862" sldId="256"/>
            <ac:picMk id="49" creationId="{00000000-0000-0000-0000-000000000000}"/>
          </ac:picMkLst>
        </pc:picChg>
        <pc:picChg chg="del">
          <ac:chgData name="Emiya shiroe" userId="557a2c7966508a07" providerId="LiveId" clId="{6066D99F-BC96-4ED3-9F0E-5A7694D197BE}" dt="2020-07-17T08:53:11.545" v="0" actId="478"/>
          <ac:picMkLst>
            <pc:docMk/>
            <pc:sldMk cId="2251251862" sldId="256"/>
            <ac:picMk id="50" creationId="{00000000-0000-0000-0000-000000000000}"/>
          </ac:picMkLst>
        </pc:picChg>
        <pc:picChg chg="add del mod">
          <ac:chgData name="Emiya shiroe" userId="557a2c7966508a07" providerId="LiveId" clId="{6066D99F-BC96-4ED3-9F0E-5A7694D197BE}" dt="2020-07-17T09:25:58.881" v="284" actId="478"/>
          <ac:picMkLst>
            <pc:docMk/>
            <pc:sldMk cId="2251251862" sldId="256"/>
            <ac:picMk id="55" creationId="{7CD32E1D-1F37-4D95-B526-D6FE3B16F96B}"/>
          </ac:picMkLst>
        </pc:picChg>
        <pc:picChg chg="add del mod">
          <ac:chgData name="Emiya shiroe" userId="557a2c7966508a07" providerId="LiveId" clId="{6066D99F-BC96-4ED3-9F0E-5A7694D197BE}" dt="2020-07-17T09:25:58.881" v="284" actId="478"/>
          <ac:picMkLst>
            <pc:docMk/>
            <pc:sldMk cId="2251251862" sldId="256"/>
            <ac:picMk id="58" creationId="{52958F44-BBA5-431F-AA48-7C6BB8A437EE}"/>
          </ac:picMkLst>
        </pc:picChg>
        <pc:picChg chg="add mod">
          <ac:chgData name="Emiya shiroe" userId="557a2c7966508a07" providerId="LiveId" clId="{6066D99F-BC96-4ED3-9F0E-5A7694D197BE}" dt="2020-07-17T11:46:54.672" v="2936" actId="1035"/>
          <ac:picMkLst>
            <pc:docMk/>
            <pc:sldMk cId="2251251862" sldId="256"/>
            <ac:picMk id="61" creationId="{34DFAE05-81B9-4544-945D-3F9F1B2A9442}"/>
          </ac:picMkLst>
        </pc:picChg>
        <pc:picChg chg="add mod">
          <ac:chgData name="Emiya shiroe" userId="557a2c7966508a07" providerId="LiveId" clId="{6066D99F-BC96-4ED3-9F0E-5A7694D197BE}" dt="2020-07-17T11:46:54.672" v="2936" actId="1035"/>
          <ac:picMkLst>
            <pc:docMk/>
            <pc:sldMk cId="2251251862" sldId="256"/>
            <ac:picMk id="71" creationId="{41FC63F3-8939-4508-BADD-AAD86E2751F8}"/>
          </ac:picMkLst>
        </pc:picChg>
        <pc:picChg chg="add mod">
          <ac:chgData name="Emiya shiroe" userId="557a2c7966508a07" providerId="LiveId" clId="{6066D99F-BC96-4ED3-9F0E-5A7694D197BE}" dt="2020-07-17T11:47:46.952" v="2955" actId="1035"/>
          <ac:picMkLst>
            <pc:docMk/>
            <pc:sldMk cId="2251251862" sldId="256"/>
            <ac:picMk id="84" creationId="{28F9E921-F44D-412F-A384-581447B33E1D}"/>
          </ac:picMkLst>
        </pc:picChg>
        <pc:picChg chg="add mod">
          <ac:chgData name="Emiya shiroe" userId="557a2c7966508a07" providerId="LiveId" clId="{6066D99F-BC96-4ED3-9F0E-5A7694D197BE}" dt="2020-07-17T12:03:00.272" v="3201" actId="1035"/>
          <ac:picMkLst>
            <pc:docMk/>
            <pc:sldMk cId="2251251862" sldId="256"/>
            <ac:picMk id="86" creationId="{DB068F92-7C84-4BB7-BE08-0BF59FEC2D3F}"/>
          </ac:picMkLst>
        </pc:picChg>
        <pc:picChg chg="add mod">
          <ac:chgData name="Emiya shiroe" userId="557a2c7966508a07" providerId="LiveId" clId="{6066D99F-BC96-4ED3-9F0E-5A7694D197BE}" dt="2020-07-17T11:47:46.952" v="2955" actId="1035"/>
          <ac:picMkLst>
            <pc:docMk/>
            <pc:sldMk cId="2251251862" sldId="256"/>
            <ac:picMk id="88" creationId="{CA28BFF5-0E98-49D8-97BE-AD6BBB126DBF}"/>
          </ac:picMkLst>
        </pc:picChg>
        <pc:picChg chg="add mod">
          <ac:chgData name="Emiya shiroe" userId="557a2c7966508a07" providerId="LiveId" clId="{6066D99F-BC96-4ED3-9F0E-5A7694D197BE}" dt="2020-07-17T12:03:45.487" v="3221" actId="1036"/>
          <ac:picMkLst>
            <pc:docMk/>
            <pc:sldMk cId="2251251862" sldId="256"/>
            <ac:picMk id="90" creationId="{78EFDD8C-2375-4747-8EA5-A3EB4A170AF7}"/>
          </ac:picMkLst>
        </pc:picChg>
        <pc:picChg chg="add mod">
          <ac:chgData name="Emiya shiroe" userId="557a2c7966508a07" providerId="LiveId" clId="{6066D99F-BC96-4ED3-9F0E-5A7694D197BE}" dt="2020-07-17T12:03:45.487" v="3221" actId="1036"/>
          <ac:picMkLst>
            <pc:docMk/>
            <pc:sldMk cId="2251251862" sldId="256"/>
            <ac:picMk id="92" creationId="{28957752-FA91-4CCE-AC0A-670A639819CE}"/>
          </ac:picMkLst>
        </pc:picChg>
        <pc:picChg chg="add mod">
          <ac:chgData name="Emiya shiroe" userId="557a2c7966508a07" providerId="LiveId" clId="{6066D99F-BC96-4ED3-9F0E-5A7694D197BE}" dt="2020-07-17T12:03:45.487" v="3221" actId="1036"/>
          <ac:picMkLst>
            <pc:docMk/>
            <pc:sldMk cId="2251251862" sldId="256"/>
            <ac:picMk id="94" creationId="{4A090911-E5CB-44D6-B3AD-ECA4B7FD0DB1}"/>
          </ac:picMkLst>
        </pc:picChg>
        <pc:picChg chg="add mod">
          <ac:chgData name="Emiya shiroe" userId="557a2c7966508a07" providerId="LiveId" clId="{6066D99F-BC96-4ED3-9F0E-5A7694D197BE}" dt="2020-07-17T12:07:08.018" v="3281" actId="1037"/>
          <ac:picMkLst>
            <pc:docMk/>
            <pc:sldMk cId="2251251862" sldId="256"/>
            <ac:picMk id="97" creationId="{54FE9CEB-F954-4344-A27A-E93B8915ECD5}"/>
          </ac:picMkLst>
        </pc:picChg>
        <pc:picChg chg="add mod">
          <ac:chgData name="Emiya shiroe" userId="557a2c7966508a07" providerId="LiveId" clId="{6066D99F-BC96-4ED3-9F0E-5A7694D197BE}" dt="2020-07-17T12:07:08.018" v="3281" actId="1037"/>
          <ac:picMkLst>
            <pc:docMk/>
            <pc:sldMk cId="2251251862" sldId="256"/>
            <ac:picMk id="99" creationId="{823AED00-6A36-4E82-9EDB-C246DC41A81D}"/>
          </ac:picMkLst>
        </pc:picChg>
        <pc:picChg chg="add mod">
          <ac:chgData name="Emiya shiroe" userId="557a2c7966508a07" providerId="LiveId" clId="{6066D99F-BC96-4ED3-9F0E-5A7694D197BE}" dt="2020-07-17T12:07:08.018" v="3281" actId="1037"/>
          <ac:picMkLst>
            <pc:docMk/>
            <pc:sldMk cId="2251251862" sldId="256"/>
            <ac:picMk id="101" creationId="{33BE8C8C-6DA5-4924-A4F4-F5E44A8F3C17}"/>
          </ac:picMkLst>
        </pc:picChg>
        <pc:picChg chg="add mod">
          <ac:chgData name="Emiya shiroe" userId="557a2c7966508a07" providerId="LiveId" clId="{6066D99F-BC96-4ED3-9F0E-5A7694D197BE}" dt="2020-07-17T12:06:49.267" v="3276" actId="1038"/>
          <ac:picMkLst>
            <pc:docMk/>
            <pc:sldMk cId="2251251862" sldId="256"/>
            <ac:picMk id="103" creationId="{E023CA2D-4EEA-4B8C-AC3E-3B9B4C168603}"/>
          </ac:picMkLst>
        </pc:picChg>
        <pc:picChg chg="add mod">
          <ac:chgData name="Emiya shiroe" userId="557a2c7966508a07" providerId="LiveId" clId="{6066D99F-BC96-4ED3-9F0E-5A7694D197BE}" dt="2020-07-17T12:06:49.267" v="3276" actId="1038"/>
          <ac:picMkLst>
            <pc:docMk/>
            <pc:sldMk cId="2251251862" sldId="256"/>
            <ac:picMk id="105" creationId="{D0163899-8A65-4CC5-A6E2-9C8F6E44336D}"/>
          </ac:picMkLst>
        </pc:picChg>
        <pc:picChg chg="add mod">
          <ac:chgData name="Emiya shiroe" userId="557a2c7966508a07" providerId="LiveId" clId="{6066D99F-BC96-4ED3-9F0E-5A7694D197BE}" dt="2020-07-17T12:08:42.973" v="3326" actId="1076"/>
          <ac:picMkLst>
            <pc:docMk/>
            <pc:sldMk cId="2251251862" sldId="256"/>
            <ac:picMk id="107" creationId="{293A3769-073F-484B-9407-714B5ACDE9E2}"/>
          </ac:picMkLst>
        </pc:picChg>
        <pc:picChg chg="add mod">
          <ac:chgData name="Emiya shiroe" userId="557a2c7966508a07" providerId="LiveId" clId="{6066D99F-BC96-4ED3-9F0E-5A7694D197BE}" dt="2020-07-17T12:09:35.288" v="3351" actId="1035"/>
          <ac:picMkLst>
            <pc:docMk/>
            <pc:sldMk cId="2251251862" sldId="256"/>
            <ac:picMk id="112" creationId="{0E9456F3-12F1-4514-935B-64AFE10A3EFE}"/>
          </ac:picMkLst>
        </pc:picChg>
        <pc:picChg chg="add mod">
          <ac:chgData name="Emiya shiroe" userId="557a2c7966508a07" providerId="LiveId" clId="{6066D99F-BC96-4ED3-9F0E-5A7694D197BE}" dt="2020-07-17T12:09:35.288" v="3351" actId="1035"/>
          <ac:picMkLst>
            <pc:docMk/>
            <pc:sldMk cId="2251251862" sldId="256"/>
            <ac:picMk id="114" creationId="{91B3BE95-EAEB-4C02-AA43-03B89E7322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hyperlink" Target="https://globlib4u.wordpress.com/2013/02/05/bo-loc-trung-vi-median-filter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hyperlink" Target="https://www.mathworks.com/help/images/marker-controlled-watershed-segmentation.html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C153F5F-DEA4-470B-A696-72E22067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8802"/>
            <a:ext cx="7298609" cy="3184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E913EB2-247E-48A0-8C8A-8021EA196F57}"/>
              </a:ext>
            </a:extLst>
          </p:cNvPr>
          <p:cNvSpPr txBox="1"/>
          <p:nvPr/>
        </p:nvSpPr>
        <p:spPr>
          <a:xfrm>
            <a:off x="8701322" y="369536"/>
            <a:ext cx="21373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CÔNG THƯƠNG</a:t>
            </a: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 ĐẠI HỌC CÔNG NGHIỆP THÀNH PHỐ HỒ CHÍ MINH</a:t>
            </a:r>
          </a:p>
          <a:p>
            <a:pPr algn="ctr"/>
            <a:r>
              <a:rPr lang="en-US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1BFC2F-D65E-423E-80D5-BE5744CE58A2}"/>
              </a:ext>
            </a:extLst>
          </p:cNvPr>
          <p:cNvSpPr txBox="1"/>
          <p:nvPr/>
        </p:nvSpPr>
        <p:spPr>
          <a:xfrm>
            <a:off x="10215811" y="4051877"/>
            <a:ext cx="9962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LUẬN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 NGHIỆP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A0001-9892-468A-A662-12C4FB1E956C}"/>
              </a:ext>
            </a:extLst>
          </p:cNvPr>
          <p:cNvSpPr txBox="1"/>
          <p:nvPr/>
        </p:nvSpPr>
        <p:spPr>
          <a:xfrm>
            <a:off x="808037" y="5471319"/>
            <a:ext cx="28714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THUẬT TOÁN WATERSHED TRONG PHÂN ĐOẠN ẢNH MRI 3D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B57ACB-5B7B-4455-8449-6062622A558D}"/>
              </a:ext>
            </a:extLst>
          </p:cNvPr>
          <p:cNvSpPr txBox="1"/>
          <p:nvPr/>
        </p:nvSpPr>
        <p:spPr>
          <a:xfrm>
            <a:off x="808037" y="6887403"/>
            <a:ext cx="28714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MRI 3D SEGMENTATION USING WATERSHED ALGORITHM</a:t>
            </a:r>
            <a:endParaRPr lang="en-US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189">
            <a:extLst>
              <a:ext uri="{FF2B5EF4-FFF2-40B4-BE49-F238E27FC236}">
                <a16:creationId xmlns:a16="http://schemas.microsoft.com/office/drawing/2014/main" id="{EE84FFF7-CDE7-47AF-9899-B9CB8ACD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03" y="13696864"/>
            <a:ext cx="8821160" cy="35829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/>
              <a:t>ảnh</a:t>
            </a:r>
            <a:r>
              <a:rPr lang="en-US" sz="3000" dirty="0"/>
              <a:t> MRI 3D, </a:t>
            </a:r>
            <a:r>
              <a:rPr lang="en-US" sz="3000" dirty="0" err="1" smtClean="0"/>
              <a:t>chú</a:t>
            </a:r>
            <a:r>
              <a:rPr lang="en-US" sz="3000" dirty="0" smtClean="0"/>
              <a:t> </a:t>
            </a:r>
            <a:r>
              <a:rPr lang="en-US" sz="3000" dirty="0" err="1" smtClean="0"/>
              <a:t>trọng</a:t>
            </a:r>
            <a:r>
              <a:rPr lang="en-US" sz="3000" dirty="0" smtClean="0"/>
              <a:t> </a:t>
            </a:r>
            <a:r>
              <a:rPr lang="en-US" sz="3000" dirty="0" err="1" smtClean="0"/>
              <a:t>vào</a:t>
            </a:r>
            <a:r>
              <a:rPr lang="en-US" sz="3000" dirty="0" smtClean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watershed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đoạn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MRI 3D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bệnh</a:t>
            </a:r>
            <a:r>
              <a:rPr lang="en-US" sz="3000" dirty="0"/>
              <a:t> </a:t>
            </a:r>
            <a:r>
              <a:rPr lang="en-US" sz="3000" dirty="0" err="1" smtClean="0"/>
              <a:t>nhân</a:t>
            </a:r>
            <a:r>
              <a:rPr lang="en-US" sz="3000" dirty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</a:t>
            </a:r>
            <a:r>
              <a:rPr lang="en-US" sz="3000" dirty="0" err="1" smtClean="0"/>
              <a:t>đó</a:t>
            </a:r>
            <a:r>
              <a:rPr lang="en-US" sz="3000" dirty="0" smtClean="0"/>
              <a:t> </a:t>
            </a:r>
            <a:r>
              <a:rPr lang="en-US" sz="3000" dirty="0" err="1" smtClean="0"/>
              <a:t>phân</a:t>
            </a:r>
            <a:r>
              <a:rPr lang="en-US" sz="3000" dirty="0" smtClean="0"/>
              <a:t> </a:t>
            </a:r>
            <a:r>
              <a:rPr lang="en-US" sz="3000" dirty="0" err="1"/>
              <a:t>tích</a:t>
            </a:r>
            <a:r>
              <a:rPr lang="en-US" sz="3000" dirty="0"/>
              <a:t>, </a:t>
            </a:r>
            <a:r>
              <a:rPr lang="en-US" sz="3000" dirty="0" err="1"/>
              <a:t>làm</a:t>
            </a:r>
            <a:r>
              <a:rPr lang="en-US" sz="3000" dirty="0"/>
              <a:t> </a:t>
            </a:r>
            <a:r>
              <a:rPr lang="en-US" sz="3000" dirty="0" err="1"/>
              <a:t>sáng</a:t>
            </a:r>
            <a:r>
              <a:rPr lang="en-US" sz="3000" dirty="0"/>
              <a:t> </a:t>
            </a:r>
            <a:r>
              <a:rPr lang="en-US" sz="3000" dirty="0" err="1"/>
              <a:t>tỏ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dự</a:t>
            </a:r>
            <a:r>
              <a:rPr lang="en-US" sz="3000" dirty="0"/>
              <a:t> </a:t>
            </a:r>
            <a:r>
              <a:rPr lang="en-US" sz="3000" dirty="0" err="1"/>
              <a:t>đoán</a:t>
            </a:r>
            <a:r>
              <a:rPr lang="en-US" sz="3000" dirty="0"/>
              <a:t> </a:t>
            </a:r>
            <a:r>
              <a:rPr lang="en-US" sz="3000" dirty="0" err="1"/>
              <a:t>vị</a:t>
            </a:r>
            <a:r>
              <a:rPr lang="en-US" sz="3000" dirty="0"/>
              <a:t> </a:t>
            </a:r>
            <a:r>
              <a:rPr lang="en-US" sz="3000" dirty="0" err="1"/>
              <a:t>trí</a:t>
            </a:r>
            <a:r>
              <a:rPr lang="en-US" sz="3000" dirty="0"/>
              <a:t>,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,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biến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, </a:t>
            </a:r>
            <a:r>
              <a:rPr lang="en-US" sz="3000" dirty="0" err="1"/>
              <a:t>bất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phương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mỗi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MRI </a:t>
            </a:r>
            <a:r>
              <a:rPr lang="en-US" sz="3000" dirty="0" smtClean="0"/>
              <a:t>3D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nhân</a:t>
            </a:r>
            <a:r>
              <a:rPr lang="en-US" sz="3000" dirty="0" smtClean="0"/>
              <a:t>.</a:t>
            </a:r>
            <a:r>
              <a:rPr lang="en-US" dirty="0" smtClean="0"/>
              <a:t>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831566-3230-46E8-9BDE-9AB3EE3CBEC9}"/>
              </a:ext>
            </a:extLst>
          </p:cNvPr>
          <p:cNvSpPr/>
          <p:nvPr/>
        </p:nvSpPr>
        <p:spPr>
          <a:xfrm>
            <a:off x="513402" y="12805318"/>
            <a:ext cx="8821161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</a:t>
            </a:r>
          </a:p>
        </p:txBody>
      </p:sp>
      <p:sp>
        <p:nvSpPr>
          <p:cNvPr id="65" name="Text Box 189">
            <a:extLst>
              <a:ext uri="{FF2B5EF4-FFF2-40B4-BE49-F238E27FC236}">
                <a16:creationId xmlns:a16="http://schemas.microsoft.com/office/drawing/2014/main" id="{63AB8F45-BA27-41E6-8FD8-4549AE7A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61" y="10005456"/>
            <a:ext cx="8826917" cy="2659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Khang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1: Nguyễn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16026801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Trần Nguyễn Tuấn Lộc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2 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16038271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302BAE-B887-4D29-BDF1-B7E1952C0BE8}"/>
              </a:ext>
            </a:extLst>
          </p:cNvPr>
          <p:cNvSpPr/>
          <p:nvPr/>
        </p:nvSpPr>
        <p:spPr>
          <a:xfrm>
            <a:off x="514361" y="9113910"/>
            <a:ext cx="8820203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 THỰC HIỆN</a:t>
            </a:r>
          </a:p>
        </p:txBody>
      </p:sp>
      <p:sp>
        <p:nvSpPr>
          <p:cNvPr id="68" name="Text Box 189">
            <a:extLst>
              <a:ext uri="{FF2B5EF4-FFF2-40B4-BE49-F238E27FC236}">
                <a16:creationId xmlns:a16="http://schemas.microsoft.com/office/drawing/2014/main" id="{B877BA64-D497-4616-8DF8-A6803BD2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02" y="28800515"/>
            <a:ext cx="8821160" cy="1143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err="1" smtClean="0"/>
              <a:t>Làm</a:t>
            </a:r>
            <a:r>
              <a:rPr lang="en-US" sz="3000" dirty="0" smtClean="0"/>
              <a:t> </a:t>
            </a:r>
            <a:r>
              <a:rPr lang="en-US" sz="3000" dirty="0" err="1" smtClean="0"/>
              <a:t>mịn</a:t>
            </a:r>
            <a:r>
              <a:rPr lang="en-US" sz="3000" dirty="0" smtClean="0"/>
              <a:t> </a:t>
            </a:r>
            <a:r>
              <a:rPr lang="en-US" sz="3000" dirty="0" err="1" smtClean="0"/>
              <a:t>ảnh</a:t>
            </a:r>
            <a:r>
              <a:rPr lang="en-US" sz="3000" dirty="0" smtClean="0"/>
              <a:t> </a:t>
            </a:r>
            <a:r>
              <a:rPr lang="en-US" sz="3000" dirty="0" err="1" smtClean="0"/>
              <a:t>bằng</a:t>
            </a:r>
            <a:r>
              <a:rPr lang="en-US" sz="3000" dirty="0" smtClean="0"/>
              <a:t> </a:t>
            </a:r>
            <a:r>
              <a:rPr lang="en-US" sz="3000" dirty="0" err="1" smtClean="0"/>
              <a:t>bộ</a:t>
            </a:r>
            <a:r>
              <a:rPr lang="en-US" sz="3000" dirty="0" smtClean="0"/>
              <a:t> </a:t>
            </a:r>
            <a:r>
              <a:rPr lang="en-US" sz="3000" dirty="0" err="1" smtClean="0"/>
              <a:t>lọc</a:t>
            </a:r>
            <a:r>
              <a:rPr lang="en-US" sz="3000" dirty="0" smtClean="0"/>
              <a:t> </a:t>
            </a:r>
            <a:r>
              <a:rPr lang="en-US" sz="3000" dirty="0" err="1" smtClean="0"/>
              <a:t>trung</a:t>
            </a:r>
            <a:r>
              <a:rPr lang="en-US" sz="3000" dirty="0" smtClean="0"/>
              <a:t> </a:t>
            </a:r>
            <a:r>
              <a:rPr lang="en-US" sz="3000" dirty="0" err="1" smtClean="0"/>
              <a:t>vị</a:t>
            </a:r>
            <a:r>
              <a:rPr lang="en-US" sz="3000" dirty="0" smtClean="0"/>
              <a:t> </a:t>
            </a:r>
            <a:r>
              <a:rPr lang="en-US" sz="3000" dirty="0" err="1" smtClean="0"/>
              <a:t>để</a:t>
            </a:r>
            <a:r>
              <a:rPr lang="en-US" sz="3000" dirty="0" smtClean="0"/>
              <a:t> </a:t>
            </a:r>
            <a:r>
              <a:rPr lang="en-US" sz="3000" dirty="0" err="1" smtClean="0"/>
              <a:t>khử</a:t>
            </a:r>
            <a:r>
              <a:rPr lang="en-US" sz="3000" dirty="0" smtClean="0"/>
              <a:t> </a:t>
            </a:r>
            <a:r>
              <a:rPr lang="en-US" sz="3000" dirty="0" err="1" smtClean="0"/>
              <a:t>nhiễu</a:t>
            </a:r>
            <a:r>
              <a:rPr lang="en-US" sz="3000" dirty="0" smtClean="0"/>
              <a:t> </a:t>
            </a:r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3000" dirty="0" smtClean="0"/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err="1" smtClean="0"/>
              <a:t>Lọc</a:t>
            </a:r>
            <a:r>
              <a:rPr lang="en-US" sz="3000" dirty="0" smtClean="0"/>
              <a:t> </a:t>
            </a:r>
            <a:r>
              <a:rPr lang="en-US" sz="3000" dirty="0"/>
              <a:t>Sobel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việc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hai</a:t>
            </a:r>
            <a:r>
              <a:rPr lang="en-US" sz="3000" dirty="0"/>
              <a:t> ma </a:t>
            </a:r>
            <a:r>
              <a:rPr lang="en-US" sz="3000" dirty="0" err="1"/>
              <a:t>trận</a:t>
            </a:r>
            <a:r>
              <a:rPr lang="en-US" sz="3000" dirty="0"/>
              <a:t> </a:t>
            </a:r>
            <a:r>
              <a:rPr lang="en-US" sz="3000" dirty="0" err="1"/>
              <a:t>hạt</a:t>
            </a:r>
            <a:r>
              <a:rPr lang="en-US" sz="3000" dirty="0"/>
              <a:t> </a:t>
            </a:r>
            <a:r>
              <a:rPr lang="en-US" sz="3000" dirty="0" err="1"/>
              <a:t>nhân</a:t>
            </a:r>
            <a:r>
              <a:rPr lang="en-US" sz="3000" dirty="0"/>
              <a:t> 3x3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gốc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sắp</a:t>
            </a:r>
            <a:r>
              <a:rPr lang="en-US" sz="3000" dirty="0"/>
              <a:t> </a:t>
            </a:r>
            <a:r>
              <a:rPr lang="en-US" sz="3000" dirty="0" err="1"/>
              <a:t>sỉ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đạo</a:t>
            </a:r>
            <a:r>
              <a:rPr lang="en-US" sz="3000" dirty="0"/>
              <a:t> </a:t>
            </a:r>
            <a:r>
              <a:rPr lang="en-US" sz="3000" dirty="0" err="1"/>
              <a:t>hàm</a:t>
            </a:r>
            <a:r>
              <a:rPr lang="en-US" sz="3000" dirty="0"/>
              <a:t>,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ma </a:t>
            </a:r>
            <a:r>
              <a:rPr lang="en-US" sz="3000" dirty="0" err="1"/>
              <a:t>trận</a:t>
            </a:r>
            <a:r>
              <a:rPr lang="en-US" sz="3000" dirty="0"/>
              <a:t> </a:t>
            </a:r>
            <a:r>
              <a:rPr lang="en-US" sz="3000" dirty="0" err="1"/>
              <a:t>thay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chiều</a:t>
            </a:r>
            <a:r>
              <a:rPr lang="en-US" sz="3000" dirty="0"/>
              <a:t> </a:t>
            </a:r>
            <a:r>
              <a:rPr lang="en-US" sz="3000" dirty="0" err="1"/>
              <a:t>ngang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chiều</a:t>
            </a:r>
            <a:r>
              <a:rPr lang="en-US" sz="3000" dirty="0"/>
              <a:t> </a:t>
            </a:r>
            <a:r>
              <a:rPr lang="en-US" sz="3000" dirty="0" err="1"/>
              <a:t>dọc</a:t>
            </a:r>
            <a:r>
              <a:rPr lang="en-US" sz="3000" dirty="0"/>
              <a:t>.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biên</a:t>
            </a:r>
            <a:r>
              <a:rPr lang="en-US" sz="3000" dirty="0"/>
              <a:t> </a:t>
            </a:r>
            <a:r>
              <a:rPr lang="en-US" sz="3000" dirty="0" err="1"/>
              <a:t>ngang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dọc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làm</a:t>
            </a:r>
            <a:r>
              <a:rPr lang="en-US" sz="3000" dirty="0"/>
              <a:t> </a:t>
            </a:r>
            <a:r>
              <a:rPr lang="en-US" sz="3000" dirty="0" err="1"/>
              <a:t>nổi</a:t>
            </a:r>
            <a:r>
              <a:rPr lang="en-US" sz="3000" dirty="0"/>
              <a:t> </a:t>
            </a:r>
            <a:r>
              <a:rPr lang="en-US" sz="3000" dirty="0" err="1"/>
              <a:t>lên</a:t>
            </a:r>
            <a:r>
              <a:rPr lang="en-US" sz="3000" dirty="0"/>
              <a:t>.</a:t>
            </a: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AC0484-5B6C-4E63-96BC-7D3B73AE0E64}"/>
              </a:ext>
            </a:extLst>
          </p:cNvPr>
          <p:cNvSpPr/>
          <p:nvPr/>
        </p:nvSpPr>
        <p:spPr>
          <a:xfrm>
            <a:off x="513402" y="27908969"/>
            <a:ext cx="8821160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XỬ LÝ ẢNH 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CAAAE6-CB62-4BE9-ADD7-DDC940943012}"/>
              </a:ext>
            </a:extLst>
          </p:cNvPr>
          <p:cNvSpPr txBox="1"/>
          <p:nvPr/>
        </p:nvSpPr>
        <p:spPr>
          <a:xfrm>
            <a:off x="892239" y="27255296"/>
            <a:ext cx="7996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189">
            <a:extLst>
              <a:ext uri="{FF2B5EF4-FFF2-40B4-BE49-F238E27FC236}">
                <a16:creationId xmlns:a16="http://schemas.microsoft.com/office/drawing/2014/main" id="{449DB7C5-6BC1-4890-A245-6868E5EE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1169" y="11653820"/>
            <a:ext cx="9955762" cy="1743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err="1" smtClean="0"/>
              <a:t>Giới</a:t>
            </a:r>
            <a:r>
              <a:rPr lang="en-US" sz="3000" dirty="0" smtClean="0"/>
              <a:t> </a:t>
            </a:r>
            <a:r>
              <a:rPr lang="en-US" sz="3000" dirty="0" err="1" smtClean="0"/>
              <a:t>thiệu</a:t>
            </a:r>
            <a:r>
              <a:rPr lang="en-US" sz="3000" dirty="0" smtClean="0"/>
              <a:t>:</a:t>
            </a:r>
          </a:p>
          <a:p>
            <a:pPr algn="just">
              <a:buClr>
                <a:schemeClr val="tx2"/>
              </a:buClr>
            </a:pPr>
            <a:r>
              <a:rPr lang="en-US" sz="3000" dirty="0"/>
              <a:t> </a:t>
            </a:r>
            <a:r>
              <a:rPr lang="en-US" sz="3000" dirty="0" smtClean="0"/>
              <a:t>    Watershed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đơn</a:t>
            </a:r>
            <a:r>
              <a:rPr lang="en-US" sz="3000" dirty="0"/>
              <a:t> </a:t>
            </a:r>
            <a:r>
              <a:rPr lang="en-US" sz="3000" dirty="0" err="1"/>
              <a:t>giản</a:t>
            </a:r>
            <a:r>
              <a:rPr lang="en-US" sz="3000" dirty="0"/>
              <a:t> </a:t>
            </a:r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vùng</a:t>
            </a:r>
            <a:r>
              <a:rPr lang="en-US" sz="3000" dirty="0"/>
              <a:t> </a:t>
            </a:r>
            <a:r>
              <a:rPr lang="en-US" sz="3000" dirty="0" err="1"/>
              <a:t>đất</a:t>
            </a:r>
            <a:r>
              <a:rPr lang="en-US" sz="3000" dirty="0"/>
              <a:t> </a:t>
            </a:r>
            <a:r>
              <a:rPr lang="en-US" sz="3000" dirty="0" err="1"/>
              <a:t>cao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qua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nước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đổ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sông</a:t>
            </a:r>
            <a:r>
              <a:rPr lang="en-US" sz="3000" dirty="0"/>
              <a:t> </a:t>
            </a:r>
            <a:r>
              <a:rPr lang="en-US" sz="3000" dirty="0" err="1"/>
              <a:t>hoặc</a:t>
            </a:r>
            <a:r>
              <a:rPr lang="en-US" sz="3000" dirty="0"/>
              <a:t> </a:t>
            </a:r>
            <a:r>
              <a:rPr lang="en-US" sz="3000" dirty="0" err="1"/>
              <a:t>rạch</a:t>
            </a:r>
            <a:r>
              <a:rPr lang="en-US" sz="3000" dirty="0" smtClean="0"/>
              <a:t>.</a:t>
            </a:r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err="1" smtClean="0"/>
              <a:t>Thuật</a:t>
            </a:r>
            <a:r>
              <a:rPr lang="en-US" sz="3000" dirty="0" smtClean="0"/>
              <a:t> </a:t>
            </a:r>
            <a:r>
              <a:rPr lang="en-US" sz="3000" dirty="0" err="1" smtClean="0"/>
              <a:t>toán</a:t>
            </a:r>
            <a:r>
              <a:rPr lang="en-US" sz="3000" dirty="0" smtClean="0"/>
              <a:t> Watershed: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 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phương</a:t>
            </a:r>
            <a:r>
              <a:rPr lang="en-US" sz="3000" dirty="0"/>
              <a:t> </a:t>
            </a:r>
            <a:r>
              <a:rPr lang="en-US" sz="3000" dirty="0" err="1"/>
              <a:t>pháp</a:t>
            </a:r>
            <a:r>
              <a:rPr lang="en-US" sz="3000" dirty="0"/>
              <a:t> </a:t>
            </a: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biến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watershed.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cái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phỏng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đường</a:t>
            </a:r>
            <a:r>
              <a:rPr lang="en-US" sz="3000" dirty="0"/>
              <a:t> chi </a:t>
            </a:r>
            <a:r>
              <a:rPr lang="en-US" sz="3000" dirty="0" err="1"/>
              <a:t>phí</a:t>
            </a:r>
            <a:r>
              <a:rPr lang="en-US" sz="3000" dirty="0"/>
              <a:t> </a:t>
            </a:r>
            <a:r>
              <a:rPr lang="en-US" sz="3000" dirty="0" err="1"/>
              <a:t>ngắn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.</a:t>
            </a:r>
          </a:p>
          <a:p>
            <a:r>
              <a:rPr lang="en-US" dirty="0" smtClean="0"/>
              <a:t>      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smtClean="0"/>
              <a:t>Watershed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điển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điểm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dấu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cực</a:t>
            </a:r>
            <a:r>
              <a:rPr lang="en-US" sz="3000" dirty="0"/>
              <a:t> </a:t>
            </a:r>
            <a:r>
              <a:rPr lang="en-US" sz="3000" dirty="0" err="1"/>
              <a:t>tiểu</a:t>
            </a:r>
            <a:r>
              <a:rPr lang="en-US" sz="3000" dirty="0"/>
              <a:t> </a:t>
            </a:r>
            <a:r>
              <a:rPr lang="en-US" sz="3000" dirty="0" err="1"/>
              <a:t>khu</a:t>
            </a:r>
            <a:r>
              <a:rPr lang="en-US" sz="3000" dirty="0"/>
              <a:t> </a:t>
            </a:r>
            <a:r>
              <a:rPr lang="en-US" sz="3000" dirty="0" err="1"/>
              <a:t>vực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    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bài</a:t>
            </a:r>
            <a:r>
              <a:rPr lang="en-US" sz="3000" dirty="0" smtClean="0"/>
              <a:t> </a:t>
            </a:r>
            <a:r>
              <a:rPr lang="en-US" sz="3000" dirty="0" err="1" smtClean="0"/>
              <a:t>này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phương</a:t>
            </a:r>
            <a:r>
              <a:rPr lang="en-US" sz="3000" dirty="0" smtClean="0"/>
              <a:t> </a:t>
            </a:r>
            <a:r>
              <a:rPr lang="en-US" sz="3000" dirty="0" err="1" smtClean="0"/>
              <a:t>pháp</a:t>
            </a:r>
            <a:r>
              <a:rPr lang="en-US" sz="3000" dirty="0" smtClean="0"/>
              <a:t> Watershed </a:t>
            </a:r>
            <a:r>
              <a:rPr lang="en-US" sz="3000" dirty="0" err="1" smtClean="0"/>
              <a:t>kiểm</a:t>
            </a:r>
            <a:r>
              <a:rPr lang="en-US" sz="3000" dirty="0" smtClean="0"/>
              <a:t> </a:t>
            </a:r>
            <a:r>
              <a:rPr lang="en-US" sz="3000" dirty="0" err="1" smtClean="0"/>
              <a:t>soát</a:t>
            </a:r>
            <a:r>
              <a:rPr lang="en-US" sz="3000" dirty="0" smtClean="0"/>
              <a:t> </a:t>
            </a:r>
            <a:r>
              <a:rPr lang="en-US" sz="3000" dirty="0" err="1" smtClean="0"/>
              <a:t>đánh</a:t>
            </a:r>
            <a:r>
              <a:rPr lang="en-US" sz="3000" dirty="0" smtClean="0"/>
              <a:t> </a:t>
            </a:r>
            <a:r>
              <a:rPr lang="en-US" sz="3000" dirty="0" err="1" smtClean="0"/>
              <a:t>dấu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dirty="0" smtClean="0"/>
              <a:t>     </a:t>
            </a: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B079EA-3079-4DD3-BEC4-E84F58837A0A}"/>
              </a:ext>
            </a:extLst>
          </p:cNvPr>
          <p:cNvSpPr/>
          <p:nvPr/>
        </p:nvSpPr>
        <p:spPr>
          <a:xfrm>
            <a:off x="10244456" y="9111729"/>
            <a:ext cx="9962474" cy="25289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ĐOẠN ẢNH BẰNG THUẬT TOÁN WATERSHED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Box 189">
            <a:extLst>
              <a:ext uri="{FF2B5EF4-FFF2-40B4-BE49-F238E27FC236}">
                <a16:creationId xmlns:a16="http://schemas.microsoft.com/office/drawing/2014/main" id="{00DEC108-6B1B-4338-886F-3C905AC6B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6821" y="9111729"/>
            <a:ext cx="8614371" cy="6814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làm cho loại bỏ những pixel nhiễu cô lập, loại bỏ những pixel nhiễu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quanh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đối tượng giúp cho phần biên của đối tượng trở nên mịn hơn, loại bỏ lớp biên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tượng giúp đối tượng trở nên nhỏ hơn và đặt những pixel nền đó trở thành lớp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đối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Box 189">
            <a:extLst>
              <a:ext uri="{FF2B5EF4-FFF2-40B4-BE49-F238E27FC236}">
                <a16:creationId xmlns:a16="http://schemas.microsoft.com/office/drawing/2014/main" id="{80296FFB-436A-4F8D-9566-C79F55E2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6822" y="37194912"/>
            <a:ext cx="8614372" cy="312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000" dirty="0" err="1" smtClean="0"/>
              <a:t>Bộ</a:t>
            </a:r>
            <a:r>
              <a:rPr lang="en-US" sz="3000" dirty="0" smtClean="0"/>
              <a:t> </a:t>
            </a:r>
            <a:r>
              <a:rPr lang="en-US" sz="3000" dirty="0" err="1"/>
              <a:t>lọc</a:t>
            </a:r>
            <a:r>
              <a:rPr lang="en-US" sz="3000" dirty="0"/>
              <a:t> </a:t>
            </a:r>
            <a:r>
              <a:rPr lang="en-US" sz="3000" dirty="0" err="1"/>
              <a:t>Trung</a:t>
            </a:r>
            <a:r>
              <a:rPr lang="en-US" sz="3000" dirty="0"/>
              <a:t> </a:t>
            </a:r>
            <a:r>
              <a:rPr lang="en-US" sz="3000" dirty="0" err="1"/>
              <a:t>vị</a:t>
            </a:r>
            <a:r>
              <a:rPr lang="en-US" sz="3000" dirty="0"/>
              <a:t> (Median filter) (05/02/2013), </a:t>
            </a:r>
            <a:r>
              <a:rPr lang="en-US" sz="3000" u="sng" dirty="0">
                <a:hlinkClick r:id="rId3"/>
              </a:rPr>
              <a:t>https://globlib4u.wordpress.com/2013/02/05/bo-loc-trung-vi-median-filter</a:t>
            </a:r>
            <a:r>
              <a:rPr lang="en-US" sz="3000" u="sng" dirty="0" smtClean="0">
                <a:hlinkClick r:id="rId3"/>
              </a:rPr>
              <a:t>/</a:t>
            </a:r>
            <a:endParaRPr lang="en-US" sz="3000" u="sng" dirty="0" smtClean="0"/>
          </a:p>
          <a:p>
            <a:r>
              <a:rPr lang="en-US" sz="3000" dirty="0" smtClean="0"/>
              <a:t>Marker-Controlled </a:t>
            </a:r>
            <a:r>
              <a:rPr lang="en-US" sz="3000" dirty="0"/>
              <a:t>Watershed Segmentation, </a:t>
            </a:r>
            <a:r>
              <a:rPr lang="en-US" sz="3000" u="sng" dirty="0">
                <a:hlinkClick r:id="rId4"/>
              </a:rPr>
              <a:t>https://</a:t>
            </a:r>
            <a:r>
              <a:rPr lang="en-US" sz="3000" u="sng" dirty="0" smtClean="0">
                <a:hlinkClick r:id="rId4"/>
              </a:rPr>
              <a:t>www.mathworks.com/help/images/marker-controlled-watershed-segmentation.html</a:t>
            </a:r>
            <a:endParaRPr lang="en-US" sz="3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844B4CE-5A5D-4266-BDB9-43A5136424F3}"/>
              </a:ext>
            </a:extLst>
          </p:cNvPr>
          <p:cNvSpPr/>
          <p:nvPr/>
        </p:nvSpPr>
        <p:spPr>
          <a:xfrm>
            <a:off x="21116822" y="36280512"/>
            <a:ext cx="8614372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831566-3230-46E8-9BDE-9AB3EE3CBEC9}"/>
              </a:ext>
            </a:extLst>
          </p:cNvPr>
          <p:cNvSpPr/>
          <p:nvPr/>
        </p:nvSpPr>
        <p:spPr>
          <a:xfrm>
            <a:off x="513402" y="17448716"/>
            <a:ext cx="8821160" cy="16823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TRÍCH XUẤT GAN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5"/>
          <a:stretch>
            <a:fillRect/>
          </a:stretch>
        </p:blipFill>
        <p:spPr>
          <a:xfrm>
            <a:off x="893906" y="29754776"/>
            <a:ext cx="3123883" cy="2575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848" y="29792190"/>
            <a:ext cx="3124199" cy="2575222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236638" y="32304925"/>
            <a:ext cx="2363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5630609" y="32329998"/>
            <a:ext cx="3124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mịn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58" y="36211970"/>
            <a:ext cx="3124199" cy="217586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017474" y="38362837"/>
            <a:ext cx="3124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mịn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722" y="36211970"/>
            <a:ext cx="3124199" cy="2175868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5776936" y="38362837"/>
            <a:ext cx="3124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7"/>
          <a:stretch>
            <a:fillRect/>
          </a:stretch>
        </p:blipFill>
        <p:spPr>
          <a:xfrm>
            <a:off x="5484909" y="36208113"/>
            <a:ext cx="3112012" cy="2154724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8"/>
          <a:stretch>
            <a:fillRect/>
          </a:stretch>
        </p:blipFill>
        <p:spPr>
          <a:xfrm>
            <a:off x="11108018" y="13806822"/>
            <a:ext cx="8077200" cy="3824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6350" y="22053227"/>
            <a:ext cx="3110984" cy="218598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1416654" y="24235543"/>
            <a:ext cx="3124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mịn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51248" y="22053386"/>
            <a:ext cx="3075601" cy="2211815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3456680" y="27874523"/>
            <a:ext cx="3474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85882" y="25517803"/>
            <a:ext cx="3109447" cy="2254183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6028193" y="24387943"/>
            <a:ext cx="3474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Box 189">
            <a:extLst>
              <a:ext uri="{FF2B5EF4-FFF2-40B4-BE49-F238E27FC236}">
                <a16:creationId xmlns:a16="http://schemas.microsoft.com/office/drawing/2014/main" id="{B877BA64-D497-4616-8DF8-A6803BD2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459" y="30119874"/>
            <a:ext cx="9930471" cy="1004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err="1" smtClean="0"/>
              <a:t>Giản</a:t>
            </a:r>
            <a:r>
              <a:rPr lang="en-US" sz="3000" dirty="0" smtClean="0"/>
              <a:t> </a:t>
            </a:r>
            <a:r>
              <a:rPr lang="en-US" sz="3000" dirty="0" err="1" smtClean="0"/>
              <a:t>ảnh</a:t>
            </a:r>
            <a:r>
              <a:rPr lang="vi-VN" sz="3000" dirty="0" smtClean="0"/>
              <a:t> </a:t>
            </a:r>
            <a:r>
              <a:rPr lang="vi-VN" sz="3000" dirty="0"/>
              <a:t>làm cho những hình ảnh bị đứt nét có thể nối liền lại, những pixel </a:t>
            </a:r>
            <a:r>
              <a:rPr lang="vi-VN" sz="3000" dirty="0" smtClean="0"/>
              <a:t>nhiễu</a:t>
            </a:r>
            <a:r>
              <a:rPr lang="en-US" sz="3000" dirty="0" smtClean="0"/>
              <a:t> </a:t>
            </a:r>
            <a:r>
              <a:rPr lang="vi-VN" sz="3000" dirty="0" smtClean="0"/>
              <a:t>xung </a:t>
            </a:r>
            <a:r>
              <a:rPr lang="vi-VN" sz="3000" dirty="0"/>
              <a:t>quanh đối tượng sẽ trở thành viền của đối tượng. giúp nổi bật đối tượng trong ảnh</a:t>
            </a: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000" dirty="0" err="1" smtClean="0"/>
              <a:t>Loại</a:t>
            </a:r>
            <a:r>
              <a:rPr lang="en-US" sz="3000" dirty="0" smtClean="0"/>
              <a:t> </a:t>
            </a:r>
            <a:r>
              <a:rPr lang="en-US" sz="3000" dirty="0" err="1" smtClean="0"/>
              <a:t>bỏ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cấu</a:t>
            </a:r>
            <a:r>
              <a:rPr lang="en-US" sz="3000" dirty="0" smtClean="0"/>
              <a:t> </a:t>
            </a:r>
            <a:r>
              <a:rPr lang="en-US" sz="3000" dirty="0" err="1" smtClean="0"/>
              <a:t>trúc</a:t>
            </a:r>
            <a:r>
              <a:rPr lang="en-US" sz="3000" dirty="0" smtClean="0"/>
              <a:t> </a:t>
            </a:r>
            <a:r>
              <a:rPr lang="en-US" sz="3000" dirty="0" err="1" smtClean="0"/>
              <a:t>ánh</a:t>
            </a:r>
            <a:r>
              <a:rPr lang="en-US" sz="3000" dirty="0" smtClean="0"/>
              <a:t> </a:t>
            </a:r>
            <a:r>
              <a:rPr lang="en-US" sz="3000" dirty="0" err="1" smtClean="0"/>
              <a:t>sáng</a:t>
            </a:r>
            <a:r>
              <a:rPr lang="en-US" sz="3000" dirty="0" smtClean="0"/>
              <a:t> </a:t>
            </a:r>
            <a:r>
              <a:rPr lang="en-US" sz="3000" dirty="0" err="1" smtClean="0"/>
              <a:t>kết</a:t>
            </a:r>
            <a:r>
              <a:rPr lang="en-US" sz="3000" dirty="0" smtClean="0"/>
              <a:t> </a:t>
            </a:r>
            <a:r>
              <a:rPr lang="en-US" sz="3000" dirty="0" err="1" smtClean="0"/>
              <a:t>nối</a:t>
            </a:r>
            <a:r>
              <a:rPr lang="en-US" sz="3000" dirty="0" smtClean="0"/>
              <a:t> </a:t>
            </a:r>
            <a:r>
              <a:rPr lang="en-US" sz="3000" dirty="0" err="1" smtClean="0"/>
              <a:t>với</a:t>
            </a:r>
            <a:r>
              <a:rPr lang="en-US" sz="3000" dirty="0" smtClean="0"/>
              <a:t> </a:t>
            </a:r>
            <a:r>
              <a:rPr lang="en-US" sz="3000" dirty="0" err="1" smtClean="0"/>
              <a:t>viền</a:t>
            </a:r>
            <a:r>
              <a:rPr lang="en-US" sz="3000" dirty="0" smtClean="0"/>
              <a:t> </a:t>
            </a:r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err="1" smtClean="0"/>
              <a:t>ảnh</a:t>
            </a: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  <a:p>
            <a:pPr algn="just">
              <a:buClr>
                <a:schemeClr val="tx2"/>
              </a:buClr>
            </a:pPr>
            <a:endParaRPr lang="en-US" sz="3000" dirty="0"/>
          </a:p>
          <a:p>
            <a:pPr algn="just">
              <a:buClr>
                <a:schemeClr val="tx2"/>
              </a:buClr>
            </a:pPr>
            <a:endParaRPr lang="en-US" sz="3000" dirty="0" smtClean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0AC0484-5B6C-4E63-96BC-7D3B73AE0E64}"/>
              </a:ext>
            </a:extLst>
          </p:cNvPr>
          <p:cNvSpPr/>
          <p:nvPr/>
        </p:nvSpPr>
        <p:spPr>
          <a:xfrm>
            <a:off x="10276459" y="29228328"/>
            <a:ext cx="9930471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HẬU XỬ LÝ ẢNH 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5"/>
          <a:stretch>
            <a:fillRect/>
          </a:stretch>
        </p:blipFill>
        <p:spPr>
          <a:xfrm>
            <a:off x="11416654" y="32357742"/>
            <a:ext cx="3123883" cy="2175867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9528" y="32354818"/>
            <a:ext cx="3124199" cy="2175868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6073355" y="34515421"/>
            <a:ext cx="312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6654" y="32354818"/>
            <a:ext cx="3123883" cy="214508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1417565" y="34487454"/>
            <a:ext cx="3474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11"/>
          <a:stretch>
            <a:fillRect/>
          </a:stretch>
        </p:blipFill>
        <p:spPr>
          <a:xfrm>
            <a:off x="15909527" y="32354817"/>
            <a:ext cx="3117321" cy="2132637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1580482" y="39062673"/>
            <a:ext cx="312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11"/>
          <a:stretch>
            <a:fillRect/>
          </a:stretch>
        </p:blipFill>
        <p:spPr>
          <a:xfrm>
            <a:off x="11416654" y="36902069"/>
            <a:ext cx="3117321" cy="2132637"/>
          </a:xfrm>
          <a:prstGeom prst="rect">
            <a:avLst/>
          </a:prstGeom>
        </p:spPr>
      </p:pic>
      <p:pic>
        <p:nvPicPr>
          <p:cNvPr id="145" name="Picture 144"/>
          <p:cNvPicPr/>
          <p:nvPr/>
        </p:nvPicPr>
        <p:blipFill>
          <a:blip r:embed="rId12"/>
          <a:stretch>
            <a:fillRect/>
          </a:stretch>
        </p:blipFill>
        <p:spPr>
          <a:xfrm>
            <a:off x="15906121" y="36902069"/>
            <a:ext cx="3120727" cy="2142033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15800097" y="39044102"/>
            <a:ext cx="3379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12"/>
          <a:stretch>
            <a:fillRect/>
          </a:stretch>
        </p:blipFill>
        <p:spPr>
          <a:xfrm>
            <a:off x="21612222" y="12614234"/>
            <a:ext cx="3120727" cy="2142033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1506198" y="14756267"/>
            <a:ext cx="3379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13"/>
          <a:stretch>
            <a:fillRect/>
          </a:stretch>
        </p:blipFill>
        <p:spPr>
          <a:xfrm>
            <a:off x="26211282" y="12614234"/>
            <a:ext cx="3120727" cy="2089403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6081762" y="14668410"/>
            <a:ext cx="3379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 Box 189">
            <a:extLst>
              <a:ext uri="{FF2B5EF4-FFF2-40B4-BE49-F238E27FC236}">
                <a16:creationId xmlns:a16="http://schemas.microsoft.com/office/drawing/2014/main" id="{EE84FFF7-CDE7-47AF-9899-B9CB8ACD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6821" y="16956627"/>
            <a:ext cx="8614371" cy="4967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đoạn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chồng</a:t>
            </a:r>
            <a:r>
              <a:rPr lang="en-US" sz="3000" dirty="0"/>
              <a:t> </a:t>
            </a:r>
            <a:r>
              <a:rPr lang="en-US" sz="3000" dirty="0" err="1"/>
              <a:t>chập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bao</a:t>
            </a:r>
            <a:r>
              <a:rPr lang="en-US" sz="3000" dirty="0"/>
              <a:t> </a:t>
            </a:r>
            <a:r>
              <a:rPr lang="en-US" sz="3000" dirty="0" err="1"/>
              <a:t>đóng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</a:t>
            </a:r>
            <a:r>
              <a:rPr lang="en-US" sz="3000" dirty="0" err="1"/>
              <a:t>lên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gốc</a:t>
            </a:r>
            <a:r>
              <a:rPr lang="en-US" sz="3000" dirty="0" smtClean="0"/>
              <a:t>.</a:t>
            </a: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A831566-3230-46E8-9BDE-9AB3EE3CBEC9}"/>
              </a:ext>
            </a:extLst>
          </p:cNvPr>
          <p:cNvSpPr/>
          <p:nvPr/>
        </p:nvSpPr>
        <p:spPr>
          <a:xfrm>
            <a:off x="21116821" y="16065081"/>
            <a:ext cx="8614371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PHÂN ĐOẠN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13"/>
          <a:stretch>
            <a:fillRect/>
          </a:stretch>
        </p:blipFill>
        <p:spPr>
          <a:xfrm>
            <a:off x="21605555" y="18677128"/>
            <a:ext cx="3120727" cy="2089403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6582394" y="20743639"/>
            <a:ext cx="3379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14"/>
          <a:stretch>
            <a:fillRect/>
          </a:stretch>
        </p:blipFill>
        <p:spPr>
          <a:xfrm>
            <a:off x="26081762" y="18679211"/>
            <a:ext cx="3135570" cy="2053205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1628435" y="20883704"/>
            <a:ext cx="3379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 Box 189">
            <a:extLst>
              <a:ext uri="{FF2B5EF4-FFF2-40B4-BE49-F238E27FC236}">
                <a16:creationId xmlns:a16="http://schemas.microsoft.com/office/drawing/2014/main" id="{EE84FFF7-CDE7-47AF-9899-B9CB8ACD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6821" y="23706893"/>
            <a:ext cx="8614371" cy="5891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831566-3230-46E8-9BDE-9AB3EE3CBEC9}"/>
              </a:ext>
            </a:extLst>
          </p:cNvPr>
          <p:cNvSpPr/>
          <p:nvPr/>
        </p:nvSpPr>
        <p:spPr>
          <a:xfrm>
            <a:off x="21116821" y="22049687"/>
            <a:ext cx="8614371" cy="1657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VỚI ẢNH THỰC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6425194" y="25963292"/>
            <a:ext cx="3379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14"/>
          <a:stretch>
            <a:fillRect/>
          </a:stretch>
        </p:blipFill>
        <p:spPr>
          <a:xfrm>
            <a:off x="26081762" y="23910087"/>
            <a:ext cx="3135570" cy="2053205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1893458" y="25975409"/>
            <a:ext cx="3379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5"/>
          <a:stretch>
            <a:fillRect/>
          </a:stretch>
        </p:blipFill>
        <p:spPr>
          <a:xfrm>
            <a:off x="21609664" y="23921924"/>
            <a:ext cx="3116618" cy="2053204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6421085" y="28697264"/>
            <a:ext cx="3379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14"/>
          <a:stretch>
            <a:fillRect/>
          </a:stretch>
        </p:blipFill>
        <p:spPr>
          <a:xfrm>
            <a:off x="26077653" y="26644059"/>
            <a:ext cx="3135570" cy="205320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E5ACEE1E-C846-4261-9FE5-0BBCA644EDA7}"/>
              </a:ext>
            </a:extLst>
          </p:cNvPr>
          <p:cNvSpPr/>
          <p:nvPr/>
        </p:nvSpPr>
        <p:spPr>
          <a:xfrm>
            <a:off x="21889349" y="28709381"/>
            <a:ext cx="3379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5"/>
          <a:stretch>
            <a:fillRect/>
          </a:stretch>
        </p:blipFill>
        <p:spPr>
          <a:xfrm>
            <a:off x="21605555" y="26655896"/>
            <a:ext cx="3116618" cy="2053204"/>
          </a:xfrm>
          <a:prstGeom prst="rect">
            <a:avLst/>
          </a:prstGeom>
        </p:spPr>
      </p:pic>
      <p:pic>
        <p:nvPicPr>
          <p:cNvPr id="172" name="Picture 171"/>
          <p:cNvPicPr/>
          <p:nvPr/>
        </p:nvPicPr>
        <p:blipFill>
          <a:blip r:embed="rId15"/>
          <a:stretch>
            <a:fillRect/>
          </a:stretch>
        </p:blipFill>
        <p:spPr>
          <a:xfrm>
            <a:off x="21605555" y="26662942"/>
            <a:ext cx="3116618" cy="2046157"/>
          </a:xfrm>
          <a:prstGeom prst="rect">
            <a:avLst/>
          </a:prstGeom>
        </p:spPr>
      </p:pic>
      <p:pic>
        <p:nvPicPr>
          <p:cNvPr id="173" name="Picture 172"/>
          <p:cNvPicPr/>
          <p:nvPr/>
        </p:nvPicPr>
        <p:blipFill>
          <a:blip r:embed="rId16"/>
          <a:stretch>
            <a:fillRect/>
          </a:stretch>
        </p:blipFill>
        <p:spPr>
          <a:xfrm>
            <a:off x="26082013" y="26644059"/>
            <a:ext cx="3131209" cy="2065040"/>
          </a:xfrm>
          <a:prstGeom prst="rect">
            <a:avLst/>
          </a:prstGeom>
        </p:spPr>
      </p:pic>
      <p:pic>
        <p:nvPicPr>
          <p:cNvPr id="174" name="Picture 173"/>
          <p:cNvPicPr/>
          <p:nvPr/>
        </p:nvPicPr>
        <p:blipFill>
          <a:blip r:embed="rId17"/>
          <a:stretch>
            <a:fillRect/>
          </a:stretch>
        </p:blipFill>
        <p:spPr>
          <a:xfrm>
            <a:off x="26084871" y="26625143"/>
            <a:ext cx="3128351" cy="2115932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C97425C-1F5A-4515-A463-4DC8C0F53403}"/>
              </a:ext>
            </a:extLst>
          </p:cNvPr>
          <p:cNvGrpSpPr/>
          <p:nvPr/>
        </p:nvGrpSpPr>
        <p:grpSpPr>
          <a:xfrm>
            <a:off x="21116821" y="29706001"/>
            <a:ext cx="8614371" cy="6423050"/>
            <a:chOff x="21153437" y="16215519"/>
            <a:chExt cx="8610600" cy="6423050"/>
          </a:xfrm>
        </p:grpSpPr>
        <p:sp>
          <p:nvSpPr>
            <p:cNvPr id="176" name="Text Box 189">
              <a:extLst>
                <a:ext uri="{FF2B5EF4-FFF2-40B4-BE49-F238E27FC236}">
                  <a16:creationId xmlns:a16="http://schemas.microsoft.com/office/drawing/2014/main" id="{1CEA9951-4458-4E2E-BB5C-A70EC3B6C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3437" y="17116645"/>
              <a:ext cx="8610600" cy="55219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73940" tIns="173940" rIns="173940" bIns="17394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>
                <a:buClr>
                  <a:schemeClr val="tx2"/>
                </a:buClr>
                <a:buFont typeface="Wingdings" panose="05000000000000000000" pitchFamily="2" charset="2"/>
                <a:buChar char="q"/>
              </a:pP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Trong quá trình thực hiện đồ án, chúng tôi đã hiểu được về phương pháp phân đoạn ảnh 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MRI 3D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Watershed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vi-VN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Clr>
                  <a:schemeClr val="tx2"/>
                </a:buClr>
                <a:buFont typeface="Wingdings" panose="05000000000000000000" pitchFamily="2" charset="2"/>
                <a:buChar char="q"/>
              </a:pP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Dựa 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khả năng mà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này đem lại, chúng tôi có thể 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ứng </a:t>
              </a: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dụng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thực </a:t>
              </a:r>
              <a:r>
                <a:rPr lang="vi-V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nhiều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lĩnh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vực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/>
                <a:t>như</a:t>
              </a:r>
              <a:r>
                <a:rPr lang="en-US" sz="3000" dirty="0"/>
                <a:t> y </a:t>
              </a:r>
              <a:r>
                <a:rPr lang="en-US" sz="3000" dirty="0" err="1"/>
                <a:t>sinh</a:t>
              </a:r>
              <a:r>
                <a:rPr lang="en-US" sz="3000" dirty="0"/>
                <a:t>, </a:t>
              </a:r>
              <a:r>
                <a:rPr lang="en-US" sz="3000" dirty="0" err="1"/>
                <a:t>xử</a:t>
              </a:r>
              <a:r>
                <a:rPr lang="en-US" sz="3000" dirty="0"/>
                <a:t> </a:t>
              </a:r>
              <a:r>
                <a:rPr lang="en-US" sz="3000" dirty="0" err="1"/>
                <a:t>lý</a:t>
              </a:r>
              <a:r>
                <a:rPr lang="en-US" sz="3000" dirty="0"/>
                <a:t> </a:t>
              </a:r>
              <a:r>
                <a:rPr lang="en-US" sz="3000" dirty="0" err="1"/>
                <a:t>ảnh</a:t>
              </a:r>
              <a:r>
                <a:rPr lang="en-US" sz="3000" dirty="0"/>
                <a:t> y </a:t>
              </a:r>
              <a:r>
                <a:rPr lang="en-US" sz="3000" dirty="0" err="1"/>
                <a:t>tế</a:t>
              </a:r>
              <a:r>
                <a:rPr lang="en-US" sz="3000" dirty="0"/>
                <a:t>, </a:t>
              </a:r>
              <a:r>
                <a:rPr lang="en-US" sz="3000" dirty="0" err="1"/>
                <a:t>thị</a:t>
              </a:r>
              <a:r>
                <a:rPr lang="en-US" sz="3000" dirty="0"/>
                <a:t> </a:t>
              </a:r>
              <a:r>
                <a:rPr lang="en-US" sz="3000" dirty="0" err="1"/>
                <a:t>giác</a:t>
              </a:r>
              <a:r>
                <a:rPr lang="en-US" sz="3000" dirty="0"/>
                <a:t> </a:t>
              </a:r>
              <a:r>
                <a:rPr lang="en-US" sz="3000" dirty="0" err="1"/>
                <a:t>máy</a:t>
              </a:r>
              <a:r>
                <a:rPr lang="en-US" sz="3000" dirty="0"/>
                <a:t> </a:t>
              </a:r>
              <a:r>
                <a:rPr lang="en-US" sz="3000" dirty="0" err="1"/>
                <a:t>tính</a:t>
              </a:r>
              <a:r>
                <a:rPr lang="en-US" sz="3000" dirty="0"/>
                <a:t>, etc</a:t>
              </a:r>
              <a:r>
                <a:rPr lang="en-US" sz="3000" dirty="0" smtClean="0"/>
                <a:t>.</a:t>
              </a:r>
              <a:endParaRPr lang="vi-VN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chemeClr val="tx2"/>
                </a:buClr>
              </a:pPr>
              <a:r>
                <a:rPr lang="vi-VN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Hướng phát triển:</a:t>
              </a:r>
            </a:p>
            <a:p>
              <a:pPr>
                <a:buClr>
                  <a:schemeClr val="tx2"/>
                </a:buClr>
              </a:pPr>
              <a:r>
                <a:rPr lang="vi-VN" sz="3000" dirty="0">
                  <a:latin typeface="Arial" panose="020B0604020202020204" pitchFamily="34" charset="0"/>
                  <a:cs typeface="Arial" panose="020B0604020202020204" pitchFamily="34" charset="0"/>
                </a:rPr>
                <a:t>    Trong tương lai, chúng tôi mong muốn có thể ứng dụng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này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mềm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nhận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dạng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ảnh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 </a:t>
              </a:r>
              <a:r>
                <a:rPr lang="en-US" sz="3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r>
                <a:rPr lang="en-US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1670ACC-BB52-4E65-A3BD-08441F038251}"/>
                </a:ext>
              </a:extLst>
            </p:cNvPr>
            <p:cNvSpPr/>
            <p:nvPr/>
          </p:nvSpPr>
          <p:spPr>
            <a:xfrm>
              <a:off x="21153437" y="16215519"/>
              <a:ext cx="8610600" cy="891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970" tIns="43485" rIns="86970" bIns="43485" rtlCol="0" anchor="ctr"/>
            <a:lstStyle/>
            <a:p>
              <a:pPr algn="ctr"/>
              <a:r>
                <a:rPr lang="vi-VN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5400" b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ẾT LUẬN</a:t>
              </a:r>
              <a:endPara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F0A3C13-2D85-4D36-8F09-44EAFA24BCAB}"/>
              </a:ext>
            </a:extLst>
          </p:cNvPr>
          <p:cNvSpPr/>
          <p:nvPr/>
        </p:nvSpPr>
        <p:spPr>
          <a:xfrm>
            <a:off x="0" y="40628216"/>
            <a:ext cx="30267275" cy="219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C3D07A0-C606-4D5A-BE8F-8DB544EC652D}"/>
              </a:ext>
            </a:extLst>
          </p:cNvPr>
          <p:cNvSpPr txBox="1"/>
          <p:nvPr/>
        </p:nvSpPr>
        <p:spPr>
          <a:xfrm>
            <a:off x="685800" y="40883943"/>
            <a:ext cx="29260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LIÊN HỆ:</a:t>
            </a:r>
          </a:p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luanthanhnguyen98@gmail.com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Nguyễn Tuấn Lộc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tuanloctrannguyen2011@gmail.com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9" y="19161482"/>
            <a:ext cx="8847767" cy="80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750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Tuấn Lộc Trần Nguyễn</cp:lastModifiedBy>
  <cp:revision>82</cp:revision>
  <cp:lastPrinted>2013-02-12T02:21:55Z</cp:lastPrinted>
  <dcterms:created xsi:type="dcterms:W3CDTF">2013-02-10T21:14:48Z</dcterms:created>
  <dcterms:modified xsi:type="dcterms:W3CDTF">2020-07-20T00:18:57Z</dcterms:modified>
</cp:coreProperties>
</file>