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6" r:id="rId7"/>
    <p:sldId id="270" r:id="rId8"/>
    <p:sldId id="269" r:id="rId9"/>
    <p:sldId id="271" r:id="rId10"/>
    <p:sldId id="295" r:id="rId11"/>
    <p:sldId id="272" r:id="rId12"/>
    <p:sldId id="274" r:id="rId13"/>
    <p:sldId id="296" r:id="rId14"/>
    <p:sldId id="297" r:id="rId15"/>
    <p:sldId id="276" r:id="rId16"/>
    <p:sldId id="298" r:id="rId17"/>
    <p:sldId id="299" r:id="rId18"/>
    <p:sldId id="277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h trần" initials="at" lastIdx="1" clrIdx="0">
    <p:extLst>
      <p:ext uri="{19B8F6BF-5375-455C-9EA6-DF929625EA0E}">
        <p15:presenceInfo xmlns:p15="http://schemas.microsoft.com/office/powerpoint/2012/main" userId="7e3e718125ffcb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5T23:18:03.72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89AFA2-F7B9-4A56-B8C7-69394268ACA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1E5ABE-84A5-440A-97CC-B825EB1FCC75}">
      <dgm:prSet/>
      <dgm:spPr/>
      <dgm:t>
        <a:bodyPr/>
        <a:lstStyle/>
        <a:p>
          <a:pPr rtl="0"/>
          <a:r>
            <a:rPr lang="en-US" baseline="0" smtClean="0">
              <a:solidFill>
                <a:srgbClr val="C00000"/>
              </a:solidFill>
            </a:rPr>
            <a:t>Tổng quan về nội dung nghiên cứu đề tài</a:t>
          </a:r>
          <a:endParaRPr lang="en-US">
            <a:solidFill>
              <a:srgbClr val="C00000"/>
            </a:solidFill>
          </a:endParaRPr>
        </a:p>
      </dgm:t>
    </dgm:pt>
    <dgm:pt modelId="{186714E5-308D-45EC-941F-4A02F2F8D80A}" type="parTrans" cxnId="{66976697-37F8-4AEC-AE56-07237B908B3D}">
      <dgm:prSet/>
      <dgm:spPr/>
      <dgm:t>
        <a:bodyPr/>
        <a:lstStyle/>
        <a:p>
          <a:endParaRPr lang="en-US"/>
        </a:p>
      </dgm:t>
    </dgm:pt>
    <dgm:pt modelId="{C79B34D6-4655-48EA-AA3F-6E57FD880AFB}" type="sibTrans" cxnId="{66976697-37F8-4AEC-AE56-07237B908B3D}">
      <dgm:prSet/>
      <dgm:spPr/>
      <dgm:t>
        <a:bodyPr/>
        <a:lstStyle/>
        <a:p>
          <a:endParaRPr lang="en-US"/>
        </a:p>
      </dgm:t>
    </dgm:pt>
    <dgm:pt modelId="{CCB75DA1-D36F-4A96-A94E-80A866C3FEFB}" type="pres">
      <dgm:prSet presAssocID="{5889AFA2-F7B9-4A56-B8C7-69394268ACA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74748D-DE9A-4038-8957-46B314442F44}" type="pres">
      <dgm:prSet presAssocID="{D71E5ABE-84A5-440A-97CC-B825EB1FCC75}" presName="circle1" presStyleLbl="node1" presStyleIdx="0" presStyleCnt="1" custLinFactNeighborX="3086" custLinFactNeighborY="-1708"/>
      <dgm:spPr/>
      <dgm:t>
        <a:bodyPr/>
        <a:lstStyle/>
        <a:p>
          <a:endParaRPr lang="en-US"/>
        </a:p>
      </dgm:t>
    </dgm:pt>
    <dgm:pt modelId="{A7F15D1B-6B7F-45C5-A1DA-7AD6F3F984CF}" type="pres">
      <dgm:prSet presAssocID="{D71E5ABE-84A5-440A-97CC-B825EB1FCC75}" presName="space" presStyleCnt="0"/>
      <dgm:spPr/>
    </dgm:pt>
    <dgm:pt modelId="{1CA0D43A-0A75-4E35-8F60-DBA878675119}" type="pres">
      <dgm:prSet presAssocID="{D71E5ABE-84A5-440A-97CC-B825EB1FCC75}" presName="rect1" presStyleLbl="alignAcc1" presStyleIdx="0" presStyleCnt="1" custLinFactNeighborX="-425" custLinFactNeighborY="-39506"/>
      <dgm:spPr/>
      <dgm:t>
        <a:bodyPr/>
        <a:lstStyle/>
        <a:p>
          <a:endParaRPr lang="en-US"/>
        </a:p>
      </dgm:t>
    </dgm:pt>
    <dgm:pt modelId="{A23B1A6D-D54B-4F1B-9BFC-1D435A0038DF}" type="pres">
      <dgm:prSet presAssocID="{D71E5ABE-84A5-440A-97CC-B825EB1FCC7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03F873-890C-494B-92EF-DBD4B08F7B17}" type="presOf" srcId="{D71E5ABE-84A5-440A-97CC-B825EB1FCC75}" destId="{1CA0D43A-0A75-4E35-8F60-DBA878675119}" srcOrd="0" destOrd="0" presId="urn:microsoft.com/office/officeart/2005/8/layout/target3"/>
    <dgm:cxn modelId="{65A52F0C-2658-4F2F-84B9-139D3E6ABE51}" type="presOf" srcId="{D71E5ABE-84A5-440A-97CC-B825EB1FCC75}" destId="{A23B1A6D-D54B-4F1B-9BFC-1D435A0038DF}" srcOrd="1" destOrd="0" presId="urn:microsoft.com/office/officeart/2005/8/layout/target3"/>
    <dgm:cxn modelId="{146F8E05-A2AE-4E8C-A84E-D1CD24501FE0}" type="presOf" srcId="{5889AFA2-F7B9-4A56-B8C7-69394268ACA2}" destId="{CCB75DA1-D36F-4A96-A94E-80A866C3FEFB}" srcOrd="0" destOrd="0" presId="urn:microsoft.com/office/officeart/2005/8/layout/target3"/>
    <dgm:cxn modelId="{66976697-37F8-4AEC-AE56-07237B908B3D}" srcId="{5889AFA2-F7B9-4A56-B8C7-69394268ACA2}" destId="{D71E5ABE-84A5-440A-97CC-B825EB1FCC75}" srcOrd="0" destOrd="0" parTransId="{186714E5-308D-45EC-941F-4A02F2F8D80A}" sibTransId="{C79B34D6-4655-48EA-AA3F-6E57FD880AFB}"/>
    <dgm:cxn modelId="{C9E0B02F-ECF0-430C-8B2A-8FEA5EB4A25A}" type="presParOf" srcId="{CCB75DA1-D36F-4A96-A94E-80A866C3FEFB}" destId="{D174748D-DE9A-4038-8957-46B314442F44}" srcOrd="0" destOrd="0" presId="urn:microsoft.com/office/officeart/2005/8/layout/target3"/>
    <dgm:cxn modelId="{434E842B-1783-44A5-B471-DD3CF09F2776}" type="presParOf" srcId="{CCB75DA1-D36F-4A96-A94E-80A866C3FEFB}" destId="{A7F15D1B-6B7F-45C5-A1DA-7AD6F3F984CF}" srcOrd="1" destOrd="0" presId="urn:microsoft.com/office/officeart/2005/8/layout/target3"/>
    <dgm:cxn modelId="{F5316408-050F-4FB0-AF8F-C9641ADFFA27}" type="presParOf" srcId="{CCB75DA1-D36F-4A96-A94E-80A866C3FEFB}" destId="{1CA0D43A-0A75-4E35-8F60-DBA878675119}" srcOrd="2" destOrd="0" presId="urn:microsoft.com/office/officeart/2005/8/layout/target3"/>
    <dgm:cxn modelId="{780561CD-E430-4213-9664-19FCC05864F0}" type="presParOf" srcId="{CCB75DA1-D36F-4A96-A94E-80A866C3FEFB}" destId="{A23B1A6D-D54B-4F1B-9BFC-1D435A0038D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89AFA2-F7B9-4A56-B8C7-69394268ACA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1E5ABE-84A5-440A-97CC-B825EB1FCC75}">
      <dgm:prSet/>
      <dgm:spPr/>
      <dgm:t>
        <a:bodyPr/>
        <a:lstStyle/>
        <a:p>
          <a:pPr rtl="0"/>
          <a:r>
            <a:rPr lang="en-US" baseline="0" dirty="0" err="1" smtClean="0">
              <a:solidFill>
                <a:srgbClr val="C00000"/>
              </a:solidFill>
            </a:rPr>
            <a:t>Tổng</a:t>
          </a:r>
          <a:r>
            <a:rPr lang="en-US" baseline="0" dirty="0" smtClean="0">
              <a:solidFill>
                <a:srgbClr val="C00000"/>
              </a:solidFill>
            </a:rPr>
            <a:t> </a:t>
          </a:r>
          <a:r>
            <a:rPr lang="en-US" baseline="0" dirty="0" err="1" smtClean="0">
              <a:solidFill>
                <a:srgbClr val="C00000"/>
              </a:solidFill>
            </a:rPr>
            <a:t>quan</a:t>
          </a:r>
          <a:r>
            <a:rPr lang="en-US" baseline="0" dirty="0" smtClean="0">
              <a:solidFill>
                <a:srgbClr val="C00000"/>
              </a:solidFill>
            </a:rPr>
            <a:t> </a:t>
          </a:r>
          <a:r>
            <a:rPr lang="en-US" baseline="0" dirty="0" err="1" smtClean="0">
              <a:solidFill>
                <a:srgbClr val="C00000"/>
              </a:solidFill>
            </a:rPr>
            <a:t>về</a:t>
          </a:r>
          <a:r>
            <a:rPr lang="en-US" baseline="0" dirty="0" smtClean="0">
              <a:solidFill>
                <a:srgbClr val="C00000"/>
              </a:solidFill>
            </a:rPr>
            <a:t> </a:t>
          </a:r>
          <a:r>
            <a:rPr lang="en-US" baseline="0" dirty="0" err="1" smtClean="0">
              <a:solidFill>
                <a:srgbClr val="C00000"/>
              </a:solidFill>
            </a:rPr>
            <a:t>nội</a:t>
          </a:r>
          <a:r>
            <a:rPr lang="en-US" baseline="0" dirty="0" smtClean="0">
              <a:solidFill>
                <a:srgbClr val="C00000"/>
              </a:solidFill>
            </a:rPr>
            <a:t> dung </a:t>
          </a:r>
          <a:r>
            <a:rPr lang="en-US" baseline="0" dirty="0" err="1" smtClean="0">
              <a:solidFill>
                <a:srgbClr val="C00000"/>
              </a:solidFill>
            </a:rPr>
            <a:t>nghiên</a:t>
          </a:r>
          <a:r>
            <a:rPr lang="en-US" baseline="0" dirty="0" smtClean="0">
              <a:solidFill>
                <a:srgbClr val="C00000"/>
              </a:solidFill>
            </a:rPr>
            <a:t> </a:t>
          </a:r>
          <a:r>
            <a:rPr lang="en-US" baseline="0" dirty="0" err="1" smtClean="0">
              <a:solidFill>
                <a:srgbClr val="C00000"/>
              </a:solidFill>
            </a:rPr>
            <a:t>cứu</a:t>
          </a:r>
          <a:r>
            <a:rPr lang="en-US" baseline="0" dirty="0" smtClean="0">
              <a:solidFill>
                <a:srgbClr val="C00000"/>
              </a:solidFill>
            </a:rPr>
            <a:t> </a:t>
          </a:r>
          <a:r>
            <a:rPr lang="en-US" baseline="0" dirty="0" err="1" smtClean="0">
              <a:solidFill>
                <a:srgbClr val="C00000"/>
              </a:solidFill>
            </a:rPr>
            <a:t>đề</a:t>
          </a:r>
          <a:r>
            <a:rPr lang="en-US" baseline="0" dirty="0" smtClean="0">
              <a:solidFill>
                <a:srgbClr val="C00000"/>
              </a:solidFill>
            </a:rPr>
            <a:t> </a:t>
          </a:r>
          <a:r>
            <a:rPr lang="en-US" baseline="0" dirty="0" err="1" smtClean="0">
              <a:solidFill>
                <a:srgbClr val="C00000"/>
              </a:solidFill>
            </a:rPr>
            <a:t>tài</a:t>
          </a:r>
          <a:endParaRPr lang="en-US" dirty="0">
            <a:solidFill>
              <a:srgbClr val="C00000"/>
            </a:solidFill>
          </a:endParaRPr>
        </a:p>
      </dgm:t>
    </dgm:pt>
    <dgm:pt modelId="{186714E5-308D-45EC-941F-4A02F2F8D80A}" type="parTrans" cxnId="{66976697-37F8-4AEC-AE56-07237B908B3D}">
      <dgm:prSet/>
      <dgm:spPr/>
      <dgm:t>
        <a:bodyPr/>
        <a:lstStyle/>
        <a:p>
          <a:endParaRPr lang="en-US"/>
        </a:p>
      </dgm:t>
    </dgm:pt>
    <dgm:pt modelId="{C79B34D6-4655-48EA-AA3F-6E57FD880AFB}" type="sibTrans" cxnId="{66976697-37F8-4AEC-AE56-07237B908B3D}">
      <dgm:prSet/>
      <dgm:spPr/>
      <dgm:t>
        <a:bodyPr/>
        <a:lstStyle/>
        <a:p>
          <a:endParaRPr lang="en-US"/>
        </a:p>
      </dgm:t>
    </dgm:pt>
    <dgm:pt modelId="{CCB75DA1-D36F-4A96-A94E-80A866C3FEFB}" type="pres">
      <dgm:prSet presAssocID="{5889AFA2-F7B9-4A56-B8C7-69394268ACA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74748D-DE9A-4038-8957-46B314442F44}" type="pres">
      <dgm:prSet presAssocID="{D71E5ABE-84A5-440A-97CC-B825EB1FCC75}" presName="circle1" presStyleLbl="node1" presStyleIdx="0" presStyleCnt="1" custLinFactNeighborX="3086" custLinFactNeighborY="-1708"/>
      <dgm:spPr/>
      <dgm:t>
        <a:bodyPr/>
        <a:lstStyle/>
        <a:p>
          <a:endParaRPr lang="en-US"/>
        </a:p>
      </dgm:t>
    </dgm:pt>
    <dgm:pt modelId="{A7F15D1B-6B7F-45C5-A1DA-7AD6F3F984CF}" type="pres">
      <dgm:prSet presAssocID="{D71E5ABE-84A5-440A-97CC-B825EB1FCC75}" presName="space" presStyleCnt="0"/>
      <dgm:spPr/>
    </dgm:pt>
    <dgm:pt modelId="{1CA0D43A-0A75-4E35-8F60-DBA878675119}" type="pres">
      <dgm:prSet presAssocID="{D71E5ABE-84A5-440A-97CC-B825EB1FCC75}" presName="rect1" presStyleLbl="alignAcc1" presStyleIdx="0" presStyleCnt="1" custLinFactNeighborX="2171" custLinFactNeighborY="-50000"/>
      <dgm:spPr/>
      <dgm:t>
        <a:bodyPr/>
        <a:lstStyle/>
        <a:p>
          <a:endParaRPr lang="en-US"/>
        </a:p>
      </dgm:t>
    </dgm:pt>
    <dgm:pt modelId="{A23B1A6D-D54B-4F1B-9BFC-1D435A0038DF}" type="pres">
      <dgm:prSet presAssocID="{D71E5ABE-84A5-440A-97CC-B825EB1FCC7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03F873-890C-494B-92EF-DBD4B08F7B17}" type="presOf" srcId="{D71E5ABE-84A5-440A-97CC-B825EB1FCC75}" destId="{1CA0D43A-0A75-4E35-8F60-DBA878675119}" srcOrd="0" destOrd="0" presId="urn:microsoft.com/office/officeart/2005/8/layout/target3"/>
    <dgm:cxn modelId="{65A52F0C-2658-4F2F-84B9-139D3E6ABE51}" type="presOf" srcId="{D71E5ABE-84A5-440A-97CC-B825EB1FCC75}" destId="{A23B1A6D-D54B-4F1B-9BFC-1D435A0038DF}" srcOrd="1" destOrd="0" presId="urn:microsoft.com/office/officeart/2005/8/layout/target3"/>
    <dgm:cxn modelId="{146F8E05-A2AE-4E8C-A84E-D1CD24501FE0}" type="presOf" srcId="{5889AFA2-F7B9-4A56-B8C7-69394268ACA2}" destId="{CCB75DA1-D36F-4A96-A94E-80A866C3FEFB}" srcOrd="0" destOrd="0" presId="urn:microsoft.com/office/officeart/2005/8/layout/target3"/>
    <dgm:cxn modelId="{66976697-37F8-4AEC-AE56-07237B908B3D}" srcId="{5889AFA2-F7B9-4A56-B8C7-69394268ACA2}" destId="{D71E5ABE-84A5-440A-97CC-B825EB1FCC75}" srcOrd="0" destOrd="0" parTransId="{186714E5-308D-45EC-941F-4A02F2F8D80A}" sibTransId="{C79B34D6-4655-48EA-AA3F-6E57FD880AFB}"/>
    <dgm:cxn modelId="{C9E0B02F-ECF0-430C-8B2A-8FEA5EB4A25A}" type="presParOf" srcId="{CCB75DA1-D36F-4A96-A94E-80A866C3FEFB}" destId="{D174748D-DE9A-4038-8957-46B314442F44}" srcOrd="0" destOrd="0" presId="urn:microsoft.com/office/officeart/2005/8/layout/target3"/>
    <dgm:cxn modelId="{434E842B-1783-44A5-B471-DD3CF09F2776}" type="presParOf" srcId="{CCB75DA1-D36F-4A96-A94E-80A866C3FEFB}" destId="{A7F15D1B-6B7F-45C5-A1DA-7AD6F3F984CF}" srcOrd="1" destOrd="0" presId="urn:microsoft.com/office/officeart/2005/8/layout/target3"/>
    <dgm:cxn modelId="{F5316408-050F-4FB0-AF8F-C9641ADFFA27}" type="presParOf" srcId="{CCB75DA1-D36F-4A96-A94E-80A866C3FEFB}" destId="{1CA0D43A-0A75-4E35-8F60-DBA878675119}" srcOrd="2" destOrd="0" presId="urn:microsoft.com/office/officeart/2005/8/layout/target3"/>
    <dgm:cxn modelId="{780561CD-E430-4213-9664-19FCC05864F0}" type="presParOf" srcId="{CCB75DA1-D36F-4A96-A94E-80A866C3FEFB}" destId="{A23B1A6D-D54B-4F1B-9BFC-1D435A0038D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775959-02F5-4DB7-8EB4-C92C0031B62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6014502-343C-4A4E-934A-499BD91526E0}">
      <dgm:prSet phldrT="[Text]" custT="1"/>
      <dgm:spPr/>
      <dgm:t>
        <a:bodyPr/>
        <a:lstStyle/>
        <a:p>
          <a:r>
            <a:rPr lang="en-US" sz="13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Đọc</a:t>
          </a:r>
          <a:r>
            <a:rPr lang="en-US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059C3E-724B-4351-82F0-8AFA0A79A27C}" type="parTrans" cxnId="{43F9C7C9-DF86-4582-8163-F18CEE1778CA}">
      <dgm:prSet/>
      <dgm:spPr/>
      <dgm:t>
        <a:bodyPr/>
        <a:lstStyle/>
        <a:p>
          <a:endParaRPr lang="en-US"/>
        </a:p>
      </dgm:t>
    </dgm:pt>
    <dgm:pt modelId="{5A71E790-80CC-4F7B-B7C1-2CAAB1A696E2}" type="sibTrans" cxnId="{43F9C7C9-DF86-4582-8163-F18CEE1778CA}">
      <dgm:prSet/>
      <dgm:spPr/>
      <dgm:t>
        <a:bodyPr/>
        <a:lstStyle/>
        <a:p>
          <a:endParaRPr lang="en-US"/>
        </a:p>
      </dgm:t>
    </dgm:pt>
    <dgm:pt modelId="{14D0A4DE-585E-493A-8F5C-84524E1CCD22}">
      <dgm:prSet phldrT="[Text]" custT="1"/>
      <dgm:spPr/>
      <dgm:t>
        <a:bodyPr/>
        <a:lstStyle/>
        <a:p>
          <a:r>
            <a:rPr lang="en-US" sz="13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mịn</a:t>
          </a:r>
          <a:r>
            <a:rPr lang="en-US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43876F-41DB-4D8F-BC04-83C72D8317EB}" type="parTrans" cxnId="{9E6AFB69-6288-42CA-BF1D-AD04213C0DCB}">
      <dgm:prSet/>
      <dgm:spPr/>
      <dgm:t>
        <a:bodyPr/>
        <a:lstStyle/>
        <a:p>
          <a:endParaRPr lang="en-US"/>
        </a:p>
      </dgm:t>
    </dgm:pt>
    <dgm:pt modelId="{B327D3FC-638C-420C-83F6-E2DE3969E2E5}" type="sibTrans" cxnId="{9E6AFB69-6288-42CA-BF1D-AD04213C0DCB}">
      <dgm:prSet/>
      <dgm:spPr/>
      <dgm:t>
        <a:bodyPr/>
        <a:lstStyle/>
        <a:p>
          <a:endParaRPr lang="en-US"/>
        </a:p>
      </dgm:t>
    </dgm:pt>
    <dgm:pt modelId="{FA385583-DE07-4D8A-9403-FCA64FE6D45A}">
      <dgm:prSet phldrT="[Text]" custT="1"/>
      <dgm:spPr/>
      <dgm:t>
        <a:bodyPr/>
        <a:lstStyle/>
        <a:p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Biến đổi gradient</a:t>
          </a:r>
        </a:p>
      </dgm:t>
    </dgm:pt>
    <dgm:pt modelId="{333A40B2-D8C6-469B-9DFF-753DB9300B8C}" type="parTrans" cxnId="{C7AF9907-B352-41C6-A05B-D74103106470}">
      <dgm:prSet/>
      <dgm:spPr/>
      <dgm:t>
        <a:bodyPr/>
        <a:lstStyle/>
        <a:p>
          <a:endParaRPr lang="en-US"/>
        </a:p>
      </dgm:t>
    </dgm:pt>
    <dgm:pt modelId="{AFDF6286-5EAC-4210-81A7-D9FD22749E0D}" type="sibTrans" cxnId="{C7AF9907-B352-41C6-A05B-D74103106470}">
      <dgm:prSet/>
      <dgm:spPr/>
      <dgm:t>
        <a:bodyPr/>
        <a:lstStyle/>
        <a:p>
          <a:endParaRPr lang="en-US"/>
        </a:p>
      </dgm:t>
    </dgm:pt>
    <dgm:pt modelId="{0DB67FA4-DD46-46C9-B40E-03817BEB9A27}">
      <dgm:prSet phldrT="[Text]" custT="1"/>
      <dgm:spPr/>
      <dgm:t>
        <a:bodyPr/>
        <a:lstStyle/>
        <a:p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Đánh dấu đối tượng bên trong</a:t>
          </a:r>
        </a:p>
      </dgm:t>
    </dgm:pt>
    <dgm:pt modelId="{BA931FE7-8E54-4C0C-8028-8BEF494DC2A2}" type="parTrans" cxnId="{6E46FDD1-232B-40F0-9DB9-10E90B3C5EDB}">
      <dgm:prSet/>
      <dgm:spPr/>
      <dgm:t>
        <a:bodyPr/>
        <a:lstStyle/>
        <a:p>
          <a:endParaRPr lang="en-US"/>
        </a:p>
      </dgm:t>
    </dgm:pt>
    <dgm:pt modelId="{F350AA06-3DF1-4FA7-A48F-511E05B2F94A}" type="sibTrans" cxnId="{6E46FDD1-232B-40F0-9DB9-10E90B3C5EDB}">
      <dgm:prSet/>
      <dgm:spPr/>
      <dgm:t>
        <a:bodyPr/>
        <a:lstStyle/>
        <a:p>
          <a:endParaRPr lang="en-US"/>
        </a:p>
      </dgm:t>
    </dgm:pt>
    <dgm:pt modelId="{D2D8EDDE-A868-473C-AB5E-9B820266BC82}">
      <dgm:prSet phldrT="[Text]" custT="1"/>
      <dgm:spPr/>
      <dgm:t>
        <a:bodyPr/>
        <a:lstStyle/>
        <a:p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Biến đổi watershed</a:t>
          </a:r>
        </a:p>
      </dgm:t>
    </dgm:pt>
    <dgm:pt modelId="{9CBE3D9A-9B6E-4FB2-9A76-610DC051E083}" type="parTrans" cxnId="{EBD48ED9-A48A-436A-951B-396BDA3F11AE}">
      <dgm:prSet/>
      <dgm:spPr/>
      <dgm:t>
        <a:bodyPr/>
        <a:lstStyle/>
        <a:p>
          <a:endParaRPr lang="en-US"/>
        </a:p>
      </dgm:t>
    </dgm:pt>
    <dgm:pt modelId="{D330721D-B080-4DCF-86F2-38499E8E6270}" type="sibTrans" cxnId="{EBD48ED9-A48A-436A-951B-396BDA3F11AE}">
      <dgm:prSet/>
      <dgm:spPr/>
      <dgm:t>
        <a:bodyPr/>
        <a:lstStyle/>
        <a:p>
          <a:endParaRPr lang="en-US"/>
        </a:p>
      </dgm:t>
    </dgm:pt>
    <dgm:pt modelId="{1221D86A-637E-4E5D-8417-47A25120E88C}">
      <dgm:prSet phldrT="[Text]" custT="1"/>
      <dgm:spPr/>
      <dgm:t>
        <a:bodyPr/>
        <a:lstStyle/>
        <a:p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Kết quả</a:t>
          </a:r>
        </a:p>
      </dgm:t>
    </dgm:pt>
    <dgm:pt modelId="{91893767-8D67-44A7-9439-5E253695A8DE}" type="parTrans" cxnId="{19863FAD-D68B-48C0-9FB3-434C7DAF49F3}">
      <dgm:prSet/>
      <dgm:spPr/>
      <dgm:t>
        <a:bodyPr/>
        <a:lstStyle/>
        <a:p>
          <a:endParaRPr lang="en-US"/>
        </a:p>
      </dgm:t>
    </dgm:pt>
    <dgm:pt modelId="{1ABA8A2D-B3AE-467C-9A3C-5148FD984129}" type="sibTrans" cxnId="{19863FAD-D68B-48C0-9FB3-434C7DAF49F3}">
      <dgm:prSet/>
      <dgm:spPr/>
      <dgm:t>
        <a:bodyPr/>
        <a:lstStyle/>
        <a:p>
          <a:endParaRPr lang="en-US"/>
        </a:p>
      </dgm:t>
    </dgm:pt>
    <dgm:pt modelId="{062C6E8F-39EE-4638-AEB2-A54E2B297CC9}">
      <dgm:prSet phldrT="[Text]" custT="1"/>
      <dgm:spPr/>
      <dgm:t>
        <a:bodyPr/>
        <a:lstStyle/>
        <a:p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Đánh dấu đối tượng bên ngoài</a:t>
          </a:r>
        </a:p>
      </dgm:t>
    </dgm:pt>
    <dgm:pt modelId="{200305A2-9633-440F-AE7E-8CF12C9C6691}" type="parTrans" cxnId="{085BDC05-36E1-400E-91D3-6D0DB925DA6F}">
      <dgm:prSet/>
      <dgm:spPr/>
      <dgm:t>
        <a:bodyPr/>
        <a:lstStyle/>
        <a:p>
          <a:endParaRPr lang="en-US"/>
        </a:p>
      </dgm:t>
    </dgm:pt>
    <dgm:pt modelId="{4EAE86D7-F5AE-44D2-98E3-6D11701B597C}" type="sibTrans" cxnId="{085BDC05-36E1-400E-91D3-6D0DB925DA6F}">
      <dgm:prSet/>
      <dgm:spPr/>
      <dgm:t>
        <a:bodyPr/>
        <a:lstStyle/>
        <a:p>
          <a:endParaRPr lang="en-US"/>
        </a:p>
      </dgm:t>
    </dgm:pt>
    <dgm:pt modelId="{759FF351-4557-4372-9E72-639A766BE778}" type="pres">
      <dgm:prSet presAssocID="{BD775959-02F5-4DB7-8EB4-C92C0031B62F}" presName="Name0" presStyleCnt="0">
        <dgm:presLayoutVars>
          <dgm:dir/>
          <dgm:resizeHandles val="exact"/>
        </dgm:presLayoutVars>
      </dgm:prSet>
      <dgm:spPr/>
    </dgm:pt>
    <dgm:pt modelId="{B264DB1D-E343-4EF2-8853-DD642E117E35}" type="pres">
      <dgm:prSet presAssocID="{66014502-343C-4A4E-934A-499BD91526E0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3D431-A855-4F1B-82A4-7BD7CB675E38}" type="pres">
      <dgm:prSet presAssocID="{5A71E790-80CC-4F7B-B7C1-2CAAB1A696E2}" presName="sibTrans" presStyleLbl="sibTrans2D1" presStyleIdx="0" presStyleCnt="6"/>
      <dgm:spPr/>
      <dgm:t>
        <a:bodyPr/>
        <a:lstStyle/>
        <a:p>
          <a:endParaRPr lang="en-US"/>
        </a:p>
      </dgm:t>
    </dgm:pt>
    <dgm:pt modelId="{C405FEC1-F1B3-45A7-8465-80E987E6EE7E}" type="pres">
      <dgm:prSet presAssocID="{5A71E790-80CC-4F7B-B7C1-2CAAB1A696E2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C52A212-C026-4EBF-9953-EF66BAF7F4B6}" type="pres">
      <dgm:prSet presAssocID="{14D0A4DE-585E-493A-8F5C-84524E1CCD2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674A0-BBF1-44BC-A5D8-5425B69FB65A}" type="pres">
      <dgm:prSet presAssocID="{B327D3FC-638C-420C-83F6-E2DE3969E2E5}" presName="sibTrans" presStyleLbl="sibTrans2D1" presStyleIdx="1" presStyleCnt="6"/>
      <dgm:spPr/>
      <dgm:t>
        <a:bodyPr/>
        <a:lstStyle/>
        <a:p>
          <a:endParaRPr lang="en-US"/>
        </a:p>
      </dgm:t>
    </dgm:pt>
    <dgm:pt modelId="{28011C4E-F46C-4825-8AE2-F5145A14008C}" type="pres">
      <dgm:prSet presAssocID="{B327D3FC-638C-420C-83F6-E2DE3969E2E5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1B2459E1-2D06-4CD4-ADC2-3E7CE9FDF0B1}" type="pres">
      <dgm:prSet presAssocID="{FA385583-DE07-4D8A-9403-FCA64FE6D45A}" presName="node" presStyleLbl="node1" presStyleIdx="2" presStyleCnt="7" custScaleX="1295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2C2E-8F1B-4C8F-B686-4CBDBE5CA9F4}" type="pres">
      <dgm:prSet presAssocID="{AFDF6286-5EAC-4210-81A7-D9FD22749E0D}" presName="sibTrans" presStyleLbl="sibTrans2D1" presStyleIdx="2" presStyleCnt="6"/>
      <dgm:spPr/>
      <dgm:t>
        <a:bodyPr/>
        <a:lstStyle/>
        <a:p>
          <a:endParaRPr lang="en-US"/>
        </a:p>
      </dgm:t>
    </dgm:pt>
    <dgm:pt modelId="{9956ADCA-991D-4044-B7C0-84982AA8BFB7}" type="pres">
      <dgm:prSet presAssocID="{AFDF6286-5EAC-4210-81A7-D9FD22749E0D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1DEC3E07-511E-4C05-BBE5-3B476017C3DC}" type="pres">
      <dgm:prSet presAssocID="{0DB67FA4-DD46-46C9-B40E-03817BEB9A2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AD994-20A4-4213-9204-36E651D82B36}" type="pres">
      <dgm:prSet presAssocID="{F350AA06-3DF1-4FA7-A48F-511E05B2F94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667750DB-531C-416B-95F5-38BDCF4BA0F8}" type="pres">
      <dgm:prSet presAssocID="{F350AA06-3DF1-4FA7-A48F-511E05B2F94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17773DF6-85E3-4E19-943B-C27A5FAEDCB4}" type="pres">
      <dgm:prSet presAssocID="{062C6E8F-39EE-4638-AEB2-A54E2B297CC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210AC-9706-464E-B0B0-55CC28501A04}" type="pres">
      <dgm:prSet presAssocID="{4EAE86D7-F5AE-44D2-98E3-6D11701B597C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8EC0EF2-0516-4E97-AC97-35EB202528A2}" type="pres">
      <dgm:prSet presAssocID="{4EAE86D7-F5AE-44D2-98E3-6D11701B597C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40B38241-C535-48F4-87E1-ECF306F8AA7C}" type="pres">
      <dgm:prSet presAssocID="{D2D8EDDE-A868-473C-AB5E-9B820266BC82}" presName="node" presStyleLbl="node1" presStyleIdx="5" presStyleCnt="7" custScaleX="1629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A86AF-9441-441A-BA22-DE2B5DE66AB5}" type="pres">
      <dgm:prSet presAssocID="{D330721D-B080-4DCF-86F2-38499E8E6270}" presName="sibTrans" presStyleLbl="sibTrans2D1" presStyleIdx="5" presStyleCnt="6"/>
      <dgm:spPr/>
      <dgm:t>
        <a:bodyPr/>
        <a:lstStyle/>
        <a:p>
          <a:endParaRPr lang="en-US"/>
        </a:p>
      </dgm:t>
    </dgm:pt>
    <dgm:pt modelId="{2FB021D2-77D8-4E60-A804-899554FA1B4F}" type="pres">
      <dgm:prSet presAssocID="{D330721D-B080-4DCF-86F2-38499E8E6270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788A470-C825-4A70-AD1C-3C317847E15E}" type="pres">
      <dgm:prSet presAssocID="{1221D86A-637E-4E5D-8417-47A25120E88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D48ED9-A48A-436A-951B-396BDA3F11AE}" srcId="{BD775959-02F5-4DB7-8EB4-C92C0031B62F}" destId="{D2D8EDDE-A868-473C-AB5E-9B820266BC82}" srcOrd="5" destOrd="0" parTransId="{9CBE3D9A-9B6E-4FB2-9A76-610DC051E083}" sibTransId="{D330721D-B080-4DCF-86F2-38499E8E6270}"/>
    <dgm:cxn modelId="{0DFE8C9D-52E3-48CC-92E3-0E5800547EFE}" type="presOf" srcId="{14D0A4DE-585E-493A-8F5C-84524E1CCD22}" destId="{6C52A212-C026-4EBF-9953-EF66BAF7F4B6}" srcOrd="0" destOrd="0" presId="urn:microsoft.com/office/officeart/2005/8/layout/process1"/>
    <dgm:cxn modelId="{1B8B54C3-4C7E-4557-BBBF-FF1C855D420C}" type="presOf" srcId="{D330721D-B080-4DCF-86F2-38499E8E6270}" destId="{2FB021D2-77D8-4E60-A804-899554FA1B4F}" srcOrd="1" destOrd="0" presId="urn:microsoft.com/office/officeart/2005/8/layout/process1"/>
    <dgm:cxn modelId="{9E6AFB69-6288-42CA-BF1D-AD04213C0DCB}" srcId="{BD775959-02F5-4DB7-8EB4-C92C0031B62F}" destId="{14D0A4DE-585E-493A-8F5C-84524E1CCD22}" srcOrd="1" destOrd="0" parTransId="{B043876F-41DB-4D8F-BC04-83C72D8317EB}" sibTransId="{B327D3FC-638C-420C-83F6-E2DE3969E2E5}"/>
    <dgm:cxn modelId="{D9A47D5E-7432-4881-A916-453876A09339}" type="presOf" srcId="{4EAE86D7-F5AE-44D2-98E3-6D11701B597C}" destId="{88EC0EF2-0516-4E97-AC97-35EB202528A2}" srcOrd="1" destOrd="0" presId="urn:microsoft.com/office/officeart/2005/8/layout/process1"/>
    <dgm:cxn modelId="{19863FAD-D68B-48C0-9FB3-434C7DAF49F3}" srcId="{BD775959-02F5-4DB7-8EB4-C92C0031B62F}" destId="{1221D86A-637E-4E5D-8417-47A25120E88C}" srcOrd="6" destOrd="0" parTransId="{91893767-8D67-44A7-9439-5E253695A8DE}" sibTransId="{1ABA8A2D-B3AE-467C-9A3C-5148FD984129}"/>
    <dgm:cxn modelId="{F8A0F46D-C515-45D8-813F-4108E57D178A}" type="presOf" srcId="{F350AA06-3DF1-4FA7-A48F-511E05B2F94A}" destId="{F65AD994-20A4-4213-9204-36E651D82B36}" srcOrd="0" destOrd="0" presId="urn:microsoft.com/office/officeart/2005/8/layout/process1"/>
    <dgm:cxn modelId="{8FB85B4A-523E-4B7A-B8F1-A5F9CAFBC1C3}" type="presOf" srcId="{B327D3FC-638C-420C-83F6-E2DE3969E2E5}" destId="{28011C4E-F46C-4825-8AE2-F5145A14008C}" srcOrd="1" destOrd="0" presId="urn:microsoft.com/office/officeart/2005/8/layout/process1"/>
    <dgm:cxn modelId="{C7AF9907-B352-41C6-A05B-D74103106470}" srcId="{BD775959-02F5-4DB7-8EB4-C92C0031B62F}" destId="{FA385583-DE07-4D8A-9403-FCA64FE6D45A}" srcOrd="2" destOrd="0" parTransId="{333A40B2-D8C6-469B-9DFF-753DB9300B8C}" sibTransId="{AFDF6286-5EAC-4210-81A7-D9FD22749E0D}"/>
    <dgm:cxn modelId="{DB80ED11-6D08-4466-A982-541659A44CEB}" type="presOf" srcId="{0DB67FA4-DD46-46C9-B40E-03817BEB9A27}" destId="{1DEC3E07-511E-4C05-BBE5-3B476017C3DC}" srcOrd="0" destOrd="0" presId="urn:microsoft.com/office/officeart/2005/8/layout/process1"/>
    <dgm:cxn modelId="{64EC4819-1DB8-4D0D-B67D-89C43CFF5599}" type="presOf" srcId="{B327D3FC-638C-420C-83F6-E2DE3969E2E5}" destId="{503674A0-BBF1-44BC-A5D8-5425B69FB65A}" srcOrd="0" destOrd="0" presId="urn:microsoft.com/office/officeart/2005/8/layout/process1"/>
    <dgm:cxn modelId="{50EC16DF-244F-49B0-BC39-176144229AFD}" type="presOf" srcId="{AFDF6286-5EAC-4210-81A7-D9FD22749E0D}" destId="{314A2C2E-8F1B-4C8F-B686-4CBDBE5CA9F4}" srcOrd="0" destOrd="0" presId="urn:microsoft.com/office/officeart/2005/8/layout/process1"/>
    <dgm:cxn modelId="{43F9C7C9-DF86-4582-8163-F18CEE1778CA}" srcId="{BD775959-02F5-4DB7-8EB4-C92C0031B62F}" destId="{66014502-343C-4A4E-934A-499BD91526E0}" srcOrd="0" destOrd="0" parTransId="{7E059C3E-724B-4351-82F0-8AFA0A79A27C}" sibTransId="{5A71E790-80CC-4F7B-B7C1-2CAAB1A696E2}"/>
    <dgm:cxn modelId="{085BDC05-36E1-400E-91D3-6D0DB925DA6F}" srcId="{BD775959-02F5-4DB7-8EB4-C92C0031B62F}" destId="{062C6E8F-39EE-4638-AEB2-A54E2B297CC9}" srcOrd="4" destOrd="0" parTransId="{200305A2-9633-440F-AE7E-8CF12C9C6691}" sibTransId="{4EAE86D7-F5AE-44D2-98E3-6D11701B597C}"/>
    <dgm:cxn modelId="{73EBD2C4-B24C-4CAC-AA3A-9CBC3A498C4A}" type="presOf" srcId="{D2D8EDDE-A868-473C-AB5E-9B820266BC82}" destId="{40B38241-C535-48F4-87E1-ECF306F8AA7C}" srcOrd="0" destOrd="0" presId="urn:microsoft.com/office/officeart/2005/8/layout/process1"/>
    <dgm:cxn modelId="{EF1174B3-E94E-47BE-90D7-26A30B2230E6}" type="presOf" srcId="{AFDF6286-5EAC-4210-81A7-D9FD22749E0D}" destId="{9956ADCA-991D-4044-B7C0-84982AA8BFB7}" srcOrd="1" destOrd="0" presId="urn:microsoft.com/office/officeart/2005/8/layout/process1"/>
    <dgm:cxn modelId="{6EF7DD0E-7B6B-4185-8DFE-CD83C4ED58D2}" type="presOf" srcId="{5A71E790-80CC-4F7B-B7C1-2CAAB1A696E2}" destId="{C405FEC1-F1B3-45A7-8465-80E987E6EE7E}" srcOrd="1" destOrd="0" presId="urn:microsoft.com/office/officeart/2005/8/layout/process1"/>
    <dgm:cxn modelId="{24DA0891-05FC-4F0D-B7F4-6CFF21CE39CA}" type="presOf" srcId="{66014502-343C-4A4E-934A-499BD91526E0}" destId="{B264DB1D-E343-4EF2-8853-DD642E117E35}" srcOrd="0" destOrd="0" presId="urn:microsoft.com/office/officeart/2005/8/layout/process1"/>
    <dgm:cxn modelId="{B76D9018-E35A-4760-A841-BB987A70356D}" type="presOf" srcId="{F350AA06-3DF1-4FA7-A48F-511E05B2F94A}" destId="{667750DB-531C-416B-95F5-38BDCF4BA0F8}" srcOrd="1" destOrd="0" presId="urn:microsoft.com/office/officeart/2005/8/layout/process1"/>
    <dgm:cxn modelId="{D5139AC6-E66F-43DB-A083-3C0F8F069AED}" type="presOf" srcId="{D330721D-B080-4DCF-86F2-38499E8E6270}" destId="{A33A86AF-9441-441A-BA22-DE2B5DE66AB5}" srcOrd="0" destOrd="0" presId="urn:microsoft.com/office/officeart/2005/8/layout/process1"/>
    <dgm:cxn modelId="{73DB5AD3-4384-4749-97FF-977CE4E56B8A}" type="presOf" srcId="{4EAE86D7-F5AE-44D2-98E3-6D11701B597C}" destId="{E00210AC-9706-464E-B0B0-55CC28501A04}" srcOrd="0" destOrd="0" presId="urn:microsoft.com/office/officeart/2005/8/layout/process1"/>
    <dgm:cxn modelId="{CAE659AC-91E3-4AE0-8D3F-05CAF6795117}" type="presOf" srcId="{5A71E790-80CC-4F7B-B7C1-2CAAB1A696E2}" destId="{81C3D431-A855-4F1B-82A4-7BD7CB675E38}" srcOrd="0" destOrd="0" presId="urn:microsoft.com/office/officeart/2005/8/layout/process1"/>
    <dgm:cxn modelId="{8F3DB773-23EF-433B-8198-52D33016BB5E}" type="presOf" srcId="{BD775959-02F5-4DB7-8EB4-C92C0031B62F}" destId="{759FF351-4557-4372-9E72-639A766BE778}" srcOrd="0" destOrd="0" presId="urn:microsoft.com/office/officeart/2005/8/layout/process1"/>
    <dgm:cxn modelId="{6E46FDD1-232B-40F0-9DB9-10E90B3C5EDB}" srcId="{BD775959-02F5-4DB7-8EB4-C92C0031B62F}" destId="{0DB67FA4-DD46-46C9-B40E-03817BEB9A27}" srcOrd="3" destOrd="0" parTransId="{BA931FE7-8E54-4C0C-8028-8BEF494DC2A2}" sibTransId="{F350AA06-3DF1-4FA7-A48F-511E05B2F94A}"/>
    <dgm:cxn modelId="{49F787D2-830C-451A-B97E-F97E5EEF2850}" type="presOf" srcId="{1221D86A-637E-4E5D-8417-47A25120E88C}" destId="{4788A470-C825-4A70-AD1C-3C317847E15E}" srcOrd="0" destOrd="0" presId="urn:microsoft.com/office/officeart/2005/8/layout/process1"/>
    <dgm:cxn modelId="{8842B860-E573-4A3F-AEF5-BDA0FAC03EA4}" type="presOf" srcId="{FA385583-DE07-4D8A-9403-FCA64FE6D45A}" destId="{1B2459E1-2D06-4CD4-ADC2-3E7CE9FDF0B1}" srcOrd="0" destOrd="0" presId="urn:microsoft.com/office/officeart/2005/8/layout/process1"/>
    <dgm:cxn modelId="{1E172E59-5D3D-4781-A902-9110F8776CA4}" type="presOf" srcId="{062C6E8F-39EE-4638-AEB2-A54E2B297CC9}" destId="{17773DF6-85E3-4E19-943B-C27A5FAEDCB4}" srcOrd="0" destOrd="0" presId="urn:microsoft.com/office/officeart/2005/8/layout/process1"/>
    <dgm:cxn modelId="{3B2FB5CF-543D-489F-A83D-55BCEB3CC777}" type="presParOf" srcId="{759FF351-4557-4372-9E72-639A766BE778}" destId="{B264DB1D-E343-4EF2-8853-DD642E117E35}" srcOrd="0" destOrd="0" presId="urn:microsoft.com/office/officeart/2005/8/layout/process1"/>
    <dgm:cxn modelId="{B4CFC513-451E-432E-A80F-0D7D623AB3AD}" type="presParOf" srcId="{759FF351-4557-4372-9E72-639A766BE778}" destId="{81C3D431-A855-4F1B-82A4-7BD7CB675E38}" srcOrd="1" destOrd="0" presId="urn:microsoft.com/office/officeart/2005/8/layout/process1"/>
    <dgm:cxn modelId="{E464DF2A-C350-4BC8-A4B4-310D0623F372}" type="presParOf" srcId="{81C3D431-A855-4F1B-82A4-7BD7CB675E38}" destId="{C405FEC1-F1B3-45A7-8465-80E987E6EE7E}" srcOrd="0" destOrd="0" presId="urn:microsoft.com/office/officeart/2005/8/layout/process1"/>
    <dgm:cxn modelId="{936389F0-D338-4917-89FC-C1265F8182F5}" type="presParOf" srcId="{759FF351-4557-4372-9E72-639A766BE778}" destId="{6C52A212-C026-4EBF-9953-EF66BAF7F4B6}" srcOrd="2" destOrd="0" presId="urn:microsoft.com/office/officeart/2005/8/layout/process1"/>
    <dgm:cxn modelId="{48ED7A8A-2E7E-4030-9669-D208F1E8A47B}" type="presParOf" srcId="{759FF351-4557-4372-9E72-639A766BE778}" destId="{503674A0-BBF1-44BC-A5D8-5425B69FB65A}" srcOrd="3" destOrd="0" presId="urn:microsoft.com/office/officeart/2005/8/layout/process1"/>
    <dgm:cxn modelId="{7EB3DF5A-EC40-461C-96AC-0425F2C1D625}" type="presParOf" srcId="{503674A0-BBF1-44BC-A5D8-5425B69FB65A}" destId="{28011C4E-F46C-4825-8AE2-F5145A14008C}" srcOrd="0" destOrd="0" presId="urn:microsoft.com/office/officeart/2005/8/layout/process1"/>
    <dgm:cxn modelId="{770235AB-19E9-4197-8BBB-E9DE578AA1B0}" type="presParOf" srcId="{759FF351-4557-4372-9E72-639A766BE778}" destId="{1B2459E1-2D06-4CD4-ADC2-3E7CE9FDF0B1}" srcOrd="4" destOrd="0" presId="urn:microsoft.com/office/officeart/2005/8/layout/process1"/>
    <dgm:cxn modelId="{1AD75AF5-3ECF-475A-A70B-5A5035833218}" type="presParOf" srcId="{759FF351-4557-4372-9E72-639A766BE778}" destId="{314A2C2E-8F1B-4C8F-B686-4CBDBE5CA9F4}" srcOrd="5" destOrd="0" presId="urn:microsoft.com/office/officeart/2005/8/layout/process1"/>
    <dgm:cxn modelId="{B65E37FF-5B94-42D0-A6F1-7D876BB01DCB}" type="presParOf" srcId="{314A2C2E-8F1B-4C8F-B686-4CBDBE5CA9F4}" destId="{9956ADCA-991D-4044-B7C0-84982AA8BFB7}" srcOrd="0" destOrd="0" presId="urn:microsoft.com/office/officeart/2005/8/layout/process1"/>
    <dgm:cxn modelId="{270BF91A-7EFE-4AEB-AF58-5437A03D98C6}" type="presParOf" srcId="{759FF351-4557-4372-9E72-639A766BE778}" destId="{1DEC3E07-511E-4C05-BBE5-3B476017C3DC}" srcOrd="6" destOrd="0" presId="urn:microsoft.com/office/officeart/2005/8/layout/process1"/>
    <dgm:cxn modelId="{E91C6A36-B4A4-46C7-BC4E-7B3DD7BACF36}" type="presParOf" srcId="{759FF351-4557-4372-9E72-639A766BE778}" destId="{F65AD994-20A4-4213-9204-36E651D82B36}" srcOrd="7" destOrd="0" presId="urn:microsoft.com/office/officeart/2005/8/layout/process1"/>
    <dgm:cxn modelId="{534BBFE1-85EA-4FAD-9772-658535FEA715}" type="presParOf" srcId="{F65AD994-20A4-4213-9204-36E651D82B36}" destId="{667750DB-531C-416B-95F5-38BDCF4BA0F8}" srcOrd="0" destOrd="0" presId="urn:microsoft.com/office/officeart/2005/8/layout/process1"/>
    <dgm:cxn modelId="{67B83A71-3DED-48BA-B3AB-5789E3144A11}" type="presParOf" srcId="{759FF351-4557-4372-9E72-639A766BE778}" destId="{17773DF6-85E3-4E19-943B-C27A5FAEDCB4}" srcOrd="8" destOrd="0" presId="urn:microsoft.com/office/officeart/2005/8/layout/process1"/>
    <dgm:cxn modelId="{8EAF85FB-B12B-40F7-874E-2C088F0AB715}" type="presParOf" srcId="{759FF351-4557-4372-9E72-639A766BE778}" destId="{E00210AC-9706-464E-B0B0-55CC28501A04}" srcOrd="9" destOrd="0" presId="urn:microsoft.com/office/officeart/2005/8/layout/process1"/>
    <dgm:cxn modelId="{D5BB7118-6093-47E8-9923-C0D2A42415BA}" type="presParOf" srcId="{E00210AC-9706-464E-B0B0-55CC28501A04}" destId="{88EC0EF2-0516-4E97-AC97-35EB202528A2}" srcOrd="0" destOrd="0" presId="urn:microsoft.com/office/officeart/2005/8/layout/process1"/>
    <dgm:cxn modelId="{648D6155-5D63-4AEF-AE9D-650465608E7B}" type="presParOf" srcId="{759FF351-4557-4372-9E72-639A766BE778}" destId="{40B38241-C535-48F4-87E1-ECF306F8AA7C}" srcOrd="10" destOrd="0" presId="urn:microsoft.com/office/officeart/2005/8/layout/process1"/>
    <dgm:cxn modelId="{8F316B89-F2B6-4498-9B25-C1FFEA82C78F}" type="presParOf" srcId="{759FF351-4557-4372-9E72-639A766BE778}" destId="{A33A86AF-9441-441A-BA22-DE2B5DE66AB5}" srcOrd="11" destOrd="0" presId="urn:microsoft.com/office/officeart/2005/8/layout/process1"/>
    <dgm:cxn modelId="{C2E4B6B5-CB81-4BCF-8A7F-D869BFA6499A}" type="presParOf" srcId="{A33A86AF-9441-441A-BA22-DE2B5DE66AB5}" destId="{2FB021D2-77D8-4E60-A804-899554FA1B4F}" srcOrd="0" destOrd="0" presId="urn:microsoft.com/office/officeart/2005/8/layout/process1"/>
    <dgm:cxn modelId="{113EDD50-F83F-4A5B-BEA4-BA8E02349E00}" type="presParOf" srcId="{759FF351-4557-4372-9E72-639A766BE778}" destId="{4788A470-C825-4A70-AD1C-3C317847E15E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89AFA2-F7B9-4A56-B8C7-69394268ACA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75DA1-D36F-4A96-A94E-80A866C3FEFB}" type="pres">
      <dgm:prSet presAssocID="{5889AFA2-F7B9-4A56-B8C7-69394268ACA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46F8E05-A2AE-4E8C-A84E-D1CD24501FE0}" type="presOf" srcId="{5889AFA2-F7B9-4A56-B8C7-69394268ACA2}" destId="{CCB75DA1-D36F-4A96-A94E-80A866C3FEFB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89AFA2-F7B9-4A56-B8C7-69394268ACA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75DA1-D36F-4A96-A94E-80A866C3FEFB}" type="pres">
      <dgm:prSet presAssocID="{5889AFA2-F7B9-4A56-B8C7-69394268ACA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46F8E05-A2AE-4E8C-A84E-D1CD24501FE0}" type="presOf" srcId="{5889AFA2-F7B9-4A56-B8C7-69394268ACA2}" destId="{CCB75DA1-D36F-4A96-A94E-80A866C3FEFB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89AFA2-F7B9-4A56-B8C7-69394268ACA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75DA1-D36F-4A96-A94E-80A866C3FEFB}" type="pres">
      <dgm:prSet presAssocID="{5889AFA2-F7B9-4A56-B8C7-69394268ACA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46F8E05-A2AE-4E8C-A84E-D1CD24501FE0}" type="presOf" srcId="{5889AFA2-F7B9-4A56-B8C7-69394268ACA2}" destId="{CCB75DA1-D36F-4A96-A94E-80A866C3FEFB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89AFA2-F7B9-4A56-B8C7-69394268ACA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75DA1-D36F-4A96-A94E-80A866C3FEFB}" type="pres">
      <dgm:prSet presAssocID="{5889AFA2-F7B9-4A56-B8C7-69394268ACA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46F8E05-A2AE-4E8C-A84E-D1CD24501FE0}" type="presOf" srcId="{5889AFA2-F7B9-4A56-B8C7-69394268ACA2}" destId="{CCB75DA1-D36F-4A96-A94E-80A866C3FEFB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4748D-DE9A-4038-8957-46B314442F44}">
      <dsp:nvSpPr>
        <dsp:cNvPr id="0" name=""/>
        <dsp:cNvSpPr/>
      </dsp:nvSpPr>
      <dsp:spPr>
        <a:xfrm>
          <a:off x="23087" y="-12778"/>
          <a:ext cx="748146" cy="74814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0D43A-0A75-4E35-8F60-DBA878675119}">
      <dsp:nvSpPr>
        <dsp:cNvPr id="0" name=""/>
        <dsp:cNvSpPr/>
      </dsp:nvSpPr>
      <dsp:spPr>
        <a:xfrm>
          <a:off x="337067" y="0"/>
          <a:ext cx="8707120" cy="7481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baseline="0" smtClean="0">
              <a:solidFill>
                <a:srgbClr val="C00000"/>
              </a:solidFill>
            </a:rPr>
            <a:t>Tổng quan về nội dung nghiên cứu đề tài</a:t>
          </a:r>
          <a:endParaRPr lang="en-US" sz="3400" kern="1200">
            <a:solidFill>
              <a:srgbClr val="C00000"/>
            </a:solidFill>
          </a:endParaRPr>
        </a:p>
      </dsp:txBody>
      <dsp:txXfrm>
        <a:off x="337067" y="0"/>
        <a:ext cx="8707120" cy="748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4748D-DE9A-4038-8957-46B314442F44}">
      <dsp:nvSpPr>
        <dsp:cNvPr id="0" name=""/>
        <dsp:cNvSpPr/>
      </dsp:nvSpPr>
      <dsp:spPr>
        <a:xfrm>
          <a:off x="23087" y="-12778"/>
          <a:ext cx="748146" cy="74814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0D43A-0A75-4E35-8F60-DBA878675119}">
      <dsp:nvSpPr>
        <dsp:cNvPr id="0" name=""/>
        <dsp:cNvSpPr/>
      </dsp:nvSpPr>
      <dsp:spPr>
        <a:xfrm>
          <a:off x="374073" y="0"/>
          <a:ext cx="8568574" cy="7481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baseline="0" dirty="0" err="1" smtClean="0">
              <a:solidFill>
                <a:srgbClr val="C00000"/>
              </a:solidFill>
            </a:rPr>
            <a:t>Tổng</a:t>
          </a:r>
          <a:r>
            <a:rPr lang="en-US" sz="3400" kern="1200" baseline="0" dirty="0" smtClean="0">
              <a:solidFill>
                <a:srgbClr val="C00000"/>
              </a:solidFill>
            </a:rPr>
            <a:t> </a:t>
          </a:r>
          <a:r>
            <a:rPr lang="en-US" sz="3400" kern="1200" baseline="0" dirty="0" err="1" smtClean="0">
              <a:solidFill>
                <a:srgbClr val="C00000"/>
              </a:solidFill>
            </a:rPr>
            <a:t>quan</a:t>
          </a:r>
          <a:r>
            <a:rPr lang="en-US" sz="3400" kern="1200" baseline="0" dirty="0" smtClean="0">
              <a:solidFill>
                <a:srgbClr val="C00000"/>
              </a:solidFill>
            </a:rPr>
            <a:t> </a:t>
          </a:r>
          <a:r>
            <a:rPr lang="en-US" sz="3400" kern="1200" baseline="0" dirty="0" err="1" smtClean="0">
              <a:solidFill>
                <a:srgbClr val="C00000"/>
              </a:solidFill>
            </a:rPr>
            <a:t>về</a:t>
          </a:r>
          <a:r>
            <a:rPr lang="en-US" sz="3400" kern="1200" baseline="0" dirty="0" smtClean="0">
              <a:solidFill>
                <a:srgbClr val="C00000"/>
              </a:solidFill>
            </a:rPr>
            <a:t> </a:t>
          </a:r>
          <a:r>
            <a:rPr lang="en-US" sz="3400" kern="1200" baseline="0" dirty="0" err="1" smtClean="0">
              <a:solidFill>
                <a:srgbClr val="C00000"/>
              </a:solidFill>
            </a:rPr>
            <a:t>nội</a:t>
          </a:r>
          <a:r>
            <a:rPr lang="en-US" sz="3400" kern="1200" baseline="0" dirty="0" smtClean="0">
              <a:solidFill>
                <a:srgbClr val="C00000"/>
              </a:solidFill>
            </a:rPr>
            <a:t> dung </a:t>
          </a:r>
          <a:r>
            <a:rPr lang="en-US" sz="3400" kern="1200" baseline="0" dirty="0" err="1" smtClean="0">
              <a:solidFill>
                <a:srgbClr val="C00000"/>
              </a:solidFill>
            </a:rPr>
            <a:t>nghiên</a:t>
          </a:r>
          <a:r>
            <a:rPr lang="en-US" sz="3400" kern="1200" baseline="0" dirty="0" smtClean="0">
              <a:solidFill>
                <a:srgbClr val="C00000"/>
              </a:solidFill>
            </a:rPr>
            <a:t> </a:t>
          </a:r>
          <a:r>
            <a:rPr lang="en-US" sz="3400" kern="1200" baseline="0" dirty="0" err="1" smtClean="0">
              <a:solidFill>
                <a:srgbClr val="C00000"/>
              </a:solidFill>
            </a:rPr>
            <a:t>cứu</a:t>
          </a:r>
          <a:r>
            <a:rPr lang="en-US" sz="3400" kern="1200" baseline="0" dirty="0" smtClean="0">
              <a:solidFill>
                <a:srgbClr val="C00000"/>
              </a:solidFill>
            </a:rPr>
            <a:t> </a:t>
          </a:r>
          <a:r>
            <a:rPr lang="en-US" sz="3400" kern="1200" baseline="0" dirty="0" err="1" smtClean="0">
              <a:solidFill>
                <a:srgbClr val="C00000"/>
              </a:solidFill>
            </a:rPr>
            <a:t>đề</a:t>
          </a:r>
          <a:r>
            <a:rPr lang="en-US" sz="3400" kern="1200" baseline="0" dirty="0" smtClean="0">
              <a:solidFill>
                <a:srgbClr val="C00000"/>
              </a:solidFill>
            </a:rPr>
            <a:t> </a:t>
          </a:r>
          <a:r>
            <a:rPr lang="en-US" sz="3400" kern="1200" baseline="0" dirty="0" err="1" smtClean="0">
              <a:solidFill>
                <a:srgbClr val="C00000"/>
              </a:solidFill>
            </a:rPr>
            <a:t>tài</a:t>
          </a:r>
          <a:endParaRPr lang="en-US" sz="3400" kern="1200" dirty="0">
            <a:solidFill>
              <a:srgbClr val="C00000"/>
            </a:solidFill>
          </a:endParaRPr>
        </a:p>
      </dsp:txBody>
      <dsp:txXfrm>
        <a:off x="374073" y="0"/>
        <a:ext cx="8568574" cy="748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4DB1D-E343-4EF2-8853-DD642E117E35}">
      <dsp:nvSpPr>
        <dsp:cNvPr id="0" name=""/>
        <dsp:cNvSpPr/>
      </dsp:nvSpPr>
      <dsp:spPr>
        <a:xfrm>
          <a:off x="2651" y="1906782"/>
          <a:ext cx="964124" cy="6598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Đọc</a:t>
          </a: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977" y="1926108"/>
        <a:ext cx="925472" cy="621171"/>
      </dsp:txXfrm>
    </dsp:sp>
    <dsp:sp modelId="{81C3D431-A855-4F1B-82A4-7BD7CB675E38}">
      <dsp:nvSpPr>
        <dsp:cNvPr id="0" name=""/>
        <dsp:cNvSpPr/>
      </dsp:nvSpPr>
      <dsp:spPr>
        <a:xfrm>
          <a:off x="1063189" y="2117142"/>
          <a:ext cx="204394" cy="2391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63189" y="2164962"/>
        <a:ext cx="143076" cy="143462"/>
      </dsp:txXfrm>
    </dsp:sp>
    <dsp:sp modelId="{6C52A212-C026-4EBF-9953-EF66BAF7F4B6}">
      <dsp:nvSpPr>
        <dsp:cNvPr id="0" name=""/>
        <dsp:cNvSpPr/>
      </dsp:nvSpPr>
      <dsp:spPr>
        <a:xfrm>
          <a:off x="1352426" y="1906782"/>
          <a:ext cx="964124" cy="6598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mịn</a:t>
          </a: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71752" y="1926108"/>
        <a:ext cx="925472" cy="621171"/>
      </dsp:txXfrm>
    </dsp:sp>
    <dsp:sp modelId="{503674A0-BBF1-44BC-A5D8-5425B69FB65A}">
      <dsp:nvSpPr>
        <dsp:cNvPr id="0" name=""/>
        <dsp:cNvSpPr/>
      </dsp:nvSpPr>
      <dsp:spPr>
        <a:xfrm>
          <a:off x="2412964" y="2117142"/>
          <a:ext cx="204394" cy="2391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412964" y="2164962"/>
        <a:ext cx="143076" cy="143462"/>
      </dsp:txXfrm>
    </dsp:sp>
    <dsp:sp modelId="{1B2459E1-2D06-4CD4-ADC2-3E7CE9FDF0B1}">
      <dsp:nvSpPr>
        <dsp:cNvPr id="0" name=""/>
        <dsp:cNvSpPr/>
      </dsp:nvSpPr>
      <dsp:spPr>
        <a:xfrm>
          <a:off x="2702201" y="1906782"/>
          <a:ext cx="1249264" cy="6598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Biến đổi gradient</a:t>
          </a:r>
        </a:p>
      </dsp:txBody>
      <dsp:txXfrm>
        <a:off x="2721527" y="1926108"/>
        <a:ext cx="1210612" cy="621171"/>
      </dsp:txXfrm>
    </dsp:sp>
    <dsp:sp modelId="{314A2C2E-8F1B-4C8F-B686-4CBDBE5CA9F4}">
      <dsp:nvSpPr>
        <dsp:cNvPr id="0" name=""/>
        <dsp:cNvSpPr/>
      </dsp:nvSpPr>
      <dsp:spPr>
        <a:xfrm>
          <a:off x="4047879" y="2117142"/>
          <a:ext cx="204394" cy="2391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47879" y="2164962"/>
        <a:ext cx="143076" cy="143462"/>
      </dsp:txXfrm>
    </dsp:sp>
    <dsp:sp modelId="{1DEC3E07-511E-4C05-BBE5-3B476017C3DC}">
      <dsp:nvSpPr>
        <dsp:cNvPr id="0" name=""/>
        <dsp:cNvSpPr/>
      </dsp:nvSpPr>
      <dsp:spPr>
        <a:xfrm>
          <a:off x="4337116" y="1906782"/>
          <a:ext cx="964124" cy="6598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Đánh dấu đối tượng bên trong</a:t>
          </a:r>
        </a:p>
      </dsp:txBody>
      <dsp:txXfrm>
        <a:off x="4356442" y="1926108"/>
        <a:ext cx="925472" cy="621171"/>
      </dsp:txXfrm>
    </dsp:sp>
    <dsp:sp modelId="{F65AD994-20A4-4213-9204-36E651D82B36}">
      <dsp:nvSpPr>
        <dsp:cNvPr id="0" name=""/>
        <dsp:cNvSpPr/>
      </dsp:nvSpPr>
      <dsp:spPr>
        <a:xfrm>
          <a:off x="5397654" y="2117142"/>
          <a:ext cx="204394" cy="2391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397654" y="2164962"/>
        <a:ext cx="143076" cy="143462"/>
      </dsp:txXfrm>
    </dsp:sp>
    <dsp:sp modelId="{17773DF6-85E3-4E19-943B-C27A5FAEDCB4}">
      <dsp:nvSpPr>
        <dsp:cNvPr id="0" name=""/>
        <dsp:cNvSpPr/>
      </dsp:nvSpPr>
      <dsp:spPr>
        <a:xfrm>
          <a:off x="5686891" y="1906782"/>
          <a:ext cx="964124" cy="6598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Đánh dấu đối tượng bên ngoài</a:t>
          </a:r>
        </a:p>
      </dsp:txBody>
      <dsp:txXfrm>
        <a:off x="5706217" y="1926108"/>
        <a:ext cx="925472" cy="621171"/>
      </dsp:txXfrm>
    </dsp:sp>
    <dsp:sp modelId="{E00210AC-9706-464E-B0B0-55CC28501A04}">
      <dsp:nvSpPr>
        <dsp:cNvPr id="0" name=""/>
        <dsp:cNvSpPr/>
      </dsp:nvSpPr>
      <dsp:spPr>
        <a:xfrm>
          <a:off x="6747429" y="2117142"/>
          <a:ext cx="204394" cy="2391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747429" y="2164962"/>
        <a:ext cx="143076" cy="143462"/>
      </dsp:txXfrm>
    </dsp:sp>
    <dsp:sp modelId="{40B38241-C535-48F4-87E1-ECF306F8AA7C}">
      <dsp:nvSpPr>
        <dsp:cNvPr id="0" name=""/>
        <dsp:cNvSpPr/>
      </dsp:nvSpPr>
      <dsp:spPr>
        <a:xfrm>
          <a:off x="7036666" y="1906782"/>
          <a:ext cx="1570694" cy="6598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Biến đổi watershed</a:t>
          </a:r>
        </a:p>
      </dsp:txBody>
      <dsp:txXfrm>
        <a:off x="7055992" y="1926108"/>
        <a:ext cx="1532042" cy="621171"/>
      </dsp:txXfrm>
    </dsp:sp>
    <dsp:sp modelId="{A33A86AF-9441-441A-BA22-DE2B5DE66AB5}">
      <dsp:nvSpPr>
        <dsp:cNvPr id="0" name=""/>
        <dsp:cNvSpPr/>
      </dsp:nvSpPr>
      <dsp:spPr>
        <a:xfrm>
          <a:off x="8703773" y="2117142"/>
          <a:ext cx="204394" cy="2391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8703773" y="2164962"/>
        <a:ext cx="143076" cy="143462"/>
      </dsp:txXfrm>
    </dsp:sp>
    <dsp:sp modelId="{4788A470-C825-4A70-AD1C-3C317847E15E}">
      <dsp:nvSpPr>
        <dsp:cNvPr id="0" name=""/>
        <dsp:cNvSpPr/>
      </dsp:nvSpPr>
      <dsp:spPr>
        <a:xfrm>
          <a:off x="8993011" y="1906782"/>
          <a:ext cx="964124" cy="6598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Kết quả</a:t>
          </a:r>
        </a:p>
      </dsp:txBody>
      <dsp:txXfrm>
        <a:off x="9012337" y="1926108"/>
        <a:ext cx="925472" cy="621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99353-C016-4C2F-B86C-0ED7CB343A5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392F2-4D80-45AF-85C8-A08FE4D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8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sdfsmdnfbsdnfbn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392F2-4D80-45AF-85C8-A08FE4DF48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0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2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0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5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1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2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0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4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oleObject" Target="../embeddings/oleObject1.bin"/><Relationship Id="rId1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loblib4u.files.wordpress.com/2013/02/t21.jpg" TargetMode="External"/><Relationship Id="rId13" Type="http://schemas.openxmlformats.org/officeDocument/2006/relationships/comments" Target="../comments/comment1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6.xml"/><Relationship Id="rId11" Type="http://schemas.openxmlformats.org/officeDocument/2006/relationships/oleObject" Target="../embeddings/oleObject5.bin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6877" y="1342679"/>
            <a:ext cx="9624175" cy="1626796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KHÓA LUẬN TỐT NGHIỆP</a:t>
            </a:r>
            <a:br>
              <a:rPr lang="en-US" sz="3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40" y="4548336"/>
            <a:ext cx="7667660" cy="2035882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Gvhd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VÕ QUANG HOÀNG KHANG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DHKHMT12A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1: NGUYỄN THÀNH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lUÂN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2: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TRẦN NGUYỄN TUẤN LỘC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45786" y="52715"/>
            <a:ext cx="7617040" cy="156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BỘ CÔNG 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</a:p>
          <a:p>
            <a:pPr algn="ctr">
              <a:lnSpc>
                <a:spcPct val="150000"/>
              </a:lnSpc>
            </a:pP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TP HCM</a:t>
            </a:r>
          </a:p>
          <a:p>
            <a:pPr algn="ctr">
              <a:lnSpc>
                <a:spcPct val="150000"/>
              </a:lnSpc>
            </a:pP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813" y="2156077"/>
            <a:ext cx="10599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Watershed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MRI 3D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61252" y="251231"/>
            <a:ext cx="2709800" cy="1091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2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8577" y="1742577"/>
            <a:ext cx="8784131" cy="1827938"/>
          </a:xfrm>
        </p:spPr>
        <p:txBody>
          <a:bodyPr>
            <a:noAutofit/>
          </a:bodyPr>
          <a:lstStyle/>
          <a:p>
            <a:r>
              <a:rPr lang="en-US" sz="2600" dirty="0"/>
              <a:t>Watershed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hiểu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cách</a:t>
            </a:r>
            <a:r>
              <a:rPr lang="en-US" sz="2600" dirty="0"/>
              <a:t> </a:t>
            </a:r>
            <a:r>
              <a:rPr lang="en-US" sz="2600" dirty="0" err="1"/>
              <a:t>đơn</a:t>
            </a:r>
            <a:r>
              <a:rPr lang="en-US" sz="2600" dirty="0"/>
              <a:t> </a:t>
            </a:r>
            <a:r>
              <a:rPr lang="en-US" sz="2600" dirty="0" err="1"/>
              <a:t>giản</a:t>
            </a:r>
            <a:r>
              <a:rPr lang="en-US" sz="2600" dirty="0"/>
              <a:t> </a:t>
            </a:r>
            <a:r>
              <a:rPr lang="en-US" sz="2600" dirty="0" err="1"/>
              <a:t>thì</a:t>
            </a:r>
            <a:r>
              <a:rPr lang="en-US" sz="2600" dirty="0"/>
              <a:t> watershed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vùng</a:t>
            </a:r>
            <a:r>
              <a:rPr lang="en-US" sz="2600" dirty="0"/>
              <a:t> </a:t>
            </a:r>
            <a:r>
              <a:rPr lang="en-US" sz="2600" dirty="0" err="1"/>
              <a:t>đất</a:t>
            </a:r>
            <a:r>
              <a:rPr lang="en-US" sz="2600" dirty="0"/>
              <a:t> </a:t>
            </a:r>
            <a:r>
              <a:rPr lang="en-US" sz="2600" dirty="0" err="1"/>
              <a:t>cao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qua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nước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đổ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sông</a:t>
            </a:r>
            <a:r>
              <a:rPr lang="en-US" sz="2600" dirty="0"/>
              <a:t> </a:t>
            </a:r>
            <a:r>
              <a:rPr lang="en-US" sz="2600" dirty="0" err="1"/>
              <a:t>hoặc</a:t>
            </a:r>
            <a:r>
              <a:rPr lang="en-US" sz="2600" dirty="0"/>
              <a:t> </a:t>
            </a:r>
            <a:r>
              <a:rPr lang="en-US" sz="2600" dirty="0" err="1"/>
              <a:t>rạch</a:t>
            </a:r>
            <a:r>
              <a:rPr lang="en-US" sz="2600" dirty="0"/>
              <a:t>.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định</a:t>
            </a:r>
            <a:r>
              <a:rPr lang="en-US" sz="2600" dirty="0"/>
              <a:t> </a:t>
            </a:r>
            <a:r>
              <a:rPr lang="en-US" sz="2600" dirty="0" err="1"/>
              <a:t>nghĩa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watershed:</a:t>
            </a:r>
          </a:p>
          <a:p>
            <a:pPr lvl="0"/>
            <a:r>
              <a:rPr lang="en-US" sz="2600" dirty="0" err="1"/>
              <a:t>Vùng</a:t>
            </a:r>
            <a:r>
              <a:rPr lang="en-US" sz="2600" dirty="0"/>
              <a:t> </a:t>
            </a:r>
            <a:r>
              <a:rPr lang="en-US" sz="2600" dirty="0" err="1"/>
              <a:t>chứa</a:t>
            </a:r>
            <a:r>
              <a:rPr lang="en-US" sz="2600" dirty="0"/>
              <a:t> </a:t>
            </a:r>
            <a:r>
              <a:rPr lang="en-US" sz="2600" dirty="0" err="1"/>
              <a:t>nước</a:t>
            </a:r>
            <a:r>
              <a:rPr lang="en-US" sz="2600" dirty="0"/>
              <a:t> (catchment basin)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Mỗi</a:t>
            </a:r>
            <a:r>
              <a:rPr lang="en-US" sz="2600" dirty="0"/>
              <a:t> catchment basin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M </a:t>
            </a:r>
            <a:r>
              <a:rPr lang="en-US" sz="2600" dirty="0" err="1"/>
              <a:t>nhỏ</a:t>
            </a:r>
            <a:r>
              <a:rPr lang="en-US" sz="2600" dirty="0"/>
              <a:t> </a:t>
            </a:r>
            <a:r>
              <a:rPr lang="en-US" sz="2600" dirty="0" err="1"/>
              <a:t>nhất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M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tập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pixel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endParaRPr lang="en-US" sz="2600" dirty="0"/>
          </a:p>
          <a:p>
            <a:pPr lvl="0"/>
            <a:r>
              <a:rPr lang="en-US" sz="2600" dirty="0" err="1"/>
              <a:t>Đặp</a:t>
            </a:r>
            <a:r>
              <a:rPr lang="en-US" sz="2600" dirty="0"/>
              <a:t> </a:t>
            </a:r>
            <a:r>
              <a:rPr lang="en-US" sz="2600" dirty="0" err="1"/>
              <a:t>ngăn</a:t>
            </a:r>
            <a:r>
              <a:rPr lang="en-US" sz="2600" dirty="0"/>
              <a:t> </a:t>
            </a:r>
            <a:r>
              <a:rPr lang="en-US" sz="2600" dirty="0" err="1"/>
              <a:t>nước</a:t>
            </a:r>
            <a:r>
              <a:rPr lang="en-US" sz="2600" dirty="0"/>
              <a:t>(dams)/ ridge lines / watershed 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Tập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pixel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nhiệu</a:t>
            </a:r>
            <a:r>
              <a:rPr lang="en-US" sz="2600" dirty="0"/>
              <a:t> </a:t>
            </a:r>
            <a:r>
              <a:rPr lang="en-US" sz="2600" dirty="0" err="1"/>
              <a:t>vụ</a:t>
            </a:r>
            <a:r>
              <a:rPr lang="en-US" sz="2600" dirty="0"/>
              <a:t> </a:t>
            </a:r>
            <a:r>
              <a:rPr lang="en-US" sz="2600" dirty="0" err="1"/>
              <a:t>ngăn</a:t>
            </a:r>
            <a:r>
              <a:rPr lang="en-US" sz="2600" dirty="0"/>
              <a:t> </a:t>
            </a:r>
            <a:r>
              <a:rPr lang="en-US" sz="2600" dirty="0" err="1"/>
              <a:t>cách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catchment basin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9825" y="214732"/>
            <a:ext cx="4193310" cy="852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smtClean="0">
                <a:solidFill>
                  <a:schemeClr val="tx1"/>
                </a:solidFill>
              </a:rPr>
              <a:t>Cơ sở lý thuyết</a:t>
            </a: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8198" y="1066991"/>
            <a:ext cx="4377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/>
              <a:t>Thuật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toán</a:t>
            </a:r>
            <a:r>
              <a:rPr lang="en-US" sz="2600" b="1" dirty="0" smtClean="0"/>
              <a:t> Watershed</a:t>
            </a:r>
            <a:endParaRPr lang="en-US" sz="2600" b="1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5860869" y="2481362"/>
            <a:ext cx="5634446" cy="148916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8577" y="1819072"/>
            <a:ext cx="11405412" cy="4433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err="1">
                <a:solidFill>
                  <a:schemeClr val="tx1"/>
                </a:solidFill>
              </a:rPr>
              <a:t>Thuật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toán</a:t>
            </a:r>
            <a:r>
              <a:rPr lang="en-US" sz="2600" dirty="0">
                <a:solidFill>
                  <a:schemeClr val="tx1"/>
                </a:solidFill>
              </a:rPr>
              <a:t> Watershed </a:t>
            </a:r>
            <a:r>
              <a:rPr lang="en-US" sz="2600" dirty="0" err="1">
                <a:solidFill>
                  <a:schemeClr val="tx1"/>
                </a:solidFill>
              </a:rPr>
              <a:t>được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phát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triển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theo</a:t>
            </a:r>
            <a:r>
              <a:rPr lang="en-US" sz="2600" dirty="0">
                <a:solidFill>
                  <a:schemeClr val="tx1"/>
                </a:solidFill>
              </a:rPr>
              <a:t> 2 </a:t>
            </a:r>
            <a:r>
              <a:rPr lang="en-US" sz="2600" dirty="0" err="1">
                <a:solidFill>
                  <a:schemeClr val="tx1"/>
                </a:solidFill>
              </a:rPr>
              <a:t>hướng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Watershed transform: </a:t>
            </a:r>
            <a:r>
              <a:rPr lang="en-US" sz="2600" dirty="0" err="1">
                <a:solidFill>
                  <a:schemeClr val="tx1"/>
                </a:solidFill>
              </a:rPr>
              <a:t>phương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pháp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biến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đổi</a:t>
            </a:r>
            <a:r>
              <a:rPr lang="en-US" sz="2600" dirty="0">
                <a:solidFill>
                  <a:schemeClr val="tx1"/>
                </a:solidFill>
              </a:rPr>
              <a:t> watershed </a:t>
            </a:r>
            <a:r>
              <a:rPr lang="en-US" sz="2600" dirty="0" err="1">
                <a:solidFill>
                  <a:schemeClr val="tx1"/>
                </a:solidFill>
              </a:rPr>
              <a:t>cổ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điển</a:t>
            </a:r>
            <a:endParaRPr lang="en-US" sz="2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Marker-controlled watershed </a:t>
            </a:r>
            <a:r>
              <a:rPr lang="en-US" sz="2600" dirty="0" err="1">
                <a:solidFill>
                  <a:schemeClr val="tx1"/>
                </a:solidFill>
              </a:rPr>
              <a:t>là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cải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tiến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của</a:t>
            </a:r>
            <a:r>
              <a:rPr lang="en-US" sz="2600" dirty="0">
                <a:solidFill>
                  <a:schemeClr val="tx1"/>
                </a:solidFill>
              </a:rPr>
              <a:t> watershed </a:t>
            </a:r>
            <a:r>
              <a:rPr lang="en-US" sz="2600" dirty="0" err="1">
                <a:solidFill>
                  <a:schemeClr val="tx1"/>
                </a:solidFill>
              </a:rPr>
              <a:t>tranform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biến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đổi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lưu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vực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bằng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cách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làm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ngập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bề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mặt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từ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bộ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đánh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dấu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được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xác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định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từ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trước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đó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9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857" y="2787606"/>
            <a:ext cx="9406515" cy="1827938"/>
          </a:xfrm>
        </p:spPr>
        <p:txBody>
          <a:bodyPr>
            <a:no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Có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nhiều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phương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pháp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mô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tả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thuật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toán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biến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đổi</a:t>
            </a:r>
            <a:r>
              <a:rPr lang="en-US" sz="2600" dirty="0">
                <a:solidFill>
                  <a:schemeClr val="tx1"/>
                </a:solidFill>
              </a:rPr>
              <a:t> watershed. 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cái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dựa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trên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mô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phỏng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và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dựa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trên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các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đường</a:t>
            </a:r>
            <a:r>
              <a:rPr lang="en-US" sz="2600" dirty="0">
                <a:solidFill>
                  <a:schemeClr val="tx1"/>
                </a:solidFill>
              </a:rPr>
              <a:t> chi </a:t>
            </a:r>
            <a:r>
              <a:rPr lang="en-US" sz="2600" dirty="0" err="1">
                <a:solidFill>
                  <a:schemeClr val="tx1"/>
                </a:solidFill>
              </a:rPr>
              <a:t>phí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ngắn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nhất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Biến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đổi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lưu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vực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cổ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điển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được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khi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các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điểm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đánh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dấu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là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các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cực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tiểu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khu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vực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của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hình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9825" y="214732"/>
            <a:ext cx="4193310" cy="852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smtClean="0">
                <a:solidFill>
                  <a:schemeClr val="tx1"/>
                </a:solidFill>
              </a:rPr>
              <a:t>Cơ sở lý thuyết</a:t>
            </a: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8198" y="1066991"/>
            <a:ext cx="4377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/>
              <a:t>Thuật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toán</a:t>
            </a:r>
            <a:r>
              <a:rPr lang="en-US" sz="2600" b="1" dirty="0" smtClean="0"/>
              <a:t> Watershed</a:t>
            </a:r>
            <a:endParaRPr lang="en-US" sz="2600" b="1" dirty="0"/>
          </a:p>
        </p:txBody>
      </p:sp>
      <p:sp>
        <p:nvSpPr>
          <p:cNvPr id="4" name="Rectangle 3"/>
          <p:cNvSpPr/>
          <p:nvPr/>
        </p:nvSpPr>
        <p:spPr>
          <a:xfrm>
            <a:off x="644434" y="2037806"/>
            <a:ext cx="5251269" cy="396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err="1">
                <a:solidFill>
                  <a:schemeClr val="tx1"/>
                </a:solidFill>
              </a:rPr>
              <a:t>Mô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tả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biến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đổi</a:t>
            </a:r>
            <a:r>
              <a:rPr lang="en-US" sz="2600" dirty="0">
                <a:solidFill>
                  <a:schemeClr val="tx1"/>
                </a:solidFill>
              </a:rPr>
              <a:t> Watershed </a:t>
            </a:r>
            <a:r>
              <a:rPr lang="en-US" sz="2600" dirty="0" err="1">
                <a:solidFill>
                  <a:schemeClr val="tx1"/>
                </a:solidFill>
              </a:rPr>
              <a:t>dựa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trên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mô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hình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mô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phỏng</a:t>
            </a:r>
            <a:endParaRPr lang="en-US" sz="26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</a:t>
            </a:r>
            <a:r>
              <a:rPr lang="en-US" sz="2600" baseline="-25000" dirty="0">
                <a:solidFill>
                  <a:schemeClr val="tx1"/>
                </a:solidFill>
              </a:rPr>
              <a:t>1</a:t>
            </a:r>
            <a:r>
              <a:rPr lang="en-US" sz="2600" dirty="0">
                <a:solidFill>
                  <a:schemeClr val="tx1"/>
                </a:solidFill>
              </a:rPr>
              <a:t>, M</a:t>
            </a:r>
            <a:r>
              <a:rPr lang="en-US" sz="2600" baseline="-25000" dirty="0">
                <a:solidFill>
                  <a:schemeClr val="tx1"/>
                </a:solidFill>
              </a:rPr>
              <a:t>2</a:t>
            </a:r>
            <a:r>
              <a:rPr lang="en-US" sz="2600" dirty="0">
                <a:solidFill>
                  <a:schemeClr val="tx1"/>
                </a:solidFill>
              </a:rPr>
              <a:t>, ..., M</a:t>
            </a:r>
            <a:r>
              <a:rPr lang="en-US" sz="2600" baseline="-25000" dirty="0">
                <a:solidFill>
                  <a:schemeClr val="tx1"/>
                </a:solidFill>
              </a:rPr>
              <a:t>R</a:t>
            </a:r>
            <a:r>
              <a:rPr lang="en-US" sz="2600" dirty="0">
                <a:solidFill>
                  <a:schemeClr val="tx1"/>
                </a:solidFill>
              </a:rPr>
              <a:t>: </a:t>
            </a:r>
            <a:r>
              <a:rPr lang="en-US" sz="2600" dirty="0" err="1">
                <a:solidFill>
                  <a:schemeClr val="tx1"/>
                </a:solidFill>
              </a:rPr>
              <a:t>các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cực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tiểu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địa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phương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của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>
                <a:solidFill>
                  <a:schemeClr val="tx1"/>
                </a:solidFill>
              </a:rPr>
              <a:t> (gradient) g(</a:t>
            </a:r>
            <a:r>
              <a:rPr lang="en-US" sz="2600" dirty="0" err="1">
                <a:solidFill>
                  <a:schemeClr val="tx1"/>
                </a:solidFill>
              </a:rPr>
              <a:t>x,y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C(</a:t>
            </a:r>
            <a:r>
              <a:rPr lang="en-US" sz="2600" dirty="0" err="1">
                <a:solidFill>
                  <a:schemeClr val="tx1"/>
                </a:solidFill>
              </a:rPr>
              <a:t>M</a:t>
            </a:r>
            <a:r>
              <a:rPr lang="en-US" sz="2600" baseline="-250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): </a:t>
            </a:r>
            <a:r>
              <a:rPr lang="en-US" sz="2600" dirty="0" err="1">
                <a:solidFill>
                  <a:schemeClr val="tx1"/>
                </a:solidFill>
              </a:rPr>
              <a:t>tập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các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điểm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thuộc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về</a:t>
            </a:r>
            <a:r>
              <a:rPr lang="en-US" sz="2600" dirty="0">
                <a:solidFill>
                  <a:schemeClr val="tx1"/>
                </a:solidFill>
              </a:rPr>
              <a:t> catchment basin </a:t>
            </a:r>
            <a:r>
              <a:rPr lang="en-US" sz="2600" dirty="0" err="1">
                <a:solidFill>
                  <a:schemeClr val="tx1"/>
                </a:solidFill>
              </a:rPr>
              <a:t>kết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hợp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với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cực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tiểu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</a:t>
            </a:r>
            <a:r>
              <a:rPr lang="en-US" sz="2600" baseline="-25000" dirty="0" err="1">
                <a:solidFill>
                  <a:schemeClr val="tx1"/>
                </a:solidFill>
              </a:rPr>
              <a:t>i</a:t>
            </a:r>
            <a:r>
              <a:rPr lang="en-US" sz="2600" baseline="-25000" dirty="0">
                <a:solidFill>
                  <a:schemeClr val="tx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T[n]: </a:t>
            </a:r>
            <a:r>
              <a:rPr lang="en-US" sz="2600" dirty="0" err="1">
                <a:solidFill>
                  <a:schemeClr val="tx1"/>
                </a:solidFill>
              </a:rPr>
              <a:t>tập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các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điểm</a:t>
            </a:r>
            <a:r>
              <a:rPr lang="en-US" sz="2600" dirty="0">
                <a:solidFill>
                  <a:schemeClr val="tx1"/>
                </a:solidFill>
              </a:rPr>
              <a:t> (</a:t>
            </a:r>
            <a:r>
              <a:rPr lang="en-US" sz="2600" dirty="0" err="1">
                <a:solidFill>
                  <a:schemeClr val="tx1"/>
                </a:solidFill>
              </a:rPr>
              <a:t>s,t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r>
              <a:rPr lang="en-US" sz="2600" dirty="0" err="1">
                <a:solidFill>
                  <a:schemeClr val="tx1"/>
                </a:solidFill>
              </a:rPr>
              <a:t>sao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cho</a:t>
            </a:r>
            <a:r>
              <a:rPr lang="en-US" sz="2600" dirty="0">
                <a:solidFill>
                  <a:schemeClr val="tx1"/>
                </a:solidFill>
              </a:rPr>
              <a:t> g(</a:t>
            </a:r>
            <a:r>
              <a:rPr lang="en-US" sz="2600" dirty="0" err="1">
                <a:solidFill>
                  <a:schemeClr val="tx1"/>
                </a:solidFill>
              </a:rPr>
              <a:t>s,t</a:t>
            </a:r>
            <a:r>
              <a:rPr lang="en-US" sz="2600" dirty="0">
                <a:solidFill>
                  <a:schemeClr val="tx1"/>
                </a:solidFill>
              </a:rPr>
              <a:t>)&lt;n. g(</a:t>
            </a:r>
            <a:r>
              <a:rPr lang="en-US" sz="2600" dirty="0" err="1">
                <a:solidFill>
                  <a:schemeClr val="tx1"/>
                </a:solidFill>
              </a:rPr>
              <a:t>s,t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r>
              <a:rPr lang="en-US" sz="2600" dirty="0" err="1">
                <a:solidFill>
                  <a:schemeClr val="tx1"/>
                </a:solidFill>
              </a:rPr>
              <a:t>là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cường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độ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95703" y="2132988"/>
            <a:ext cx="5390966" cy="3815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4434" y="2037806"/>
                <a:ext cx="5434149" cy="42149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C </a:t>
                </a:r>
                <a:r>
                  <a:rPr lang="en-US" sz="2600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catchment</a:t>
                </a:r>
                <a:r>
                  <a:rPr lang="en-US" sz="2600" dirty="0">
                    <a:solidFill>
                      <a:schemeClr val="tx1"/>
                    </a:solidFill>
                  </a:rPr>
                  <a:t> (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6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600" dirty="0">
                    <a:solidFill>
                      <a:schemeClr val="tx1"/>
                    </a:solidFill>
                  </a:rPr>
                  <a:t>):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tập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600" dirty="0">
                    <a:solidFill>
                      <a:schemeClr val="tx1"/>
                    </a:solidFill>
                  </a:rPr>
                  <a:t> pixel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thuộc</a:t>
                </a:r>
                <a:r>
                  <a:rPr lang="en-US" sz="2600" dirty="0">
                    <a:solidFill>
                      <a:schemeClr val="tx1"/>
                    </a:solidFill>
                  </a:rPr>
                  <a:t> basin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kết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cực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tiểu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6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6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tại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mức</a:t>
                </a:r>
                <a:r>
                  <a:rPr lang="en-US" sz="2600" dirty="0">
                    <a:solidFill>
                      <a:schemeClr val="tx1"/>
                    </a:solidFill>
                  </a:rPr>
                  <a:t> n. 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tx1"/>
                    </a:solidFill>
                  </a:rPr>
                  <a:t> 		C</a:t>
                </a:r>
                <a:r>
                  <a:rPr lang="en-US" sz="2600" baseline="-25000" dirty="0">
                    <a:solidFill>
                      <a:schemeClr val="tx1"/>
                    </a:solidFill>
                  </a:rPr>
                  <a:t>n</a:t>
                </a:r>
                <a:r>
                  <a:rPr lang="en-US" sz="2600" dirty="0">
                    <a:solidFill>
                      <a:schemeClr val="tx1"/>
                    </a:solidFill>
                  </a:rPr>
                  <a:t>(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6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600" dirty="0">
                    <a:solidFill>
                      <a:schemeClr val="tx1"/>
                    </a:solidFill>
                  </a:rPr>
                  <a:t>)= C(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6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600" dirty="0">
                    <a:solidFill>
                      <a:schemeClr val="tx1"/>
                    </a:solidFill>
                  </a:rPr>
                  <a:t>) ⋂ T[n] 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tx1"/>
                    </a:solidFill>
                  </a:rPr>
                  <a:t>C[n]: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hợp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sz="2600" dirty="0">
                    <a:solidFill>
                      <a:schemeClr val="tx1"/>
                    </a:solidFill>
                  </a:rPr>
                  <a:t> catchment basin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tại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mức</a:t>
                </a:r>
                <a:r>
                  <a:rPr lang="en-US" sz="2600" dirty="0">
                    <a:solidFill>
                      <a:schemeClr val="tx1"/>
                    </a:solidFill>
                  </a:rPr>
                  <a:t> n. 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tx1"/>
                    </a:solidFill>
                  </a:rPr>
                  <a:t>C[n]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2600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</m:t>
                        </m:r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and C[max + 1] 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</m:t>
                        </m:r>
                        <m:r>
                          <a:rPr 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solidFill>
                      <a:schemeClr val="tx1"/>
                    </a:solidFill>
                  </a:rPr>
                  <a:t>Tại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mức</a:t>
                </a:r>
                <a:r>
                  <a:rPr lang="en-US" sz="2600" dirty="0">
                    <a:solidFill>
                      <a:schemeClr val="tx1"/>
                    </a:solidFill>
                  </a:rPr>
                  <a:t> n,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giả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sz="2600" dirty="0">
                    <a:solidFill>
                      <a:schemeClr val="tx1"/>
                    </a:solidFill>
                  </a:rPr>
                  <a:t> C[n-1]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đã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xây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dựng</a:t>
                </a:r>
                <a:r>
                  <a:rPr lang="en-US" sz="2600" dirty="0">
                    <a:solidFill>
                      <a:schemeClr val="tx1"/>
                    </a:solidFill>
                  </a:rPr>
                  <a:t>.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Mục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tiêu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xây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dựng</a:t>
                </a:r>
                <a:r>
                  <a:rPr lang="en-US" sz="2600" dirty="0">
                    <a:solidFill>
                      <a:schemeClr val="tx1"/>
                    </a:solidFill>
                  </a:rPr>
                  <a:t> C[n] 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từ</a:t>
                </a:r>
                <a:r>
                  <a:rPr lang="en-US" sz="2600" dirty="0">
                    <a:solidFill>
                      <a:schemeClr val="tx1"/>
                    </a:solidFill>
                  </a:rPr>
                  <a:t> C[n-1] 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34" y="2037806"/>
                <a:ext cx="5434149" cy="4214948"/>
              </a:xfrm>
              <a:prstGeom prst="rect">
                <a:avLst/>
              </a:prstGeom>
              <a:blipFill>
                <a:blip r:embed="rId3"/>
                <a:stretch>
                  <a:fillRect l="-1678" t="-4317" r="-3132" b="-690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910850" y="2132988"/>
            <a:ext cx="5375819" cy="4119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4434" y="1820091"/>
            <a:ext cx="10894423" cy="451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2600" dirty="0" err="1">
                <a:solidFill>
                  <a:schemeClr val="tx1"/>
                </a:solidFill>
              </a:rPr>
              <a:t>Khởi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tạo</a:t>
            </a:r>
            <a:r>
              <a:rPr lang="en-US" sz="2600" dirty="0">
                <a:solidFill>
                  <a:schemeClr val="tx1"/>
                </a:solidFill>
              </a:rPr>
              <a:t>: C[min+1] = T[min+1] 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Với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mỗi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q∈T</a:t>
            </a:r>
            <a:r>
              <a:rPr lang="en-US" sz="2600" dirty="0">
                <a:solidFill>
                  <a:schemeClr val="tx1"/>
                </a:solidFill>
              </a:rPr>
              <a:t>[n], </a:t>
            </a:r>
            <a:r>
              <a:rPr lang="en-US" sz="2600" dirty="0" err="1">
                <a:solidFill>
                  <a:schemeClr val="tx1"/>
                </a:solidFill>
              </a:rPr>
              <a:t>có</a:t>
            </a:r>
            <a:r>
              <a:rPr lang="en-US" sz="2600" dirty="0">
                <a:solidFill>
                  <a:schemeClr val="tx1"/>
                </a:solidFill>
              </a:rPr>
              <a:t> 3 </a:t>
            </a:r>
            <a:r>
              <a:rPr lang="en-US" sz="2600" dirty="0" err="1">
                <a:solidFill>
                  <a:schemeClr val="tx1"/>
                </a:solidFill>
              </a:rPr>
              <a:t>khả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năng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xảy</a:t>
            </a:r>
            <a:r>
              <a:rPr lang="en-US" sz="2600" dirty="0">
                <a:solidFill>
                  <a:schemeClr val="tx1"/>
                </a:solidFill>
              </a:rPr>
              <a:t> </a:t>
            </a:r>
            <a:r>
              <a:rPr lang="en-US" sz="2600" dirty="0" err="1">
                <a:solidFill>
                  <a:schemeClr val="tx1"/>
                </a:solidFill>
              </a:rPr>
              <a:t>ra</a:t>
            </a:r>
            <a:r>
              <a:rPr lang="en-US" sz="2600" dirty="0">
                <a:solidFill>
                  <a:schemeClr val="tx1"/>
                </a:solidFill>
              </a:rPr>
              <a:t>: </a:t>
            </a:r>
          </a:p>
          <a:p>
            <a:pPr lvl="0"/>
            <a:r>
              <a:rPr lang="en-US" sz="2600" dirty="0">
                <a:solidFill>
                  <a:schemeClr val="tx1"/>
                </a:solidFill>
              </a:rPr>
              <a:t>q ⋂ C[n-1] </a:t>
            </a:r>
            <a:r>
              <a:rPr lang="en-US" sz="2600" dirty="0" err="1">
                <a:solidFill>
                  <a:schemeClr val="tx1"/>
                </a:solidFill>
              </a:rPr>
              <a:t>rỗng</a:t>
            </a:r>
            <a:r>
              <a:rPr lang="en-US" sz="2600" dirty="0">
                <a:solidFill>
                  <a:schemeClr val="tx1"/>
                </a:solidFill>
              </a:rPr>
              <a:t> (q</a:t>
            </a:r>
            <a:r>
              <a:rPr lang="en-US" sz="2600" baseline="-25000" dirty="0">
                <a:solidFill>
                  <a:schemeClr val="tx1"/>
                </a:solidFill>
              </a:rPr>
              <a:t>1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</a:p>
          <a:p>
            <a:r>
              <a:rPr lang="en-US" sz="2600" dirty="0">
                <a:solidFill>
                  <a:schemeClr val="tx1"/>
                </a:solidFill>
              </a:rPr>
              <a:t>- </a:t>
            </a:r>
            <a:r>
              <a:rPr lang="en-US" sz="2600" dirty="0" err="1">
                <a:solidFill>
                  <a:schemeClr val="tx1"/>
                </a:solidFill>
              </a:rPr>
              <a:t>Phát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hiện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cực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tiểu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mới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- q </a:t>
            </a:r>
            <a:r>
              <a:rPr lang="en-US" sz="2600" dirty="0" err="1">
                <a:solidFill>
                  <a:schemeClr val="tx1"/>
                </a:solidFill>
              </a:rPr>
              <a:t>được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đưa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vào</a:t>
            </a:r>
            <a:r>
              <a:rPr lang="en-US" sz="2600" dirty="0">
                <a:solidFill>
                  <a:schemeClr val="tx1"/>
                </a:solidFill>
              </a:rPr>
              <a:t> C[n-1] </a:t>
            </a:r>
            <a:r>
              <a:rPr lang="en-US" sz="2600" dirty="0" err="1">
                <a:solidFill>
                  <a:schemeClr val="tx1"/>
                </a:solidFill>
              </a:rPr>
              <a:t>để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tạo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thành</a:t>
            </a:r>
            <a:r>
              <a:rPr lang="en-US" sz="2600" dirty="0">
                <a:solidFill>
                  <a:schemeClr val="tx1"/>
                </a:solidFill>
              </a:rPr>
              <a:t> C[n] </a:t>
            </a:r>
          </a:p>
          <a:p>
            <a:pPr lvl="0"/>
            <a:r>
              <a:rPr lang="en-US" sz="2600" dirty="0">
                <a:solidFill>
                  <a:schemeClr val="tx1"/>
                </a:solidFill>
              </a:rPr>
              <a:t>q ⋂ C[n-1] </a:t>
            </a:r>
            <a:r>
              <a:rPr lang="en-US" sz="2600" dirty="0" err="1">
                <a:solidFill>
                  <a:schemeClr val="tx1"/>
                </a:solidFill>
              </a:rPr>
              <a:t>chứa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thành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phần</a:t>
            </a:r>
            <a:r>
              <a:rPr lang="en-US" sz="2600" dirty="0">
                <a:solidFill>
                  <a:schemeClr val="tx1"/>
                </a:solidFill>
              </a:rPr>
              <a:t> </a:t>
            </a:r>
            <a:r>
              <a:rPr lang="en-US" sz="2600" dirty="0" err="1">
                <a:solidFill>
                  <a:schemeClr val="tx1"/>
                </a:solidFill>
              </a:rPr>
              <a:t>kết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nối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của</a:t>
            </a:r>
            <a:r>
              <a:rPr lang="en-US" sz="2600" dirty="0">
                <a:solidFill>
                  <a:schemeClr val="tx1"/>
                </a:solidFill>
              </a:rPr>
              <a:t> C[n-1] (q</a:t>
            </a:r>
            <a:r>
              <a:rPr lang="en-US" sz="2600" baseline="-25000" dirty="0">
                <a:solidFill>
                  <a:schemeClr val="tx1"/>
                </a:solidFill>
              </a:rPr>
              <a:t>2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</a:p>
          <a:p>
            <a:r>
              <a:rPr lang="en-US" sz="2600" dirty="0">
                <a:solidFill>
                  <a:schemeClr val="tx1"/>
                </a:solidFill>
              </a:rPr>
              <a:t>- q </a:t>
            </a:r>
            <a:r>
              <a:rPr lang="en-US" sz="2600" dirty="0" err="1">
                <a:solidFill>
                  <a:schemeClr val="tx1"/>
                </a:solidFill>
              </a:rPr>
              <a:t>được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đưa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vào</a:t>
            </a:r>
            <a:r>
              <a:rPr lang="en-US" sz="2600" dirty="0">
                <a:solidFill>
                  <a:schemeClr val="tx1"/>
                </a:solidFill>
              </a:rPr>
              <a:t> C[n-1] </a:t>
            </a:r>
            <a:r>
              <a:rPr lang="en-US" sz="2600" dirty="0" err="1">
                <a:solidFill>
                  <a:schemeClr val="tx1"/>
                </a:solidFill>
              </a:rPr>
              <a:t>để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tạo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thành</a:t>
            </a:r>
            <a:r>
              <a:rPr lang="en-US" sz="2600" dirty="0">
                <a:solidFill>
                  <a:schemeClr val="tx1"/>
                </a:solidFill>
              </a:rPr>
              <a:t> C[n] </a:t>
            </a:r>
          </a:p>
          <a:p>
            <a:pPr lvl="0"/>
            <a:r>
              <a:rPr lang="en-US" sz="2600" dirty="0">
                <a:solidFill>
                  <a:schemeClr val="tx1"/>
                </a:solidFill>
              </a:rPr>
              <a:t>q ⋂ C[n-1] </a:t>
            </a:r>
            <a:r>
              <a:rPr lang="en-US" sz="2600" dirty="0" err="1">
                <a:solidFill>
                  <a:schemeClr val="tx1"/>
                </a:solidFill>
              </a:rPr>
              <a:t>chứa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nhiều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hơn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 </a:t>
            </a:r>
            <a:r>
              <a:rPr lang="en-US" sz="2600" dirty="0" err="1">
                <a:solidFill>
                  <a:schemeClr val="tx1"/>
                </a:solidFill>
              </a:rPr>
              <a:t>thành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phần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kết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nối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của</a:t>
            </a:r>
            <a:r>
              <a:rPr lang="en-US" sz="2600" dirty="0">
                <a:solidFill>
                  <a:schemeClr val="tx1"/>
                </a:solidFill>
              </a:rPr>
              <a:t> C[n-1] (q</a:t>
            </a:r>
            <a:r>
              <a:rPr lang="en-US" sz="2600" baseline="-25000" dirty="0">
                <a:solidFill>
                  <a:schemeClr val="tx1"/>
                </a:solidFill>
              </a:rPr>
              <a:t>3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</a:p>
          <a:p>
            <a:r>
              <a:rPr lang="en-US" sz="2600" dirty="0">
                <a:solidFill>
                  <a:schemeClr val="tx1"/>
                </a:solidFill>
              </a:rPr>
              <a:t>- Dam </a:t>
            </a:r>
            <a:r>
              <a:rPr lang="en-US" sz="2600" dirty="0" err="1">
                <a:solidFill>
                  <a:schemeClr val="tx1"/>
                </a:solidFill>
              </a:rPr>
              <a:t>được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xây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dựng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để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ngăn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chặn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hòa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nhập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giữa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các</a:t>
            </a:r>
            <a:r>
              <a:rPr lang="en-US" sz="2600" dirty="0">
                <a:solidFill>
                  <a:schemeClr val="tx1"/>
                </a:solidFill>
              </a:rPr>
              <a:t> catchment basin. (watershed line) 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Lặp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lại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cho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đến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khi</a:t>
            </a:r>
            <a:r>
              <a:rPr lang="en-US" sz="2600" dirty="0">
                <a:solidFill>
                  <a:schemeClr val="tx1"/>
                </a:solidFill>
              </a:rPr>
              <a:t> n=max+1 </a:t>
            </a:r>
          </a:p>
        </p:txBody>
      </p:sp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8223135" y="214732"/>
            <a:ext cx="3533436" cy="44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368577" y="1742577"/>
            <a:ext cx="8784131" cy="18279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/>
          </a:p>
        </p:txBody>
      </p:sp>
      <p:sp>
        <p:nvSpPr>
          <p:cNvPr id="14" name="Rectangle 13"/>
          <p:cNvSpPr/>
          <p:nvPr/>
        </p:nvSpPr>
        <p:spPr>
          <a:xfrm>
            <a:off x="4029825" y="214732"/>
            <a:ext cx="4193310" cy="852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smtClean="0">
                <a:solidFill>
                  <a:schemeClr val="tx1"/>
                </a:solidFill>
              </a:rPr>
              <a:t>Cơ sở lý thuyết</a:t>
            </a: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198" y="1066991"/>
            <a:ext cx="4377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Watershed </a:t>
            </a:r>
            <a:r>
              <a:rPr lang="en-US" sz="2600" b="1" dirty="0" err="1" smtClean="0"/>
              <a:t>cổ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điển</a:t>
            </a:r>
            <a:endParaRPr lang="en-US" sz="2600" b="1" dirty="0"/>
          </a:p>
        </p:txBody>
      </p:sp>
      <p:sp>
        <p:nvSpPr>
          <p:cNvPr id="18" name="Rectangle 17"/>
          <p:cNvSpPr/>
          <p:nvPr/>
        </p:nvSpPr>
        <p:spPr>
          <a:xfrm>
            <a:off x="1063557" y="1919250"/>
            <a:ext cx="102107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ea typeface="Times New Roman" panose="02020603050405020304" pitchFamily="18" charset="0"/>
              </a:rPr>
              <a:t>Một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cách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phổ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biến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để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mô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tả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biến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đổi</a:t>
            </a:r>
            <a:r>
              <a:rPr lang="en-US" sz="2600" dirty="0">
                <a:ea typeface="Times New Roman" panose="02020603050405020304" pitchFamily="18" charset="0"/>
              </a:rPr>
              <a:t> Watershed </a:t>
            </a:r>
            <a:r>
              <a:rPr lang="en-US" sz="2600" dirty="0" err="1">
                <a:ea typeface="Times New Roman" panose="02020603050405020304" pitchFamily="18" charset="0"/>
              </a:rPr>
              <a:t>là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dựa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trên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sự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mô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phỏng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quá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trình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lũ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lụt</a:t>
            </a:r>
            <a:r>
              <a:rPr lang="en-US" sz="2600" dirty="0">
                <a:ea typeface="Times New Roman" panose="02020603050405020304" pitchFamily="18" charset="0"/>
              </a:rPr>
              <a:t>. </a:t>
            </a:r>
            <a:r>
              <a:rPr lang="en-US" sz="2600" dirty="0" err="1">
                <a:ea typeface="Times New Roman" panose="02020603050405020304" pitchFamily="18" charset="0"/>
              </a:rPr>
              <a:t>Đầu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vào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là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một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ảnh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xám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như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một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bề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mặt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của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địa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hình</a:t>
            </a:r>
            <a:r>
              <a:rPr lang="en-US" sz="2600" dirty="0">
                <a:ea typeface="Times New Roman" panose="02020603050405020304" pitchFamily="18" charset="0"/>
              </a:rPr>
              <a:t>. </a:t>
            </a:r>
            <a:r>
              <a:rPr lang="en-US" sz="2600" dirty="0" err="1">
                <a:ea typeface="Times New Roman" panose="02020603050405020304" pitchFamily="18" charset="0"/>
              </a:rPr>
              <a:t>Mục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đích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nhằm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để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xây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dựng</a:t>
            </a:r>
            <a:r>
              <a:rPr lang="en-US" sz="2600" dirty="0">
                <a:ea typeface="Times New Roman" panose="02020603050405020304" pitchFamily="18" charset="0"/>
              </a:rPr>
              <a:t> watershed lines </a:t>
            </a:r>
            <a:r>
              <a:rPr lang="en-US" sz="2600" dirty="0" err="1">
                <a:ea typeface="Times New Roman" panose="02020603050405020304" pitchFamily="18" charset="0"/>
              </a:rPr>
              <a:t>trên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bề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mặt</a:t>
            </a:r>
            <a:r>
              <a:rPr lang="en-US" sz="2600" dirty="0">
                <a:ea typeface="Times New Roman" panose="02020603050405020304" pitchFamily="18" charset="0"/>
              </a:rPr>
              <a:t>. </a:t>
            </a:r>
            <a:endParaRPr lang="en-US" sz="2600" dirty="0"/>
          </a:p>
        </p:txBody>
      </p: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2607013" y="3747188"/>
            <a:ext cx="6634264" cy="186256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74968" y="1919250"/>
            <a:ext cx="10787975" cy="4306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err="1">
                <a:solidFill>
                  <a:schemeClr val="tx1"/>
                </a:solidFill>
              </a:rPr>
              <a:t>Đối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với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phân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đoạn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hình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thuật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toán</a:t>
            </a:r>
            <a:r>
              <a:rPr lang="en-US" sz="2600" dirty="0">
                <a:solidFill>
                  <a:schemeClr val="tx1"/>
                </a:solidFill>
              </a:rPr>
              <a:t> watershed </a:t>
            </a:r>
            <a:r>
              <a:rPr lang="en-US" sz="2600" dirty="0" err="1">
                <a:solidFill>
                  <a:schemeClr val="tx1"/>
                </a:solidFill>
              </a:rPr>
              <a:t>áp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dụng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thường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nhưng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không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phải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lúc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nào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cũng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được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áp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dụng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cho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hình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>
                <a:solidFill>
                  <a:schemeClr val="tx1"/>
                </a:solidFill>
              </a:rPr>
              <a:t> gradient. Do </a:t>
            </a:r>
            <a:r>
              <a:rPr lang="en-US" sz="2600" dirty="0" err="1">
                <a:solidFill>
                  <a:schemeClr val="tx1"/>
                </a:solidFill>
              </a:rPr>
              <a:t>các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hình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số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hóa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thực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tế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thể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hiện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nhiều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cực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tiểu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khu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vực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trong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độ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dốc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của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chúng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điều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này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thường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dẫn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đến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số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lượng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lưu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vực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lưu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vực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quá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mức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kết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quả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được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gọi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là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sự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phân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đoạn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quá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mực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9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68577" y="1742577"/>
            <a:ext cx="8784131" cy="18279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4029825" y="214732"/>
            <a:ext cx="4193310" cy="852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smtClean="0">
                <a:solidFill>
                  <a:schemeClr val="tx1"/>
                </a:solidFill>
              </a:rPr>
              <a:t>Cơ sở lý thuyết</a:t>
            </a: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7500" y="999357"/>
            <a:ext cx="4377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/>
              <a:t>Vùng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cực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đại</a:t>
            </a:r>
            <a:endParaRPr lang="en-US" sz="2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961093" y="1784496"/>
                <a:ext cx="10330774" cy="2285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spcAft>
                    <a:spcPts val="1485"/>
                  </a:spcAft>
                </a:pP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Regional maxima: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pixel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cường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cường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dần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cường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quanh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pixel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cường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t.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485"/>
                  </a:spcAft>
                </a:pPr>
                <a:r>
                  <a:rPr lang="en-US" sz="26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RMAX</a:t>
                </a:r>
                <a:r>
                  <a:rPr lang="en-US" sz="2600" baseline="-250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 f ) </a:t>
                </a:r>
                <a14:m>
                  <m:oMath xmlns:m="http://schemas.openxmlformats.org/officeDocument/2006/math">
                    <m:r>
                      <a:rPr lang="en-US" sz="260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f  - HMAX1</a:t>
                </a:r>
                <a:r>
                  <a:rPr lang="en-US" sz="2600" baseline="-25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1, E</a:t>
                </a: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 f )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93" y="1784496"/>
                <a:ext cx="10330774" cy="2285241"/>
              </a:xfrm>
              <a:prstGeom prst="rect">
                <a:avLst/>
              </a:prstGeom>
              <a:blipFill>
                <a:blip r:embed="rId2"/>
                <a:stretch>
                  <a:fillRect l="-1063" t="-2400" b="-5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https://www.mathworks.com/help/images/morph36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99" y="4069737"/>
            <a:ext cx="4697243" cy="2165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6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29825" y="214732"/>
            <a:ext cx="4193310" cy="852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C00000"/>
                </a:solidFill>
              </a:rPr>
              <a:t>Cơ sở lý thuyết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5509" y="1167413"/>
            <a:ext cx="5000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pháp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soát</a:t>
            </a:r>
            <a:r>
              <a:rPr lang="en-US" sz="2400" b="1" dirty="0" smtClean="0"/>
              <a:t> </a:t>
            </a:r>
            <a:r>
              <a:rPr lang="en-US" sz="2400" b="1" dirty="0" err="1"/>
              <a:t>đ</a:t>
            </a:r>
            <a:r>
              <a:rPr lang="en-US" sz="2400" b="1" dirty="0" err="1" smtClean="0"/>
              <a:t>ánh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dấu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02335" y="1769745"/>
            <a:ext cx="11848290" cy="43960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watershed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gradient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nhiễu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ngưỡng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chia.</a:t>
            </a: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dánh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điểu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cường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bao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dánh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biên</a:t>
            </a:r>
            <a:r>
              <a:rPr lang="en-US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29825" y="214732"/>
            <a:ext cx="4193310" cy="852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C00000"/>
                </a:solidFill>
              </a:rPr>
              <a:t>Cơ sở lý thuyết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5509" y="1167413"/>
            <a:ext cx="5000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Phương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pháp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soát</a:t>
            </a:r>
            <a:r>
              <a:rPr lang="en-US" sz="2400" b="1" dirty="0" smtClean="0"/>
              <a:t> </a:t>
            </a:r>
            <a:r>
              <a:rPr lang="en-US" sz="2400" b="1" dirty="0" err="1"/>
              <a:t>đ</a:t>
            </a:r>
            <a:r>
              <a:rPr lang="en-US" sz="2400" b="1" dirty="0" err="1" smtClean="0"/>
              <a:t>ánh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dấu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02335" y="2888426"/>
            <a:ext cx="11848290" cy="18307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đoạn</a:t>
            </a:r>
            <a:r>
              <a:rPr lang="en-US" sz="2600" dirty="0"/>
              <a:t> </a:t>
            </a:r>
            <a:r>
              <a:rPr lang="en-US" sz="2600" dirty="0" err="1"/>
              <a:t>đánh</a:t>
            </a:r>
            <a:r>
              <a:rPr lang="en-US" sz="2600" dirty="0"/>
              <a:t> </a:t>
            </a:r>
            <a:r>
              <a:rPr lang="en-US" sz="2600" dirty="0" err="1"/>
              <a:t>dấu</a:t>
            </a:r>
            <a:r>
              <a:rPr lang="en-US" sz="2600" dirty="0"/>
              <a:t> </a:t>
            </a:r>
            <a:r>
              <a:rPr lang="en-US" sz="2600" dirty="0" err="1"/>
              <a:t>kiểm</a:t>
            </a:r>
            <a:r>
              <a:rPr lang="en-US" sz="2600" dirty="0"/>
              <a:t> </a:t>
            </a:r>
            <a:r>
              <a:rPr lang="en-US" sz="2600" dirty="0" err="1"/>
              <a:t>soát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phương</a:t>
            </a:r>
            <a:r>
              <a:rPr lang="en-US" sz="2600" dirty="0"/>
              <a:t> </a:t>
            </a:r>
            <a:r>
              <a:rPr lang="en-US" sz="2600" dirty="0" err="1"/>
              <a:t>pháp</a:t>
            </a:r>
            <a:r>
              <a:rPr lang="en-US" sz="2600" dirty="0"/>
              <a:t> </a:t>
            </a:r>
            <a:r>
              <a:rPr lang="en-US" sz="2600" dirty="0" err="1"/>
              <a:t>mạnh</a:t>
            </a:r>
            <a:r>
              <a:rPr lang="en-US" sz="2600" dirty="0"/>
              <a:t> </a:t>
            </a:r>
            <a:r>
              <a:rPr lang="en-US" sz="2600" dirty="0" err="1"/>
              <a:t>mẽ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linh</a:t>
            </a:r>
            <a:r>
              <a:rPr lang="en-US" sz="2600" dirty="0"/>
              <a:t> </a:t>
            </a:r>
            <a:r>
              <a:rPr lang="en-US" sz="2600" dirty="0" err="1"/>
              <a:t>hoạt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tách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đường</a:t>
            </a:r>
            <a:r>
              <a:rPr lang="en-US" sz="2600" dirty="0"/>
              <a:t> </a:t>
            </a:r>
            <a:r>
              <a:rPr lang="en-US" sz="2600" dirty="0" err="1"/>
              <a:t>viền</a:t>
            </a:r>
            <a:r>
              <a:rPr lang="en-US" sz="2600" dirty="0"/>
              <a:t> </a:t>
            </a:r>
            <a:r>
              <a:rPr lang="en-US" sz="2600" dirty="0" err="1"/>
              <a:t>gần</a:t>
            </a:r>
            <a:r>
              <a:rPr lang="en-US" sz="2600" dirty="0"/>
              <a:t> </a:t>
            </a:r>
            <a:r>
              <a:rPr lang="en-US" sz="2600" dirty="0" err="1"/>
              <a:t>nhau</a:t>
            </a:r>
            <a:r>
              <a:rPr lang="en-US" sz="2600" dirty="0"/>
              <a:t>, </a:t>
            </a:r>
            <a:r>
              <a:rPr lang="en-US" sz="2600" dirty="0" err="1"/>
              <a:t>đường</a:t>
            </a:r>
            <a:r>
              <a:rPr lang="en-US" sz="2600" dirty="0"/>
              <a:t> </a:t>
            </a:r>
            <a:r>
              <a:rPr lang="en-US" sz="2600" dirty="0" err="1"/>
              <a:t>viền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đập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cách</a:t>
            </a:r>
            <a:r>
              <a:rPr lang="en-US" sz="2600" dirty="0"/>
              <a:t> (ridge lines</a:t>
            </a:r>
            <a:r>
              <a:rPr lang="en-US" sz="2600" dirty="0" smtClean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708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9825" y="214732"/>
            <a:ext cx="4193310" cy="852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C00000"/>
                </a:solidFill>
              </a:rPr>
              <a:t>Cơ sở lý thuyết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5509" y="1167413"/>
            <a:ext cx="5000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Đánhdấu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trong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ngoài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43710" y="1937906"/>
            <a:ext cx="11848290" cy="123059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vấn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đoạn</a:t>
            </a:r>
            <a:r>
              <a:rPr lang="en-US" sz="2600" dirty="0"/>
              <a:t> </a:t>
            </a:r>
            <a:r>
              <a:rPr lang="en-US" sz="2600" dirty="0" err="1"/>
              <a:t>dựa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lưu</a:t>
            </a:r>
            <a:r>
              <a:rPr lang="en-US" sz="2600" dirty="0"/>
              <a:t> </a:t>
            </a:r>
            <a:r>
              <a:rPr lang="en-US" sz="2600" dirty="0" err="1"/>
              <a:t>vực</a:t>
            </a:r>
            <a:r>
              <a:rPr lang="en-US" sz="2600" dirty="0"/>
              <a:t> </a:t>
            </a:r>
            <a:r>
              <a:rPr lang="en-US" sz="2600" dirty="0" err="1"/>
              <a:t>điển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đoạn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giống</a:t>
            </a:r>
            <a:r>
              <a:rPr lang="en-US" sz="2600" dirty="0"/>
              <a:t> </a:t>
            </a:r>
            <a:r>
              <a:rPr lang="en-US" sz="2600" dirty="0" err="1"/>
              <a:t>như</a:t>
            </a:r>
            <a:r>
              <a:rPr lang="en-US" sz="2600" dirty="0"/>
              <a:t> </a:t>
            </a:r>
            <a:r>
              <a:rPr lang="en-US" sz="2600" dirty="0" err="1"/>
              <a:t>tế</a:t>
            </a:r>
            <a:r>
              <a:rPr lang="en-US" sz="2600" dirty="0"/>
              <a:t> </a:t>
            </a:r>
            <a:r>
              <a:rPr lang="en-US" sz="2600" dirty="0" err="1"/>
              <a:t>bào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thang </a:t>
            </a:r>
            <a:r>
              <a:rPr lang="en-US" sz="2600" dirty="0" err="1"/>
              <a:t>độ</a:t>
            </a:r>
            <a:r>
              <a:rPr lang="en-US" sz="2600" dirty="0"/>
              <a:t> </a:t>
            </a:r>
            <a:r>
              <a:rPr lang="en-US" sz="2600" dirty="0" err="1"/>
              <a:t>xám</a:t>
            </a:r>
            <a:r>
              <a:rPr lang="en-US" sz="2600" dirty="0"/>
              <a:t>.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2766" y="40077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04910"/>
              </p:ext>
            </p:extLst>
          </p:nvPr>
        </p:nvGraphicFramePr>
        <p:xfrm>
          <a:off x="972766" y="3531140"/>
          <a:ext cx="2842743" cy="251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Bitmap Image" r:id="rId3" imgW="4476190" imgH="3228571" progId="Paint.Picture">
                  <p:embed/>
                </p:oleObj>
              </mc:Choice>
              <mc:Fallback>
                <p:oleObj name="Bitmap Image" r:id="rId3" imgW="4476190" imgH="322857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66" y="3531140"/>
                        <a:ext cx="2842743" cy="25144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192621" y="3531140"/>
            <a:ext cx="241538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48777"/>
              </p:ext>
            </p:extLst>
          </p:nvPr>
        </p:nvGraphicFramePr>
        <p:xfrm>
          <a:off x="4192621" y="3531140"/>
          <a:ext cx="2928026" cy="251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Bitmap Image" r:id="rId5" imgW="4476190" imgH="3219899" progId="Paint.Picture">
                  <p:embed/>
                </p:oleObj>
              </mc:Choice>
              <mc:Fallback>
                <p:oleObj name="Bitmap Image" r:id="rId5" imgW="4476190" imgH="321989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621" y="3531140"/>
                        <a:ext cx="2928026" cy="25144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514315" y="3531140"/>
            <a:ext cx="247241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97216"/>
              </p:ext>
            </p:extLst>
          </p:nvPr>
        </p:nvGraphicFramePr>
        <p:xfrm>
          <a:off x="7514316" y="3531140"/>
          <a:ext cx="2874824" cy="245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Bitmap Image" r:id="rId7" imgW="4466667" imgH="3238952" progId="Paint.Picture">
                  <p:embed/>
                </p:oleObj>
              </mc:Choice>
              <mc:Fallback>
                <p:oleObj name="Bitmap Image" r:id="rId7" imgW="4466667" imgH="323895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4316" y="3531140"/>
                        <a:ext cx="2874824" cy="2451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3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9825" y="214732"/>
            <a:ext cx="4193310" cy="852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C00000"/>
                </a:solidFill>
              </a:rPr>
              <a:t>Cơ sở lý thuyết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5509" y="1167413"/>
            <a:ext cx="5000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Đánh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dấu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trong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ngoài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2766" y="40077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192621" y="3531140"/>
            <a:ext cx="241538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043525" y="5383203"/>
            <a:ext cx="5103795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4347" y="1699471"/>
            <a:ext cx="671167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ea typeface="Calibri" panose="020F0502020204030204" pitchFamily="34" charset="0"/>
              </a:rPr>
              <a:t>Phân</a:t>
            </a:r>
            <a:r>
              <a:rPr lang="en-US" sz="2600" dirty="0">
                <a:ea typeface="Calibri" panose="020F0502020204030204" pitchFamily="34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</a:rPr>
              <a:t>vùng</a:t>
            </a:r>
            <a:r>
              <a:rPr lang="en-US" sz="2600" dirty="0">
                <a:ea typeface="Calibri" panose="020F0502020204030204" pitchFamily="34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</a:rPr>
              <a:t>từ</a:t>
            </a:r>
            <a:r>
              <a:rPr lang="en-US" sz="2600" dirty="0">
                <a:ea typeface="Calibri" panose="020F0502020204030204" pitchFamily="34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</a:rPr>
              <a:t>các</a:t>
            </a:r>
            <a:r>
              <a:rPr lang="en-US" sz="2600" dirty="0">
                <a:ea typeface="Calibri" panose="020F0502020204030204" pitchFamily="34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</a:rPr>
              <a:t>điểm</a:t>
            </a:r>
            <a:r>
              <a:rPr lang="en-US" sz="2600" dirty="0">
                <a:ea typeface="Calibri" panose="020F0502020204030204" pitchFamily="34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</a:rPr>
              <a:t>đánh</a:t>
            </a:r>
            <a:r>
              <a:rPr lang="en-US" sz="2600" dirty="0">
                <a:ea typeface="Calibri" panose="020F0502020204030204" pitchFamily="34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</a:rPr>
              <a:t>dấu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là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một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kỹ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thuật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rất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hiệu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quả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để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sự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phân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đoạn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quá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mức</a:t>
            </a:r>
            <a:r>
              <a:rPr lang="en-US" sz="2600" dirty="0">
                <a:ea typeface="Times New Roman" panose="02020603050405020304" pitchFamily="18" charset="0"/>
              </a:rPr>
              <a:t>. </a:t>
            </a:r>
            <a:r>
              <a:rPr lang="en-US" sz="2600" dirty="0" err="1">
                <a:ea typeface="Times New Roman" panose="02020603050405020304" pitchFamily="18" charset="0"/>
              </a:rPr>
              <a:t>Lưu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vực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từ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các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điểm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đánh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dấu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cũng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có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thể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được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mô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tả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như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là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một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quá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trình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mô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phỏng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lũ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lụt</a:t>
            </a:r>
            <a:r>
              <a:rPr lang="en-US" sz="2600" dirty="0">
                <a:ea typeface="Times New Roman" panose="02020603050405020304" pitchFamily="18" charset="0"/>
              </a:rPr>
              <a:t>. </a:t>
            </a:r>
            <a:r>
              <a:rPr lang="en-US" sz="2600" dirty="0" err="1">
                <a:ea typeface="Times New Roman" panose="02020603050405020304" pitchFamily="18" charset="0"/>
              </a:rPr>
              <a:t>Trong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trường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hợp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này</a:t>
            </a:r>
            <a:r>
              <a:rPr lang="en-US" sz="2600" dirty="0">
                <a:ea typeface="Times New Roman" panose="02020603050405020304" pitchFamily="18" charset="0"/>
              </a:rPr>
              <a:t>, </a:t>
            </a:r>
            <a:r>
              <a:rPr lang="en-US" sz="2600" dirty="0" err="1">
                <a:ea typeface="Times New Roman" panose="02020603050405020304" pitchFamily="18" charset="0"/>
              </a:rPr>
              <a:t>các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lưu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vực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được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đánh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dấu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bởi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các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điểm</a:t>
            </a:r>
            <a:r>
              <a:rPr lang="en-US" sz="2600" dirty="0">
                <a:ea typeface="Times New Roman" panose="02020603050405020304" pitchFamily="18" charset="0"/>
              </a:rPr>
              <a:t>. </a:t>
            </a:r>
            <a:r>
              <a:rPr lang="en-US" sz="2600" dirty="0" err="1">
                <a:ea typeface="Times New Roman" panose="02020603050405020304" pitchFamily="18" charset="0"/>
              </a:rPr>
              <a:t>Mỗi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điểm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đánh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dấu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liên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kết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với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một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màu</a:t>
            </a:r>
            <a:r>
              <a:rPr lang="en-US" sz="2600" dirty="0">
                <a:ea typeface="Times New Roman" panose="02020603050405020304" pitchFamily="18" charset="0"/>
              </a:rPr>
              <a:t>. </a:t>
            </a:r>
            <a:r>
              <a:rPr lang="en-US" sz="2600" dirty="0" err="1">
                <a:ea typeface="Times New Roman" panose="02020603050405020304" pitchFamily="18" charset="0"/>
              </a:rPr>
              <a:t>Lưu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vực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sẽ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ngập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từ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bên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dưới</a:t>
            </a:r>
            <a:r>
              <a:rPr lang="en-US" sz="2600" dirty="0">
                <a:ea typeface="Times New Roman" panose="02020603050405020304" pitchFamily="18" charset="0"/>
              </a:rPr>
              <a:t>, </a:t>
            </a:r>
            <a:r>
              <a:rPr lang="en-US" sz="2600" dirty="0" err="1">
                <a:ea typeface="Times New Roman" panose="02020603050405020304" pitchFamily="18" charset="0"/>
              </a:rPr>
              <a:t>nếu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một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lưu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vực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không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được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đánh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dấu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nước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sẽ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dâng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lên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đến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khi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nào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gặp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một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lưu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vực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khác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cũng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có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nước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nhưng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màu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sắc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khác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thì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một</a:t>
            </a:r>
            <a:r>
              <a:rPr lang="en-US" sz="2600" dirty="0">
                <a:ea typeface="Times New Roman" panose="02020603050405020304" pitchFamily="18" charset="0"/>
              </a:rPr>
              <a:t> con </a:t>
            </a:r>
            <a:r>
              <a:rPr lang="en-US" sz="2600" dirty="0" err="1">
                <a:ea typeface="Times New Roman" panose="02020603050405020304" pitchFamily="18" charset="0"/>
              </a:rPr>
              <a:t>đập</a:t>
            </a:r>
            <a:r>
              <a:rPr lang="en-US" sz="2600" dirty="0">
                <a:ea typeface="Times New Roman" panose="02020603050405020304" pitchFamily="18" charset="0"/>
              </a:rPr>
              <a:t>(dams/ridge line) </a:t>
            </a:r>
            <a:r>
              <a:rPr lang="en-US" sz="2600" dirty="0" err="1">
                <a:ea typeface="Times New Roman" panose="02020603050405020304" pitchFamily="18" charset="0"/>
              </a:rPr>
              <a:t>sẽ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được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xây</a:t>
            </a:r>
            <a:r>
              <a:rPr lang="en-US" sz="2600" dirty="0"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ea typeface="Times New Roman" panose="02020603050405020304" pitchFamily="18" charset="0"/>
              </a:rPr>
              <a:t>dựng</a:t>
            </a:r>
            <a:r>
              <a:rPr lang="en-US" sz="2600" dirty="0">
                <a:ea typeface="Times New Roman" panose="02020603050405020304" pitchFamily="18" charset="0"/>
              </a:rPr>
              <a:t>.</a:t>
            </a:r>
            <a:endParaRPr lang="en-US" sz="260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393022" y="1745058"/>
            <a:ext cx="2516792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189383"/>
              </p:ext>
            </p:extLst>
          </p:nvPr>
        </p:nvGraphicFramePr>
        <p:xfrm>
          <a:off x="7393022" y="1745057"/>
          <a:ext cx="4309352" cy="2389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Bitmap Image" r:id="rId3" imgW="4476190" imgH="3228571" progId="Paint.Picture">
                  <p:embed/>
                </p:oleObj>
              </mc:Choice>
              <mc:Fallback>
                <p:oleObj name="Bitmap Image" r:id="rId3" imgW="4476190" imgH="322857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3022" y="1745057"/>
                        <a:ext cx="4309352" cy="2389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93021" y="4281252"/>
            <a:ext cx="2337275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56736"/>
              </p:ext>
            </p:extLst>
          </p:nvPr>
        </p:nvGraphicFramePr>
        <p:xfrm>
          <a:off x="7393022" y="4281251"/>
          <a:ext cx="4309352" cy="1911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Bitmap Image" r:id="rId5" imgW="4495238" imgH="3219899" progId="Paint.Picture">
                  <p:embed/>
                </p:oleObj>
              </mc:Choice>
              <mc:Fallback>
                <p:oleObj name="Bitmap Image" r:id="rId5" imgW="4495238" imgH="321989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3022" y="4281251"/>
                        <a:ext cx="4309352" cy="19117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9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60" y="1822689"/>
            <a:ext cx="11324942" cy="4744197"/>
          </a:xfrm>
        </p:spPr>
        <p:txBody>
          <a:bodyPr>
            <a:noAutofit/>
          </a:bodyPr>
          <a:lstStyle/>
          <a:p>
            <a:r>
              <a:rPr lang="en-US" sz="2600" dirty="0" err="1"/>
              <a:t>Mục</a:t>
            </a:r>
            <a:r>
              <a:rPr lang="en-US" sz="2600" dirty="0"/>
              <a:t> </a:t>
            </a:r>
            <a:r>
              <a:rPr lang="en-US" sz="2600" dirty="0" err="1"/>
              <a:t>đích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trả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quả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đoạn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cách</a:t>
            </a:r>
            <a:r>
              <a:rPr lang="en-US" sz="2600" dirty="0"/>
              <a:t> </a:t>
            </a:r>
            <a:r>
              <a:rPr lang="en-US" sz="2600" dirty="0" err="1"/>
              <a:t>chồng</a:t>
            </a:r>
            <a:r>
              <a:rPr lang="en-US" sz="2600" dirty="0"/>
              <a:t> </a:t>
            </a:r>
            <a:r>
              <a:rPr lang="en-US" sz="2600" dirty="0" err="1"/>
              <a:t>chập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tìm</a:t>
            </a:r>
            <a:r>
              <a:rPr lang="en-US" sz="2600" dirty="0"/>
              <a:t> </a:t>
            </a:r>
            <a:r>
              <a:rPr lang="en-US" sz="2600" dirty="0" err="1"/>
              <a:t>bao</a:t>
            </a:r>
            <a:r>
              <a:rPr lang="en-US" sz="2600" dirty="0"/>
              <a:t> </a:t>
            </a:r>
            <a:r>
              <a:rPr lang="en-US" sz="2600" dirty="0" err="1"/>
              <a:t>đóng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lên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gốc</a:t>
            </a:r>
            <a:r>
              <a:rPr lang="en-US" sz="26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9825" y="214732"/>
            <a:ext cx="4193310" cy="852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C00000"/>
                </a:solidFill>
              </a:rPr>
              <a:t>Cơ sở lý thuyết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1117" y="1134233"/>
            <a:ext cx="437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Hiển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thị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</a:t>
            </a:r>
            <a:endParaRPr lang="en-US" sz="28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34334" y="2906372"/>
            <a:ext cx="4111598" cy="30275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96257" y="2906372"/>
            <a:ext cx="4418952" cy="30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409" y="394976"/>
            <a:ext cx="10058400" cy="1450757"/>
          </a:xfrm>
        </p:spPr>
        <p:txBody>
          <a:bodyPr/>
          <a:lstStyle/>
          <a:p>
            <a:pPr lvl="0"/>
            <a:r>
              <a:rPr lang="en-US" b="1" dirty="0"/>
              <a:t>KẾT LUẬN </a:t>
            </a:r>
            <a:r>
              <a:rPr lang="en-US" b="1" dirty="0" smtClean="0"/>
              <a:t>QUẢ NGHIÊN CỨU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06260" cy="4350785"/>
          </a:xfrm>
        </p:spPr>
        <p:txBody>
          <a:bodyPr>
            <a:noAutofit/>
          </a:bodyPr>
          <a:lstStyle/>
          <a:p>
            <a:r>
              <a:rPr lang="en-US" sz="2600" dirty="0" err="1"/>
              <a:t>Việc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tách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bức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những</a:t>
            </a:r>
            <a:r>
              <a:rPr lang="en-US" sz="2600" dirty="0"/>
              <a:t> </a:t>
            </a:r>
            <a:r>
              <a:rPr lang="en-US" sz="2600" dirty="0" err="1"/>
              <a:t>điều</a:t>
            </a:r>
            <a:r>
              <a:rPr lang="en-US" sz="2600" dirty="0"/>
              <a:t> </a:t>
            </a:r>
            <a:r>
              <a:rPr lang="en-US" sz="2600" dirty="0" err="1"/>
              <a:t>khó</a:t>
            </a:r>
            <a:r>
              <a:rPr lang="en-US" sz="2600" dirty="0"/>
              <a:t> </a:t>
            </a:r>
            <a:r>
              <a:rPr lang="en-US" sz="2600" dirty="0" err="1"/>
              <a:t>khăn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.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 watershed </a:t>
            </a:r>
            <a:r>
              <a:rPr lang="en-US" sz="2600" dirty="0" err="1"/>
              <a:t>thường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áp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vấn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. </a:t>
            </a:r>
            <a:r>
              <a:rPr lang="en-US" sz="2600" dirty="0" err="1"/>
              <a:t>Vận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 watershed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tìm</a:t>
            </a:r>
            <a:r>
              <a:rPr lang="en-US" sz="2600" dirty="0"/>
              <a:t> </a:t>
            </a:r>
            <a:r>
              <a:rPr lang="en-US" sz="2600" dirty="0" err="1"/>
              <a:t>lưu</a:t>
            </a:r>
            <a:r>
              <a:rPr lang="en-US" sz="2600" dirty="0"/>
              <a:t> </a:t>
            </a:r>
            <a:r>
              <a:rPr lang="en-US" sz="2600" dirty="0" err="1"/>
              <a:t>vực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ridge lines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cách</a:t>
            </a:r>
            <a:r>
              <a:rPr lang="en-US" sz="2600" dirty="0"/>
              <a:t> </a:t>
            </a:r>
            <a:r>
              <a:rPr lang="en-US" sz="2600" dirty="0" err="1"/>
              <a:t>coi</a:t>
            </a:r>
            <a:r>
              <a:rPr lang="en-US" sz="2600" dirty="0"/>
              <a:t> </a:t>
            </a:r>
            <a:r>
              <a:rPr lang="en-US" sz="2600" dirty="0" err="1"/>
              <a:t>nó</a:t>
            </a:r>
            <a:r>
              <a:rPr lang="en-US" sz="2600" dirty="0"/>
              <a:t> </a:t>
            </a:r>
            <a:r>
              <a:rPr lang="en-US" sz="2600" dirty="0" err="1"/>
              <a:t>như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bề</a:t>
            </a:r>
            <a:r>
              <a:rPr lang="en-US" sz="2600" dirty="0"/>
              <a:t> </a:t>
            </a:r>
            <a:r>
              <a:rPr lang="en-US" sz="2600" dirty="0" err="1"/>
              <a:t>mặt</a:t>
            </a:r>
            <a:r>
              <a:rPr lang="en-US" sz="2600" dirty="0"/>
              <a:t> </a:t>
            </a:r>
            <a:r>
              <a:rPr lang="en-US" sz="2600" dirty="0" err="1"/>
              <a:t>nơi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pixel </a:t>
            </a:r>
            <a:r>
              <a:rPr lang="en-US" sz="2600" dirty="0" err="1"/>
              <a:t>mức</a:t>
            </a:r>
            <a:r>
              <a:rPr lang="en-US" sz="2600" dirty="0"/>
              <a:t> </a:t>
            </a:r>
            <a:r>
              <a:rPr lang="en-US" sz="2600" dirty="0" err="1"/>
              <a:t>sáng</a:t>
            </a:r>
            <a:r>
              <a:rPr lang="en-US" sz="2600" dirty="0"/>
              <a:t> </a:t>
            </a:r>
            <a:r>
              <a:rPr lang="en-US" sz="2600" dirty="0" err="1"/>
              <a:t>cao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pixel </a:t>
            </a:r>
            <a:r>
              <a:rPr lang="en-US" sz="2600" dirty="0" err="1"/>
              <a:t>mức</a:t>
            </a:r>
            <a:r>
              <a:rPr lang="en-US" sz="2600" dirty="0"/>
              <a:t> </a:t>
            </a:r>
            <a:r>
              <a:rPr lang="en-US" sz="2600" dirty="0" err="1"/>
              <a:t>thấp</a:t>
            </a:r>
            <a:r>
              <a:rPr lang="en-US" sz="2600" dirty="0"/>
              <a:t>.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tách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hiệu</a:t>
            </a:r>
            <a:r>
              <a:rPr lang="en-US" sz="2600" dirty="0"/>
              <a:t> </a:t>
            </a:r>
            <a:r>
              <a:rPr lang="en-US" sz="2600" dirty="0" err="1"/>
              <a:t>quả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hoặc</a:t>
            </a:r>
            <a:r>
              <a:rPr lang="en-US" sz="2600" dirty="0"/>
              <a:t> </a:t>
            </a:r>
            <a:r>
              <a:rPr lang="en-US" sz="2600" dirty="0" err="1"/>
              <a:t>đánh</a:t>
            </a:r>
            <a:r>
              <a:rPr lang="en-US" sz="2600" dirty="0"/>
              <a:t> </a:t>
            </a:r>
            <a:r>
              <a:rPr lang="en-US" sz="2600" dirty="0" err="1"/>
              <a:t>dấu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đâu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bên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(foreground objects)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bên</a:t>
            </a:r>
            <a:r>
              <a:rPr lang="en-US" sz="2600" dirty="0"/>
              <a:t> </a:t>
            </a:r>
            <a:r>
              <a:rPr lang="en-US" sz="2600" dirty="0" err="1"/>
              <a:t>ngoài</a:t>
            </a:r>
            <a:r>
              <a:rPr lang="en-US" sz="2600" dirty="0"/>
              <a:t> (background objects).</a:t>
            </a:r>
          </a:p>
          <a:p>
            <a:r>
              <a:rPr lang="en-US" sz="2600" dirty="0" err="1"/>
              <a:t>Áp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đánh</a:t>
            </a:r>
            <a:r>
              <a:rPr lang="en-US" sz="2600" dirty="0"/>
              <a:t> </a:t>
            </a:r>
            <a:r>
              <a:rPr lang="en-US" sz="2600" dirty="0" err="1"/>
              <a:t>dấu</a:t>
            </a:r>
            <a:r>
              <a:rPr lang="en-US" sz="2600" dirty="0"/>
              <a:t> </a:t>
            </a:r>
            <a:r>
              <a:rPr lang="en-US" sz="2600" dirty="0" err="1"/>
              <a:t>kiểm</a:t>
            </a:r>
            <a:r>
              <a:rPr lang="en-US" sz="2600" dirty="0"/>
              <a:t> </a:t>
            </a:r>
            <a:r>
              <a:rPr lang="en-US" sz="2600" dirty="0" err="1"/>
              <a:t>soát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nhằm</a:t>
            </a:r>
            <a:r>
              <a:rPr lang="en-US" sz="2600" dirty="0"/>
              <a:t> </a:t>
            </a:r>
            <a:r>
              <a:rPr lang="en-US" sz="2600" dirty="0" err="1"/>
              <a:t>kiểm</a:t>
            </a:r>
            <a:r>
              <a:rPr lang="en-US" sz="2600" dirty="0"/>
              <a:t> </a:t>
            </a:r>
            <a:r>
              <a:rPr lang="en-US" sz="2600" dirty="0" err="1"/>
              <a:t>soát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tách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quả</a:t>
            </a:r>
            <a:r>
              <a:rPr lang="en-US" sz="2600" dirty="0"/>
              <a:t> </a:t>
            </a:r>
            <a:r>
              <a:rPr lang="en-US" sz="2600" dirty="0" err="1"/>
              <a:t>khả</a:t>
            </a:r>
            <a:r>
              <a:rPr lang="en-US" sz="2600" dirty="0"/>
              <a:t> </a:t>
            </a:r>
            <a:r>
              <a:rPr lang="en-US" sz="2600" dirty="0" err="1"/>
              <a:t>thi</a:t>
            </a:r>
            <a:r>
              <a:rPr lang="en-US" sz="2600" dirty="0"/>
              <a:t> so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áp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kỹ</a:t>
            </a:r>
            <a:r>
              <a:rPr lang="en-US" sz="2600" dirty="0"/>
              <a:t> </a:t>
            </a:r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 watershed </a:t>
            </a:r>
            <a:r>
              <a:rPr lang="en-US" sz="2600" dirty="0" err="1"/>
              <a:t>cổ</a:t>
            </a:r>
            <a:r>
              <a:rPr lang="en-US" sz="2600" dirty="0"/>
              <a:t> </a:t>
            </a:r>
            <a:r>
              <a:rPr lang="en-US" sz="2600" dirty="0" err="1"/>
              <a:t>điển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6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083" y="166530"/>
            <a:ext cx="5507644" cy="1450757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báo cáo</a:t>
            </a:r>
            <a:endParaRPr 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82" y="1949321"/>
            <a:ext cx="10058400" cy="44374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15581"/>
            <a:ext cx="10488079" cy="4356419"/>
          </a:xfrm>
        </p:spPr>
        <p:txBody>
          <a:bodyPr>
            <a:normAutofit/>
          </a:bodyPr>
          <a:lstStyle/>
          <a:p>
            <a:r>
              <a:rPr lang="en-US" sz="5200" b="1" smtClean="0">
                <a:solidFill>
                  <a:srgbClr val="C00000"/>
                </a:solidFill>
              </a:rPr>
              <a:t>Xin cám ơn Quý thầy cô đã lắng nghe!</a:t>
            </a:r>
            <a:r>
              <a:rPr lang="en-US" sz="5200" b="1">
                <a:solidFill>
                  <a:srgbClr val="C00000"/>
                </a:solidFill>
              </a:rPr>
              <a:t/>
            </a:r>
            <a:br>
              <a:rPr lang="en-US" sz="5200" b="1">
                <a:solidFill>
                  <a:srgbClr val="C00000"/>
                </a:solidFill>
              </a:rPr>
            </a:br>
            <a:endParaRPr lang="en-US" sz="5200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76619198"/>
              </p:ext>
            </p:extLst>
          </p:nvPr>
        </p:nvGraphicFramePr>
        <p:xfrm>
          <a:off x="1623753" y="272041"/>
          <a:ext cx="9081193" cy="748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39" y="2053947"/>
            <a:ext cx="7534103" cy="3865186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nghiên</a:t>
            </a:r>
            <a:r>
              <a:rPr lang="en-US" sz="2600" dirty="0"/>
              <a:t> </a:t>
            </a:r>
            <a:r>
              <a:rPr lang="en-US" sz="2600" dirty="0" err="1"/>
              <a:t>cứu</a:t>
            </a:r>
            <a:r>
              <a:rPr lang="en-US" sz="2600" dirty="0"/>
              <a:t> </a:t>
            </a:r>
            <a:r>
              <a:rPr lang="en-US" sz="2600" dirty="0" err="1"/>
              <a:t>chính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khóa</a:t>
            </a:r>
            <a:r>
              <a:rPr lang="en-US" sz="2600" dirty="0"/>
              <a:t> </a:t>
            </a:r>
            <a:r>
              <a:rPr lang="en-US" sz="2600" dirty="0" err="1"/>
              <a:t>luận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MRI 3D, </a:t>
            </a:r>
            <a:r>
              <a:rPr lang="en-US" sz="2600" dirty="0" err="1"/>
              <a:t>chủ</a:t>
            </a:r>
            <a:r>
              <a:rPr lang="en-US" sz="2600" dirty="0"/>
              <a:t> </a:t>
            </a:r>
            <a:r>
              <a:rPr lang="en-US" sz="2600" dirty="0" err="1"/>
              <a:t>yếu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toán</a:t>
            </a:r>
            <a:r>
              <a:rPr lang="en-US" sz="2600" dirty="0"/>
              <a:t> watershed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toán</a:t>
            </a:r>
            <a:r>
              <a:rPr lang="en-US" sz="2600" dirty="0"/>
              <a:t> </a:t>
            </a:r>
            <a:r>
              <a:rPr lang="en-US" sz="2600" dirty="0" err="1"/>
              <a:t>tiền</a:t>
            </a:r>
            <a:r>
              <a:rPr lang="en-US" sz="2600" dirty="0"/>
              <a:t> </a:t>
            </a:r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đoạn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quả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MRI 3D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bệnh</a:t>
            </a:r>
            <a:r>
              <a:rPr lang="en-US" sz="2600" dirty="0"/>
              <a:t> </a:t>
            </a:r>
            <a:r>
              <a:rPr lang="en-US" sz="2600" dirty="0" err="1"/>
              <a:t>nhân</a:t>
            </a:r>
            <a:r>
              <a:rPr lang="en-US" sz="2600" dirty="0"/>
              <a:t>. </a:t>
            </a:r>
            <a:r>
              <a:rPr lang="en-US" sz="2600" dirty="0" err="1"/>
              <a:t>Mỗi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MRI 3D </a:t>
            </a:r>
            <a:r>
              <a:rPr lang="en-US" sz="2600" dirty="0" err="1"/>
              <a:t>gồm</a:t>
            </a:r>
            <a:r>
              <a:rPr lang="en-US" sz="2600" dirty="0"/>
              <a:t> </a:t>
            </a:r>
            <a:r>
              <a:rPr lang="en-US" sz="2600" dirty="0" smtClean="0"/>
              <a:t>44 - 56 </a:t>
            </a:r>
            <a:r>
              <a:rPr lang="en-US" sz="2600" dirty="0" err="1"/>
              <a:t>lát</a:t>
            </a:r>
            <a:r>
              <a:rPr lang="en-US" sz="2600" dirty="0"/>
              <a:t> </a:t>
            </a:r>
            <a:r>
              <a:rPr lang="en-US" sz="2600" dirty="0" err="1"/>
              <a:t>cắt</a:t>
            </a:r>
            <a:r>
              <a:rPr lang="en-US" sz="2600" dirty="0"/>
              <a:t>.</a:t>
            </a:r>
            <a:endParaRPr lang="en-US" sz="2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177409" y="1161395"/>
            <a:ext cx="397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7893242" y="2053947"/>
            <a:ext cx="4232366" cy="268272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8"/>
          <a:stretch>
            <a:fillRect/>
          </a:stretch>
        </p:blipFill>
        <p:spPr>
          <a:xfrm>
            <a:off x="7893242" y="2053947"/>
            <a:ext cx="4232366" cy="2682728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7893242" y="2053947"/>
            <a:ext cx="4232366" cy="2682728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10"/>
          <a:stretch>
            <a:fillRect/>
          </a:stretch>
        </p:blipFill>
        <p:spPr>
          <a:xfrm>
            <a:off x="7893242" y="2053947"/>
            <a:ext cx="4232366" cy="26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6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64545662"/>
              </p:ext>
            </p:extLst>
          </p:nvPr>
        </p:nvGraphicFramePr>
        <p:xfrm>
          <a:off x="1624940" y="252071"/>
          <a:ext cx="8942647" cy="748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1385" y="1122780"/>
            <a:ext cx="458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9139" y="1759543"/>
            <a:ext cx="11336472" cy="1203059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tích</a:t>
            </a:r>
            <a:r>
              <a:rPr lang="en-US" sz="2600" dirty="0"/>
              <a:t>,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sáng</a:t>
            </a:r>
            <a:r>
              <a:rPr lang="en-US" sz="2600" dirty="0"/>
              <a:t> </a:t>
            </a:r>
            <a:r>
              <a:rPr lang="en-US" sz="2600" dirty="0" err="1"/>
              <a:t>tỏ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dự</a:t>
            </a:r>
            <a:r>
              <a:rPr lang="en-US" sz="2600" dirty="0"/>
              <a:t> </a:t>
            </a:r>
            <a:r>
              <a:rPr lang="en-US" sz="2600" dirty="0" err="1"/>
              <a:t>đoán</a:t>
            </a:r>
            <a:r>
              <a:rPr lang="en-US" sz="2600" dirty="0"/>
              <a:t> </a:t>
            </a:r>
            <a:r>
              <a:rPr lang="en-US" sz="2600" dirty="0" err="1"/>
              <a:t>vị</a:t>
            </a:r>
            <a:r>
              <a:rPr lang="en-US" sz="2600" dirty="0"/>
              <a:t> </a:t>
            </a:r>
            <a:r>
              <a:rPr lang="en-US" sz="2600" dirty="0" err="1"/>
              <a:t>trí</a:t>
            </a:r>
            <a:r>
              <a:rPr lang="en-US" sz="2600" dirty="0"/>
              <a:t>,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thái</a:t>
            </a:r>
            <a:r>
              <a:rPr lang="en-US" sz="2600" dirty="0"/>
              <a:t>,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, </a:t>
            </a:r>
            <a:r>
              <a:rPr lang="en-US" sz="2600" dirty="0" err="1"/>
              <a:t>bất</a:t>
            </a:r>
            <a:r>
              <a:rPr lang="en-US" sz="2600" dirty="0"/>
              <a:t> </a:t>
            </a:r>
            <a:r>
              <a:rPr lang="en-US" sz="2600" dirty="0" err="1"/>
              <a:t>thường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phương</a:t>
            </a:r>
            <a:r>
              <a:rPr lang="en-US" sz="2600" dirty="0"/>
              <a:t> </a:t>
            </a:r>
            <a:r>
              <a:rPr lang="en-US" sz="2600" dirty="0" err="1"/>
              <a:t>diện</a:t>
            </a:r>
            <a:r>
              <a:rPr lang="en-US" sz="2600" dirty="0"/>
              <a:t> </a:t>
            </a:r>
            <a:r>
              <a:rPr lang="en-US" sz="2600" dirty="0" err="1"/>
              <a:t>quan</a:t>
            </a:r>
            <a:r>
              <a:rPr lang="en-US" sz="2600" dirty="0"/>
              <a:t> </a:t>
            </a:r>
            <a:r>
              <a:rPr lang="en-US" sz="2600" dirty="0" err="1"/>
              <a:t>trọng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mỗi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MRI 3D 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toán</a:t>
            </a:r>
            <a:r>
              <a:rPr lang="en-US" sz="2600" dirty="0"/>
              <a:t> watershed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mẫu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khác</a:t>
            </a:r>
            <a:r>
              <a:rPr lang="en-US" sz="2600" dirty="0"/>
              <a:t> </a:t>
            </a:r>
            <a:r>
              <a:rPr lang="en-US" sz="2600" dirty="0" err="1"/>
              <a:t>nhau</a:t>
            </a:r>
            <a:r>
              <a:rPr lang="en-US" sz="2600" dirty="0"/>
              <a:t>.</a:t>
            </a:r>
            <a:endParaRPr lang="en-US" sz="2600" dirty="0" smtClean="0"/>
          </a:p>
        </p:txBody>
      </p:sp>
      <p:pic>
        <p:nvPicPr>
          <p:cNvPr id="9" name="Picture 8"/>
          <p:cNvPicPr/>
          <p:nvPr/>
        </p:nvPicPr>
        <p:blipFill>
          <a:blip r:embed="rId8"/>
          <a:stretch>
            <a:fillRect/>
          </a:stretch>
        </p:blipFill>
        <p:spPr>
          <a:xfrm>
            <a:off x="1022527" y="2962603"/>
            <a:ext cx="2052368" cy="1702037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814917" y="34897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051114"/>
              </p:ext>
            </p:extLst>
          </p:nvPr>
        </p:nvGraphicFramePr>
        <p:xfrm>
          <a:off x="3074895" y="2962603"/>
          <a:ext cx="2052368" cy="17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Bitmap Image" r:id="rId9" imgW="4476190" imgH="3228571" progId="Paint.Picture">
                  <p:embed/>
                </p:oleObj>
              </mc:Choice>
              <mc:Fallback>
                <p:oleObj name="Bitmap Image" r:id="rId9" imgW="4476190" imgH="322857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895" y="2962603"/>
                        <a:ext cx="2052368" cy="1702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/>
          <p:nvPr/>
        </p:nvPicPr>
        <p:blipFill>
          <a:blip r:embed="rId11"/>
          <a:stretch>
            <a:fillRect/>
          </a:stretch>
        </p:blipFill>
        <p:spPr>
          <a:xfrm>
            <a:off x="5127263" y="2962602"/>
            <a:ext cx="2052368" cy="1702038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476048"/>
              </p:ext>
            </p:extLst>
          </p:nvPr>
        </p:nvGraphicFramePr>
        <p:xfrm>
          <a:off x="7179631" y="2962601"/>
          <a:ext cx="2052368" cy="170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Bitmap Image" r:id="rId12" imgW="4476190" imgH="3219899" progId="Paint.Picture">
                  <p:embed/>
                </p:oleObj>
              </mc:Choice>
              <mc:Fallback>
                <p:oleObj name="Bitmap Image" r:id="rId12" imgW="4476190" imgH="321989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631" y="2962601"/>
                        <a:ext cx="2052368" cy="17020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568611" y="3076148"/>
            <a:ext cx="176508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17671"/>
              </p:ext>
            </p:extLst>
          </p:nvPr>
        </p:nvGraphicFramePr>
        <p:xfrm>
          <a:off x="9231999" y="2962600"/>
          <a:ext cx="2052368" cy="170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Bitmap Image" r:id="rId14" imgW="4466667" imgH="3238952" progId="Paint.Picture">
                  <p:embed/>
                </p:oleObj>
              </mc:Choice>
              <mc:Fallback>
                <p:oleObj name="Bitmap Image" r:id="rId14" imgW="4466667" imgH="323895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1999" y="2962600"/>
                        <a:ext cx="2052368" cy="1702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592069" y="4644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393620"/>
              </p:ext>
            </p:extLst>
          </p:nvPr>
        </p:nvGraphicFramePr>
        <p:xfrm>
          <a:off x="3592069" y="4644038"/>
          <a:ext cx="2247900" cy="168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Bitmap Image" r:id="rId16" imgW="4495238" imgH="3219899" progId="Paint.Picture">
                  <p:embed/>
                </p:oleObj>
              </mc:Choice>
              <mc:Fallback>
                <p:oleObj name="Bitmap Image" r:id="rId16" imgW="4495238" imgH="3219899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069" y="4644038"/>
                        <a:ext cx="2247900" cy="1685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/>
          <p:nvPr/>
        </p:nvPicPr>
        <p:blipFill>
          <a:blip r:embed="rId18"/>
          <a:stretch>
            <a:fillRect/>
          </a:stretch>
        </p:blipFill>
        <p:spPr>
          <a:xfrm>
            <a:off x="5839969" y="4644037"/>
            <a:ext cx="2240800" cy="168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73561" y="1087073"/>
            <a:ext cx="8785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i="1" dirty="0" err="1" smtClean="0"/>
              <a:t>Mô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hình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hóa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các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bước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trích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xuất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gan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3914371" y="234814"/>
            <a:ext cx="4193310" cy="852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C00000"/>
                </a:solidFill>
              </a:rPr>
              <a:t>Cơ sở lý thuyết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438400" y="2859741"/>
            <a:ext cx="2779059" cy="2106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131790381"/>
              </p:ext>
            </p:extLst>
          </p:nvPr>
        </p:nvGraphicFramePr>
        <p:xfrm>
          <a:off x="1183341" y="1676400"/>
          <a:ext cx="9959788" cy="447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702858" y="2081521"/>
            <a:ext cx="2250142" cy="73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4" y="1847110"/>
            <a:ext cx="11380157" cy="11454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, 3D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tả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cung</a:t>
            </a:r>
            <a:r>
              <a:rPr lang="en-US" sz="2600" dirty="0"/>
              <a:t> </a:t>
            </a:r>
            <a:r>
              <a:rPr lang="en-US" sz="2600" dirty="0" err="1"/>
              <a:t>cấp</a:t>
            </a:r>
            <a:r>
              <a:rPr lang="en-US" sz="2600" dirty="0"/>
              <a:t> </a:t>
            </a:r>
            <a:r>
              <a:rPr lang="en-US" sz="2600" dirty="0" err="1"/>
              <a:t>nhận</a:t>
            </a:r>
            <a:r>
              <a:rPr lang="en-US" sz="2600" dirty="0"/>
              <a:t> </a:t>
            </a:r>
            <a:r>
              <a:rPr lang="en-US" sz="2600" dirty="0" err="1"/>
              <a:t>thức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chiều</a:t>
            </a:r>
            <a:r>
              <a:rPr lang="en-US" sz="2600" dirty="0"/>
              <a:t> </a:t>
            </a:r>
            <a:r>
              <a:rPr lang="en-US" sz="2600" dirty="0" err="1"/>
              <a:t>sâu</a:t>
            </a:r>
            <a:r>
              <a:rPr lang="en-US" sz="2600" dirty="0"/>
              <a:t>.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3 </a:t>
            </a:r>
            <a:r>
              <a:rPr lang="en-US" sz="2600" dirty="0" err="1"/>
              <a:t>chiều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tác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cảm</a:t>
            </a:r>
            <a:r>
              <a:rPr lang="en-US" sz="2600" dirty="0"/>
              <a:t> </a:t>
            </a:r>
            <a:r>
              <a:rPr lang="en-US" sz="2600" dirty="0" err="1"/>
              <a:t>thấy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quan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, </a:t>
            </a:r>
            <a:r>
              <a:rPr lang="en-US" sz="2600" dirty="0" err="1"/>
              <a:t>trải</a:t>
            </a:r>
            <a:r>
              <a:rPr lang="en-US" sz="2600" dirty="0"/>
              <a:t> </a:t>
            </a:r>
            <a:r>
              <a:rPr lang="en-US" sz="2600" dirty="0" err="1"/>
              <a:t>nghiệm</a:t>
            </a:r>
            <a:r>
              <a:rPr lang="en-US" sz="2600" dirty="0"/>
              <a:t> </a:t>
            </a:r>
            <a:r>
              <a:rPr lang="en-US" sz="2600" dirty="0" err="1"/>
              <a:t>này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gọi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tế</a:t>
            </a:r>
            <a:r>
              <a:rPr lang="en-US" sz="2600" dirty="0"/>
              <a:t> </a:t>
            </a:r>
            <a:r>
              <a:rPr lang="en-US" sz="2600" dirty="0" err="1"/>
              <a:t>ảo</a:t>
            </a:r>
            <a:r>
              <a:rPr lang="en-US" sz="2600" dirty="0"/>
              <a:t>, </a:t>
            </a:r>
            <a:r>
              <a:rPr lang="en-US" sz="2600" dirty="0" err="1"/>
              <a:t>thường</a:t>
            </a:r>
            <a:r>
              <a:rPr lang="en-US" sz="2600" dirty="0"/>
              <a:t>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r>
              <a:rPr lang="en-US" sz="2600" dirty="0"/>
              <a:t> </a:t>
            </a:r>
            <a:r>
              <a:rPr lang="en-US" sz="2600" dirty="0" err="1"/>
              <a:t>xem</a:t>
            </a:r>
            <a:r>
              <a:rPr lang="en-US" sz="2600" dirty="0"/>
              <a:t> </a:t>
            </a:r>
            <a:r>
              <a:rPr lang="en-US" sz="2600" dirty="0" err="1"/>
              <a:t>bổ</a:t>
            </a:r>
            <a:r>
              <a:rPr lang="en-US" sz="2600" dirty="0"/>
              <a:t> </a:t>
            </a:r>
            <a:r>
              <a:rPr lang="en-US" sz="2600" dirty="0" err="1"/>
              <a:t>trợ</a:t>
            </a:r>
            <a:r>
              <a:rPr lang="en-US" sz="2600" dirty="0"/>
              <a:t> </a:t>
            </a:r>
            <a:r>
              <a:rPr lang="en-US" sz="2600" dirty="0" err="1"/>
              <a:t>đặc</a:t>
            </a:r>
            <a:r>
              <a:rPr lang="en-US" sz="2600" dirty="0"/>
              <a:t> </a:t>
            </a:r>
            <a:r>
              <a:rPr lang="en-US" sz="2600" dirty="0" err="1"/>
              <a:t>biệt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xem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tác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3 </a:t>
            </a:r>
            <a:r>
              <a:rPr lang="en-US" sz="2600" dirty="0" err="1"/>
              <a:t>chiều</a:t>
            </a:r>
            <a:r>
              <a:rPr lang="en-US" sz="2600" dirty="0"/>
              <a:t>. </a:t>
            </a:r>
            <a:r>
              <a:rPr lang="en-US" sz="2600" dirty="0" err="1"/>
              <a:t>Trải</a:t>
            </a:r>
            <a:r>
              <a:rPr lang="en-US" sz="2600" dirty="0"/>
              <a:t> </a:t>
            </a:r>
            <a:r>
              <a:rPr lang="en-US" sz="2600" dirty="0" err="1"/>
              <a:t>nghiệm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tế</a:t>
            </a:r>
            <a:r>
              <a:rPr lang="en-US" sz="2600" dirty="0"/>
              <a:t> </a:t>
            </a:r>
            <a:r>
              <a:rPr lang="en-US" sz="2600" dirty="0" err="1"/>
              <a:t>ảo</a:t>
            </a:r>
            <a:r>
              <a:rPr lang="en-US" sz="2600" dirty="0"/>
              <a:t> </a:t>
            </a:r>
            <a:r>
              <a:rPr lang="en-US" sz="2600" dirty="0" err="1"/>
              <a:t>cũng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yêu</a:t>
            </a:r>
            <a:r>
              <a:rPr lang="en-US" sz="2600" dirty="0"/>
              <a:t> </a:t>
            </a:r>
            <a:r>
              <a:rPr lang="en-US" sz="2600" dirty="0" err="1"/>
              <a:t>cầu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bị</a:t>
            </a:r>
            <a:r>
              <a:rPr lang="en-US" sz="2600" dirty="0"/>
              <a:t> </a:t>
            </a:r>
            <a:r>
              <a:rPr lang="en-US" sz="2600" dirty="0" err="1"/>
              <a:t>bổ</a:t>
            </a:r>
            <a:r>
              <a:rPr lang="en-US" sz="2600" dirty="0"/>
              <a:t> sung.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err="1"/>
              <a:t>Tạo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3 </a:t>
            </a:r>
            <a:r>
              <a:rPr lang="en-US" sz="2600" dirty="0" err="1"/>
              <a:t>chiều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xem</a:t>
            </a:r>
            <a:r>
              <a:rPr lang="en-US" sz="2600" dirty="0"/>
              <a:t> </a:t>
            </a:r>
            <a:r>
              <a:rPr lang="en-US" sz="2600" dirty="0" err="1"/>
              <a:t>như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quá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r>
              <a:rPr lang="en-US" sz="2600" dirty="0"/>
              <a:t> </a:t>
            </a:r>
            <a:r>
              <a:rPr lang="en-US" sz="2600" dirty="0" err="1"/>
              <a:t>ba</a:t>
            </a:r>
            <a:r>
              <a:rPr lang="en-US" sz="2600" dirty="0"/>
              <a:t> </a:t>
            </a:r>
            <a:r>
              <a:rPr lang="en-US" sz="2600" dirty="0" err="1"/>
              <a:t>giai</a:t>
            </a:r>
            <a:r>
              <a:rPr lang="en-US" sz="2600" dirty="0"/>
              <a:t> </a:t>
            </a:r>
            <a:r>
              <a:rPr lang="en-US" sz="2600" dirty="0" err="1"/>
              <a:t>đoạn</a:t>
            </a:r>
            <a:r>
              <a:rPr lang="en-US" sz="2600" dirty="0"/>
              <a:t>: tessellation, geometry and rendering.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giai</a:t>
            </a:r>
            <a:r>
              <a:rPr lang="en-US" sz="2600" dirty="0"/>
              <a:t> </a:t>
            </a:r>
            <a:r>
              <a:rPr lang="en-US" sz="2600" dirty="0" err="1"/>
              <a:t>đoạn</a:t>
            </a:r>
            <a:r>
              <a:rPr lang="en-US" sz="2600" dirty="0"/>
              <a:t> </a:t>
            </a:r>
            <a:r>
              <a:rPr lang="en-US" sz="2600" dirty="0" err="1"/>
              <a:t>đầu</a:t>
            </a:r>
            <a:r>
              <a:rPr lang="en-US" sz="2600" dirty="0"/>
              <a:t> </a:t>
            </a:r>
            <a:r>
              <a:rPr lang="en-US" sz="2600" dirty="0" err="1"/>
              <a:t>tiên</a:t>
            </a:r>
            <a:r>
              <a:rPr lang="en-US" sz="2600" dirty="0"/>
              <a:t>,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tạo</a:t>
            </a:r>
            <a:r>
              <a:rPr lang="en-US" sz="2600" dirty="0"/>
              <a:t> </a:t>
            </a:r>
            <a:r>
              <a:rPr lang="en-US" sz="2600" dirty="0" err="1"/>
              <a:t>ra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riêng</a:t>
            </a:r>
            <a:r>
              <a:rPr lang="en-US" sz="2600" dirty="0"/>
              <a:t> </a:t>
            </a:r>
            <a:r>
              <a:rPr lang="en-US" sz="2600" dirty="0" err="1"/>
              <a:t>lẻ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cách</a:t>
            </a: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điểm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tạo</a:t>
            </a:r>
            <a:r>
              <a:rPr lang="en-US" sz="2600" dirty="0"/>
              <a:t> </a:t>
            </a:r>
            <a:r>
              <a:rPr lang="en-US" sz="2600" dirty="0" err="1"/>
              <a:t>thành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đa</a:t>
            </a:r>
            <a:r>
              <a:rPr lang="en-US" sz="2600" dirty="0"/>
              <a:t> </a:t>
            </a:r>
            <a:r>
              <a:rPr lang="en-US" sz="2600" dirty="0" err="1"/>
              <a:t>giác</a:t>
            </a:r>
            <a:r>
              <a:rPr lang="en-US" sz="2600" dirty="0"/>
              <a:t> </a:t>
            </a:r>
            <a:r>
              <a:rPr lang="en-US" sz="2600" dirty="0" err="1"/>
              <a:t>riêng</a:t>
            </a:r>
            <a:r>
              <a:rPr lang="en-US" sz="2600" dirty="0"/>
              <a:t> </a:t>
            </a:r>
            <a:r>
              <a:rPr lang="en-US" sz="2600" dirty="0" err="1"/>
              <a:t>lẻ</a:t>
            </a:r>
            <a:r>
              <a:rPr lang="en-US" sz="2600" dirty="0"/>
              <a:t>.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giai</a:t>
            </a:r>
            <a:r>
              <a:rPr lang="en-US" sz="2600" dirty="0"/>
              <a:t> </a:t>
            </a:r>
            <a:r>
              <a:rPr lang="en-US" sz="2600" dirty="0" err="1"/>
              <a:t>đoạn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,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đa</a:t>
            </a:r>
            <a:r>
              <a:rPr lang="en-US" sz="2600" dirty="0"/>
              <a:t> </a:t>
            </a:r>
            <a:r>
              <a:rPr lang="en-US" sz="2600" dirty="0" err="1"/>
              <a:t>giác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nhiều</a:t>
            </a:r>
            <a:r>
              <a:rPr lang="en-US" sz="2600" dirty="0"/>
              <a:t> </a:t>
            </a:r>
            <a:r>
              <a:rPr lang="en-US" sz="2600" dirty="0" err="1"/>
              <a:t>cách</a:t>
            </a:r>
            <a:r>
              <a:rPr lang="en-US" sz="2600" dirty="0"/>
              <a:t> </a:t>
            </a:r>
            <a:r>
              <a:rPr lang="en-US" sz="2600" dirty="0" err="1"/>
              <a:t>khác</a:t>
            </a:r>
            <a:r>
              <a:rPr lang="en-US" sz="2600" dirty="0"/>
              <a:t> </a:t>
            </a:r>
            <a:r>
              <a:rPr lang="en-US" sz="2600" dirty="0" err="1"/>
              <a:t>nhau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hiệu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ánh</a:t>
            </a:r>
            <a:r>
              <a:rPr lang="en-US" sz="2600" dirty="0"/>
              <a:t> </a:t>
            </a:r>
            <a:r>
              <a:rPr lang="en-US" sz="2600" dirty="0" err="1"/>
              <a:t>sáng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áp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.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giai</a:t>
            </a:r>
            <a:r>
              <a:rPr lang="en-US" sz="2600" dirty="0"/>
              <a:t> </a:t>
            </a:r>
            <a:r>
              <a:rPr lang="en-US" sz="2600" dirty="0" err="1"/>
              <a:t>đoạn</a:t>
            </a:r>
            <a:r>
              <a:rPr lang="en-US" sz="2600" dirty="0"/>
              <a:t> </a:t>
            </a:r>
            <a:r>
              <a:rPr lang="en-US" sz="2600" dirty="0" err="1"/>
              <a:t>thứ</a:t>
            </a:r>
            <a:r>
              <a:rPr lang="en-US" sz="2600" dirty="0"/>
              <a:t> </a:t>
            </a:r>
            <a:r>
              <a:rPr lang="en-US" sz="2600" dirty="0" err="1"/>
              <a:t>ba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3D,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chuyển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hiển</a:t>
            </a:r>
            <a:r>
              <a:rPr lang="en-US" sz="2600" dirty="0"/>
              <a:t> </a:t>
            </a:r>
            <a:r>
              <a:rPr lang="en-US" sz="2600" dirty="0" err="1"/>
              <a:t>thị</a:t>
            </a:r>
            <a:r>
              <a:rPr lang="en-US" sz="2600" dirty="0"/>
              <a:t> </a:t>
            </a:r>
            <a:r>
              <a:rPr lang="en-US" sz="2600" dirty="0" err="1"/>
              <a:t>thành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chi </a:t>
            </a:r>
            <a:r>
              <a:rPr lang="en-US" sz="2600" dirty="0" err="1"/>
              <a:t>tiết</a:t>
            </a:r>
            <a:r>
              <a:rPr lang="en-US" sz="2600" dirty="0"/>
              <a:t> </a:t>
            </a:r>
            <a:r>
              <a:rPr lang="en-US" sz="2600" dirty="0" err="1"/>
              <a:t>rất</a:t>
            </a:r>
            <a:r>
              <a:rPr lang="en-US" sz="2600" dirty="0"/>
              <a:t> </a:t>
            </a:r>
            <a:r>
              <a:rPr lang="en-US" sz="2600" dirty="0" err="1"/>
              <a:t>tốt</a:t>
            </a:r>
            <a:r>
              <a:rPr lang="en-US" sz="2600" dirty="0"/>
              <a:t>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52924293"/>
              </p:ext>
            </p:extLst>
          </p:nvPr>
        </p:nvGraphicFramePr>
        <p:xfrm>
          <a:off x="2648308" y="596165"/>
          <a:ext cx="6689656" cy="748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029825" y="250242"/>
            <a:ext cx="4193310" cy="852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C00000"/>
                </a:solidFill>
              </a:rPr>
              <a:t>Cơ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sở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lý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thuyết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4784" y="1160752"/>
            <a:ext cx="284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err="1" smtClean="0"/>
              <a:t>Cấu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tạo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ảnh</a:t>
            </a:r>
            <a:r>
              <a:rPr lang="en-US" sz="2800" b="1" dirty="0" smtClean="0"/>
              <a:t> 3D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029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52924293"/>
              </p:ext>
            </p:extLst>
          </p:nvPr>
        </p:nvGraphicFramePr>
        <p:xfrm>
          <a:off x="2648308" y="596165"/>
          <a:ext cx="6689656" cy="748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029825" y="250242"/>
            <a:ext cx="4193310" cy="852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C00000"/>
                </a:solidFill>
              </a:rPr>
              <a:t>Cơ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sở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lý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thuyết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8735" y="1102501"/>
            <a:ext cx="5700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err="1" smtClean="0"/>
              <a:t>Đặc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điểm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ảnh</a:t>
            </a:r>
            <a:r>
              <a:rPr lang="en-US" sz="2800" b="1" dirty="0" smtClean="0"/>
              <a:t> MRI 3D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48342" y="2347036"/>
            <a:ext cx="11425646" cy="309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DICOM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, in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ấn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DICOM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tin DICOM. Do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tin X-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phổi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DICOM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bao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thất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lạc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tin.</a:t>
            </a:r>
          </a:p>
          <a:p>
            <a:pPr indent="457200">
              <a:spcAft>
                <a:spcPts val="800"/>
              </a:spcAft>
            </a:pP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DICOM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bao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ID, etc.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bao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Pixel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313" y="2327651"/>
            <a:ext cx="11451771" cy="3117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spcAft>
                <a:spcPts val="800"/>
              </a:spcAft>
            </a:pP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DICOM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khung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3D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2,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94)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thô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7200">
              <a:spcAft>
                <a:spcPts val="800"/>
              </a:spcAft>
            </a:pP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DICOM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cung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cấp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trường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công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khai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liên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quan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đến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hình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ảnh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2D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với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không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gian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bệnh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nhân</a:t>
            </a: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 3D.</a:t>
            </a:r>
          </a:p>
        </p:txBody>
      </p:sp>
    </p:spTree>
    <p:extLst>
      <p:ext uri="{BB962C8B-B14F-4D97-AF65-F5344CB8AC3E}">
        <p14:creationId xmlns:p14="http://schemas.microsoft.com/office/powerpoint/2010/main" val="351256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88" y="2313617"/>
            <a:ext cx="11447096" cy="2521162"/>
          </a:xfrm>
        </p:spPr>
        <p:txBody>
          <a:bodyPr>
            <a:noAutofit/>
          </a:bodyPr>
          <a:lstStyle/>
          <a:p>
            <a:pPr fontAlgn="base"/>
            <a:r>
              <a:rPr lang="en-US" sz="2600" dirty="0" err="1"/>
              <a:t>Lọc</a:t>
            </a:r>
            <a:r>
              <a:rPr lang="en-US" sz="2600" dirty="0"/>
              <a:t> </a:t>
            </a:r>
            <a:r>
              <a:rPr lang="en-US" sz="2600" dirty="0" err="1"/>
              <a:t>Trung</a:t>
            </a:r>
            <a:r>
              <a:rPr lang="en-US" sz="2600" dirty="0"/>
              <a:t> </a:t>
            </a:r>
            <a:r>
              <a:rPr lang="en-US" sz="2600" dirty="0" err="1"/>
              <a:t>vị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kĩ</a:t>
            </a:r>
            <a:r>
              <a:rPr lang="en-US" sz="2600" dirty="0"/>
              <a:t> </a:t>
            </a:r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lọc</a:t>
            </a:r>
            <a:r>
              <a:rPr lang="en-US" sz="2600" dirty="0"/>
              <a:t> phi </a:t>
            </a:r>
            <a:r>
              <a:rPr lang="en-US" sz="2600" dirty="0" err="1"/>
              <a:t>tuyến</a:t>
            </a:r>
            <a:r>
              <a:rPr lang="en-US" sz="2600" dirty="0"/>
              <a:t> (non-linear), </a:t>
            </a:r>
            <a:r>
              <a:rPr lang="en-US" sz="2600" dirty="0" err="1"/>
              <a:t>nó</a:t>
            </a:r>
            <a:r>
              <a:rPr lang="en-US" sz="2600" dirty="0"/>
              <a:t> </a:t>
            </a:r>
            <a:r>
              <a:rPr lang="en-US" sz="2600" dirty="0" err="1"/>
              <a:t>khá</a:t>
            </a:r>
            <a:r>
              <a:rPr lang="en-US" sz="2600" dirty="0"/>
              <a:t> </a:t>
            </a:r>
            <a:r>
              <a:rPr lang="en-US" sz="2600" dirty="0" err="1"/>
              <a:t>hiệu</a:t>
            </a:r>
            <a:r>
              <a:rPr lang="en-US" sz="2600" dirty="0"/>
              <a:t> </a:t>
            </a:r>
            <a:r>
              <a:rPr lang="en-US" sz="2600" dirty="0" err="1"/>
              <a:t>quả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hai</a:t>
            </a:r>
            <a:r>
              <a:rPr lang="en-US" sz="2600" dirty="0"/>
              <a:t> </a:t>
            </a:r>
            <a:r>
              <a:rPr lang="en-US" sz="2600" dirty="0" err="1"/>
              <a:t>loại</a:t>
            </a:r>
            <a:r>
              <a:rPr lang="en-US" sz="2600" dirty="0"/>
              <a:t> </a:t>
            </a:r>
            <a:r>
              <a:rPr lang="en-US" sz="2600" dirty="0" err="1"/>
              <a:t>nhiễu</a:t>
            </a:r>
            <a:r>
              <a:rPr lang="en-US" sz="2600" dirty="0"/>
              <a:t>: </a:t>
            </a:r>
            <a:r>
              <a:rPr lang="en-US" sz="2600" dirty="0" err="1"/>
              <a:t>nhiễu</a:t>
            </a:r>
            <a:r>
              <a:rPr lang="en-US" sz="2600" dirty="0"/>
              <a:t> </a:t>
            </a:r>
            <a:r>
              <a:rPr lang="en-US" sz="2600" dirty="0" err="1"/>
              <a:t>đốm</a:t>
            </a:r>
            <a:r>
              <a:rPr lang="en-US" sz="2600" dirty="0"/>
              <a:t> (speckle noise)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nhiễu</a:t>
            </a:r>
            <a:r>
              <a:rPr lang="en-US" sz="2600" dirty="0"/>
              <a:t> </a:t>
            </a:r>
            <a:r>
              <a:rPr lang="en-US" sz="2600" dirty="0" err="1"/>
              <a:t>muối</a:t>
            </a:r>
            <a:r>
              <a:rPr lang="en-US" sz="2600" dirty="0"/>
              <a:t> </a:t>
            </a:r>
            <a:r>
              <a:rPr lang="en-US" sz="2600" dirty="0" err="1"/>
              <a:t>tiêu</a:t>
            </a:r>
            <a:r>
              <a:rPr lang="en-US" sz="2600" dirty="0"/>
              <a:t> (salt-pepper noise). </a:t>
            </a:r>
            <a:r>
              <a:rPr lang="en-US" sz="2600" dirty="0" err="1"/>
              <a:t>Kĩ</a:t>
            </a:r>
            <a:r>
              <a:rPr lang="en-US" sz="2600" dirty="0"/>
              <a:t> </a:t>
            </a:r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này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bước</a:t>
            </a:r>
            <a:r>
              <a:rPr lang="en-US" sz="2600" dirty="0"/>
              <a:t> </a:t>
            </a:r>
            <a:r>
              <a:rPr lang="en-US" sz="2600" dirty="0" err="1"/>
              <a:t>rất</a:t>
            </a:r>
            <a:r>
              <a:rPr lang="en-US" sz="2600" dirty="0"/>
              <a:t> </a:t>
            </a:r>
            <a:r>
              <a:rPr lang="en-US" sz="2600" dirty="0" err="1"/>
              <a:t>phổ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50621656"/>
              </p:ext>
            </p:extLst>
          </p:nvPr>
        </p:nvGraphicFramePr>
        <p:xfrm>
          <a:off x="2648308" y="596165"/>
          <a:ext cx="6689656" cy="748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4029825" y="250242"/>
            <a:ext cx="4193310" cy="852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C00000"/>
                </a:solidFill>
              </a:rPr>
              <a:t>Cơ sở lý thuyết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566" y="1124296"/>
            <a:ext cx="398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Phương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làm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mịn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269588" y="2201020"/>
            <a:ext cx="11469189" cy="1985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</a:rPr>
              <a:t>Ý </a:t>
            </a:r>
            <a:r>
              <a:rPr lang="en-US" sz="2600" dirty="0" err="1">
                <a:solidFill>
                  <a:schemeClr val="tx1"/>
                </a:solidFill>
              </a:rPr>
              <a:t>tưởng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chính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của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thuật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toán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lọc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Trung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vị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như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sau</a:t>
            </a:r>
            <a:r>
              <a:rPr lang="en-US" sz="2600" dirty="0">
                <a:solidFill>
                  <a:schemeClr val="tx1"/>
                </a:solidFill>
              </a:rPr>
              <a:t>: ta </a:t>
            </a:r>
            <a:r>
              <a:rPr lang="en-US" sz="2600" dirty="0" err="1">
                <a:solidFill>
                  <a:schemeClr val="tx1"/>
                </a:solidFill>
              </a:rPr>
              <a:t>sử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dụng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cửa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sổ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lọc</a:t>
            </a:r>
            <a:r>
              <a:rPr lang="en-US" sz="2600" dirty="0">
                <a:solidFill>
                  <a:schemeClr val="tx1"/>
                </a:solidFill>
              </a:rPr>
              <a:t> (ma </a:t>
            </a:r>
            <a:r>
              <a:rPr lang="en-US" sz="2600" dirty="0" err="1">
                <a:solidFill>
                  <a:schemeClr val="tx1"/>
                </a:solidFill>
              </a:rPr>
              <a:t>trận</a:t>
            </a:r>
            <a:r>
              <a:rPr lang="en-US" sz="2600" dirty="0">
                <a:solidFill>
                  <a:schemeClr val="tx1"/>
                </a:solidFill>
              </a:rPr>
              <a:t> 3×3) </a:t>
            </a:r>
            <a:r>
              <a:rPr lang="en-US" sz="2600" dirty="0" err="1">
                <a:solidFill>
                  <a:schemeClr val="tx1"/>
                </a:solidFill>
              </a:rPr>
              <a:t>quét</a:t>
            </a:r>
            <a:r>
              <a:rPr lang="en-US" sz="2600" dirty="0">
                <a:solidFill>
                  <a:schemeClr val="tx1"/>
                </a:solidFill>
              </a:rPr>
              <a:t> qua </a:t>
            </a:r>
            <a:r>
              <a:rPr lang="en-US" sz="2600" dirty="0" err="1">
                <a:solidFill>
                  <a:schemeClr val="tx1"/>
                </a:solidFill>
              </a:rPr>
              <a:t>lần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lượt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từng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điểm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của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đầu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vào</a:t>
            </a:r>
            <a:r>
              <a:rPr lang="en-US" sz="2600" dirty="0">
                <a:solidFill>
                  <a:schemeClr val="tx1"/>
                </a:solidFill>
              </a:rPr>
              <a:t> input. </a:t>
            </a:r>
            <a:r>
              <a:rPr lang="en-US" sz="2600" dirty="0" err="1">
                <a:solidFill>
                  <a:schemeClr val="tx1"/>
                </a:solidFill>
              </a:rPr>
              <a:t>Tại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vị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trí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mỗi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điểm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lấy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giá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trị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của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các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điểm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tương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ứng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trong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vùng</a:t>
            </a:r>
            <a:r>
              <a:rPr lang="en-US" sz="2600" dirty="0">
                <a:solidFill>
                  <a:schemeClr val="tx1"/>
                </a:solidFill>
              </a:rPr>
              <a:t> 3×3 </a:t>
            </a:r>
            <a:r>
              <a:rPr lang="en-US" sz="2600" dirty="0" err="1">
                <a:solidFill>
                  <a:schemeClr val="tx1"/>
                </a:solidFill>
              </a:rPr>
              <a:t>của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gốc</a:t>
            </a:r>
            <a:r>
              <a:rPr lang="en-US" sz="2600" dirty="0">
                <a:solidFill>
                  <a:schemeClr val="tx1"/>
                </a:solidFill>
              </a:rPr>
              <a:t> “</a:t>
            </a:r>
            <a:r>
              <a:rPr lang="en-US" sz="2600" dirty="0" err="1">
                <a:solidFill>
                  <a:schemeClr val="tx1"/>
                </a:solidFill>
              </a:rPr>
              <a:t>lấp</a:t>
            </a:r>
            <a:r>
              <a:rPr lang="en-US" sz="2600" dirty="0">
                <a:solidFill>
                  <a:schemeClr val="tx1"/>
                </a:solidFill>
              </a:rPr>
              <a:t>” </a:t>
            </a:r>
            <a:r>
              <a:rPr lang="en-US" sz="2600" dirty="0" err="1">
                <a:solidFill>
                  <a:schemeClr val="tx1"/>
                </a:solidFill>
              </a:rPr>
              <a:t>vào</a:t>
            </a:r>
            <a:r>
              <a:rPr lang="en-US" sz="2600" dirty="0">
                <a:solidFill>
                  <a:schemeClr val="tx1"/>
                </a:solidFill>
              </a:rPr>
              <a:t> ma </a:t>
            </a:r>
            <a:r>
              <a:rPr lang="en-US" sz="2600" dirty="0" err="1">
                <a:solidFill>
                  <a:schemeClr val="tx1"/>
                </a:solidFill>
              </a:rPr>
              <a:t>trận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lọc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  <a:r>
              <a:rPr lang="en-US" sz="2600" dirty="0" err="1">
                <a:solidFill>
                  <a:schemeClr val="tx1"/>
                </a:solidFill>
              </a:rPr>
              <a:t>Sau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đó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sắp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xếp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các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điểm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trong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cửa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sổ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này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theo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thứ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tự</a:t>
            </a:r>
            <a:r>
              <a:rPr lang="en-US" sz="2600" dirty="0">
                <a:solidFill>
                  <a:schemeClr val="tx1"/>
                </a:solidFill>
              </a:rPr>
              <a:t> (</a:t>
            </a:r>
            <a:r>
              <a:rPr lang="en-US" sz="2600" dirty="0" err="1">
                <a:solidFill>
                  <a:schemeClr val="tx1"/>
                </a:solidFill>
              </a:rPr>
              <a:t>tăng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dần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hoặc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giảm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dần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tùy</a:t>
            </a:r>
            <a:r>
              <a:rPr lang="en-US" sz="2600" dirty="0">
                <a:solidFill>
                  <a:schemeClr val="tx1"/>
                </a:solidFill>
              </a:rPr>
              <a:t> ý). </a:t>
            </a:r>
            <a:r>
              <a:rPr lang="en-US" sz="2600" dirty="0" err="1">
                <a:solidFill>
                  <a:schemeClr val="tx1"/>
                </a:solidFill>
              </a:rPr>
              <a:t>Cuối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cùng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gán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điểm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nằm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chính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giữa</a:t>
            </a:r>
            <a:r>
              <a:rPr lang="en-US" sz="2600" dirty="0">
                <a:solidFill>
                  <a:schemeClr val="tx1"/>
                </a:solidFill>
              </a:rPr>
              <a:t> (</a:t>
            </a:r>
            <a:r>
              <a:rPr lang="en-US" sz="2600" dirty="0" err="1">
                <a:solidFill>
                  <a:schemeClr val="tx1"/>
                </a:solidFill>
              </a:rPr>
              <a:t>Trung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vị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r>
              <a:rPr lang="en-US" sz="2600" dirty="0" err="1">
                <a:solidFill>
                  <a:schemeClr val="tx1"/>
                </a:solidFill>
              </a:rPr>
              <a:t>của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dãy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giá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trị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điểm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đã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được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sắp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xếp</a:t>
            </a:r>
            <a:r>
              <a:rPr lang="en-US" sz="2600" dirty="0">
                <a:solidFill>
                  <a:schemeClr val="tx1"/>
                </a:solidFill>
              </a:rPr>
              <a:t> ở </a:t>
            </a:r>
            <a:r>
              <a:rPr lang="en-US" sz="2600" dirty="0" err="1">
                <a:solidFill>
                  <a:schemeClr val="tx1"/>
                </a:solidFill>
              </a:rPr>
              <a:t>trên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cho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giá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trị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điểm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đang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xét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của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ảnh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đầu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ra</a:t>
            </a:r>
            <a:r>
              <a:rPr lang="en-US" sz="2600" dirty="0">
                <a:solidFill>
                  <a:schemeClr val="tx1"/>
                </a:solidFill>
              </a:rPr>
              <a:t> output.</a:t>
            </a:r>
          </a:p>
        </p:txBody>
      </p:sp>
      <p:pic>
        <p:nvPicPr>
          <p:cNvPr id="8" name="Picture 7" descr="https://globlib4u.files.wordpress.com/2013/02/t21.jpg?w=300">
            <a:hlinkClick r:id="rId8"/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11" y="4186575"/>
            <a:ext cx="4232910" cy="2074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10"/>
          <a:stretch>
            <a:fillRect/>
          </a:stretch>
        </p:blipFill>
        <p:spPr>
          <a:xfrm>
            <a:off x="2376895" y="4186575"/>
            <a:ext cx="3214007" cy="2109541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29695" y="4186575"/>
            <a:ext cx="132528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071054"/>
              </p:ext>
            </p:extLst>
          </p:nvPr>
        </p:nvGraphicFramePr>
        <p:xfrm>
          <a:off x="5729695" y="4186575"/>
          <a:ext cx="3214007" cy="2110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Bitmap Image" r:id="rId11" imgW="4476190" imgH="3228571" progId="Paint.Picture">
                  <p:embed/>
                </p:oleObj>
              </mc:Choice>
              <mc:Fallback>
                <p:oleObj name="Bitmap Image" r:id="rId11" imgW="4476190" imgH="322857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695" y="4186575"/>
                        <a:ext cx="3214007" cy="21104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2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84" y="1344311"/>
            <a:ext cx="11305501" cy="51677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i="1" dirty="0" err="1" smtClean="0"/>
              <a:t>Phương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pháp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biến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đổi</a:t>
            </a:r>
            <a:r>
              <a:rPr lang="en-US" sz="2400" b="1" i="1" dirty="0" smtClean="0"/>
              <a:t> gradient</a:t>
            </a:r>
            <a:endParaRPr lang="en-US" sz="2400" b="1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err="1"/>
              <a:t>Lọc</a:t>
            </a:r>
            <a:r>
              <a:rPr lang="en-US" sz="2600" dirty="0"/>
              <a:t> Sobel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quả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việc</a:t>
            </a: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hai</a:t>
            </a:r>
            <a:r>
              <a:rPr lang="en-US" sz="2600" dirty="0"/>
              <a:t> ma </a:t>
            </a:r>
            <a:r>
              <a:rPr lang="en-US" sz="2600" dirty="0" err="1"/>
              <a:t>trận</a:t>
            </a:r>
            <a:r>
              <a:rPr lang="en-US" sz="2600" dirty="0"/>
              <a:t> </a:t>
            </a:r>
            <a:r>
              <a:rPr lang="en-US" sz="2600" dirty="0" err="1"/>
              <a:t>hạt</a:t>
            </a:r>
            <a:r>
              <a:rPr lang="en-US" sz="2600" dirty="0"/>
              <a:t> </a:t>
            </a:r>
            <a:r>
              <a:rPr lang="en-US" sz="2600" dirty="0" err="1"/>
              <a:t>nhân</a:t>
            </a:r>
            <a:r>
              <a:rPr lang="en-US" sz="2600" dirty="0"/>
              <a:t> 3x3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gốc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sắp</a:t>
            </a:r>
            <a:r>
              <a:rPr lang="en-US" sz="2600" dirty="0"/>
              <a:t> </a:t>
            </a:r>
            <a:r>
              <a:rPr lang="en-US" sz="2600" dirty="0" err="1"/>
              <a:t>sỉ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đạo</a:t>
            </a:r>
            <a:r>
              <a:rPr lang="en-US" sz="2600" dirty="0"/>
              <a:t> </a:t>
            </a:r>
            <a:r>
              <a:rPr lang="en-US" sz="2600" dirty="0" err="1"/>
              <a:t>hàm</a:t>
            </a:r>
            <a:r>
              <a:rPr lang="en-US" sz="2600" dirty="0"/>
              <a:t>,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ma </a:t>
            </a:r>
            <a:r>
              <a:rPr lang="en-US" sz="2600" dirty="0" err="1"/>
              <a:t>trận</a:t>
            </a:r>
            <a:r>
              <a:rPr lang="en-US" sz="2600" dirty="0"/>
              <a:t>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chiều</a:t>
            </a:r>
            <a:r>
              <a:rPr lang="en-US" sz="2600" dirty="0"/>
              <a:t> </a:t>
            </a:r>
            <a:r>
              <a:rPr lang="en-US" sz="2600" dirty="0" err="1"/>
              <a:t>ngang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chiều</a:t>
            </a:r>
            <a:r>
              <a:rPr lang="en-US" sz="2600" dirty="0"/>
              <a:t> </a:t>
            </a:r>
            <a:r>
              <a:rPr lang="en-US" sz="2600" dirty="0" err="1"/>
              <a:t>dọc</a:t>
            </a:r>
            <a:r>
              <a:rPr lang="en-US" sz="2600" dirty="0"/>
              <a:t>.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quả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biên</a:t>
            </a:r>
            <a:r>
              <a:rPr lang="en-US" sz="2600" dirty="0"/>
              <a:t> </a:t>
            </a:r>
            <a:r>
              <a:rPr lang="en-US" sz="2600" dirty="0" err="1"/>
              <a:t>ngang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dọc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nổi</a:t>
            </a:r>
            <a:r>
              <a:rPr lang="en-US" sz="2600" dirty="0"/>
              <a:t> </a:t>
            </a:r>
            <a:r>
              <a:rPr lang="en-US" sz="2600" dirty="0" err="1"/>
              <a:t>lên</a:t>
            </a:r>
            <a:r>
              <a:rPr lang="en-US" sz="26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648308" y="596165"/>
          <a:ext cx="6689656" cy="748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4029825" y="250242"/>
            <a:ext cx="4193310" cy="8522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C00000"/>
                </a:solidFill>
              </a:rPr>
              <a:t>Cơ sở lý thuyết</a:t>
            </a:r>
            <a:endParaRPr lang="en-US" sz="2800">
              <a:solidFill>
                <a:srgbClr val="C00000"/>
              </a:solidFill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751762" y="35618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868347"/>
              </p:ext>
            </p:extLst>
          </p:nvPr>
        </p:nvGraphicFramePr>
        <p:xfrm>
          <a:off x="1751763" y="3561804"/>
          <a:ext cx="3699804" cy="241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Bitmap Image" r:id="rId8" imgW="4476190" imgH="3228571" progId="Paint.Picture">
                  <p:embed/>
                </p:oleObj>
              </mc:Choice>
              <mc:Fallback>
                <p:oleObj name="Bitmap Image" r:id="rId8" imgW="4476190" imgH="3228571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763" y="3561804"/>
                        <a:ext cx="3699804" cy="241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/>
          <p:nvPr/>
        </p:nvPicPr>
        <p:blipFill>
          <a:blip r:embed="rId10"/>
          <a:stretch>
            <a:fillRect/>
          </a:stretch>
        </p:blipFill>
        <p:spPr>
          <a:xfrm>
            <a:off x="6569346" y="3561805"/>
            <a:ext cx="3671933" cy="24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1148</TotalTime>
  <Words>1674</Words>
  <Application>Microsoft Office PowerPoint</Application>
  <PresentationFormat>Widescreen</PresentationFormat>
  <Paragraphs>113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Retrospect</vt:lpstr>
      <vt:lpstr>Bitmap Image</vt:lpstr>
      <vt:lpstr>Paintbrush Picture</vt:lpstr>
      <vt:lpstr>BÁO CÁO KHÓA LUẬN TỐT NGHIỆP </vt:lpstr>
      <vt:lpstr>Nội dung báo cáo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 QUẢ NGHIÊN CỨU </vt:lpstr>
      <vt:lpstr>Xin cám ơn Quý thầy cô đã lắng nghe!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</dc:title>
  <dc:creator>anh trần</dc:creator>
  <cp:lastModifiedBy>Tuấn Lộc Trần Nguyễn</cp:lastModifiedBy>
  <cp:revision>91</cp:revision>
  <dcterms:created xsi:type="dcterms:W3CDTF">2020-07-04T09:56:52Z</dcterms:created>
  <dcterms:modified xsi:type="dcterms:W3CDTF">2020-07-11T02:13:31Z</dcterms:modified>
</cp:coreProperties>
</file>