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BC81-C778-6BCD-A52E-E734CA3E1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4679B-3F9B-7A9A-B707-7D6D983D6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F487-0B54-97F6-4526-4DAA01F5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7D7-FFC5-4BFF-93BA-82CAAAF288E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5CE2-16DE-BC92-23ED-82E54403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11D4-1857-4DCA-0670-57BA4541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913-2C5F-4210-B65E-64FF3082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BE42-23B7-C8B6-CB7F-253D4AA9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F2829-956A-5AF2-61B8-46D2605BE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049E-0EC7-A618-A7C1-12823A2B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7D7-FFC5-4BFF-93BA-82CAAAF288E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75A6-AD11-35FD-85D6-5E99A792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90560-A3FB-74C0-8993-75647764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913-2C5F-4210-B65E-64FF3082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E0789-5899-D7BA-5219-AAC1CB0A9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F7DCC-26F5-2DD6-6BC3-9447A1B10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F1FB-24FF-0622-88AA-BA9D7D78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7D7-FFC5-4BFF-93BA-82CAAAF288E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19A2-D768-C746-E7BC-67334DE7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A99-9660-0375-4B8C-E946EBD0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913-2C5F-4210-B65E-64FF3082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7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01CC-2AE0-EFAA-43F9-FC03CD30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7BE43-C191-DCAD-1464-6731F915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0407-622F-DAE0-F49D-CB451EA4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7D7-FFC5-4BFF-93BA-82CAAAF288E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A676A-6BFD-2139-67C2-D2585042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12224-CB2B-2E2F-EEF2-3C5198DC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913-2C5F-4210-B65E-64FF3082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4245-AD09-7603-3628-B40B1E32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C2ED-CCF9-D3B8-F8C1-8C6A0501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C463-C237-A891-8377-B8E64CE6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7D7-FFC5-4BFF-93BA-82CAAAF288E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57A9-FE3A-E0A7-0B17-5A0D8823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7A1F-596D-FE97-A28A-3DA284BB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913-2C5F-4210-B65E-64FF3082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56C7-00F2-8A00-189F-FCA5D70D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8054-9ACF-DFE6-8CF1-93569A8C2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BEE1C-1E54-A32B-1D1D-B9AE2B25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88C41-56F5-101F-AE4D-2A872C4D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7D7-FFC5-4BFF-93BA-82CAAAF288E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1C899-E5EE-E84F-0184-E3E9B2DF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CDC7E-46EA-A48B-EF07-1E5A1CF9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913-2C5F-4210-B65E-64FF3082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8CAD-578D-1627-1E80-72EBC81A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B0C5-D3CE-0D61-5116-F2D9AE95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CAAA7-308A-D57F-89AD-A9461C51F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8D481-73D8-DA9E-1912-04DD51E34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6234E-A361-5CF4-02C5-C42233178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10CD8-4CB0-1E73-793C-B2C9BDC6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7D7-FFC5-4BFF-93BA-82CAAAF288E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3D924-60C8-4687-F14E-FA25733A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AC2A2-BFC2-E1B3-66C3-900E508A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913-2C5F-4210-B65E-64FF3082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3110-AE9B-D0CE-D3EB-A9E50209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96E3B-D64B-3F8B-CE64-06A79A12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7D7-FFC5-4BFF-93BA-82CAAAF288E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ED653-4EFA-4C74-6E2E-F6933C5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508DE-8683-3597-4C35-E886587B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913-2C5F-4210-B65E-64FF3082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D42F2-0B54-0291-9070-35286B38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7D7-FFC5-4BFF-93BA-82CAAAF288E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68135-3FBE-3475-2DDE-2012C294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C4DF0-3889-77A3-22A8-5F6D46F1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913-2C5F-4210-B65E-64FF3082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5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7B91-1A5D-6EDA-29E0-A689BF20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74E8-9C9F-7E33-8C6B-341CFC74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DB39B-77D0-EEBC-9CEC-F4863647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25B7E-EF12-6CAB-D358-AB715486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7D7-FFC5-4BFF-93BA-82CAAAF288E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6F8E-BADE-FCB9-6A4F-497AB9A6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33BC-107D-3BB6-1DB2-DC35AE3E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913-2C5F-4210-B65E-64FF3082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1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5101-70EF-6EDD-F66D-2A2A4748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CE2CC-8875-0D63-31BA-EB84FB0DC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F2CEC-4469-2F94-98C1-27B9C39CD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4505B-6B90-F2F9-9449-0A6AFFA4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7D7-FFC5-4BFF-93BA-82CAAAF288E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862B2-A924-9642-7FA7-1088DC00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FE57D-D906-9EF9-F070-50FBE896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913-2C5F-4210-B65E-64FF3082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E3E9B-296E-DF8C-9A5F-6B5B13AC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C5398-C4C1-414F-A2EF-EC01F811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698D9-7732-4F74-703B-254A6FD6F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B87D7-FFC5-4BFF-93BA-82CAAAF288E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C86E-D41E-20EC-9C75-C6A8149E4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E506-C648-2911-AC0C-72B04A5EB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92913-2C5F-4210-B65E-64FF3082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B2B7D7-D067-4D8D-68C4-11CE7DE646D6}"/>
              </a:ext>
            </a:extLst>
          </p:cNvPr>
          <p:cNvSpPr/>
          <p:nvPr/>
        </p:nvSpPr>
        <p:spPr>
          <a:xfrm>
            <a:off x="956930" y="5277295"/>
            <a:ext cx="1701210" cy="79744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FD0A99-F2CB-4419-C282-5F7141277DE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807535" y="4657062"/>
            <a:ext cx="0" cy="620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E9140F-D746-76C3-DD4D-13890DD96F8B}"/>
              </a:ext>
            </a:extLst>
          </p:cNvPr>
          <p:cNvSpPr/>
          <p:nvPr/>
        </p:nvSpPr>
        <p:spPr>
          <a:xfrm>
            <a:off x="5018569" y="3859620"/>
            <a:ext cx="1701210" cy="797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7112DE-D6C7-4DFF-C7EA-88F3849273CD}"/>
              </a:ext>
            </a:extLst>
          </p:cNvPr>
          <p:cNvSpPr/>
          <p:nvPr/>
        </p:nvSpPr>
        <p:spPr>
          <a:xfrm>
            <a:off x="5018569" y="5277295"/>
            <a:ext cx="1701210" cy="79744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C77AF-CE45-F8CC-BC8A-432B8B881404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5869174" y="4657062"/>
            <a:ext cx="0" cy="620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3A5AEB2-1ACF-62F6-008C-28ADF1A27127}"/>
              </a:ext>
            </a:extLst>
          </p:cNvPr>
          <p:cNvSpPr/>
          <p:nvPr/>
        </p:nvSpPr>
        <p:spPr>
          <a:xfrm>
            <a:off x="956930" y="3859620"/>
            <a:ext cx="1701210" cy="797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640116-C32B-73D6-6B73-315868411D31}"/>
              </a:ext>
            </a:extLst>
          </p:cNvPr>
          <p:cNvSpPr txBox="1"/>
          <p:nvPr/>
        </p:nvSpPr>
        <p:spPr>
          <a:xfrm>
            <a:off x="6991875" y="4630964"/>
            <a:ext cx="4024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Gateway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Influxdb</a:t>
            </a:r>
            <a:r>
              <a:rPr lang="en-US" dirty="0"/>
              <a:t>, </a:t>
            </a:r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7 </a:t>
            </a:r>
            <a:r>
              <a:rPr lang="en-US" dirty="0" err="1"/>
              <a:t>ngày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5C06ED-BB42-906E-A6A4-AA30138934BD}"/>
              </a:ext>
            </a:extLst>
          </p:cNvPr>
          <p:cNvSpPr/>
          <p:nvPr/>
        </p:nvSpPr>
        <p:spPr>
          <a:xfrm>
            <a:off x="3033823" y="1917406"/>
            <a:ext cx="1701210" cy="797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EC87CD-2AA0-8930-6589-B4729B3DA783}"/>
              </a:ext>
            </a:extLst>
          </p:cNvPr>
          <p:cNvCxnSpPr>
            <a:stCxn id="26" idx="0"/>
            <a:endCxn id="28" idx="2"/>
          </p:cNvCxnSpPr>
          <p:nvPr/>
        </p:nvCxnSpPr>
        <p:spPr>
          <a:xfrm flipV="1">
            <a:off x="1807535" y="2714848"/>
            <a:ext cx="2076893" cy="1144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1DE5F4-4277-7900-47C6-75AC57C35B18}"/>
              </a:ext>
            </a:extLst>
          </p:cNvPr>
          <p:cNvCxnSpPr>
            <a:stCxn id="10" idx="0"/>
            <a:endCxn id="28" idx="2"/>
          </p:cNvCxnSpPr>
          <p:nvPr/>
        </p:nvCxnSpPr>
        <p:spPr>
          <a:xfrm flipH="1" flipV="1">
            <a:off x="3884428" y="2714848"/>
            <a:ext cx="1984746" cy="1144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8848EB-A728-4429-226B-68EB39CFC992}"/>
              </a:ext>
            </a:extLst>
          </p:cNvPr>
          <p:cNvSpPr txBox="1"/>
          <p:nvPr/>
        </p:nvSpPr>
        <p:spPr>
          <a:xfrm>
            <a:off x="6991875" y="2825569"/>
            <a:ext cx="415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Gateway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backend server,</a:t>
            </a:r>
          </a:p>
          <a:p>
            <a:r>
              <a:rPr lang="en-US" dirty="0" err="1"/>
              <a:t>Mỗi</a:t>
            </a:r>
            <a:r>
              <a:rPr lang="en-US" dirty="0"/>
              <a:t> 5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044EA7-C99E-1A97-1C31-9C7B10B446D6}"/>
              </a:ext>
            </a:extLst>
          </p:cNvPr>
          <p:cNvSpPr/>
          <p:nvPr/>
        </p:nvSpPr>
        <p:spPr>
          <a:xfrm>
            <a:off x="3033823" y="499731"/>
            <a:ext cx="1701210" cy="797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SQLserver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F42228-1C95-DF12-15CB-97A2BBFFF66F}"/>
              </a:ext>
            </a:extLst>
          </p:cNvPr>
          <p:cNvCxnSpPr>
            <a:stCxn id="28" idx="0"/>
            <a:endCxn id="36" idx="2"/>
          </p:cNvCxnSpPr>
          <p:nvPr/>
        </p:nvCxnSpPr>
        <p:spPr>
          <a:xfrm flipV="1">
            <a:off x="3884428" y="1297173"/>
            <a:ext cx="0" cy="620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4AF736-CD41-4730-7A69-FCD5291DD8E7}"/>
              </a:ext>
            </a:extLst>
          </p:cNvPr>
          <p:cNvSpPr txBox="1"/>
          <p:nvPr/>
        </p:nvSpPr>
        <p:spPr>
          <a:xfrm>
            <a:off x="6991875" y="1396039"/>
            <a:ext cx="3641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SQLserver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odbc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1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C0ECD-34B2-29C0-F590-4AB7F0E9BA5E}"/>
              </a:ext>
            </a:extLst>
          </p:cNvPr>
          <p:cNvSpPr txBox="1"/>
          <p:nvPr/>
        </p:nvSpPr>
        <p:spPr>
          <a:xfrm>
            <a:off x="754911" y="510363"/>
            <a:ext cx="386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III.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mềm</a:t>
            </a:r>
            <a:r>
              <a:rPr lang="en-US" sz="2400" b="1" dirty="0"/>
              <a:t> </a:t>
            </a:r>
            <a:r>
              <a:rPr lang="en-US" sz="2400" b="1" dirty="0" err="1"/>
              <a:t>xử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endParaRPr lang="en-US" sz="2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2C8C99-F0C7-5A56-DA8B-30C4804F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510363"/>
            <a:ext cx="6529094" cy="35542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C2332-FB59-F862-0BE3-472857A3D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966" y="4711271"/>
            <a:ext cx="6529095" cy="10740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02EA2D-AE8F-9FC5-F45F-C12DB1474DED}"/>
              </a:ext>
            </a:extLst>
          </p:cNvPr>
          <p:cNvSpPr txBox="1"/>
          <p:nvPr/>
        </p:nvSpPr>
        <p:spPr>
          <a:xfrm>
            <a:off x="1172538" y="1322825"/>
            <a:ext cx="3229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may 5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database </a:t>
            </a:r>
            <a:r>
              <a:rPr lang="en-US" dirty="0" err="1"/>
              <a:t>đệm</a:t>
            </a:r>
            <a:r>
              <a:rPr lang="en-US" dirty="0"/>
              <a:t> (</a:t>
            </a:r>
            <a:r>
              <a:rPr lang="en-US" dirty="0" err="1"/>
              <a:t>bảng</a:t>
            </a:r>
            <a:r>
              <a:rPr lang="en-US" dirty="0"/>
              <a:t> 1),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update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database </a:t>
            </a:r>
            <a:r>
              <a:rPr lang="en-US" dirty="0" err="1"/>
              <a:t>chính</a:t>
            </a:r>
            <a:r>
              <a:rPr lang="en-US" dirty="0"/>
              <a:t> (</a:t>
            </a:r>
            <a:r>
              <a:rPr lang="en-US" dirty="0" err="1"/>
              <a:t>bảng</a:t>
            </a:r>
            <a:r>
              <a:rPr lang="en-US" dirty="0"/>
              <a:t> 2).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FBDC9-CC48-279D-7064-BD83E5C630E3}"/>
              </a:ext>
            </a:extLst>
          </p:cNvPr>
          <p:cNvSpPr txBox="1"/>
          <p:nvPr/>
        </p:nvSpPr>
        <p:spPr>
          <a:xfrm>
            <a:off x="8063352" y="406463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Bảng</a:t>
            </a:r>
            <a:r>
              <a:rPr lang="en-US" i="1" dirty="0"/>
              <a:t>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727C5-031A-144A-ED33-27E39D128BD4}"/>
              </a:ext>
            </a:extLst>
          </p:cNvPr>
          <p:cNvSpPr txBox="1"/>
          <p:nvPr/>
        </p:nvSpPr>
        <p:spPr>
          <a:xfrm>
            <a:off x="8063352" y="578535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Bảng</a:t>
            </a:r>
            <a:r>
              <a:rPr lang="en-US" i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59283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Tuấn Thanh</dc:creator>
  <cp:lastModifiedBy>Tuấn Thanh</cp:lastModifiedBy>
  <cp:revision>2</cp:revision>
  <dcterms:created xsi:type="dcterms:W3CDTF">2024-10-02T16:51:27Z</dcterms:created>
  <dcterms:modified xsi:type="dcterms:W3CDTF">2024-10-02T17:01:33Z</dcterms:modified>
</cp:coreProperties>
</file>