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B7FD-5F4D-BFE7-0CF4-3327C42E8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11853-7817-2038-137D-7153188F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6CB7-E244-B0CE-D77D-8D106CC3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F079-3E28-3E6E-5821-45D5EDC2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76B1-6F0A-F37A-105F-9598390D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7185-17E5-4CE1-A596-7B92FB31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81750-EFD9-84F0-F8F7-F37EA3B1A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BCF2-83FC-F6F2-2D6A-6ABE6162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9B8E-9865-93B8-51C7-C390959F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DEB5-024A-5C52-B3CE-2BAB1AD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3D9CB-B04C-20E7-1B45-0B5AE3570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9857-235B-0B56-4F47-9D877633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D269-E29A-9F51-ECA1-2B4700F7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AF05-5857-9A0C-1202-3C00592F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C3B1-6771-AA59-D0D8-3CCDF2A2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1583-7029-88D1-6502-01B94B12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F75E-BC14-79E1-6279-FC6DA752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11C2-BECC-738E-6071-633D59E1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34C1-3130-F581-6727-673CDE51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DCD5-F38E-4B46-CEFE-01EA5C03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342E-BA33-560C-9055-E9CBFD04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5FC9-7906-9DE3-D04D-1BE4B401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8C6B-A3FA-987E-9623-A9E4CFCE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3CEE-CBBE-657F-ADF1-53070A5D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9F9B-279A-85E9-2945-9A959BB2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3EDB-DAB9-A654-DC68-FE4A1593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8063-7B5D-7DF4-3CDC-FC3DA705A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70CE1-D538-C586-CB9C-EFD2F7FB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D883-28E3-7A2E-EC46-C23D768D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24E2-FE41-DE46-B38B-6910E397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DAA62-3829-385A-1863-EF0CF87E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C79F-EE75-A095-2CC2-0CD7DD8D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1D75-08A6-2DA4-99C3-8AEF2763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44CD-673A-7A2F-A557-A79BF3B8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6880B-4B9D-4FA6-22B4-2B421F51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66CB1-2DA4-6E3C-AF10-DC07591AB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428CE-C5B9-0A39-6519-B93A73DD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3C9B6-29FA-D318-7033-F04897F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BCDB-E668-65D5-18CF-5C61EDCE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7C6-D612-887C-99C1-1CD81A9C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75864-9411-D094-50C4-BEF27FA6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A050F-419A-34C4-A227-302CC2D4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B5289-E663-5E2C-F56C-087A0D19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FF315-BA62-B9A5-CA14-3F8CA34A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222DF-6AFC-831D-0DA5-55A0F68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49D1-3B9A-7773-DD9F-1CA6FBF3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69BB-5F0E-E477-F49A-A02D51C0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258E-F933-539E-7391-658696B4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9ABEF-E1D7-A3A2-7792-161820C5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CF2B-E3C9-8C52-0790-C038ADC1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F072C-B22B-5040-22E4-AD4044FE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FB575-6F68-AAC8-D6D7-6B29BACE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50E9-2345-D6DA-4DDB-6D39B90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6C548-ADE1-1031-8A5D-598FECBBB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BF418-FF55-002D-4EC6-6124F3304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2912-3496-4EDD-A9B4-1A8AF247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D1877-2BE1-BE3F-C553-A0E672A4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C0FCB-8E6B-9556-7AC4-604C1FF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2FC96-6BE4-8206-0B38-62332E31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039A3-C53D-2AD5-FCE2-D1F45280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D466-D24C-3286-FD3E-BC58A2E51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2D927-9CEB-474B-902A-2848C1975A9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9768-73A2-4200-6CAC-383225CE2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280A-8FBD-307F-1868-346EC751D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A7CB1-018F-4940-9143-70857B87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áy may lập trình tự động">
            <a:extLst>
              <a:ext uri="{FF2B5EF4-FFF2-40B4-BE49-F238E27FC236}">
                <a16:creationId xmlns:a16="http://schemas.microsoft.com/office/drawing/2014/main" id="{17150170-E9CC-70B3-D9EE-E5E7FA13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14" y="3515723"/>
            <a:ext cx="1811965" cy="13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62A7D-7E7C-45AC-4821-ABCF5C3ABBCE}"/>
              </a:ext>
            </a:extLst>
          </p:cNvPr>
          <p:cNvSpPr txBox="1"/>
          <p:nvPr/>
        </p:nvSpPr>
        <p:spPr>
          <a:xfrm>
            <a:off x="754911" y="510363"/>
            <a:ext cx="2710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I. </a:t>
            </a:r>
            <a:r>
              <a:rPr lang="en-US" sz="2400" b="1" dirty="0" err="1"/>
              <a:t>Yêu</a:t>
            </a:r>
            <a:r>
              <a:rPr lang="en-US" sz="2400" b="1" dirty="0"/>
              <a:t> </a:t>
            </a:r>
            <a:r>
              <a:rPr lang="en-US" sz="2400" b="1" dirty="0" err="1"/>
              <a:t>cầu</a:t>
            </a:r>
            <a:r>
              <a:rPr lang="en-US" sz="2400" b="1" dirty="0"/>
              <a:t> </a:t>
            </a: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endParaRPr lang="en-US" sz="2400" b="1" dirty="0"/>
          </a:p>
        </p:txBody>
      </p:sp>
      <p:pic>
        <p:nvPicPr>
          <p:cNvPr id="7" name="Picture 2" descr="Máy may lập trình tự động">
            <a:extLst>
              <a:ext uri="{FF2B5EF4-FFF2-40B4-BE49-F238E27FC236}">
                <a16:creationId xmlns:a16="http://schemas.microsoft.com/office/drawing/2014/main" id="{0AE9E8AC-A37C-734E-36E0-FFCBE3E3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18" y="3530674"/>
            <a:ext cx="1811965" cy="13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30A655-14ED-7353-F698-429BD38174B6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7610697" y="2404927"/>
            <a:ext cx="1389765" cy="111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00482F-D55E-E31B-007E-26E66948BA0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000462" y="2404927"/>
            <a:ext cx="1442039" cy="112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68E28-3203-40E0-4F07-DFB9F78C4A7F}"/>
              </a:ext>
            </a:extLst>
          </p:cNvPr>
          <p:cNvSpPr txBox="1"/>
          <p:nvPr/>
        </p:nvSpPr>
        <p:spPr>
          <a:xfrm>
            <a:off x="8750963" y="4010543"/>
            <a:ext cx="12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8D4587-302F-AEB4-798F-024B67C62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21"/>
          <a:stretch/>
        </p:blipFill>
        <p:spPr>
          <a:xfrm>
            <a:off x="8185742" y="1205866"/>
            <a:ext cx="3162741" cy="11841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C63B4F-6542-9D17-43C9-E0FB310A1684}"/>
              </a:ext>
            </a:extLst>
          </p:cNvPr>
          <p:cNvSpPr txBox="1"/>
          <p:nvPr/>
        </p:nvSpPr>
        <p:spPr>
          <a:xfrm>
            <a:off x="7761180" y="740485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852268-2ECD-E02C-A741-2009CC51FF88}"/>
              </a:ext>
            </a:extLst>
          </p:cNvPr>
          <p:cNvSpPr txBox="1"/>
          <p:nvPr/>
        </p:nvSpPr>
        <p:spPr>
          <a:xfrm>
            <a:off x="1161905" y="1205866"/>
            <a:ext cx="4325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Thu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…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do ROSTEK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SQLserver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62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AF8EEF-CBCB-D6D0-9CA5-C195D112CFC8}"/>
              </a:ext>
            </a:extLst>
          </p:cNvPr>
          <p:cNvSpPr/>
          <p:nvPr/>
        </p:nvSpPr>
        <p:spPr>
          <a:xfrm>
            <a:off x="848193" y="3969041"/>
            <a:ext cx="10845209" cy="22814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1F8289-A26F-C781-9C26-C36E4C1EDED1}"/>
              </a:ext>
            </a:extLst>
          </p:cNvPr>
          <p:cNvSpPr/>
          <p:nvPr/>
        </p:nvSpPr>
        <p:spPr>
          <a:xfrm>
            <a:off x="848193" y="1147550"/>
            <a:ext cx="10845209" cy="22814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62A7D-7E7C-45AC-4821-ABCF5C3ABBCE}"/>
              </a:ext>
            </a:extLst>
          </p:cNvPr>
          <p:cNvSpPr txBox="1"/>
          <p:nvPr/>
        </p:nvSpPr>
        <p:spPr>
          <a:xfrm>
            <a:off x="754911" y="510363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II. </a:t>
            </a:r>
            <a:r>
              <a:rPr lang="en-US" sz="2400" b="1" dirty="0" err="1"/>
              <a:t>Giải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E838-A3C0-5290-75EB-4A56BCAE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952" y="4054411"/>
            <a:ext cx="1834855" cy="21361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3C0F7-67F5-78F8-2F20-05039F6E4B07}"/>
              </a:ext>
            </a:extLst>
          </p:cNvPr>
          <p:cNvGrpSpPr/>
          <p:nvPr/>
        </p:nvGrpSpPr>
        <p:grpSpPr>
          <a:xfrm>
            <a:off x="9186762" y="1170299"/>
            <a:ext cx="2506640" cy="1998879"/>
            <a:chOff x="9371671" y="684315"/>
            <a:chExt cx="2506640" cy="19988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CF8831-3592-2DD2-BAF8-8450EC80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7534" y="1286978"/>
              <a:ext cx="1460777" cy="13151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5E9FC0-59C1-0E3F-CCFF-6C1D66C7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1671" y="684315"/>
              <a:ext cx="732414" cy="1998879"/>
            </a:xfrm>
            <a:prstGeom prst="rect">
              <a:avLst/>
            </a:prstGeom>
          </p:spPr>
        </p:pic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CFEBC10F-BCA8-E49C-D9CE-426A406F4684}"/>
                </a:ext>
              </a:extLst>
            </p:cNvPr>
            <p:cNvSpPr/>
            <p:nvPr/>
          </p:nvSpPr>
          <p:spPr>
            <a:xfrm>
              <a:off x="10046484" y="1827019"/>
              <a:ext cx="371050" cy="389595"/>
            </a:xfrm>
            <a:prstGeom prst="mathPlus">
              <a:avLst>
                <a:gd name="adj1" fmla="val 595"/>
              </a:avLst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5051A7-E5DB-41A3-1939-C7F51D3935BC}"/>
              </a:ext>
            </a:extLst>
          </p:cNvPr>
          <p:cNvSpPr txBox="1"/>
          <p:nvPr/>
        </p:nvSpPr>
        <p:spPr>
          <a:xfrm>
            <a:off x="1300128" y="1431085"/>
            <a:ext cx="6015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PIcm4</a:t>
            </a:r>
          </a:p>
          <a:p>
            <a:pPr marL="285750" indent="-285750" algn="just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/>
              <a:t>Nhươc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PI, </a:t>
            </a:r>
            <a:r>
              <a:rPr lang="en-US" dirty="0" err="1"/>
              <a:t>nguồn</a:t>
            </a:r>
            <a:r>
              <a:rPr lang="en-US" dirty="0"/>
              <a:t> 12V.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AFB2B-470D-0A06-8339-C4460191BECF}"/>
              </a:ext>
            </a:extLst>
          </p:cNvPr>
          <p:cNvSpPr txBox="1"/>
          <p:nvPr/>
        </p:nvSpPr>
        <p:spPr>
          <a:xfrm>
            <a:off x="1300128" y="4252576"/>
            <a:ext cx="6015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RS232 </a:t>
            </a:r>
            <a:r>
              <a:rPr lang="en-US" dirty="0" err="1"/>
              <a:t>wifi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/>
              <a:t>Nhươc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24V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may.</a:t>
            </a:r>
          </a:p>
        </p:txBody>
      </p:sp>
    </p:spTree>
    <p:extLst>
      <p:ext uri="{BB962C8B-B14F-4D97-AF65-F5344CB8AC3E}">
        <p14:creationId xmlns:p14="http://schemas.microsoft.com/office/powerpoint/2010/main" val="22761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C0ECD-34B2-29C0-F590-4AB7F0E9BA5E}"/>
              </a:ext>
            </a:extLst>
          </p:cNvPr>
          <p:cNvSpPr txBox="1"/>
          <p:nvPr/>
        </p:nvSpPr>
        <p:spPr>
          <a:xfrm>
            <a:off x="754911" y="510363"/>
            <a:ext cx="386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III.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mềm</a:t>
            </a:r>
            <a:r>
              <a:rPr lang="en-US" sz="2400" b="1" dirty="0"/>
              <a:t> </a:t>
            </a:r>
            <a:r>
              <a:rPr lang="en-US" sz="2400" b="1" dirty="0" err="1"/>
              <a:t>xử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endParaRPr lang="en-US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2C8C99-F0C7-5A56-DA8B-30C4804F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510363"/>
            <a:ext cx="6529094" cy="35542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C2332-FB59-F862-0BE3-472857A3D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966" y="4711271"/>
            <a:ext cx="6529095" cy="1074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02EA2D-AE8F-9FC5-F45F-C12DB1474DED}"/>
              </a:ext>
            </a:extLst>
          </p:cNvPr>
          <p:cNvSpPr txBox="1"/>
          <p:nvPr/>
        </p:nvSpPr>
        <p:spPr>
          <a:xfrm>
            <a:off x="1172538" y="1322825"/>
            <a:ext cx="3229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may 5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database </a:t>
            </a:r>
            <a:r>
              <a:rPr lang="en-US" dirty="0" err="1"/>
              <a:t>đệm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1),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update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database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2).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FBDC9-CC48-279D-7064-BD83E5C630E3}"/>
              </a:ext>
            </a:extLst>
          </p:cNvPr>
          <p:cNvSpPr txBox="1"/>
          <p:nvPr/>
        </p:nvSpPr>
        <p:spPr>
          <a:xfrm>
            <a:off x="8063352" y="40646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Bảng</a:t>
            </a:r>
            <a:r>
              <a:rPr lang="en-US" i="1" dirty="0"/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727C5-031A-144A-ED33-27E39D128BD4}"/>
              </a:ext>
            </a:extLst>
          </p:cNvPr>
          <p:cNvSpPr txBox="1"/>
          <p:nvPr/>
        </p:nvSpPr>
        <p:spPr>
          <a:xfrm>
            <a:off x="8063352" y="57853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Bảng</a:t>
            </a:r>
            <a:r>
              <a:rPr lang="en-US" i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9283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Thanh</dc:creator>
  <cp:lastModifiedBy>Tuấn Thanh</cp:lastModifiedBy>
  <cp:revision>3</cp:revision>
  <dcterms:created xsi:type="dcterms:W3CDTF">2024-06-27T19:45:55Z</dcterms:created>
  <dcterms:modified xsi:type="dcterms:W3CDTF">2024-06-27T20:24:17Z</dcterms:modified>
</cp:coreProperties>
</file>