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61" r:id="rId4"/>
    <p:sldId id="263" r:id="rId5"/>
    <p:sldId id="262" r:id="rId6"/>
    <p:sldId id="264" r:id="rId7"/>
    <p:sldId id="285" r:id="rId8"/>
    <p:sldId id="265" r:id="rId9"/>
    <p:sldId id="266" r:id="rId10"/>
    <p:sldId id="267" r:id="rId11"/>
    <p:sldId id="268" r:id="rId12"/>
    <p:sldId id="257" r:id="rId13"/>
    <p:sldId id="259" r:id="rId14"/>
    <p:sldId id="258" r:id="rId15"/>
    <p:sldId id="260" r:id="rId16"/>
    <p:sldId id="269" r:id="rId17"/>
    <p:sldId id="270" r:id="rId18"/>
    <p:sldId id="271" r:id="rId19"/>
    <p:sldId id="286" r:id="rId20"/>
    <p:sldId id="287" r:id="rId21"/>
    <p:sldId id="288" r:id="rId22"/>
    <p:sldId id="289" r:id="rId23"/>
    <p:sldId id="290" r:id="rId24"/>
    <p:sldId id="272" r:id="rId25"/>
    <p:sldId id="273" r:id="rId26"/>
    <p:sldId id="274" r:id="rId27"/>
    <p:sldId id="275" r:id="rId28"/>
    <p:sldId id="277" r:id="rId29"/>
    <p:sldId id="276" r:id="rId30"/>
    <p:sldId id="278" r:id="rId31"/>
    <p:sldId id="279" r:id="rId32"/>
    <p:sldId id="280" r:id="rId33"/>
    <p:sldId id="281" r:id="rId34"/>
    <p:sldId id="282" r:id="rId35"/>
    <p:sldId id="28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441B"/>
    <a:srgbClr val="003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7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520E11-4DA3-45D7-B026-9242B4A22E17}" type="datetimeFigureOut">
              <a:rPr lang="en-US" smtClean="0"/>
              <a:t>6/16/2012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76F87-5DC6-421F-A7CF-9E6C6E559F9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20E11-4DA3-45D7-B026-9242B4A22E17}" type="datetimeFigureOut">
              <a:rPr lang="en-US" smtClean="0"/>
              <a:t>6/16/2012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76F87-5DC6-421F-A7CF-9E6C6E559F9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20E11-4DA3-45D7-B026-9242B4A22E17}" type="datetimeFigureOut">
              <a:rPr lang="en-US" smtClean="0"/>
              <a:t>6/16/2012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76F87-5DC6-421F-A7CF-9E6C6E559F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20E11-4DA3-45D7-B026-9242B4A22E17}" type="datetimeFigureOut">
              <a:rPr lang="en-US" smtClean="0"/>
              <a:t>6/16/2012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76F87-5DC6-421F-A7CF-9E6C6E559F9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520E11-4DA3-45D7-B026-9242B4A22E17}" type="datetimeFigureOut">
              <a:rPr lang="en-US" smtClean="0"/>
              <a:t>6/16/2012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76F87-5DC6-421F-A7CF-9E6C6E559F9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520E11-4DA3-45D7-B026-9242B4A22E17}" type="datetimeFigureOut">
              <a:rPr lang="en-US" smtClean="0"/>
              <a:t>6/16/2012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76F87-5DC6-421F-A7CF-9E6C6E559F9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520E11-4DA3-45D7-B026-9242B4A22E17}" type="datetimeFigureOut">
              <a:rPr lang="en-US" smtClean="0"/>
              <a:t>6/16/2012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776F87-5DC6-421F-A7CF-9E6C6E559F9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520E11-4DA3-45D7-B026-9242B4A22E17}" type="datetimeFigureOut">
              <a:rPr lang="en-US" smtClean="0"/>
              <a:t>6/16/2012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76F87-5DC6-421F-A7CF-9E6C6E559F9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20E11-4DA3-45D7-B026-9242B4A22E17}" type="datetimeFigureOut">
              <a:rPr lang="en-US" smtClean="0"/>
              <a:t>6/16/2012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776F87-5DC6-421F-A7CF-9E6C6E559F9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520E11-4DA3-45D7-B026-9242B4A22E17}" type="datetimeFigureOut">
              <a:rPr lang="en-US" smtClean="0"/>
              <a:t>6/16/2012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76F87-5DC6-421F-A7CF-9E6C6E559F9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520E11-4DA3-45D7-B026-9242B4A22E17}" type="datetimeFigureOut">
              <a:rPr lang="en-US" smtClean="0"/>
              <a:t>6/16/2012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76F87-5DC6-421F-A7CF-9E6C6E559F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441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20E11-4DA3-45D7-B026-9242B4A22E17}" type="datetimeFigureOut">
              <a:rPr lang="en-US" smtClean="0"/>
              <a:t>6/16/2012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76F87-5DC6-421F-A7CF-9E6C6E559F9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28600"/>
            <a:ext cx="7391400" cy="1470025"/>
          </a:xfrm>
          <a:ln>
            <a:noFill/>
          </a:ln>
        </p:spPr>
        <p:txBody>
          <a:bodyPr/>
          <a:lstStyle/>
          <a:p>
            <a:r>
              <a:rPr lang="en-US" dirty="0" smtClean="0">
                <a:solidFill>
                  <a:srgbClr val="FF0000"/>
                </a:solidFill>
              </a:rPr>
              <a:t>CÔNG TY TNHH BẢO LONG ĐƯỜNG </a:t>
            </a:r>
            <a:r>
              <a:rPr lang="en-US" dirty="0" smtClean="0">
                <a:solidFill>
                  <a:srgbClr val="FF0000"/>
                </a:solidFill>
              </a:rPr>
              <a:t> </a:t>
            </a:r>
            <a:r>
              <a:rPr lang="en-US" dirty="0" smtClean="0">
                <a:solidFill>
                  <a:srgbClr val="FF0000"/>
                </a:solidFill>
              </a:rPr>
              <a:t>KINH BẮC</a:t>
            </a:r>
            <a:endParaRPr lang="en-US" dirty="0">
              <a:solidFill>
                <a:srgbClr val="FF0000"/>
              </a:solidFill>
            </a:endParaRPr>
          </a:p>
        </p:txBody>
      </p:sp>
      <p:sp>
        <p:nvSpPr>
          <p:cNvPr id="3" name="Subtitle 2"/>
          <p:cNvSpPr>
            <a:spLocks noGrp="1"/>
          </p:cNvSpPr>
          <p:nvPr>
            <p:ph type="subTitle" idx="1"/>
          </p:nvPr>
        </p:nvSpPr>
        <p:spPr>
          <a:xfrm>
            <a:off x="152400" y="2514600"/>
            <a:ext cx="8991600" cy="2743200"/>
          </a:xfrm>
        </p:spPr>
        <p:txBody>
          <a:bodyPr>
            <a:normAutofit/>
          </a:bodyPr>
          <a:lstStyle/>
          <a:p>
            <a:r>
              <a:rPr lang="en-US" sz="3600" dirty="0" smtClean="0">
                <a:solidFill>
                  <a:schemeClr val="bg1"/>
                </a:solidFill>
                <a:latin typeface="Times New Roman" pitchFamily="18" charset="0"/>
                <a:cs typeface="Times New Roman" pitchFamily="18" charset="0"/>
              </a:rPr>
              <a:t>CHÀO MỪNG QUÝ VỊ VÀ CÁC BẠN ĐẾN THAM DỰ BUỔI HỘI THẢO “CHĂM SÓC SỨC KHỎE CỘNG ĐỒNG VÀ CHIA SẺ CƠ HỘI KINH DOANH”</a:t>
            </a:r>
            <a:endParaRPr lang="en-US" sz="3600" dirty="0">
              <a:solidFill>
                <a:schemeClr val="bg1"/>
              </a:solidFill>
              <a:latin typeface="Times New Roman" pitchFamily="18" charset="0"/>
              <a:cs typeface="Times New Roman" pitchFamily="18" charset="0"/>
            </a:endParaRPr>
          </a:p>
        </p:txBody>
      </p:sp>
      <p:pic>
        <p:nvPicPr>
          <p:cNvPr id="4" name="Picture 3" descr="bảolong.jpg"/>
          <p:cNvPicPr>
            <a:picLocks noChangeAspect="1"/>
          </p:cNvPicPr>
          <p:nvPr/>
        </p:nvPicPr>
        <p:blipFill>
          <a:blip r:embed="rId2"/>
          <a:stretch>
            <a:fillRect/>
          </a:stretch>
        </p:blipFill>
        <p:spPr>
          <a:xfrm>
            <a:off x="0" y="0"/>
            <a:ext cx="1590675" cy="16668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03437"/>
            <a:ext cx="8229600" cy="4525963"/>
          </a:xfrm>
        </p:spPr>
        <p:txBody>
          <a:bodyPr>
            <a:normAutofit fontScale="92500" lnSpcReduction="20000"/>
          </a:bodyPr>
          <a:lstStyle/>
          <a:p>
            <a:r>
              <a:rPr lang="en-US" dirty="0" smtClean="0">
                <a:solidFill>
                  <a:schemeClr val="bg1"/>
                </a:solidFill>
                <a:latin typeface="Times New Roman" pitchFamily="18" charset="0"/>
                <a:cs typeface="Times New Roman" pitchFamily="18" charset="0"/>
              </a:rPr>
              <a:t>BƯỚC 3: </a:t>
            </a:r>
            <a:r>
              <a:rPr lang="en-US" dirty="0">
                <a:solidFill>
                  <a:schemeClr val="bg1"/>
                </a:solidFill>
                <a:latin typeface="Times New Roman" pitchFamily="18" charset="0"/>
                <a:cs typeface="Times New Roman" pitchFamily="18" charset="0"/>
              </a:rPr>
              <a:t>BẢO </a:t>
            </a:r>
            <a:r>
              <a:rPr lang="en-US" dirty="0" smtClean="0">
                <a:solidFill>
                  <a:schemeClr val="bg1"/>
                </a:solidFill>
                <a:latin typeface="Times New Roman" pitchFamily="18" charset="0"/>
                <a:cs typeface="Times New Roman" pitchFamily="18" charset="0"/>
              </a:rPr>
              <a:t>VỆ </a:t>
            </a:r>
            <a:r>
              <a:rPr lang="en-US" dirty="0">
                <a:solidFill>
                  <a:schemeClr val="bg1"/>
                </a:solidFill>
                <a:latin typeface="Times New Roman" pitchFamily="18" charset="0"/>
                <a:cs typeface="Times New Roman" pitchFamily="18" charset="0"/>
              </a:rPr>
              <a:t>(</a:t>
            </a:r>
            <a:r>
              <a:rPr lang="en-US" dirty="0" err="1">
                <a:solidFill>
                  <a:schemeClr val="bg1"/>
                </a:solidFill>
                <a:latin typeface="Times New Roman" pitchFamily="18" charset="0"/>
                <a:cs typeface="Times New Roman" pitchFamily="18" charset="0"/>
              </a:rPr>
              <a:t>Quá</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trình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hoạt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hóa</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và</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thải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lọc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các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chất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được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lặp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lại</a:t>
            </a:r>
            <a:r>
              <a:rPr lang="en-US" dirty="0">
                <a:solidFill>
                  <a:schemeClr val="bg1"/>
                </a:solidFill>
                <a:latin typeface="Times New Roman" pitchFamily="18" charset="0"/>
                <a:cs typeface="Times New Roman" pitchFamily="18" charset="0"/>
              </a:rPr>
              <a:t> 6 </a:t>
            </a:r>
            <a:r>
              <a:rPr lang="en-US" dirty="0" err="1">
                <a:solidFill>
                  <a:schemeClr val="bg1"/>
                </a:solidFill>
                <a:latin typeface="Times New Roman" pitchFamily="18" charset="0"/>
                <a:cs typeface="Times New Roman" pitchFamily="18" charset="0"/>
              </a:rPr>
              <a:t>tháng</a:t>
            </a:r>
            <a:r>
              <a:rPr lang="en-US" dirty="0">
                <a:solidFill>
                  <a:schemeClr val="bg1"/>
                </a:solidFill>
                <a:latin typeface="Times New Roman" pitchFamily="18" charset="0"/>
                <a:cs typeface="Times New Roman" pitchFamily="18" charset="0"/>
              </a:rPr>
              <a:t> 1 </a:t>
            </a:r>
            <a:r>
              <a:rPr lang="en-US" dirty="0" err="1">
                <a:solidFill>
                  <a:schemeClr val="bg1"/>
                </a:solidFill>
                <a:latin typeface="Times New Roman" pitchFamily="18" charset="0"/>
                <a:cs typeface="Times New Roman" pitchFamily="18" charset="0"/>
              </a:rPr>
              <a:t>lần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điều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đó</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giúp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cho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cơ</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thể</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khỏe</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mạnh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và</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cân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bằng</a:t>
            </a:r>
            <a:r>
              <a:rPr lang="en-US" dirty="0">
                <a:solidFill>
                  <a:schemeClr val="bg1"/>
                </a:solidFill>
                <a:latin typeface="Times New Roman" pitchFamily="18" charset="0"/>
                <a:cs typeface="Times New Roman" pitchFamily="18" charset="0"/>
              </a:rPr>
              <a:t>.</a:t>
            </a:r>
          </a:p>
          <a:p>
            <a:pPr>
              <a:buNone/>
            </a:pP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Còn</a:t>
            </a:r>
            <a:r>
              <a:rPr lang="en-US" dirty="0" smtClean="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đối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với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người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đã</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có</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vấn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đề</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nghiêm</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trọng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về</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sức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khỏe</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rồi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thì</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sao</a:t>
            </a:r>
            <a:r>
              <a:rPr lang="en-US" dirty="0">
                <a:solidFill>
                  <a:schemeClr val="bg1"/>
                </a:solidFill>
                <a:latin typeface="Times New Roman" pitchFamily="18" charset="0"/>
                <a:cs typeface="Times New Roman" pitchFamily="18" charset="0"/>
              </a:rPr>
              <a:t> ạ? </a:t>
            </a:r>
            <a:r>
              <a:rPr lang="en-US" dirty="0" err="1">
                <a:solidFill>
                  <a:schemeClr val="bg1"/>
                </a:solidFill>
                <a:latin typeface="Times New Roman" pitchFamily="18" charset="0"/>
                <a:cs typeface="Times New Roman" pitchFamily="18" charset="0"/>
              </a:rPr>
              <a:t>Đương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nhiên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chúng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ta</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cũng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sử</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dụng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phương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pháp</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như</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trên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cơ</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thể</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cân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bằng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tất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cả</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các</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yếu</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tố</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tự</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bản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thân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cơ</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thể</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chúng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ta</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sẽ</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sinh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ra</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miễn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dịch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và</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đề</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kháng</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để</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đẩy</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lùi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bệnh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tật</a:t>
            </a:r>
            <a:r>
              <a:rPr lang="en-US" dirty="0" smtClean="0">
                <a:solidFill>
                  <a:schemeClr val="bg1"/>
                </a:solidFill>
                <a:latin typeface="Times New Roman" pitchFamily="18" charset="0"/>
                <a:cs typeface="Times New Roman" pitchFamily="18" charset="0"/>
              </a:rPr>
              <a:t>.</a:t>
            </a:r>
            <a:r>
              <a:rPr lang="en-US" dirty="0">
                <a:solidFill>
                  <a:schemeClr val="bg1"/>
                </a:solidFill>
              </a:rPr>
              <a:t> </a:t>
            </a:r>
            <a:r>
              <a:rPr lang="en-US" dirty="0" err="1">
                <a:solidFill>
                  <a:schemeClr val="bg1"/>
                </a:solidFill>
              </a:rPr>
              <a:t>Cơ</a:t>
            </a:r>
            <a:r>
              <a:rPr lang="en-US" dirty="0">
                <a:solidFill>
                  <a:schemeClr val="bg1"/>
                </a:solidFill>
              </a:rPr>
              <a:t> </a:t>
            </a:r>
            <a:r>
              <a:rPr lang="en-US" dirty="0" err="1">
                <a:solidFill>
                  <a:schemeClr val="bg1"/>
                </a:solidFill>
              </a:rPr>
              <a:t>thể</a:t>
            </a:r>
            <a:r>
              <a:rPr lang="en-US" dirty="0">
                <a:solidFill>
                  <a:schemeClr val="bg1"/>
                </a:solidFill>
              </a:rPr>
              <a:t> con </a:t>
            </a:r>
            <a:r>
              <a:rPr lang="en-US" dirty="0" err="1">
                <a:solidFill>
                  <a:schemeClr val="bg1"/>
                </a:solidFill>
              </a:rPr>
              <a:t>người</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bác</a:t>
            </a:r>
            <a:r>
              <a:rPr lang="en-US" dirty="0">
                <a:solidFill>
                  <a:schemeClr val="bg1"/>
                </a:solidFill>
              </a:rPr>
              <a:t> </a:t>
            </a:r>
            <a:r>
              <a:rPr lang="en-US" dirty="0" err="1">
                <a:solidFill>
                  <a:schemeClr val="bg1"/>
                </a:solidFill>
              </a:rPr>
              <a:t>sĩ</a:t>
            </a:r>
            <a:r>
              <a:rPr lang="en-US" dirty="0">
                <a:solidFill>
                  <a:schemeClr val="bg1"/>
                </a:solidFill>
              </a:rPr>
              <a:t> </a:t>
            </a:r>
            <a:r>
              <a:rPr lang="en-US" dirty="0" err="1">
                <a:solidFill>
                  <a:schemeClr val="bg1"/>
                </a:solidFill>
              </a:rPr>
              <a:t>chữa</a:t>
            </a:r>
            <a:r>
              <a:rPr lang="en-US" dirty="0">
                <a:solidFill>
                  <a:schemeClr val="bg1"/>
                </a:solidFill>
              </a:rPr>
              <a:t> </a:t>
            </a:r>
            <a:r>
              <a:rPr lang="en-US" dirty="0" err="1">
                <a:solidFill>
                  <a:schemeClr val="bg1"/>
                </a:solidFill>
              </a:rPr>
              <a:t>bệnh</a:t>
            </a:r>
            <a:r>
              <a:rPr lang="en-US" dirty="0">
                <a:solidFill>
                  <a:schemeClr val="bg1"/>
                </a:solidFill>
              </a:rPr>
              <a:t> </a:t>
            </a:r>
            <a:r>
              <a:rPr lang="en-US" dirty="0" err="1">
                <a:solidFill>
                  <a:schemeClr val="bg1"/>
                </a:solidFill>
              </a:rPr>
              <a:t>hoàn</a:t>
            </a:r>
            <a:r>
              <a:rPr lang="en-US" dirty="0">
                <a:solidFill>
                  <a:schemeClr val="bg1"/>
                </a:solidFill>
              </a:rPr>
              <a:t> </a:t>
            </a:r>
            <a:r>
              <a:rPr lang="en-US" dirty="0" err="1">
                <a:solidFill>
                  <a:schemeClr val="bg1"/>
                </a:solidFill>
              </a:rPr>
              <a:t>hảo</a:t>
            </a:r>
            <a:r>
              <a:rPr lang="en-US" dirty="0">
                <a:solidFill>
                  <a:schemeClr val="bg1"/>
                </a:solidFill>
              </a:rPr>
              <a:t> </a:t>
            </a:r>
            <a:r>
              <a:rPr lang="en-US" dirty="0" err="1">
                <a:solidFill>
                  <a:schemeClr val="bg1"/>
                </a:solidFill>
              </a:rPr>
              <a:t>nhất</a:t>
            </a:r>
            <a:r>
              <a:rPr lang="en-US" dirty="0">
                <a:solidFill>
                  <a:schemeClr val="bg1"/>
                </a:solidFill>
              </a:rPr>
              <a:t>. </a:t>
            </a:r>
            <a:r>
              <a:rPr lang="en-US" dirty="0" err="1">
                <a:solidFill>
                  <a:schemeClr val="bg1"/>
                </a:solidFill>
              </a:rPr>
              <a:t>Chỉ</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điều</a:t>
            </a:r>
            <a:r>
              <a:rPr lang="en-US" dirty="0">
                <a:solidFill>
                  <a:schemeClr val="bg1"/>
                </a:solidFill>
              </a:rPr>
              <a:t>, </a:t>
            </a:r>
            <a:r>
              <a:rPr lang="en-US" dirty="0" err="1">
                <a:solidFill>
                  <a:schemeClr val="bg1"/>
                </a:solidFill>
              </a:rPr>
              <a:t>đến</a:t>
            </a:r>
            <a:r>
              <a:rPr lang="en-US" dirty="0">
                <a:solidFill>
                  <a:schemeClr val="bg1"/>
                </a:solidFill>
              </a:rPr>
              <a:t> </a:t>
            </a:r>
            <a:r>
              <a:rPr lang="en-US" dirty="0" err="1">
                <a:solidFill>
                  <a:schemeClr val="bg1"/>
                </a:solidFill>
              </a:rPr>
              <a:t>giờ</a:t>
            </a:r>
            <a:r>
              <a:rPr lang="en-US" dirty="0">
                <a:solidFill>
                  <a:schemeClr val="bg1"/>
                </a:solidFill>
              </a:rPr>
              <a:t>, </a:t>
            </a:r>
            <a:r>
              <a:rPr lang="en-US" dirty="0" err="1">
                <a:solidFill>
                  <a:schemeClr val="bg1"/>
                </a:solidFill>
              </a:rPr>
              <a:t>bạn</a:t>
            </a:r>
            <a:r>
              <a:rPr lang="en-US" dirty="0">
                <a:solidFill>
                  <a:schemeClr val="bg1"/>
                </a:solidFill>
              </a:rPr>
              <a:t> </a:t>
            </a:r>
            <a:r>
              <a:rPr lang="en-US" dirty="0" err="1">
                <a:solidFill>
                  <a:schemeClr val="bg1"/>
                </a:solidFill>
              </a:rPr>
              <a:t>đã</a:t>
            </a:r>
            <a:r>
              <a:rPr lang="en-US" dirty="0">
                <a:solidFill>
                  <a:schemeClr val="bg1"/>
                </a:solidFill>
              </a:rPr>
              <a:t> </a:t>
            </a:r>
            <a:r>
              <a:rPr lang="en-US" dirty="0" err="1">
                <a:solidFill>
                  <a:schemeClr val="bg1"/>
                </a:solidFill>
              </a:rPr>
              <a:t>thật</a:t>
            </a:r>
            <a:r>
              <a:rPr lang="en-US" dirty="0">
                <a:solidFill>
                  <a:schemeClr val="bg1"/>
                </a:solidFill>
              </a:rPr>
              <a:t> </a:t>
            </a:r>
            <a:r>
              <a:rPr lang="en-US" dirty="0" err="1">
                <a:solidFill>
                  <a:schemeClr val="bg1"/>
                </a:solidFill>
              </a:rPr>
              <a:t>sự</a:t>
            </a:r>
            <a:r>
              <a:rPr lang="en-US" dirty="0">
                <a:solidFill>
                  <a:schemeClr val="bg1"/>
                </a:solidFill>
              </a:rPr>
              <a:t> </a:t>
            </a:r>
            <a:r>
              <a:rPr lang="en-US" dirty="0" err="1">
                <a:solidFill>
                  <a:schemeClr val="bg1"/>
                </a:solidFill>
              </a:rPr>
              <a:t>hiểu</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quan</a:t>
            </a:r>
            <a:r>
              <a:rPr lang="en-US" dirty="0">
                <a:solidFill>
                  <a:schemeClr val="bg1"/>
                </a:solidFill>
              </a:rPr>
              <a:t> </a:t>
            </a:r>
            <a:r>
              <a:rPr lang="en-US" dirty="0" err="1">
                <a:solidFill>
                  <a:schemeClr val="bg1"/>
                </a:solidFill>
              </a:rPr>
              <a:t>tâm</a:t>
            </a:r>
            <a:r>
              <a:rPr lang="en-US" dirty="0">
                <a:solidFill>
                  <a:schemeClr val="bg1"/>
                </a:solidFill>
              </a:rPr>
              <a:t> </a:t>
            </a:r>
            <a:r>
              <a:rPr lang="en-US" dirty="0" err="1">
                <a:solidFill>
                  <a:schemeClr val="bg1"/>
                </a:solidFill>
              </a:rPr>
              <a:t>đến</a:t>
            </a:r>
            <a:r>
              <a:rPr lang="en-US" dirty="0">
                <a:solidFill>
                  <a:schemeClr val="bg1"/>
                </a:solidFill>
              </a:rPr>
              <a:t> </a:t>
            </a:r>
            <a:r>
              <a:rPr lang="en-US" dirty="0" err="1">
                <a:solidFill>
                  <a:schemeClr val="bg1"/>
                </a:solidFill>
              </a:rPr>
              <a:t>chính</a:t>
            </a:r>
            <a:r>
              <a:rPr lang="en-US" dirty="0">
                <a:solidFill>
                  <a:schemeClr val="bg1"/>
                </a:solidFill>
              </a:rPr>
              <a:t> </a:t>
            </a:r>
            <a:r>
              <a:rPr lang="en-US" dirty="0" err="1">
                <a:solidFill>
                  <a:schemeClr val="bg1"/>
                </a:solidFill>
              </a:rPr>
              <a:t>mình</a:t>
            </a:r>
            <a:r>
              <a:rPr lang="en-US" dirty="0">
                <a:solidFill>
                  <a:schemeClr val="bg1"/>
                </a:solidFill>
              </a:rPr>
              <a:t> hay </a:t>
            </a:r>
            <a:r>
              <a:rPr lang="en-US" dirty="0" err="1">
                <a:solidFill>
                  <a:schemeClr val="bg1"/>
                </a:solidFill>
              </a:rPr>
              <a:t>chưa</a:t>
            </a:r>
            <a:r>
              <a:rPr lang="en-US" dirty="0">
                <a:solidFill>
                  <a:schemeClr val="bg1"/>
                </a:solidFill>
              </a:rPr>
              <a:t>?</a:t>
            </a:r>
          </a:p>
          <a:p>
            <a:pPr>
              <a:buNone/>
            </a:pPr>
            <a:endParaRPr lang="en-US" dirty="0">
              <a:solidFill>
                <a:schemeClr val="bg1"/>
              </a:solidFill>
              <a:latin typeface="Times New Roman" pitchFamily="18" charset="0"/>
              <a:cs typeface="Times New Roman" pitchFamily="18" charset="0"/>
            </a:endParaRPr>
          </a:p>
        </p:txBody>
      </p:sp>
      <p:sp>
        <p:nvSpPr>
          <p:cNvPr id="4" name="Content Placeholder 2"/>
          <p:cNvSpPr txBox="1">
            <a:spLocks/>
          </p:cNvSpPr>
          <p:nvPr/>
        </p:nvSpPr>
        <p:spPr>
          <a:xfrm>
            <a:off x="441960" y="152400"/>
            <a:ext cx="85344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solidFill>
                  <a:schemeClr val="bg1"/>
                </a:solidFill>
                <a:latin typeface="Palatino Linotype" pitchFamily="18" charset="0"/>
              </a:rPr>
              <a:t>II.  </a:t>
            </a:r>
            <a:r>
              <a:rPr lang="en-US" dirty="0" err="1" smtClean="0">
                <a:solidFill>
                  <a:schemeClr val="bg1"/>
                </a:solidFill>
                <a:latin typeface="Palatino Linotype" pitchFamily="18" charset="0"/>
              </a:rPr>
              <a:t>Bảo</a:t>
            </a:r>
            <a:r>
              <a:rPr lang="en-US" dirty="0" smtClean="0">
                <a:solidFill>
                  <a:schemeClr val="bg1"/>
                </a:solidFill>
                <a:latin typeface="Palatino Linotype" pitchFamily="18" charset="0"/>
              </a:rPr>
              <a:t> Long Đ</a:t>
            </a:r>
            <a:r>
              <a:rPr lang="vi-VN" dirty="0" smtClean="0">
                <a:solidFill>
                  <a:schemeClr val="bg1"/>
                </a:solidFill>
                <a:latin typeface="Palatino Linotype" pitchFamily="18" charset="0"/>
              </a:rPr>
              <a:t>ường</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Kinh</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Bắc</a:t>
            </a:r>
            <a:r>
              <a:rPr lang="en-US" dirty="0" smtClean="0">
                <a:solidFill>
                  <a:schemeClr val="bg1"/>
                </a:solidFill>
                <a:latin typeface="Palatino Linotype" pitchFamily="18" charset="0"/>
              </a:rPr>
              <a:t> – Chia </a:t>
            </a:r>
            <a:r>
              <a:rPr lang="en-US" dirty="0" err="1" smtClean="0">
                <a:solidFill>
                  <a:schemeClr val="bg1"/>
                </a:solidFill>
                <a:latin typeface="Palatino Linotype" pitchFamily="18" charset="0"/>
              </a:rPr>
              <a:t>sẻ</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hỗ</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trợ</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sức</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khoẻ</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cộng</a:t>
            </a:r>
            <a:r>
              <a:rPr lang="en-US" dirty="0" smtClean="0">
                <a:solidFill>
                  <a:schemeClr val="bg1"/>
                </a:solidFill>
                <a:latin typeface="Palatino Linotype" pitchFamily="18" charset="0"/>
              </a:rPr>
              <a:t> </a:t>
            </a:r>
            <a:r>
              <a:rPr lang="vi-VN" dirty="0" smtClean="0">
                <a:solidFill>
                  <a:schemeClr val="bg1"/>
                </a:solidFill>
                <a:latin typeface="Palatino Linotype" pitchFamily="18" charset="0"/>
              </a:rPr>
              <a:t>đồng</a:t>
            </a:r>
            <a:r>
              <a:rPr lang="en-US" dirty="0" smtClean="0">
                <a:solidFill>
                  <a:schemeClr val="bg1"/>
                </a:solidFill>
                <a:latin typeface="Palatino Linotype" pitchFamily="18" charset="0"/>
              </a:rPr>
              <a:t>.</a:t>
            </a:r>
          </a:p>
          <a:p>
            <a:pPr algn="ctr"/>
            <a:endParaRPr lang="en-US" dirty="0"/>
          </a:p>
        </p:txBody>
      </p:sp>
      <p:sp>
        <p:nvSpPr>
          <p:cNvPr id="5" name="Title 1"/>
          <p:cNvSpPr>
            <a:spLocks noGrp="1"/>
          </p:cNvSpPr>
          <p:nvPr>
            <p:ph type="title"/>
          </p:nvPr>
        </p:nvSpPr>
        <p:spPr>
          <a:xfrm>
            <a:off x="441960" y="1143000"/>
            <a:ext cx="8229600" cy="1143000"/>
          </a:xfrm>
        </p:spPr>
        <p:txBody>
          <a:bodyPr>
            <a:normAutofit/>
          </a:bodyPr>
          <a:lstStyle/>
          <a:p>
            <a:pPr algn="l"/>
            <a:r>
              <a:rPr lang="en-US" sz="3200" u="sng" dirty="0" err="1" smtClean="0">
                <a:solidFill>
                  <a:schemeClr val="bg1"/>
                </a:solidFill>
                <a:latin typeface="Palatino Linotype" pitchFamily="18" charset="0"/>
              </a:rPr>
              <a:t>Chăm</a:t>
            </a:r>
            <a:r>
              <a:rPr lang="en-US" sz="3200" u="sng" dirty="0" smtClean="0">
                <a:solidFill>
                  <a:schemeClr val="bg1"/>
                </a:solidFill>
                <a:latin typeface="Palatino Linotype" pitchFamily="18" charset="0"/>
              </a:rPr>
              <a:t> </a:t>
            </a:r>
            <a:r>
              <a:rPr lang="en-US" sz="3200" u="sng" dirty="0" err="1" smtClean="0">
                <a:solidFill>
                  <a:schemeClr val="bg1"/>
                </a:solidFill>
                <a:latin typeface="Palatino Linotype" pitchFamily="18" charset="0"/>
              </a:rPr>
              <a:t>sóc</a:t>
            </a:r>
            <a:r>
              <a:rPr lang="en-US" sz="3200" u="sng" dirty="0" smtClean="0">
                <a:solidFill>
                  <a:schemeClr val="bg1"/>
                </a:solidFill>
                <a:latin typeface="Palatino Linotype" pitchFamily="18" charset="0"/>
              </a:rPr>
              <a:t> </a:t>
            </a:r>
            <a:r>
              <a:rPr lang="en-US" sz="3200" u="sng" dirty="0" err="1" smtClean="0">
                <a:solidFill>
                  <a:schemeClr val="bg1"/>
                </a:solidFill>
                <a:latin typeface="Palatino Linotype" pitchFamily="18" charset="0"/>
              </a:rPr>
              <a:t>sức</a:t>
            </a:r>
            <a:r>
              <a:rPr lang="en-US" sz="3200" u="sng" dirty="0" smtClean="0">
                <a:solidFill>
                  <a:schemeClr val="bg1"/>
                </a:solidFill>
                <a:latin typeface="Palatino Linotype" pitchFamily="18" charset="0"/>
              </a:rPr>
              <a:t> </a:t>
            </a:r>
            <a:r>
              <a:rPr lang="en-US" sz="3200" u="sng" dirty="0" err="1" smtClean="0">
                <a:solidFill>
                  <a:schemeClr val="bg1"/>
                </a:solidFill>
                <a:latin typeface="Palatino Linotype" pitchFamily="18" charset="0"/>
              </a:rPr>
              <a:t>khỏe</a:t>
            </a:r>
            <a:r>
              <a:rPr lang="en-US" sz="3200" u="sng" dirty="0" smtClean="0">
                <a:solidFill>
                  <a:schemeClr val="bg1"/>
                </a:solidFill>
                <a:latin typeface="Palatino Linotype" pitchFamily="18" charset="0"/>
              </a:rPr>
              <a:t> </a:t>
            </a:r>
            <a:r>
              <a:rPr lang="en-US" sz="3200" u="sng" dirty="0" err="1" smtClean="0">
                <a:solidFill>
                  <a:schemeClr val="bg1"/>
                </a:solidFill>
                <a:latin typeface="Palatino Linotype" pitchFamily="18" charset="0"/>
              </a:rPr>
              <a:t>chủ</a:t>
            </a:r>
            <a:r>
              <a:rPr lang="en-US" sz="3200" u="sng" dirty="0" smtClean="0">
                <a:solidFill>
                  <a:schemeClr val="bg1"/>
                </a:solidFill>
                <a:latin typeface="Palatino Linotype" pitchFamily="18" charset="0"/>
              </a:rPr>
              <a:t> </a:t>
            </a:r>
            <a:r>
              <a:rPr lang="en-US" sz="3200" u="sng" dirty="0" err="1" smtClean="0">
                <a:solidFill>
                  <a:schemeClr val="bg1"/>
                </a:solidFill>
                <a:latin typeface="Palatino Linotype" pitchFamily="18" charset="0"/>
              </a:rPr>
              <a:t>động</a:t>
            </a:r>
            <a:endParaRPr lang="en-US" sz="3200" u="sng" dirty="0">
              <a:solidFill>
                <a:schemeClr val="bg1"/>
              </a:solidFill>
              <a:latin typeface="Palatino Linotype"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362200"/>
            <a:ext cx="9144000" cy="3763963"/>
          </a:xfrm>
        </p:spPr>
        <p:txBody>
          <a:bodyPr>
            <a:normAutofit/>
          </a:bodyPr>
          <a:lstStyle/>
          <a:p>
            <a:pPr algn="ctr">
              <a:buNone/>
            </a:pPr>
            <a:r>
              <a:rPr lang="en-US" sz="4400" b="1" dirty="0" smtClean="0">
                <a:solidFill>
                  <a:schemeClr val="bg1"/>
                </a:solidFill>
                <a:latin typeface="Times New Roman" pitchFamily="18" charset="0"/>
                <a:cs typeface="Times New Roman" pitchFamily="18" charset="0"/>
              </a:rPr>
              <a:t>CÔNG TY TNHH</a:t>
            </a:r>
          </a:p>
          <a:p>
            <a:pPr algn="ctr">
              <a:buNone/>
            </a:pPr>
            <a:r>
              <a:rPr lang="en-US" sz="4400" b="1" dirty="0" smtClean="0">
                <a:solidFill>
                  <a:schemeClr val="bg1"/>
                </a:solidFill>
                <a:latin typeface="Times New Roman" pitchFamily="18" charset="0"/>
                <a:cs typeface="Times New Roman" pitchFamily="18" charset="0"/>
              </a:rPr>
              <a:t>BẢO LONG ĐƯỜNG  </a:t>
            </a:r>
            <a:r>
              <a:rPr lang="en-US" sz="4400" b="1" dirty="0" smtClean="0">
                <a:solidFill>
                  <a:schemeClr val="bg1"/>
                </a:solidFill>
                <a:latin typeface="Times New Roman" pitchFamily="18" charset="0"/>
                <a:cs typeface="Times New Roman" pitchFamily="18" charset="0"/>
              </a:rPr>
              <a:t>KINH </a:t>
            </a:r>
            <a:r>
              <a:rPr lang="en-US" sz="4400" b="1" dirty="0" smtClean="0">
                <a:solidFill>
                  <a:schemeClr val="bg1"/>
                </a:solidFill>
                <a:latin typeface="Times New Roman" pitchFamily="18" charset="0"/>
                <a:cs typeface="Times New Roman" pitchFamily="18" charset="0"/>
              </a:rPr>
              <a:t>BẮC THUỘC TẬP ĐOÀN Y DƯỢC BẢO LONG</a:t>
            </a:r>
            <a:endParaRPr lang="en-US" sz="4400" b="1" dirty="0">
              <a:solidFill>
                <a:schemeClr val="bg1"/>
              </a:solidFill>
              <a:latin typeface="Times New Roman" pitchFamily="18" charset="0"/>
              <a:cs typeface="Times New Roman" pitchFamily="18" charset="0"/>
            </a:endParaRPr>
          </a:p>
        </p:txBody>
      </p:sp>
      <p:pic>
        <p:nvPicPr>
          <p:cNvPr id="4" name="Picture 3" descr="bảolong.jpg"/>
          <p:cNvPicPr>
            <a:picLocks noChangeAspect="1"/>
          </p:cNvPicPr>
          <p:nvPr/>
        </p:nvPicPr>
        <p:blipFill>
          <a:blip r:embed="rId2"/>
          <a:stretch>
            <a:fillRect/>
          </a:stretch>
        </p:blipFill>
        <p:spPr>
          <a:xfrm>
            <a:off x="3505200" y="152400"/>
            <a:ext cx="2209800" cy="2209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152400" y="152400"/>
            <a:ext cx="8763000" cy="647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228600" y="22642"/>
            <a:ext cx="8686800" cy="68127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46918" y="-1"/>
            <a:ext cx="9190918" cy="6858001"/>
          </a:xfrm>
          <a:prstGeom prst="rect">
            <a:avLst/>
          </a:prstGeom>
          <a:noFill/>
          <a:ln w="9525">
            <a:noFill/>
            <a:miter lim="800000"/>
            <a:headEnd/>
            <a:tailEnd/>
          </a:ln>
          <a:effectLst/>
        </p:spPr>
      </p:pic>
      <p:pic>
        <p:nvPicPr>
          <p:cNvPr id="5" name="Picture 4" descr="bảolong.jpg"/>
          <p:cNvPicPr>
            <a:picLocks noChangeAspect="1"/>
          </p:cNvPicPr>
          <p:nvPr/>
        </p:nvPicPr>
        <p:blipFill>
          <a:blip r:embed="rId3"/>
          <a:stretch>
            <a:fillRect/>
          </a:stretch>
        </p:blipFill>
        <p:spPr>
          <a:xfrm>
            <a:off x="0" y="0"/>
            <a:ext cx="1590675" cy="16668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674" y="457200"/>
            <a:ext cx="7096125" cy="960438"/>
          </a:xfrm>
        </p:spPr>
        <p:txBody>
          <a:bodyPr>
            <a:noAutofit/>
          </a:bodyPr>
          <a:lstStyle/>
          <a:p>
            <a:r>
              <a:rPr lang="en-US" sz="3700" dirty="0" smtClean="0">
                <a:solidFill>
                  <a:schemeClr val="bg1"/>
                </a:solidFill>
                <a:latin typeface="Palatino Linotype" pitchFamily="18" charset="0"/>
              </a:rPr>
              <a:t>CÔNG TY TNHH BẢO LONG ĐƯỜNG </a:t>
            </a:r>
            <a:r>
              <a:rPr lang="en-US" sz="3700" dirty="0" smtClean="0">
                <a:solidFill>
                  <a:schemeClr val="bg1"/>
                </a:solidFill>
                <a:latin typeface="Palatino Linotype" pitchFamily="18" charset="0"/>
              </a:rPr>
              <a:t>KINH </a:t>
            </a:r>
            <a:r>
              <a:rPr lang="en-US" sz="3700" dirty="0" smtClean="0">
                <a:solidFill>
                  <a:schemeClr val="bg1"/>
                </a:solidFill>
                <a:latin typeface="Palatino Linotype" pitchFamily="18" charset="0"/>
              </a:rPr>
              <a:t>BẮC</a:t>
            </a:r>
            <a:r>
              <a:rPr lang="en-US" sz="3700" dirty="0" smtClean="0">
                <a:solidFill>
                  <a:srgbClr val="C00000"/>
                </a:solidFill>
                <a:latin typeface="Palatino Linotype" pitchFamily="18" charset="0"/>
              </a:rPr>
              <a:t/>
            </a:r>
            <a:br>
              <a:rPr lang="en-US" sz="3700" dirty="0" smtClean="0">
                <a:solidFill>
                  <a:srgbClr val="C00000"/>
                </a:solidFill>
                <a:latin typeface="Palatino Linotype" pitchFamily="18" charset="0"/>
              </a:rPr>
            </a:br>
            <a:endParaRPr lang="en-US" sz="3700" dirty="0">
              <a:solidFill>
                <a:srgbClr val="C00000"/>
              </a:solidFill>
              <a:latin typeface="Palatino Linotype" pitchFamily="18" charset="0"/>
            </a:endParaRPr>
          </a:p>
        </p:txBody>
      </p:sp>
      <p:sp>
        <p:nvSpPr>
          <p:cNvPr id="3" name="Content Placeholder 2"/>
          <p:cNvSpPr>
            <a:spLocks noGrp="1"/>
          </p:cNvSpPr>
          <p:nvPr>
            <p:ph idx="1"/>
          </p:nvPr>
        </p:nvSpPr>
        <p:spPr>
          <a:xfrm>
            <a:off x="457200" y="1722437"/>
            <a:ext cx="8229600" cy="4525963"/>
          </a:xfrm>
        </p:spPr>
        <p:txBody>
          <a:bodyPr>
            <a:normAutofit lnSpcReduction="10000"/>
          </a:bodyPr>
          <a:lstStyle/>
          <a:p>
            <a:r>
              <a:rPr lang="en-US" dirty="0" err="1" smtClean="0">
                <a:solidFill>
                  <a:schemeClr val="bg1"/>
                </a:solidFill>
              </a:rPr>
              <a:t>Nhằm</a:t>
            </a:r>
            <a:r>
              <a:rPr lang="en-US" dirty="0" smtClean="0">
                <a:solidFill>
                  <a:schemeClr val="bg1"/>
                </a:solidFill>
              </a:rPr>
              <a:t> </a:t>
            </a:r>
            <a:r>
              <a:rPr lang="en-US" dirty="0" err="1" smtClean="0">
                <a:solidFill>
                  <a:schemeClr val="bg1"/>
                </a:solidFill>
              </a:rPr>
              <a:t>chăm</a:t>
            </a:r>
            <a:r>
              <a:rPr lang="en-US" dirty="0" smtClean="0">
                <a:solidFill>
                  <a:schemeClr val="bg1"/>
                </a:solidFill>
              </a:rPr>
              <a:t> </a:t>
            </a:r>
            <a:r>
              <a:rPr lang="en-US" dirty="0" err="1" smtClean="0">
                <a:solidFill>
                  <a:schemeClr val="bg1"/>
                </a:solidFill>
              </a:rPr>
              <a:t>sóc</a:t>
            </a:r>
            <a:r>
              <a:rPr lang="en-US" dirty="0" smtClean="0">
                <a:solidFill>
                  <a:schemeClr val="bg1"/>
                </a:solidFill>
              </a:rPr>
              <a:t> </a:t>
            </a:r>
            <a:r>
              <a:rPr lang="en-US" dirty="0" err="1" smtClean="0">
                <a:solidFill>
                  <a:schemeClr val="bg1"/>
                </a:solidFill>
              </a:rPr>
              <a:t>sức</a:t>
            </a:r>
            <a:r>
              <a:rPr lang="en-US" dirty="0" smtClean="0">
                <a:solidFill>
                  <a:schemeClr val="bg1"/>
                </a:solidFill>
              </a:rPr>
              <a:t> </a:t>
            </a:r>
            <a:r>
              <a:rPr lang="en-US" dirty="0" err="1" smtClean="0">
                <a:solidFill>
                  <a:schemeClr val="bg1"/>
                </a:solidFill>
              </a:rPr>
              <a:t>khỏe</a:t>
            </a:r>
            <a:r>
              <a:rPr lang="en-US" dirty="0" smtClean="0">
                <a:solidFill>
                  <a:schemeClr val="bg1"/>
                </a:solidFill>
              </a:rPr>
              <a:t> </a:t>
            </a:r>
            <a:r>
              <a:rPr lang="en-US" dirty="0" err="1" smtClean="0">
                <a:solidFill>
                  <a:schemeClr val="bg1"/>
                </a:solidFill>
              </a:rPr>
              <a:t>cộng</a:t>
            </a:r>
            <a:r>
              <a:rPr lang="en-US" dirty="0" smtClean="0">
                <a:solidFill>
                  <a:schemeClr val="bg1"/>
                </a:solidFill>
              </a:rPr>
              <a:t> </a:t>
            </a:r>
            <a:r>
              <a:rPr lang="en-US" dirty="0" err="1" smtClean="0">
                <a:solidFill>
                  <a:schemeClr val="bg1"/>
                </a:solidFill>
              </a:rPr>
              <a:t>đồng</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tiện</a:t>
            </a:r>
            <a:r>
              <a:rPr lang="en-US" dirty="0" smtClean="0">
                <a:solidFill>
                  <a:schemeClr val="bg1"/>
                </a:solidFill>
              </a:rPr>
              <a:t> </a:t>
            </a:r>
            <a:r>
              <a:rPr lang="en-US" dirty="0" err="1" smtClean="0">
                <a:solidFill>
                  <a:schemeClr val="bg1"/>
                </a:solidFill>
              </a:rPr>
              <a:t>ích</a:t>
            </a:r>
            <a:r>
              <a:rPr lang="en-US" dirty="0" smtClean="0">
                <a:solidFill>
                  <a:schemeClr val="bg1"/>
                </a:solidFill>
              </a:rPr>
              <a:t> </a:t>
            </a:r>
            <a:r>
              <a:rPr lang="en-US" dirty="0" err="1" smtClean="0">
                <a:solidFill>
                  <a:schemeClr val="bg1"/>
                </a:solidFill>
              </a:rPr>
              <a:t>cho</a:t>
            </a:r>
            <a:r>
              <a:rPr lang="en-US" dirty="0" smtClean="0">
                <a:solidFill>
                  <a:schemeClr val="bg1"/>
                </a:solidFill>
              </a:rPr>
              <a:t> </a:t>
            </a:r>
            <a:r>
              <a:rPr lang="en-US" dirty="0" err="1" smtClean="0">
                <a:solidFill>
                  <a:schemeClr val="bg1"/>
                </a:solidFill>
              </a:rPr>
              <a:t>người</a:t>
            </a:r>
            <a:r>
              <a:rPr lang="en-US" dirty="0" smtClean="0">
                <a:solidFill>
                  <a:schemeClr val="bg1"/>
                </a:solidFill>
              </a:rPr>
              <a:t> </a:t>
            </a:r>
            <a:r>
              <a:rPr lang="en-US" dirty="0" err="1" smtClean="0">
                <a:solidFill>
                  <a:schemeClr val="bg1"/>
                </a:solidFill>
              </a:rPr>
              <a:t>dân</a:t>
            </a:r>
            <a:r>
              <a:rPr lang="en-US" dirty="0" smtClean="0">
                <a:solidFill>
                  <a:schemeClr val="bg1"/>
                </a:solidFill>
              </a:rPr>
              <a:t>, </a:t>
            </a:r>
            <a:r>
              <a:rPr lang="en-US" dirty="0" err="1" smtClean="0">
                <a:solidFill>
                  <a:schemeClr val="bg1"/>
                </a:solidFill>
              </a:rPr>
              <a:t>chúng</a:t>
            </a:r>
            <a:r>
              <a:rPr lang="en-US" dirty="0" smtClean="0">
                <a:solidFill>
                  <a:schemeClr val="bg1"/>
                </a:solidFill>
              </a:rPr>
              <a:t> </a:t>
            </a:r>
            <a:r>
              <a:rPr lang="en-US" dirty="0" err="1" smtClean="0">
                <a:solidFill>
                  <a:schemeClr val="bg1"/>
                </a:solidFill>
              </a:rPr>
              <a:t>tôi</a:t>
            </a:r>
            <a:r>
              <a:rPr lang="en-US" dirty="0" smtClean="0">
                <a:solidFill>
                  <a:schemeClr val="bg1"/>
                </a:solidFill>
              </a:rPr>
              <a:t> </a:t>
            </a:r>
            <a:r>
              <a:rPr lang="en-US" dirty="0" err="1" smtClean="0">
                <a:solidFill>
                  <a:schemeClr val="bg1"/>
                </a:solidFill>
              </a:rPr>
              <a:t>kết</a:t>
            </a:r>
            <a:r>
              <a:rPr lang="en-US" dirty="0" smtClean="0">
                <a:solidFill>
                  <a:schemeClr val="bg1"/>
                </a:solidFill>
              </a:rPr>
              <a:t> </a:t>
            </a:r>
            <a:r>
              <a:rPr lang="en-US" dirty="0" err="1" smtClean="0">
                <a:solidFill>
                  <a:schemeClr val="bg1"/>
                </a:solidFill>
              </a:rPr>
              <a:t>hợp</a:t>
            </a:r>
            <a:r>
              <a:rPr lang="en-US" dirty="0" smtClean="0">
                <a:solidFill>
                  <a:schemeClr val="bg1"/>
                </a:solidFill>
              </a:rPr>
              <a:t> </a:t>
            </a:r>
            <a:r>
              <a:rPr lang="en-US" dirty="0" err="1" smtClean="0">
                <a:solidFill>
                  <a:schemeClr val="bg1"/>
                </a:solidFill>
              </a:rPr>
              <a:t>chăm</a:t>
            </a:r>
            <a:r>
              <a:rPr lang="en-US" dirty="0" smtClean="0">
                <a:solidFill>
                  <a:schemeClr val="bg1"/>
                </a:solidFill>
              </a:rPr>
              <a:t> </a:t>
            </a:r>
            <a:r>
              <a:rPr lang="en-US" dirty="0" err="1" smtClean="0">
                <a:solidFill>
                  <a:schemeClr val="bg1"/>
                </a:solidFill>
              </a:rPr>
              <a:t>sóc</a:t>
            </a:r>
            <a:r>
              <a:rPr lang="en-US" dirty="0" smtClean="0">
                <a:solidFill>
                  <a:schemeClr val="bg1"/>
                </a:solidFill>
              </a:rPr>
              <a:t> </a:t>
            </a:r>
            <a:r>
              <a:rPr lang="en-US" dirty="0" err="1" smtClean="0">
                <a:solidFill>
                  <a:schemeClr val="bg1"/>
                </a:solidFill>
              </a:rPr>
              <a:t>sức</a:t>
            </a:r>
            <a:r>
              <a:rPr lang="en-US" dirty="0" smtClean="0">
                <a:solidFill>
                  <a:schemeClr val="bg1"/>
                </a:solidFill>
              </a:rPr>
              <a:t> </a:t>
            </a:r>
            <a:r>
              <a:rPr lang="en-US" dirty="0" err="1" smtClean="0">
                <a:solidFill>
                  <a:schemeClr val="bg1"/>
                </a:solidFill>
              </a:rPr>
              <a:t>khỏe</a:t>
            </a:r>
            <a:r>
              <a:rPr lang="en-US" dirty="0" smtClean="0">
                <a:solidFill>
                  <a:schemeClr val="bg1"/>
                </a:solidFill>
              </a:rPr>
              <a:t> </a:t>
            </a:r>
            <a:r>
              <a:rPr lang="en-US" dirty="0" err="1" smtClean="0">
                <a:solidFill>
                  <a:schemeClr val="bg1"/>
                </a:solidFill>
              </a:rPr>
              <a:t>theo</a:t>
            </a:r>
            <a:r>
              <a:rPr lang="en-US" dirty="0" smtClean="0">
                <a:solidFill>
                  <a:schemeClr val="bg1"/>
                </a:solidFill>
              </a:rPr>
              <a:t> </a:t>
            </a:r>
            <a:r>
              <a:rPr lang="en-US" dirty="0" err="1" smtClean="0">
                <a:solidFill>
                  <a:schemeClr val="bg1"/>
                </a:solidFill>
              </a:rPr>
              <a:t>phương</a:t>
            </a:r>
            <a:r>
              <a:rPr lang="en-US" dirty="0" smtClean="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truyền</a:t>
            </a:r>
            <a:r>
              <a:rPr lang="en-US" dirty="0" smtClean="0">
                <a:solidFill>
                  <a:schemeClr val="bg1"/>
                </a:solidFill>
              </a:rPr>
              <a:t> </a:t>
            </a:r>
            <a:r>
              <a:rPr lang="en-US" dirty="0" err="1" smtClean="0">
                <a:solidFill>
                  <a:schemeClr val="bg1"/>
                </a:solidFill>
              </a:rPr>
              <a:t>thống</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áp</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công</a:t>
            </a:r>
            <a:r>
              <a:rPr lang="en-US" dirty="0" smtClean="0">
                <a:solidFill>
                  <a:schemeClr val="bg1"/>
                </a:solidFill>
              </a:rPr>
              <a:t> </a:t>
            </a:r>
            <a:r>
              <a:rPr lang="en-US" dirty="0" err="1" smtClean="0">
                <a:solidFill>
                  <a:schemeClr val="bg1"/>
                </a:solidFill>
              </a:rPr>
              <a:t>nghệ</a:t>
            </a:r>
            <a:r>
              <a:rPr lang="en-US" dirty="0" smtClean="0">
                <a:solidFill>
                  <a:schemeClr val="bg1"/>
                </a:solidFill>
              </a:rPr>
              <a:t> </a:t>
            </a:r>
            <a:r>
              <a:rPr lang="en-US" dirty="0" err="1" smtClean="0">
                <a:solidFill>
                  <a:schemeClr val="bg1"/>
                </a:solidFill>
              </a:rPr>
              <a:t>khoa</a:t>
            </a:r>
            <a:r>
              <a:rPr lang="en-US" dirty="0" smtClean="0">
                <a:solidFill>
                  <a:schemeClr val="bg1"/>
                </a:solidFill>
              </a:rPr>
              <a:t> </a:t>
            </a:r>
            <a:r>
              <a:rPr lang="en-US" dirty="0" err="1" smtClean="0">
                <a:solidFill>
                  <a:schemeClr val="bg1"/>
                </a:solidFill>
              </a:rPr>
              <a:t>học</a:t>
            </a:r>
            <a:r>
              <a:rPr lang="en-US" dirty="0" smtClean="0">
                <a:solidFill>
                  <a:schemeClr val="bg1"/>
                </a:solidFill>
              </a:rPr>
              <a:t> </a:t>
            </a:r>
            <a:r>
              <a:rPr lang="en-US" dirty="0" err="1" smtClean="0">
                <a:solidFill>
                  <a:schemeClr val="bg1"/>
                </a:solidFill>
              </a:rPr>
              <a:t>kỹ</a:t>
            </a:r>
            <a:r>
              <a:rPr lang="en-US" dirty="0" smtClean="0">
                <a:solidFill>
                  <a:schemeClr val="bg1"/>
                </a:solidFill>
              </a:rPr>
              <a:t> </a:t>
            </a:r>
            <a:r>
              <a:rPr lang="en-US" dirty="0" err="1" smtClean="0">
                <a:solidFill>
                  <a:schemeClr val="bg1"/>
                </a:solidFill>
              </a:rPr>
              <a:t>thuật</a:t>
            </a:r>
            <a:r>
              <a:rPr lang="en-US" dirty="0" smtClean="0">
                <a:solidFill>
                  <a:schemeClr val="bg1"/>
                </a:solidFill>
              </a:rPr>
              <a:t> </a:t>
            </a:r>
            <a:r>
              <a:rPr lang="en-US" dirty="0" err="1" smtClean="0">
                <a:solidFill>
                  <a:schemeClr val="bg1"/>
                </a:solidFill>
              </a:rPr>
              <a:t>hiện</a:t>
            </a:r>
            <a:r>
              <a:rPr lang="en-US" dirty="0" smtClean="0">
                <a:solidFill>
                  <a:schemeClr val="bg1"/>
                </a:solidFill>
              </a:rPr>
              <a:t> </a:t>
            </a:r>
            <a:r>
              <a:rPr lang="en-US" dirty="0" err="1" smtClean="0">
                <a:solidFill>
                  <a:schemeClr val="bg1"/>
                </a:solidFill>
              </a:rPr>
              <a:t>đại</a:t>
            </a:r>
            <a:r>
              <a:rPr lang="en-US" dirty="0" smtClean="0">
                <a:solidFill>
                  <a:schemeClr val="bg1"/>
                </a:solidFill>
              </a:rPr>
              <a:t> TMĐT  </a:t>
            </a:r>
            <a:r>
              <a:rPr lang="en-US" dirty="0" err="1" smtClean="0">
                <a:solidFill>
                  <a:schemeClr val="bg1"/>
                </a:solidFill>
              </a:rPr>
              <a:t>để</a:t>
            </a:r>
            <a:r>
              <a:rPr lang="en-US" dirty="0" smtClean="0">
                <a:solidFill>
                  <a:schemeClr val="bg1"/>
                </a:solidFill>
              </a:rPr>
              <a:t> </a:t>
            </a:r>
            <a:r>
              <a:rPr lang="en-US" dirty="0" err="1" smtClean="0">
                <a:solidFill>
                  <a:schemeClr val="bg1"/>
                </a:solidFill>
              </a:rPr>
              <a:t>cùng</a:t>
            </a:r>
            <a:r>
              <a:rPr lang="en-US" dirty="0" smtClean="0">
                <a:solidFill>
                  <a:schemeClr val="bg1"/>
                </a:solidFill>
              </a:rPr>
              <a:t> </a:t>
            </a:r>
            <a:r>
              <a:rPr lang="en-US" dirty="0" err="1" smtClean="0">
                <a:solidFill>
                  <a:schemeClr val="bg1"/>
                </a:solidFill>
              </a:rPr>
              <a:t>đồng</a:t>
            </a:r>
            <a:r>
              <a:rPr lang="en-US" dirty="0" smtClean="0">
                <a:solidFill>
                  <a:schemeClr val="bg1"/>
                </a:solidFill>
              </a:rPr>
              <a:t> </a:t>
            </a:r>
            <a:r>
              <a:rPr lang="en-US" dirty="0" err="1" smtClean="0">
                <a:solidFill>
                  <a:schemeClr val="bg1"/>
                </a:solidFill>
              </a:rPr>
              <a:t>hành</a:t>
            </a:r>
            <a:r>
              <a:rPr lang="en-US" dirty="0" smtClean="0">
                <a:solidFill>
                  <a:schemeClr val="bg1"/>
                </a:solidFill>
              </a:rPr>
              <a:t> </a:t>
            </a:r>
            <a:r>
              <a:rPr lang="en-US" dirty="0" err="1" smtClean="0">
                <a:solidFill>
                  <a:schemeClr val="bg1"/>
                </a:solidFill>
              </a:rPr>
              <a:t>với</a:t>
            </a:r>
            <a:r>
              <a:rPr lang="en-US" dirty="0" smtClean="0">
                <a:solidFill>
                  <a:schemeClr val="bg1"/>
                </a:solidFill>
              </a:rPr>
              <a:t> </a:t>
            </a:r>
            <a:r>
              <a:rPr lang="en-US" dirty="0" err="1" smtClean="0">
                <a:solidFill>
                  <a:schemeClr val="bg1"/>
                </a:solidFill>
              </a:rPr>
              <a:t>xã</a:t>
            </a:r>
            <a:r>
              <a:rPr lang="en-US" dirty="0" smtClean="0">
                <a:solidFill>
                  <a:schemeClr val="bg1"/>
                </a:solidFill>
              </a:rPr>
              <a:t> </a:t>
            </a:r>
            <a:r>
              <a:rPr lang="en-US" dirty="0" err="1" smtClean="0">
                <a:solidFill>
                  <a:schemeClr val="bg1"/>
                </a:solidFill>
              </a:rPr>
              <a:t>hội</a:t>
            </a:r>
            <a:r>
              <a:rPr lang="en-US" dirty="0" smtClean="0">
                <a:solidFill>
                  <a:schemeClr val="bg1"/>
                </a:solidFill>
              </a:rPr>
              <a:t> – </a:t>
            </a:r>
            <a:r>
              <a:rPr lang="en-US" dirty="0" err="1" smtClean="0">
                <a:solidFill>
                  <a:schemeClr val="bg1"/>
                </a:solidFill>
              </a:rPr>
              <a:t>phát</a:t>
            </a:r>
            <a:r>
              <a:rPr lang="en-US" dirty="0" smtClean="0">
                <a:solidFill>
                  <a:schemeClr val="bg1"/>
                </a:solidFill>
              </a:rPr>
              <a:t> </a:t>
            </a:r>
            <a:r>
              <a:rPr lang="en-US" dirty="0" err="1" smtClean="0">
                <a:solidFill>
                  <a:schemeClr val="bg1"/>
                </a:solidFill>
              </a:rPr>
              <a:t>triển</a:t>
            </a:r>
            <a:r>
              <a:rPr lang="en-US" dirty="0" smtClean="0">
                <a:solidFill>
                  <a:schemeClr val="bg1"/>
                </a:solidFill>
              </a:rPr>
              <a:t> </a:t>
            </a:r>
            <a:r>
              <a:rPr lang="en-US" dirty="0" err="1" smtClean="0">
                <a:solidFill>
                  <a:schemeClr val="bg1"/>
                </a:solidFill>
              </a:rPr>
              <a:t>đi</a:t>
            </a:r>
            <a:r>
              <a:rPr lang="en-US" dirty="0" smtClean="0">
                <a:solidFill>
                  <a:schemeClr val="bg1"/>
                </a:solidFill>
              </a:rPr>
              <a:t> </a:t>
            </a:r>
            <a:r>
              <a:rPr lang="en-US" dirty="0" err="1" smtClean="0">
                <a:solidFill>
                  <a:schemeClr val="bg1"/>
                </a:solidFill>
              </a:rPr>
              <a:t>lên</a:t>
            </a:r>
            <a:r>
              <a:rPr lang="en-US" dirty="0" smtClean="0">
                <a:solidFill>
                  <a:schemeClr val="bg1"/>
                </a:solidFill>
              </a:rPr>
              <a:t>.</a:t>
            </a:r>
          </a:p>
          <a:p>
            <a:r>
              <a:rPr lang="en-US" dirty="0" smtClean="0">
                <a:solidFill>
                  <a:schemeClr val="bg1"/>
                </a:solidFill>
              </a:rPr>
              <a:t>TMĐT : </a:t>
            </a:r>
            <a:r>
              <a:rPr lang="en-US" dirty="0" err="1" smtClean="0">
                <a:solidFill>
                  <a:schemeClr val="bg1"/>
                </a:solidFill>
              </a:rPr>
              <a:t>là</a:t>
            </a:r>
            <a:r>
              <a:rPr lang="en-US" dirty="0" smtClean="0">
                <a:solidFill>
                  <a:schemeClr val="bg1"/>
                </a:solidFill>
              </a:rPr>
              <a:t> </a:t>
            </a:r>
            <a:r>
              <a:rPr lang="en-US" dirty="0" err="1" smtClean="0">
                <a:solidFill>
                  <a:schemeClr val="bg1"/>
                </a:solidFill>
              </a:rPr>
              <a:t>hình</a:t>
            </a:r>
            <a:r>
              <a:rPr lang="en-US" dirty="0" smtClean="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mua</a:t>
            </a:r>
            <a:r>
              <a:rPr lang="en-US" dirty="0" smtClean="0">
                <a:solidFill>
                  <a:schemeClr val="bg1"/>
                </a:solidFill>
              </a:rPr>
              <a:t> </a:t>
            </a:r>
            <a:r>
              <a:rPr lang="en-US" dirty="0" err="1" smtClean="0">
                <a:solidFill>
                  <a:schemeClr val="bg1"/>
                </a:solidFill>
              </a:rPr>
              <a:t>bán</a:t>
            </a:r>
            <a:r>
              <a:rPr lang="en-US" dirty="0" smtClean="0">
                <a:solidFill>
                  <a:schemeClr val="bg1"/>
                </a:solidFill>
              </a:rPr>
              <a:t>, </a:t>
            </a:r>
            <a:r>
              <a:rPr lang="en-US" dirty="0" err="1" smtClean="0">
                <a:solidFill>
                  <a:schemeClr val="bg1"/>
                </a:solidFill>
              </a:rPr>
              <a:t>trao</a:t>
            </a:r>
            <a:r>
              <a:rPr lang="en-US" dirty="0" smtClean="0">
                <a:solidFill>
                  <a:schemeClr val="bg1"/>
                </a:solidFill>
              </a:rPr>
              <a:t> </a:t>
            </a:r>
            <a:r>
              <a:rPr lang="en-US" dirty="0" err="1" smtClean="0">
                <a:solidFill>
                  <a:schemeClr val="bg1"/>
                </a:solidFill>
              </a:rPr>
              <a:t>đổi</a:t>
            </a:r>
            <a:r>
              <a:rPr lang="en-US" dirty="0" smtClean="0">
                <a:solidFill>
                  <a:schemeClr val="bg1"/>
                </a:solidFill>
              </a:rPr>
              <a:t> </a:t>
            </a:r>
            <a:r>
              <a:rPr lang="en-US" dirty="0" err="1" smtClean="0">
                <a:solidFill>
                  <a:schemeClr val="bg1"/>
                </a:solidFill>
              </a:rPr>
              <a:t>hàng</a:t>
            </a:r>
            <a:r>
              <a:rPr lang="en-US" dirty="0" smtClean="0">
                <a:solidFill>
                  <a:schemeClr val="bg1"/>
                </a:solidFill>
              </a:rPr>
              <a:t> </a:t>
            </a:r>
            <a:r>
              <a:rPr lang="en-US" dirty="0" err="1" smtClean="0">
                <a:solidFill>
                  <a:schemeClr val="bg1"/>
                </a:solidFill>
              </a:rPr>
              <a:t>hóa</a:t>
            </a:r>
            <a:r>
              <a:rPr lang="en-US" dirty="0" smtClean="0">
                <a:solidFill>
                  <a:schemeClr val="bg1"/>
                </a:solidFill>
              </a:rPr>
              <a:t> </a:t>
            </a:r>
            <a:r>
              <a:rPr lang="en-US" dirty="0" err="1" smtClean="0">
                <a:solidFill>
                  <a:schemeClr val="bg1"/>
                </a:solidFill>
              </a:rPr>
              <a:t>thông</a:t>
            </a:r>
            <a:r>
              <a:rPr lang="en-US" dirty="0" smtClean="0">
                <a:solidFill>
                  <a:schemeClr val="bg1"/>
                </a:solidFill>
              </a:rPr>
              <a:t> qua </a:t>
            </a:r>
            <a:r>
              <a:rPr lang="en-US" dirty="0" err="1" smtClean="0">
                <a:solidFill>
                  <a:schemeClr val="bg1"/>
                </a:solidFill>
              </a:rPr>
              <a:t>phương</a:t>
            </a:r>
            <a:r>
              <a:rPr lang="en-US" dirty="0" smtClean="0">
                <a:solidFill>
                  <a:schemeClr val="bg1"/>
                </a:solidFill>
              </a:rPr>
              <a:t> </a:t>
            </a:r>
            <a:r>
              <a:rPr lang="en-US" dirty="0" err="1" smtClean="0">
                <a:solidFill>
                  <a:schemeClr val="bg1"/>
                </a:solidFill>
              </a:rPr>
              <a:t>tiện</a:t>
            </a:r>
            <a:r>
              <a:rPr lang="en-US" dirty="0" smtClean="0">
                <a:solidFill>
                  <a:schemeClr val="bg1"/>
                </a:solidFill>
              </a:rPr>
              <a:t> </a:t>
            </a:r>
            <a:r>
              <a:rPr lang="en-US" dirty="0" err="1" smtClean="0">
                <a:solidFill>
                  <a:schemeClr val="bg1"/>
                </a:solidFill>
              </a:rPr>
              <a:t>truyền</a:t>
            </a:r>
            <a:r>
              <a:rPr lang="en-US" dirty="0" smtClean="0">
                <a:solidFill>
                  <a:schemeClr val="bg1"/>
                </a:solidFill>
              </a:rPr>
              <a:t> </a:t>
            </a:r>
            <a:r>
              <a:rPr lang="en-US" dirty="0" err="1" smtClean="0">
                <a:solidFill>
                  <a:schemeClr val="bg1"/>
                </a:solidFill>
              </a:rPr>
              <a:t>thông</a:t>
            </a:r>
            <a:r>
              <a:rPr lang="en-US" dirty="0" smtClean="0">
                <a:solidFill>
                  <a:schemeClr val="bg1"/>
                </a:solidFill>
              </a:rPr>
              <a:t> </a:t>
            </a:r>
            <a:r>
              <a:rPr lang="en-US" dirty="0" err="1" smtClean="0">
                <a:solidFill>
                  <a:schemeClr val="bg1"/>
                </a:solidFill>
              </a:rPr>
              <a:t>điện</a:t>
            </a:r>
            <a:r>
              <a:rPr lang="en-US" dirty="0" smtClean="0">
                <a:solidFill>
                  <a:schemeClr val="bg1"/>
                </a:solidFill>
              </a:rPr>
              <a:t> </a:t>
            </a:r>
            <a:r>
              <a:rPr lang="en-US" dirty="0" err="1" smtClean="0">
                <a:solidFill>
                  <a:schemeClr val="bg1"/>
                </a:solidFill>
              </a:rPr>
              <a:t>tử</a:t>
            </a:r>
            <a:r>
              <a:rPr lang="en-US" dirty="0" smtClean="0">
                <a:solidFill>
                  <a:schemeClr val="bg1"/>
                </a:solidFill>
              </a:rPr>
              <a:t> </a:t>
            </a:r>
            <a:r>
              <a:rPr lang="en-US" dirty="0" err="1" smtClean="0">
                <a:solidFill>
                  <a:schemeClr val="bg1"/>
                </a:solidFill>
              </a:rPr>
              <a:t>như</a:t>
            </a:r>
            <a:r>
              <a:rPr lang="en-US" dirty="0" smtClean="0">
                <a:solidFill>
                  <a:schemeClr val="bg1"/>
                </a:solidFill>
              </a:rPr>
              <a:t> : internet, </a:t>
            </a:r>
            <a:r>
              <a:rPr lang="en-US" dirty="0" err="1" smtClean="0">
                <a:solidFill>
                  <a:schemeClr val="bg1"/>
                </a:solidFill>
              </a:rPr>
              <a:t>tivi</a:t>
            </a:r>
            <a:r>
              <a:rPr lang="en-US" dirty="0" smtClean="0">
                <a:solidFill>
                  <a:schemeClr val="bg1"/>
                </a:solidFill>
              </a:rPr>
              <a:t>, </a:t>
            </a:r>
            <a:r>
              <a:rPr lang="en-US" dirty="0" err="1" smtClean="0">
                <a:solidFill>
                  <a:schemeClr val="bg1"/>
                </a:solidFill>
              </a:rPr>
              <a:t>điện</a:t>
            </a:r>
            <a:r>
              <a:rPr lang="en-US" dirty="0" smtClean="0">
                <a:solidFill>
                  <a:schemeClr val="bg1"/>
                </a:solidFill>
              </a:rPr>
              <a:t> </a:t>
            </a:r>
            <a:r>
              <a:rPr lang="en-US" dirty="0" err="1" smtClean="0">
                <a:solidFill>
                  <a:schemeClr val="bg1"/>
                </a:solidFill>
              </a:rPr>
              <a:t>thoại</a:t>
            </a:r>
            <a:r>
              <a:rPr lang="en-US" dirty="0" smtClean="0">
                <a:solidFill>
                  <a:schemeClr val="bg1"/>
                </a:solidFill>
              </a:rPr>
              <a:t> </a:t>
            </a:r>
            <a:r>
              <a:rPr lang="en-US" dirty="0" err="1" smtClean="0">
                <a:solidFill>
                  <a:schemeClr val="bg1"/>
                </a:solidFill>
              </a:rPr>
              <a:t>di</a:t>
            </a:r>
            <a:r>
              <a:rPr lang="en-US" dirty="0" smtClean="0">
                <a:solidFill>
                  <a:schemeClr val="bg1"/>
                </a:solidFill>
              </a:rPr>
              <a:t> </a:t>
            </a:r>
            <a:r>
              <a:rPr lang="en-US" dirty="0" err="1" smtClean="0">
                <a:solidFill>
                  <a:schemeClr val="bg1"/>
                </a:solidFill>
              </a:rPr>
              <a:t>động</a:t>
            </a:r>
            <a:r>
              <a:rPr lang="en-US" dirty="0" smtClean="0">
                <a:solidFill>
                  <a:schemeClr val="bg1"/>
                </a:solidFill>
              </a:rPr>
              <a:t>….</a:t>
            </a:r>
            <a:endParaRPr lang="en-US" dirty="0">
              <a:solidFill>
                <a:schemeClr val="bg1"/>
              </a:solidFill>
            </a:endParaRPr>
          </a:p>
        </p:txBody>
      </p:sp>
      <p:pic>
        <p:nvPicPr>
          <p:cNvPr id="5" name="Picture 4" descr="bảolong.jpg"/>
          <p:cNvPicPr>
            <a:picLocks noChangeAspect="1"/>
          </p:cNvPicPr>
          <p:nvPr/>
        </p:nvPicPr>
        <p:blipFill>
          <a:blip r:embed="rId2"/>
          <a:stretch>
            <a:fillRect/>
          </a:stretch>
        </p:blipFill>
        <p:spPr>
          <a:xfrm>
            <a:off x="0" y="0"/>
            <a:ext cx="1590675" cy="16668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22437"/>
            <a:ext cx="8229600" cy="4525963"/>
          </a:xfrm>
        </p:spPr>
        <p:txBody>
          <a:bodyPr>
            <a:normAutofit/>
          </a:bodyPr>
          <a:lstStyle/>
          <a:p>
            <a:pPr>
              <a:buFontTx/>
              <a:buChar char="-"/>
            </a:pPr>
            <a:r>
              <a:rPr lang="en-US" dirty="0" err="1" smtClean="0">
                <a:solidFill>
                  <a:schemeClr val="bg1"/>
                </a:solidFill>
              </a:rPr>
              <a:t>Tiết</a:t>
            </a:r>
            <a:r>
              <a:rPr lang="en-US" dirty="0" smtClean="0">
                <a:solidFill>
                  <a:schemeClr val="bg1"/>
                </a:solidFill>
              </a:rPr>
              <a:t> </a:t>
            </a:r>
            <a:r>
              <a:rPr lang="en-US" dirty="0" err="1" smtClean="0">
                <a:solidFill>
                  <a:schemeClr val="bg1"/>
                </a:solidFill>
              </a:rPr>
              <a:t>kiệm</a:t>
            </a:r>
            <a:r>
              <a:rPr lang="en-US" dirty="0" smtClean="0">
                <a:solidFill>
                  <a:schemeClr val="bg1"/>
                </a:solidFill>
              </a:rPr>
              <a:t> chi </a:t>
            </a:r>
            <a:r>
              <a:rPr lang="en-US" dirty="0" err="1" smtClean="0">
                <a:solidFill>
                  <a:schemeClr val="bg1"/>
                </a:solidFill>
              </a:rPr>
              <a:t>phí</a:t>
            </a:r>
            <a:r>
              <a:rPr lang="en-US" dirty="0" smtClean="0">
                <a:solidFill>
                  <a:schemeClr val="bg1"/>
                </a:solidFill>
              </a:rPr>
              <a:t>(</a:t>
            </a:r>
            <a:r>
              <a:rPr lang="en-US" dirty="0" err="1" smtClean="0">
                <a:solidFill>
                  <a:schemeClr val="bg1"/>
                </a:solidFill>
              </a:rPr>
              <a:t>không</a:t>
            </a:r>
            <a:r>
              <a:rPr lang="en-US" dirty="0" smtClean="0">
                <a:solidFill>
                  <a:schemeClr val="bg1"/>
                </a:solidFill>
              </a:rPr>
              <a:t> </a:t>
            </a:r>
            <a:r>
              <a:rPr lang="en-US" dirty="0" err="1" smtClean="0">
                <a:solidFill>
                  <a:schemeClr val="bg1"/>
                </a:solidFill>
              </a:rPr>
              <a:t>thông</a:t>
            </a:r>
            <a:r>
              <a:rPr lang="en-US" dirty="0" smtClean="0">
                <a:solidFill>
                  <a:schemeClr val="bg1"/>
                </a:solidFill>
              </a:rPr>
              <a:t> qua </a:t>
            </a:r>
            <a:r>
              <a:rPr lang="en-US" dirty="0" err="1" smtClean="0">
                <a:solidFill>
                  <a:schemeClr val="bg1"/>
                </a:solidFill>
              </a:rPr>
              <a:t>đại</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trung</a:t>
            </a:r>
            <a:r>
              <a:rPr lang="en-US" dirty="0" smtClean="0">
                <a:solidFill>
                  <a:schemeClr val="bg1"/>
                </a:solidFill>
              </a:rPr>
              <a:t> </a:t>
            </a:r>
            <a:r>
              <a:rPr lang="en-US" dirty="0" err="1" smtClean="0">
                <a:solidFill>
                  <a:schemeClr val="bg1"/>
                </a:solidFill>
              </a:rPr>
              <a:t>gian</a:t>
            </a:r>
            <a:r>
              <a:rPr lang="en-US" dirty="0" smtClean="0">
                <a:solidFill>
                  <a:schemeClr val="bg1"/>
                </a:solidFill>
              </a:rPr>
              <a:t>).</a:t>
            </a:r>
          </a:p>
          <a:p>
            <a:pPr>
              <a:buFontTx/>
              <a:buChar char="-"/>
            </a:pPr>
            <a:r>
              <a:rPr lang="en-US" dirty="0" err="1" smtClean="0">
                <a:solidFill>
                  <a:schemeClr val="bg1"/>
                </a:solidFill>
              </a:rPr>
              <a:t>Tiết</a:t>
            </a:r>
            <a:r>
              <a:rPr lang="en-US" dirty="0" smtClean="0">
                <a:solidFill>
                  <a:schemeClr val="bg1"/>
                </a:solidFill>
              </a:rPr>
              <a:t> </a:t>
            </a:r>
            <a:r>
              <a:rPr lang="en-US" dirty="0" err="1" smtClean="0">
                <a:solidFill>
                  <a:schemeClr val="bg1"/>
                </a:solidFill>
              </a:rPr>
              <a:t>kiệm</a:t>
            </a:r>
            <a:r>
              <a:rPr lang="en-US" dirty="0" smtClean="0">
                <a:solidFill>
                  <a:schemeClr val="bg1"/>
                </a:solidFill>
              </a:rPr>
              <a:t> </a:t>
            </a:r>
            <a:r>
              <a:rPr lang="en-US" dirty="0" err="1" smtClean="0">
                <a:solidFill>
                  <a:schemeClr val="bg1"/>
                </a:solidFill>
              </a:rPr>
              <a:t>thời</a:t>
            </a:r>
            <a:r>
              <a:rPr lang="en-US" dirty="0" smtClean="0">
                <a:solidFill>
                  <a:schemeClr val="bg1"/>
                </a:solidFill>
              </a:rPr>
              <a:t> </a:t>
            </a:r>
            <a:r>
              <a:rPr lang="en-US" dirty="0" err="1" smtClean="0">
                <a:solidFill>
                  <a:schemeClr val="bg1"/>
                </a:solidFill>
              </a:rPr>
              <a:t>gian</a:t>
            </a:r>
            <a:r>
              <a:rPr lang="en-US" dirty="0">
                <a:solidFill>
                  <a:schemeClr val="bg1"/>
                </a:solidFill>
              </a:rPr>
              <a:t> </a:t>
            </a:r>
            <a:r>
              <a:rPr lang="en-US" dirty="0" smtClean="0">
                <a:solidFill>
                  <a:schemeClr val="bg1"/>
                </a:solidFill>
              </a:rPr>
              <a:t>(</a:t>
            </a:r>
            <a:r>
              <a:rPr lang="en-US" dirty="0" err="1" smtClean="0">
                <a:solidFill>
                  <a:schemeClr val="bg1"/>
                </a:solidFill>
              </a:rPr>
              <a:t>có</a:t>
            </a:r>
            <a:r>
              <a:rPr lang="en-US" dirty="0" smtClean="0">
                <a:solidFill>
                  <a:schemeClr val="bg1"/>
                </a:solidFill>
              </a:rPr>
              <a:t> </a:t>
            </a:r>
            <a:r>
              <a:rPr lang="en-US" dirty="0" err="1" smtClean="0">
                <a:solidFill>
                  <a:schemeClr val="bg1"/>
                </a:solidFill>
              </a:rPr>
              <a:t>thể</a:t>
            </a:r>
            <a:r>
              <a:rPr lang="en-US" dirty="0" smtClean="0">
                <a:solidFill>
                  <a:schemeClr val="bg1"/>
                </a:solidFill>
              </a:rPr>
              <a:t> </a:t>
            </a:r>
            <a:r>
              <a:rPr lang="en-US" dirty="0" err="1" smtClean="0">
                <a:solidFill>
                  <a:schemeClr val="bg1"/>
                </a:solidFill>
              </a:rPr>
              <a:t>mua</a:t>
            </a:r>
            <a:r>
              <a:rPr lang="en-US" dirty="0" smtClean="0">
                <a:solidFill>
                  <a:schemeClr val="bg1"/>
                </a:solidFill>
              </a:rPr>
              <a:t> </a:t>
            </a:r>
            <a:r>
              <a:rPr lang="en-US" dirty="0" err="1" smtClean="0">
                <a:solidFill>
                  <a:schemeClr val="bg1"/>
                </a:solidFill>
              </a:rPr>
              <a:t>hàng</a:t>
            </a:r>
            <a:r>
              <a:rPr lang="en-US" dirty="0" smtClean="0">
                <a:solidFill>
                  <a:schemeClr val="bg1"/>
                </a:solidFill>
              </a:rPr>
              <a:t> ở </a:t>
            </a:r>
            <a:r>
              <a:rPr lang="en-US" dirty="0" err="1" smtClean="0">
                <a:solidFill>
                  <a:schemeClr val="bg1"/>
                </a:solidFill>
              </a:rPr>
              <a:t>bất</a:t>
            </a:r>
            <a:r>
              <a:rPr lang="en-US" dirty="0" smtClean="0">
                <a:solidFill>
                  <a:schemeClr val="bg1"/>
                </a:solidFill>
              </a:rPr>
              <a:t> </a:t>
            </a:r>
            <a:r>
              <a:rPr lang="en-US" dirty="0" err="1" smtClean="0">
                <a:solidFill>
                  <a:schemeClr val="bg1"/>
                </a:solidFill>
              </a:rPr>
              <a:t>cứ</a:t>
            </a:r>
            <a:r>
              <a:rPr lang="en-US" dirty="0" smtClean="0">
                <a:solidFill>
                  <a:schemeClr val="bg1"/>
                </a:solidFill>
              </a:rPr>
              <a:t> </a:t>
            </a:r>
            <a:r>
              <a:rPr lang="en-US" dirty="0" err="1" smtClean="0">
                <a:solidFill>
                  <a:schemeClr val="bg1"/>
                </a:solidFill>
              </a:rPr>
              <a:t>đâu</a:t>
            </a:r>
            <a:r>
              <a:rPr lang="en-US" dirty="0" smtClean="0">
                <a:solidFill>
                  <a:schemeClr val="bg1"/>
                </a:solidFill>
              </a:rPr>
              <a:t>, </a:t>
            </a:r>
            <a:r>
              <a:rPr lang="en-US" dirty="0" err="1" smtClean="0">
                <a:solidFill>
                  <a:schemeClr val="bg1"/>
                </a:solidFill>
              </a:rPr>
              <a:t>bất</a:t>
            </a:r>
            <a:r>
              <a:rPr lang="en-US" dirty="0" smtClean="0">
                <a:solidFill>
                  <a:schemeClr val="bg1"/>
                </a:solidFill>
              </a:rPr>
              <a:t> </a:t>
            </a:r>
            <a:r>
              <a:rPr lang="en-US" dirty="0" err="1" smtClean="0">
                <a:solidFill>
                  <a:schemeClr val="bg1"/>
                </a:solidFill>
              </a:rPr>
              <a:t>cứ</a:t>
            </a:r>
            <a:r>
              <a:rPr lang="en-US" dirty="0" smtClean="0">
                <a:solidFill>
                  <a:schemeClr val="bg1"/>
                </a:solidFill>
              </a:rPr>
              <a:t> </a:t>
            </a:r>
            <a:r>
              <a:rPr lang="en-US" dirty="0" err="1" smtClean="0">
                <a:solidFill>
                  <a:schemeClr val="bg1"/>
                </a:solidFill>
              </a:rPr>
              <a:t>khi</a:t>
            </a:r>
            <a:r>
              <a:rPr lang="en-US" dirty="0" smtClean="0">
                <a:solidFill>
                  <a:schemeClr val="bg1"/>
                </a:solidFill>
              </a:rPr>
              <a:t> </a:t>
            </a:r>
            <a:r>
              <a:rPr lang="en-US" dirty="0" err="1" smtClean="0">
                <a:solidFill>
                  <a:schemeClr val="bg1"/>
                </a:solidFill>
              </a:rPr>
              <a:t>nào</a:t>
            </a:r>
            <a:r>
              <a:rPr lang="en-US" dirty="0" smtClean="0">
                <a:solidFill>
                  <a:schemeClr val="bg1"/>
                </a:solidFill>
              </a:rPr>
              <a:t>).</a:t>
            </a:r>
          </a:p>
          <a:p>
            <a:pPr>
              <a:buFontTx/>
              <a:buChar char="-"/>
            </a:pPr>
            <a:r>
              <a:rPr lang="en-US" dirty="0" err="1" smtClean="0">
                <a:solidFill>
                  <a:schemeClr val="bg1"/>
                </a:solidFill>
              </a:rPr>
              <a:t>Đảm</a:t>
            </a:r>
            <a:r>
              <a:rPr lang="en-US" dirty="0" smtClean="0">
                <a:solidFill>
                  <a:schemeClr val="bg1"/>
                </a:solidFill>
              </a:rPr>
              <a:t> </a:t>
            </a:r>
            <a:r>
              <a:rPr lang="en-US" dirty="0" err="1" smtClean="0">
                <a:solidFill>
                  <a:schemeClr val="bg1"/>
                </a:solidFill>
              </a:rPr>
              <a:t>bảo</a:t>
            </a:r>
            <a:r>
              <a:rPr lang="en-US" dirty="0" smtClean="0">
                <a:solidFill>
                  <a:schemeClr val="bg1"/>
                </a:solidFill>
              </a:rPr>
              <a:t> </a:t>
            </a:r>
            <a:r>
              <a:rPr lang="en-US" dirty="0" err="1" smtClean="0">
                <a:solidFill>
                  <a:schemeClr val="bg1"/>
                </a:solidFill>
              </a:rPr>
              <a:t>chất</a:t>
            </a:r>
            <a:r>
              <a:rPr lang="en-US" dirty="0" smtClean="0">
                <a:solidFill>
                  <a:schemeClr val="bg1"/>
                </a:solidFill>
              </a:rPr>
              <a:t> </a:t>
            </a:r>
            <a:r>
              <a:rPr lang="en-US" dirty="0" err="1" smtClean="0">
                <a:solidFill>
                  <a:schemeClr val="bg1"/>
                </a:solidFill>
              </a:rPr>
              <a:t>lượng</a:t>
            </a:r>
            <a:r>
              <a:rPr lang="en-US" dirty="0">
                <a:solidFill>
                  <a:schemeClr val="bg1"/>
                </a:solidFill>
              </a:rPr>
              <a:t> </a:t>
            </a:r>
            <a:r>
              <a:rPr lang="en-US" dirty="0" smtClean="0">
                <a:solidFill>
                  <a:schemeClr val="bg1"/>
                </a:solidFill>
              </a:rPr>
              <a:t>(</a:t>
            </a:r>
            <a:r>
              <a:rPr lang="en-US" dirty="0" err="1" smtClean="0">
                <a:solidFill>
                  <a:schemeClr val="bg1"/>
                </a:solidFill>
              </a:rPr>
              <a:t>vì</a:t>
            </a:r>
            <a:r>
              <a:rPr lang="en-US" dirty="0" smtClean="0">
                <a:solidFill>
                  <a:schemeClr val="bg1"/>
                </a:solidFill>
              </a:rPr>
              <a:t> </a:t>
            </a:r>
            <a:r>
              <a:rPr lang="en-US" dirty="0" err="1" smtClean="0">
                <a:solidFill>
                  <a:schemeClr val="bg1"/>
                </a:solidFill>
              </a:rPr>
              <a:t>trực</a:t>
            </a:r>
            <a:r>
              <a:rPr lang="en-US" dirty="0" smtClean="0">
                <a:solidFill>
                  <a:schemeClr val="bg1"/>
                </a:solidFill>
              </a:rPr>
              <a:t> </a:t>
            </a:r>
            <a:r>
              <a:rPr lang="en-US" dirty="0" err="1" smtClean="0">
                <a:solidFill>
                  <a:schemeClr val="bg1"/>
                </a:solidFill>
              </a:rPr>
              <a:t>tiếp</a:t>
            </a:r>
            <a:r>
              <a:rPr lang="en-US" dirty="0" smtClean="0">
                <a:solidFill>
                  <a:schemeClr val="bg1"/>
                </a:solidFill>
              </a:rPr>
              <a:t> </a:t>
            </a:r>
            <a:r>
              <a:rPr lang="en-US" dirty="0" err="1" smtClean="0">
                <a:solidFill>
                  <a:schemeClr val="bg1"/>
                </a:solidFill>
              </a:rPr>
              <a:t>từ</a:t>
            </a:r>
            <a:r>
              <a:rPr lang="en-US" dirty="0" smtClean="0">
                <a:solidFill>
                  <a:schemeClr val="bg1"/>
                </a:solidFill>
              </a:rPr>
              <a:t> </a:t>
            </a:r>
            <a:r>
              <a:rPr lang="en-US" dirty="0" err="1" smtClean="0">
                <a:solidFill>
                  <a:schemeClr val="bg1"/>
                </a:solidFill>
              </a:rPr>
              <a:t>nhà</a:t>
            </a:r>
            <a:r>
              <a:rPr lang="en-US" dirty="0" smtClean="0">
                <a:solidFill>
                  <a:schemeClr val="bg1"/>
                </a:solidFill>
              </a:rPr>
              <a:t> </a:t>
            </a:r>
            <a:r>
              <a:rPr lang="en-US" dirty="0" err="1" smtClean="0">
                <a:solidFill>
                  <a:schemeClr val="bg1"/>
                </a:solidFill>
              </a:rPr>
              <a:t>sản</a:t>
            </a:r>
            <a:r>
              <a:rPr lang="en-US" dirty="0" smtClean="0">
                <a:solidFill>
                  <a:schemeClr val="bg1"/>
                </a:solidFill>
              </a:rPr>
              <a:t> </a:t>
            </a:r>
            <a:r>
              <a:rPr lang="en-US" dirty="0" err="1" smtClean="0">
                <a:solidFill>
                  <a:schemeClr val="bg1"/>
                </a:solidFill>
              </a:rPr>
              <a:t>xuất</a:t>
            </a:r>
            <a:r>
              <a:rPr lang="en-US" dirty="0" smtClean="0">
                <a:solidFill>
                  <a:schemeClr val="bg1"/>
                </a:solidFill>
              </a:rPr>
              <a:t>)</a:t>
            </a:r>
          </a:p>
        </p:txBody>
      </p:sp>
      <p:sp>
        <p:nvSpPr>
          <p:cNvPr id="4" name="Title 1"/>
          <p:cNvSpPr>
            <a:spLocks noGrp="1"/>
          </p:cNvSpPr>
          <p:nvPr>
            <p:ph type="title"/>
          </p:nvPr>
        </p:nvSpPr>
        <p:spPr>
          <a:xfrm>
            <a:off x="1590674" y="274638"/>
            <a:ext cx="7096125" cy="1143000"/>
          </a:xfrm>
        </p:spPr>
        <p:txBody>
          <a:bodyPr>
            <a:normAutofit fontScale="90000"/>
          </a:bodyPr>
          <a:lstStyle/>
          <a:p>
            <a:r>
              <a:rPr lang="en-US" sz="4100" dirty="0" smtClean="0">
                <a:solidFill>
                  <a:schemeClr val="bg1"/>
                </a:solidFill>
                <a:latin typeface="Palatino Linotype" pitchFamily="18" charset="0"/>
              </a:rPr>
              <a:t>CÔNG TY TNHH BẢO LONG ĐƯỜNG </a:t>
            </a:r>
            <a:r>
              <a:rPr lang="en-US" sz="4100" dirty="0" smtClean="0">
                <a:solidFill>
                  <a:schemeClr val="bg1"/>
                </a:solidFill>
                <a:latin typeface="Palatino Linotype" pitchFamily="18" charset="0"/>
              </a:rPr>
              <a:t> </a:t>
            </a:r>
            <a:r>
              <a:rPr lang="en-US" sz="4100" dirty="0" smtClean="0">
                <a:solidFill>
                  <a:schemeClr val="bg1"/>
                </a:solidFill>
                <a:latin typeface="Palatino Linotype" pitchFamily="18" charset="0"/>
              </a:rPr>
              <a:t>KINH BẮC</a:t>
            </a:r>
            <a:r>
              <a:rPr lang="en-US" dirty="0" smtClean="0">
                <a:solidFill>
                  <a:srgbClr val="C00000"/>
                </a:solidFill>
                <a:latin typeface="Palatino Linotype" pitchFamily="18" charset="0"/>
              </a:rPr>
              <a:t/>
            </a:r>
            <a:br>
              <a:rPr lang="en-US" dirty="0" smtClean="0">
                <a:solidFill>
                  <a:srgbClr val="C00000"/>
                </a:solidFill>
                <a:latin typeface="Palatino Linotype" pitchFamily="18" charset="0"/>
              </a:rPr>
            </a:br>
            <a:endParaRPr lang="en-US" dirty="0">
              <a:solidFill>
                <a:srgbClr val="C00000"/>
              </a:solidFill>
              <a:latin typeface="Palatino Linotype" pitchFamily="18" charset="0"/>
            </a:endParaRPr>
          </a:p>
        </p:txBody>
      </p:sp>
      <p:pic>
        <p:nvPicPr>
          <p:cNvPr id="5" name="Picture 4" descr="bảolong.jpg"/>
          <p:cNvPicPr>
            <a:picLocks noChangeAspect="1"/>
          </p:cNvPicPr>
          <p:nvPr/>
        </p:nvPicPr>
        <p:blipFill>
          <a:blip r:embed="rId2"/>
          <a:stretch>
            <a:fillRect/>
          </a:stretch>
        </p:blipFill>
        <p:spPr>
          <a:xfrm>
            <a:off x="0" y="0"/>
            <a:ext cx="1590675" cy="166687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98637"/>
            <a:ext cx="8229600" cy="4525963"/>
          </a:xfrm>
        </p:spPr>
        <p:txBody>
          <a:bodyPr>
            <a:normAutofit lnSpcReduction="10000"/>
          </a:bodyPr>
          <a:lstStyle/>
          <a:p>
            <a:r>
              <a:rPr lang="vi-VN" dirty="0" smtClean="0">
                <a:solidFill>
                  <a:schemeClr val="bg1"/>
                </a:solidFill>
                <a:latin typeface="Calibri" pitchFamily="34" charset="0"/>
                <a:cs typeface="Calibri" pitchFamily="34" charset="0"/>
              </a:rPr>
              <a:t>Bảo Long Đường Kinh Bắc ra đời nhằm kết nối giữa doanh nghiệp với người tiêu dùng, nhà cung ứng sản phẩm… nhằm tạo nên hệ thống đại lý trực tuyến</a:t>
            </a:r>
          </a:p>
          <a:p>
            <a:r>
              <a:rPr lang="en-US" dirty="0" err="1" smtClean="0">
                <a:solidFill>
                  <a:schemeClr val="bg1"/>
                </a:solidFill>
                <a:latin typeface="+mj-lt"/>
                <a:cs typeface="Times New Roman" pitchFamily="18" charset="0"/>
              </a:rPr>
              <a:t>Bảo</a:t>
            </a:r>
            <a:r>
              <a:rPr lang="en-US" dirty="0" smtClean="0">
                <a:solidFill>
                  <a:schemeClr val="bg1"/>
                </a:solidFill>
                <a:latin typeface="+mj-lt"/>
                <a:cs typeface="Times New Roman" pitchFamily="18" charset="0"/>
              </a:rPr>
              <a:t> Long </a:t>
            </a:r>
            <a:r>
              <a:rPr lang="en-US" dirty="0" err="1" smtClean="0">
                <a:solidFill>
                  <a:schemeClr val="bg1"/>
                </a:solidFill>
                <a:latin typeface="+mj-lt"/>
                <a:cs typeface="Times New Roman" pitchFamily="18" charset="0"/>
              </a:rPr>
              <a:t>Đường</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Kinh</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Bắc</a:t>
            </a:r>
            <a:r>
              <a:rPr lang="en-US" dirty="0" smtClean="0">
                <a:solidFill>
                  <a:schemeClr val="bg1"/>
                </a:solidFill>
                <a:latin typeface="+mj-lt"/>
                <a:cs typeface="Times New Roman" pitchFamily="18" charset="0"/>
              </a:rPr>
              <a:t> : </a:t>
            </a:r>
            <a:r>
              <a:rPr lang="en-US" dirty="0" err="1" smtClean="0">
                <a:solidFill>
                  <a:schemeClr val="bg1"/>
                </a:solidFill>
                <a:latin typeface="+mj-lt"/>
                <a:cs typeface="Times New Roman" pitchFamily="18" charset="0"/>
              </a:rPr>
              <a:t>Là</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địa</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chỉ</a:t>
            </a:r>
            <a:r>
              <a:rPr lang="en-US" dirty="0" smtClean="0">
                <a:solidFill>
                  <a:schemeClr val="bg1"/>
                </a:solidFill>
                <a:latin typeface="+mj-lt"/>
                <a:cs typeface="Times New Roman" pitchFamily="18" charset="0"/>
              </a:rPr>
              <a:t> tin </a:t>
            </a:r>
            <a:r>
              <a:rPr lang="en-US" dirty="0" err="1" smtClean="0">
                <a:solidFill>
                  <a:schemeClr val="bg1"/>
                </a:solidFill>
                <a:latin typeface="+mj-lt"/>
                <a:cs typeface="Times New Roman" pitchFamily="18" charset="0"/>
              </a:rPr>
              <a:t>cậy</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cho</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người</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tiêu</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dùng</a:t>
            </a:r>
            <a:endParaRPr lang="en-US" dirty="0" smtClean="0">
              <a:solidFill>
                <a:schemeClr val="bg1"/>
              </a:solidFill>
              <a:latin typeface="+mj-lt"/>
              <a:cs typeface="Times New Roman" pitchFamily="18" charset="0"/>
            </a:endParaRPr>
          </a:p>
          <a:p>
            <a:r>
              <a:rPr lang="en-US" dirty="0" err="1" smtClean="0">
                <a:solidFill>
                  <a:schemeClr val="bg1"/>
                </a:solidFill>
                <a:latin typeface="+mj-lt"/>
                <a:cs typeface="Times New Roman" pitchFamily="18" charset="0"/>
              </a:rPr>
              <a:t>Bảo</a:t>
            </a:r>
            <a:r>
              <a:rPr lang="en-US" dirty="0" smtClean="0">
                <a:solidFill>
                  <a:schemeClr val="bg1"/>
                </a:solidFill>
                <a:latin typeface="+mj-lt"/>
                <a:cs typeface="Times New Roman" pitchFamily="18" charset="0"/>
              </a:rPr>
              <a:t> Long </a:t>
            </a:r>
            <a:r>
              <a:rPr lang="en-US" dirty="0" err="1" smtClean="0">
                <a:solidFill>
                  <a:schemeClr val="bg1"/>
                </a:solidFill>
                <a:latin typeface="+mj-lt"/>
                <a:cs typeface="Times New Roman" pitchFamily="18" charset="0"/>
              </a:rPr>
              <a:t>Đường</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Kinh</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Bắc</a:t>
            </a:r>
            <a:r>
              <a:rPr lang="en-US" dirty="0" smtClean="0">
                <a:solidFill>
                  <a:schemeClr val="bg1"/>
                </a:solidFill>
                <a:latin typeface="+mj-lt"/>
                <a:cs typeface="Times New Roman" pitchFamily="18" charset="0"/>
              </a:rPr>
              <a:t> : </a:t>
            </a:r>
            <a:r>
              <a:rPr lang="en-US" dirty="0" err="1" smtClean="0">
                <a:solidFill>
                  <a:schemeClr val="bg1"/>
                </a:solidFill>
                <a:latin typeface="+mj-lt"/>
                <a:cs typeface="Times New Roman" pitchFamily="18" charset="0"/>
              </a:rPr>
              <a:t>Phấn</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đấu</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trở</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thành</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sàn</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giao</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dịch</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thương</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mại</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điện</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tử</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lớn</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mạnh</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tại</a:t>
            </a:r>
            <a:r>
              <a:rPr lang="en-US" dirty="0" smtClean="0">
                <a:solidFill>
                  <a:schemeClr val="bg1"/>
                </a:solidFill>
                <a:latin typeface="+mj-lt"/>
                <a:cs typeface="Times New Roman" pitchFamily="18" charset="0"/>
              </a:rPr>
              <a:t> </a:t>
            </a:r>
            <a:r>
              <a:rPr lang="en-US" dirty="0" err="1" smtClean="0">
                <a:solidFill>
                  <a:schemeClr val="bg1"/>
                </a:solidFill>
                <a:latin typeface="+mj-lt"/>
                <a:cs typeface="Times New Roman" pitchFamily="18" charset="0"/>
              </a:rPr>
              <a:t>Việt</a:t>
            </a:r>
            <a:r>
              <a:rPr lang="en-US" dirty="0" smtClean="0">
                <a:solidFill>
                  <a:schemeClr val="bg1"/>
                </a:solidFill>
                <a:latin typeface="+mj-lt"/>
                <a:cs typeface="Times New Roman" pitchFamily="18" charset="0"/>
              </a:rPr>
              <a:t> Nam</a:t>
            </a:r>
            <a:endParaRPr lang="en-US" dirty="0">
              <a:solidFill>
                <a:schemeClr val="bg1"/>
              </a:solidFill>
              <a:latin typeface="+mj-lt"/>
              <a:cs typeface="Times New Roman" pitchFamily="18" charset="0"/>
            </a:endParaRPr>
          </a:p>
        </p:txBody>
      </p:sp>
      <p:pic>
        <p:nvPicPr>
          <p:cNvPr id="4" name="Picture 3" descr="bảolong.jpg"/>
          <p:cNvPicPr>
            <a:picLocks noChangeAspect="1"/>
          </p:cNvPicPr>
          <p:nvPr/>
        </p:nvPicPr>
        <p:blipFill>
          <a:blip r:embed="rId2"/>
          <a:stretch>
            <a:fillRect/>
          </a:stretch>
        </p:blipFill>
        <p:spPr>
          <a:xfrm>
            <a:off x="0" y="0"/>
            <a:ext cx="1590675" cy="1666875"/>
          </a:xfrm>
          <a:prstGeom prst="rect">
            <a:avLst/>
          </a:prstGeom>
        </p:spPr>
      </p:pic>
      <p:sp>
        <p:nvSpPr>
          <p:cNvPr id="5" name="Title 1"/>
          <p:cNvSpPr>
            <a:spLocks noGrp="1"/>
          </p:cNvSpPr>
          <p:nvPr>
            <p:ph type="title"/>
          </p:nvPr>
        </p:nvSpPr>
        <p:spPr>
          <a:xfrm>
            <a:off x="1605915" y="457200"/>
            <a:ext cx="7096125" cy="990600"/>
          </a:xfrm>
        </p:spPr>
        <p:txBody>
          <a:bodyPr>
            <a:normAutofit fontScale="90000"/>
          </a:bodyPr>
          <a:lstStyle/>
          <a:p>
            <a:r>
              <a:rPr lang="en-US" sz="4100" dirty="0" smtClean="0">
                <a:solidFill>
                  <a:schemeClr val="bg1"/>
                </a:solidFill>
              </a:rPr>
              <a:t>CÔNG TY TNHH BẢO LONG ĐƯỜNG </a:t>
            </a:r>
            <a:r>
              <a:rPr lang="en-US" sz="4100" dirty="0" smtClean="0">
                <a:solidFill>
                  <a:schemeClr val="bg1"/>
                </a:solidFill>
              </a:rPr>
              <a:t>KINH </a:t>
            </a:r>
            <a:r>
              <a:rPr lang="en-US" sz="4100" dirty="0" smtClean="0">
                <a:solidFill>
                  <a:schemeClr val="bg1"/>
                </a:solidFill>
              </a:rPr>
              <a:t>BẮC</a:t>
            </a:r>
            <a:r>
              <a:rPr lang="en-US" dirty="0" smtClean="0">
                <a:solidFill>
                  <a:srgbClr val="C00000"/>
                </a:solidFill>
              </a:rPr>
              <a:t/>
            </a:r>
            <a:br>
              <a:rPr lang="en-US" dirty="0" smtClean="0">
                <a:solidFill>
                  <a:srgbClr val="C00000"/>
                </a:solidFill>
              </a:rPr>
            </a:br>
            <a:endParaRPr lang="en-US" dirty="0">
              <a:solidFill>
                <a:srgbClr val="C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 y="0"/>
            <a:ext cx="917448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2283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Nội</a:t>
            </a:r>
            <a:r>
              <a:rPr lang="en-US" dirty="0" smtClean="0">
                <a:solidFill>
                  <a:schemeClr val="bg1"/>
                </a:solidFill>
              </a:rPr>
              <a:t> </a:t>
            </a:r>
            <a:r>
              <a:rPr lang="en-US" dirty="0">
                <a:solidFill>
                  <a:schemeClr val="bg1"/>
                </a:solidFill>
              </a:rPr>
              <a:t>dung </a:t>
            </a:r>
            <a:r>
              <a:rPr lang="en-US" dirty="0" err="1">
                <a:solidFill>
                  <a:schemeClr val="bg1"/>
                </a:solidFill>
              </a:rPr>
              <a:t>chính</a:t>
            </a:r>
            <a:endParaRPr lang="en-US" dirty="0">
              <a:solidFill>
                <a:schemeClr val="bg1"/>
              </a:solidFill>
            </a:endParaRPr>
          </a:p>
        </p:txBody>
      </p:sp>
      <p:sp>
        <p:nvSpPr>
          <p:cNvPr id="3" name="Content Placeholder 2"/>
          <p:cNvSpPr>
            <a:spLocks noGrp="1"/>
          </p:cNvSpPr>
          <p:nvPr>
            <p:ph idx="1"/>
          </p:nvPr>
        </p:nvSpPr>
        <p:spPr/>
        <p:txBody>
          <a:bodyPr/>
          <a:lstStyle/>
          <a:p>
            <a:pPr marL="571500" indent="-571500">
              <a:buFont typeface="+mj-lt"/>
              <a:buAutoNum type="romanUcPeriod"/>
            </a:pPr>
            <a:r>
              <a:rPr lang="en-US" dirty="0" err="1" smtClean="0">
                <a:solidFill>
                  <a:schemeClr val="bg1"/>
                </a:solidFill>
                <a:latin typeface="Palatino Linotype" pitchFamily="18" charset="0"/>
              </a:rPr>
              <a:t>Thực</a:t>
            </a:r>
            <a:r>
              <a:rPr lang="en-US" dirty="0">
                <a:solidFill>
                  <a:schemeClr val="bg1"/>
                </a:solidFill>
                <a:latin typeface="Palatino Linotype" pitchFamily="18" charset="0"/>
              </a:rPr>
              <a:t> </a:t>
            </a:r>
            <a:r>
              <a:rPr lang="en-US" dirty="0" err="1" smtClean="0">
                <a:solidFill>
                  <a:schemeClr val="bg1"/>
                </a:solidFill>
                <a:latin typeface="Palatino Linotype" pitchFamily="18" charset="0"/>
              </a:rPr>
              <a:t>trạng</a:t>
            </a:r>
            <a:r>
              <a:rPr lang="en-US" dirty="0">
                <a:solidFill>
                  <a:schemeClr val="bg1"/>
                </a:solidFill>
                <a:latin typeface="Palatino Linotype" pitchFamily="18" charset="0"/>
              </a:rPr>
              <a:t> </a:t>
            </a:r>
            <a:r>
              <a:rPr lang="en-US" dirty="0" err="1" smtClean="0">
                <a:solidFill>
                  <a:schemeClr val="bg1"/>
                </a:solidFill>
                <a:latin typeface="Palatino Linotype" pitchFamily="18" charset="0"/>
              </a:rPr>
              <a:t>sức</a:t>
            </a:r>
            <a:r>
              <a:rPr lang="en-US" dirty="0">
                <a:solidFill>
                  <a:schemeClr val="bg1"/>
                </a:solidFill>
                <a:latin typeface="Palatino Linotype" pitchFamily="18" charset="0"/>
              </a:rPr>
              <a:t> </a:t>
            </a:r>
            <a:r>
              <a:rPr lang="en-US" dirty="0" err="1" smtClean="0">
                <a:solidFill>
                  <a:schemeClr val="bg1"/>
                </a:solidFill>
                <a:latin typeface="Palatino Linotype" pitchFamily="18" charset="0"/>
              </a:rPr>
              <a:t>khoẻ</a:t>
            </a:r>
            <a:r>
              <a:rPr lang="en-US" dirty="0">
                <a:solidFill>
                  <a:schemeClr val="bg1"/>
                </a:solidFill>
                <a:latin typeface="Palatino Linotype" pitchFamily="18" charset="0"/>
              </a:rPr>
              <a:t> </a:t>
            </a:r>
            <a:r>
              <a:rPr lang="en-US" dirty="0" err="1" smtClean="0">
                <a:solidFill>
                  <a:schemeClr val="bg1"/>
                </a:solidFill>
                <a:latin typeface="Palatino Linotype" pitchFamily="18" charset="0"/>
              </a:rPr>
              <a:t>cộng</a:t>
            </a:r>
            <a:r>
              <a:rPr lang="en-US" dirty="0" smtClean="0">
                <a:solidFill>
                  <a:schemeClr val="bg1"/>
                </a:solidFill>
                <a:latin typeface="Palatino Linotype" pitchFamily="18" charset="0"/>
              </a:rPr>
              <a:t> </a:t>
            </a:r>
            <a:r>
              <a:rPr lang="vi-VN" dirty="0" smtClean="0">
                <a:solidFill>
                  <a:schemeClr val="bg1"/>
                </a:solidFill>
                <a:latin typeface="Palatino Linotype" pitchFamily="18" charset="0"/>
              </a:rPr>
              <a:t>đồng</a:t>
            </a:r>
            <a:r>
              <a:rPr lang="en-US" dirty="0" smtClean="0">
                <a:solidFill>
                  <a:schemeClr val="bg1"/>
                </a:solidFill>
                <a:latin typeface="Palatino Linotype" pitchFamily="18" charset="0"/>
              </a:rPr>
              <a:t>.</a:t>
            </a:r>
          </a:p>
          <a:p>
            <a:pPr marL="571500" indent="-571500">
              <a:buFont typeface="+mj-lt"/>
              <a:buAutoNum type="romanUcPeriod"/>
            </a:pPr>
            <a:r>
              <a:rPr lang="en-US" dirty="0" err="1" smtClean="0">
                <a:solidFill>
                  <a:schemeClr val="bg1"/>
                </a:solidFill>
                <a:latin typeface="Palatino Linotype" pitchFamily="18" charset="0"/>
              </a:rPr>
              <a:t>Bảo</a:t>
            </a:r>
            <a:r>
              <a:rPr lang="en-US" dirty="0">
                <a:solidFill>
                  <a:schemeClr val="bg1"/>
                </a:solidFill>
                <a:latin typeface="Palatino Linotype" pitchFamily="18" charset="0"/>
              </a:rPr>
              <a:t> Long </a:t>
            </a:r>
            <a:r>
              <a:rPr lang="en-US" dirty="0" smtClean="0">
                <a:solidFill>
                  <a:schemeClr val="bg1"/>
                </a:solidFill>
                <a:latin typeface="Palatino Linotype" pitchFamily="18" charset="0"/>
              </a:rPr>
              <a:t>Đ</a:t>
            </a:r>
            <a:r>
              <a:rPr lang="vi-VN" dirty="0" smtClean="0">
                <a:solidFill>
                  <a:schemeClr val="bg1"/>
                </a:solidFill>
                <a:latin typeface="Palatino Linotype" pitchFamily="18" charset="0"/>
              </a:rPr>
              <a:t>ường</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Kinh</a:t>
            </a:r>
            <a:r>
              <a:rPr lang="en-US" dirty="0">
                <a:solidFill>
                  <a:schemeClr val="bg1"/>
                </a:solidFill>
                <a:latin typeface="Palatino Linotype" pitchFamily="18" charset="0"/>
              </a:rPr>
              <a:t> </a:t>
            </a:r>
            <a:r>
              <a:rPr lang="en-US" dirty="0" err="1" smtClean="0">
                <a:solidFill>
                  <a:schemeClr val="bg1"/>
                </a:solidFill>
                <a:latin typeface="Palatino Linotype" pitchFamily="18" charset="0"/>
              </a:rPr>
              <a:t>Bắc</a:t>
            </a:r>
            <a:r>
              <a:rPr lang="en-US" dirty="0">
                <a:solidFill>
                  <a:schemeClr val="bg1"/>
                </a:solidFill>
                <a:latin typeface="Palatino Linotype" pitchFamily="18" charset="0"/>
              </a:rPr>
              <a:t> </a:t>
            </a:r>
            <a:r>
              <a:rPr lang="en-US" dirty="0" smtClean="0">
                <a:solidFill>
                  <a:schemeClr val="bg1"/>
                </a:solidFill>
                <a:latin typeface="Palatino Linotype" pitchFamily="18" charset="0"/>
              </a:rPr>
              <a:t>– </a:t>
            </a:r>
            <a:r>
              <a:rPr lang="en-US" dirty="0">
                <a:solidFill>
                  <a:schemeClr val="bg1"/>
                </a:solidFill>
                <a:latin typeface="Palatino Linotype" pitchFamily="18" charset="0"/>
              </a:rPr>
              <a:t>Chia </a:t>
            </a:r>
            <a:r>
              <a:rPr lang="en-US" dirty="0" err="1" smtClean="0">
                <a:solidFill>
                  <a:schemeClr val="bg1"/>
                </a:solidFill>
                <a:latin typeface="Palatino Linotype" pitchFamily="18" charset="0"/>
              </a:rPr>
              <a:t>sẻ</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hỗ</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trợ</a:t>
            </a:r>
            <a:r>
              <a:rPr lang="en-US" dirty="0">
                <a:solidFill>
                  <a:schemeClr val="bg1"/>
                </a:solidFill>
                <a:latin typeface="Palatino Linotype" pitchFamily="18" charset="0"/>
              </a:rPr>
              <a:t> </a:t>
            </a:r>
            <a:r>
              <a:rPr lang="en-US" dirty="0" err="1" smtClean="0">
                <a:solidFill>
                  <a:schemeClr val="bg1"/>
                </a:solidFill>
                <a:latin typeface="Palatino Linotype" pitchFamily="18" charset="0"/>
              </a:rPr>
              <a:t>sức</a:t>
            </a:r>
            <a:r>
              <a:rPr lang="en-US" dirty="0">
                <a:solidFill>
                  <a:schemeClr val="bg1"/>
                </a:solidFill>
                <a:latin typeface="Palatino Linotype" pitchFamily="18" charset="0"/>
              </a:rPr>
              <a:t> </a:t>
            </a:r>
            <a:r>
              <a:rPr lang="en-US" dirty="0" err="1" smtClean="0">
                <a:solidFill>
                  <a:schemeClr val="bg1"/>
                </a:solidFill>
                <a:latin typeface="Palatino Linotype" pitchFamily="18" charset="0"/>
              </a:rPr>
              <a:t>khoẻ</a:t>
            </a:r>
            <a:r>
              <a:rPr lang="en-US" dirty="0">
                <a:solidFill>
                  <a:schemeClr val="bg1"/>
                </a:solidFill>
                <a:latin typeface="Palatino Linotype" pitchFamily="18" charset="0"/>
              </a:rPr>
              <a:t> </a:t>
            </a:r>
            <a:r>
              <a:rPr lang="en-US" dirty="0" err="1" smtClean="0">
                <a:solidFill>
                  <a:schemeClr val="bg1"/>
                </a:solidFill>
                <a:latin typeface="Palatino Linotype" pitchFamily="18" charset="0"/>
              </a:rPr>
              <a:t>cộng</a:t>
            </a:r>
            <a:r>
              <a:rPr lang="en-US" dirty="0" smtClean="0">
                <a:solidFill>
                  <a:schemeClr val="bg1"/>
                </a:solidFill>
                <a:latin typeface="Palatino Linotype" pitchFamily="18" charset="0"/>
              </a:rPr>
              <a:t> </a:t>
            </a:r>
            <a:r>
              <a:rPr lang="vi-VN" dirty="0" smtClean="0">
                <a:solidFill>
                  <a:schemeClr val="bg1"/>
                </a:solidFill>
                <a:latin typeface="Palatino Linotype" pitchFamily="18" charset="0"/>
              </a:rPr>
              <a:t>đồng</a:t>
            </a:r>
            <a:r>
              <a:rPr lang="en-US" dirty="0" smtClean="0">
                <a:solidFill>
                  <a:schemeClr val="bg1"/>
                </a:solidFill>
                <a:latin typeface="Palatino Linotype" pitchFamily="18" charset="0"/>
              </a:rPr>
              <a:t>.</a:t>
            </a:r>
          </a:p>
          <a:p>
            <a:pPr marL="571500" indent="-571500">
              <a:buFont typeface="+mj-lt"/>
              <a:buAutoNum type="romanUcPeriod"/>
            </a:pPr>
            <a:r>
              <a:rPr lang="en-US" dirty="0" err="1" smtClean="0">
                <a:solidFill>
                  <a:schemeClr val="bg1"/>
                </a:solidFill>
                <a:latin typeface="Palatino Linotype" pitchFamily="18" charset="0"/>
              </a:rPr>
              <a:t>Giới</a:t>
            </a:r>
            <a:r>
              <a:rPr lang="en-US" dirty="0">
                <a:solidFill>
                  <a:schemeClr val="bg1"/>
                </a:solidFill>
                <a:latin typeface="Palatino Linotype" pitchFamily="18" charset="0"/>
              </a:rPr>
              <a:t> </a:t>
            </a:r>
            <a:r>
              <a:rPr lang="en-US" dirty="0" err="1" smtClean="0">
                <a:solidFill>
                  <a:schemeClr val="bg1"/>
                </a:solidFill>
                <a:latin typeface="Palatino Linotype" pitchFamily="18" charset="0"/>
              </a:rPr>
              <a:t>thiệu</a:t>
            </a:r>
            <a:r>
              <a:rPr lang="en-US" dirty="0">
                <a:solidFill>
                  <a:schemeClr val="bg1"/>
                </a:solidFill>
                <a:latin typeface="Palatino Linotype" pitchFamily="18" charset="0"/>
              </a:rPr>
              <a:t> </a:t>
            </a:r>
            <a:r>
              <a:rPr lang="en-US" dirty="0" err="1" smtClean="0">
                <a:solidFill>
                  <a:schemeClr val="bg1"/>
                </a:solidFill>
                <a:latin typeface="Palatino Linotype" pitchFamily="18" charset="0"/>
              </a:rPr>
              <a:t>Tập</a:t>
            </a:r>
            <a:r>
              <a:rPr lang="en-US" dirty="0" smtClean="0">
                <a:solidFill>
                  <a:schemeClr val="bg1"/>
                </a:solidFill>
                <a:latin typeface="Palatino Linotype" pitchFamily="18" charset="0"/>
              </a:rPr>
              <a:t> </a:t>
            </a:r>
            <a:r>
              <a:rPr lang="vi-VN" dirty="0" smtClean="0">
                <a:solidFill>
                  <a:schemeClr val="bg1"/>
                </a:solidFill>
                <a:latin typeface="Palatino Linotype" pitchFamily="18" charset="0"/>
              </a:rPr>
              <a:t>đ</a:t>
            </a:r>
            <a:r>
              <a:rPr lang="en-US" dirty="0" err="1" smtClean="0">
                <a:solidFill>
                  <a:schemeClr val="bg1"/>
                </a:solidFill>
                <a:latin typeface="Palatino Linotype" pitchFamily="18" charset="0"/>
              </a:rPr>
              <a:t>oàn</a:t>
            </a:r>
            <a:r>
              <a:rPr lang="en-US" dirty="0" smtClean="0">
                <a:solidFill>
                  <a:schemeClr val="bg1"/>
                </a:solidFill>
                <a:latin typeface="Palatino Linotype" pitchFamily="18" charset="0"/>
              </a:rPr>
              <a:t> y d</a:t>
            </a:r>
            <a:r>
              <a:rPr lang="vi-VN" dirty="0" smtClean="0">
                <a:solidFill>
                  <a:schemeClr val="bg1"/>
                </a:solidFill>
                <a:latin typeface="Palatino Linotype" pitchFamily="18" charset="0"/>
              </a:rPr>
              <a:t>ượ</a:t>
            </a:r>
            <a:r>
              <a:rPr lang="en-US" dirty="0" smtClean="0">
                <a:solidFill>
                  <a:schemeClr val="bg1"/>
                </a:solidFill>
                <a:latin typeface="Palatino Linotype" pitchFamily="18" charset="0"/>
              </a:rPr>
              <a:t>c </a:t>
            </a:r>
            <a:r>
              <a:rPr lang="en-US" dirty="0" err="1" smtClean="0">
                <a:solidFill>
                  <a:schemeClr val="bg1"/>
                </a:solidFill>
                <a:latin typeface="Palatino Linotype" pitchFamily="18" charset="0"/>
              </a:rPr>
              <a:t>Bảo</a:t>
            </a:r>
            <a:r>
              <a:rPr lang="en-US" dirty="0" smtClean="0">
                <a:solidFill>
                  <a:schemeClr val="bg1"/>
                </a:solidFill>
                <a:latin typeface="Palatino Linotype" pitchFamily="18" charset="0"/>
              </a:rPr>
              <a:t> Long</a:t>
            </a:r>
          </a:p>
          <a:p>
            <a:pPr marL="571500" indent="-571500">
              <a:buFont typeface="+mj-lt"/>
              <a:buAutoNum type="romanUcPeriod"/>
            </a:pPr>
            <a:r>
              <a:rPr lang="en-US" dirty="0">
                <a:solidFill>
                  <a:schemeClr val="bg1"/>
                </a:solidFill>
                <a:latin typeface="Palatino Linotype" pitchFamily="18" charset="0"/>
              </a:rPr>
              <a:t>Chia </a:t>
            </a:r>
            <a:r>
              <a:rPr lang="en-US" dirty="0" err="1" smtClean="0">
                <a:solidFill>
                  <a:schemeClr val="bg1"/>
                </a:solidFill>
                <a:latin typeface="Palatino Linotype" pitchFamily="18" charset="0"/>
              </a:rPr>
              <a:t>sẻ</a:t>
            </a:r>
            <a:r>
              <a:rPr lang="en-US" dirty="0">
                <a:solidFill>
                  <a:schemeClr val="bg1"/>
                </a:solidFill>
                <a:latin typeface="Palatino Linotype" pitchFamily="18" charset="0"/>
              </a:rPr>
              <a:t> </a:t>
            </a:r>
            <a:r>
              <a:rPr lang="en-US" dirty="0" err="1" smtClean="0">
                <a:solidFill>
                  <a:schemeClr val="bg1"/>
                </a:solidFill>
                <a:latin typeface="Palatino Linotype" pitchFamily="18" charset="0"/>
              </a:rPr>
              <a:t>sản</a:t>
            </a:r>
            <a:r>
              <a:rPr lang="en-US" dirty="0">
                <a:solidFill>
                  <a:schemeClr val="bg1"/>
                </a:solidFill>
                <a:latin typeface="Palatino Linotype" pitchFamily="18" charset="0"/>
              </a:rPr>
              <a:t> </a:t>
            </a:r>
            <a:r>
              <a:rPr lang="en-US" dirty="0" err="1" smtClean="0">
                <a:solidFill>
                  <a:schemeClr val="bg1"/>
                </a:solidFill>
                <a:latin typeface="Palatino Linotype" pitchFamily="18" charset="0"/>
              </a:rPr>
              <a:t>phẩm</a:t>
            </a:r>
            <a:r>
              <a:rPr lang="en-US" dirty="0">
                <a:solidFill>
                  <a:schemeClr val="bg1"/>
                </a:solidFill>
                <a:latin typeface="Palatino Linotype" pitchFamily="18" charset="0"/>
              </a:rPr>
              <a:t> </a:t>
            </a:r>
            <a:r>
              <a:rPr lang="en-US" dirty="0" err="1" smtClean="0">
                <a:solidFill>
                  <a:schemeClr val="bg1"/>
                </a:solidFill>
                <a:latin typeface="Palatino Linotype" pitchFamily="18" charset="0"/>
              </a:rPr>
              <a:t>và</a:t>
            </a:r>
            <a:r>
              <a:rPr lang="en-US" dirty="0" smtClean="0">
                <a:solidFill>
                  <a:schemeClr val="bg1"/>
                </a:solidFill>
                <a:latin typeface="Palatino Linotype" pitchFamily="18" charset="0"/>
              </a:rPr>
              <a:t> c</a:t>
            </a:r>
            <a:r>
              <a:rPr lang="vi-VN" dirty="0" smtClean="0">
                <a:solidFill>
                  <a:schemeClr val="bg1"/>
                </a:solidFill>
                <a:latin typeface="Palatino Linotype" pitchFamily="18" charset="0"/>
              </a:rPr>
              <a:t>ơ</a:t>
            </a:r>
            <a:r>
              <a:rPr lang="en-US" dirty="0">
                <a:solidFill>
                  <a:schemeClr val="bg1"/>
                </a:solidFill>
                <a:latin typeface="Palatino Linotype" pitchFamily="18" charset="0"/>
              </a:rPr>
              <a:t> </a:t>
            </a:r>
            <a:r>
              <a:rPr lang="en-US" dirty="0" err="1" smtClean="0">
                <a:solidFill>
                  <a:schemeClr val="bg1"/>
                </a:solidFill>
                <a:latin typeface="Palatino Linotype" pitchFamily="18" charset="0"/>
              </a:rPr>
              <a:t>hội</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kinh</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doanh</a:t>
            </a:r>
            <a:r>
              <a:rPr lang="en-US" dirty="0" smtClean="0">
                <a:solidFill>
                  <a:schemeClr val="bg1"/>
                </a:solidFill>
                <a:latin typeface="Palatino Linotype" pitchFamily="18" charset="0"/>
              </a:rPr>
              <a:t>.</a:t>
            </a:r>
          </a:p>
          <a:p>
            <a:pPr marL="571500" indent="-571500">
              <a:buFont typeface="+mj-lt"/>
              <a:buAutoNum type="romanUcPeriod"/>
            </a:pPr>
            <a:endParaRPr lang="en-US" dirty="0">
              <a:solidFill>
                <a:schemeClr val="bg1"/>
              </a:solidFill>
              <a:latin typeface="Palatino Linotype" pitchFamily="18" charset="0"/>
            </a:endParaRPr>
          </a:p>
          <a:p>
            <a:pPr marL="571500" indent="-571500">
              <a:buFont typeface="+mj-lt"/>
              <a:buAutoNum type="romanUcPeriod"/>
            </a:pPr>
            <a:endParaRPr lang="en-US" dirty="0" smtClean="0">
              <a:solidFill>
                <a:schemeClr val="bg1"/>
              </a:solidFill>
              <a:latin typeface="Palatino Linotype" pitchFamily="18" charset="0"/>
            </a:endParaRPr>
          </a:p>
          <a:p>
            <a:pPr marL="571500" indent="-571500">
              <a:buFont typeface="+mj-lt"/>
              <a:buAutoNum type="romanUcPeriod"/>
            </a:pPr>
            <a:endParaRPr lang="en-US" dirty="0">
              <a:solidFill>
                <a:schemeClr val="bg1"/>
              </a:solidFill>
              <a:latin typeface="Palatino Linotype" pitchFamily="18" charset="0"/>
            </a:endParaRPr>
          </a:p>
        </p:txBody>
      </p:sp>
    </p:spTree>
    <p:extLst>
      <p:ext uri="{BB962C8B-B14F-4D97-AF65-F5344CB8AC3E}">
        <p14:creationId xmlns:p14="http://schemas.microsoft.com/office/powerpoint/2010/main" val="210266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6858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0684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037"/>
            <a:ext cx="7315200" cy="685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98289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70866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9872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0"/>
            <a:ext cx="70104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8760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700" dirty="0" smtClean="0">
                <a:solidFill>
                  <a:schemeClr val="bg1"/>
                </a:solidFill>
                <a:latin typeface="Times New Roman" pitchFamily="18" charset="0"/>
                <a:cs typeface="Times New Roman" pitchFamily="18" charset="0"/>
              </a:rPr>
              <a:t>KẾ HOẠCH – MỤC TIÊU</a:t>
            </a:r>
            <a:endParaRPr lang="en-US" sz="37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722437"/>
            <a:ext cx="8229600" cy="4525963"/>
          </a:xfrm>
        </p:spPr>
        <p:txBody>
          <a:bodyPr/>
          <a:lstStyle/>
          <a:p>
            <a:r>
              <a:rPr lang="en-US" dirty="0" smtClean="0">
                <a:solidFill>
                  <a:schemeClr val="bg1"/>
                </a:solidFill>
                <a:latin typeface="Times New Roman" pitchFamily="18" charset="0"/>
                <a:cs typeface="Times New Roman" pitchFamily="18" charset="0"/>
              </a:rPr>
              <a:t>GIAI ĐOẠN 1 : </a:t>
            </a:r>
            <a:r>
              <a:rPr lang="en-US" dirty="0" err="1" smtClean="0">
                <a:solidFill>
                  <a:schemeClr val="bg1"/>
                </a:solidFill>
                <a:latin typeface="Times New Roman" pitchFamily="18" charset="0"/>
                <a:cs typeface="Times New Roman" pitchFamily="18" charset="0"/>
              </a:rPr>
              <a:t>Phát</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triển</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các</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đại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lý</a:t>
            </a:r>
            <a:r>
              <a:rPr lang="en-US" dirty="0" smtClean="0">
                <a:solidFill>
                  <a:schemeClr val="bg1"/>
                </a:solidFill>
                <a:latin typeface="Times New Roman" pitchFamily="18" charset="0"/>
                <a:cs typeface="Times New Roman" pitchFamily="18" charset="0"/>
              </a:rPr>
              <a:t> -  </a:t>
            </a:r>
            <a:r>
              <a:rPr lang="en-US" dirty="0" err="1" smtClean="0">
                <a:solidFill>
                  <a:schemeClr val="bg1"/>
                </a:solidFill>
                <a:latin typeface="Times New Roman" pitchFamily="18" charset="0"/>
                <a:cs typeface="Times New Roman" pitchFamily="18" charset="0"/>
              </a:rPr>
              <a:t>thẻ</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giảm</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giá</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cộng</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đồng</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thương</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mại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điện</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tử</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trên</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toàn</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quốc</a:t>
            </a:r>
            <a:endParaRPr lang="en-US" dirty="0" smtClean="0">
              <a:solidFill>
                <a:schemeClr val="bg1"/>
              </a:solidFill>
              <a:latin typeface="Times New Roman" pitchFamily="18" charset="0"/>
              <a:cs typeface="Times New Roman" pitchFamily="18" charset="0"/>
            </a:endParaRPr>
          </a:p>
          <a:p>
            <a:r>
              <a:rPr lang="en-US" dirty="0" smtClean="0">
                <a:solidFill>
                  <a:schemeClr val="bg1"/>
                </a:solidFill>
                <a:latin typeface="Times New Roman" pitchFamily="18" charset="0"/>
                <a:cs typeface="Times New Roman" pitchFamily="18" charset="0"/>
              </a:rPr>
              <a:t>GIAI ĐOẠN II : </a:t>
            </a:r>
            <a:r>
              <a:rPr lang="en-US" dirty="0" err="1" smtClean="0">
                <a:solidFill>
                  <a:schemeClr val="bg1"/>
                </a:solidFill>
                <a:latin typeface="Times New Roman" pitchFamily="18" charset="0"/>
                <a:cs typeface="Times New Roman" pitchFamily="18" charset="0"/>
              </a:rPr>
              <a:t>Liên</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kết</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mở</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những</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phòng</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khám</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trung</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tâm</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bán</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thuốc</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thực</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phẩm</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chức</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năng</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mỹ</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phẩm</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chăm</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sóc</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sức</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khỏe</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cộng</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đồng</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trên</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toàn</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quốc</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Nhằm</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chăm</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sóc</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sức</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khỏe</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trực</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tiếp</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cho</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người</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dân</a:t>
            </a:r>
            <a:r>
              <a:rPr lang="en-US" dirty="0" smtClean="0">
                <a:solidFill>
                  <a:schemeClr val="bg1"/>
                </a:solidFill>
                <a:latin typeface="Times New Roman" pitchFamily="18" charset="0"/>
                <a:cs typeface="Times New Roman" pitchFamily="18" charset="0"/>
              </a:rPr>
              <a:t>.</a:t>
            </a:r>
            <a:endParaRPr lang="en-US" dirty="0">
              <a:solidFill>
                <a:schemeClr val="bg1"/>
              </a:solidFill>
              <a:latin typeface="Times New Roman" pitchFamily="18" charset="0"/>
              <a:cs typeface="Times New Roman" pitchFamily="18" charset="0"/>
            </a:endParaRPr>
          </a:p>
        </p:txBody>
      </p:sp>
      <p:pic>
        <p:nvPicPr>
          <p:cNvPr id="4" name="Picture 3" descr="bảolong.jpg"/>
          <p:cNvPicPr>
            <a:picLocks noChangeAspect="1"/>
          </p:cNvPicPr>
          <p:nvPr/>
        </p:nvPicPr>
        <p:blipFill>
          <a:blip r:embed="rId2"/>
          <a:stretch>
            <a:fillRect/>
          </a:stretch>
        </p:blipFill>
        <p:spPr>
          <a:xfrm>
            <a:off x="0" y="0"/>
            <a:ext cx="1590675" cy="166687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674" y="274638"/>
            <a:ext cx="7553325" cy="1143000"/>
          </a:xfrm>
        </p:spPr>
        <p:txBody>
          <a:bodyPr>
            <a:noAutofit/>
          </a:bodyPr>
          <a:lstStyle/>
          <a:p>
            <a:r>
              <a:rPr lang="en-US" sz="3200" dirty="0" err="1" smtClean="0">
                <a:solidFill>
                  <a:schemeClr val="bg1"/>
                </a:solidFill>
              </a:rPr>
              <a:t>Cộng</a:t>
            </a:r>
            <a:r>
              <a:rPr lang="en-US" sz="3200" dirty="0" smtClean="0">
                <a:solidFill>
                  <a:schemeClr val="bg1"/>
                </a:solidFill>
              </a:rPr>
              <a:t> </a:t>
            </a:r>
            <a:r>
              <a:rPr lang="en-US" sz="3200" dirty="0" err="1" smtClean="0">
                <a:solidFill>
                  <a:schemeClr val="bg1"/>
                </a:solidFill>
              </a:rPr>
              <a:t>đồng</a:t>
            </a:r>
            <a:r>
              <a:rPr lang="en-US" sz="3200" dirty="0" smtClean="0">
                <a:solidFill>
                  <a:schemeClr val="bg1"/>
                </a:solidFill>
              </a:rPr>
              <a:t> </a:t>
            </a:r>
            <a:r>
              <a:rPr lang="en-US" sz="3200" dirty="0" err="1" smtClean="0">
                <a:solidFill>
                  <a:schemeClr val="bg1"/>
                </a:solidFill>
              </a:rPr>
              <a:t>phát</a:t>
            </a:r>
            <a:r>
              <a:rPr lang="en-US" sz="3200" dirty="0" smtClean="0">
                <a:solidFill>
                  <a:schemeClr val="bg1"/>
                </a:solidFill>
              </a:rPr>
              <a:t> </a:t>
            </a:r>
            <a:r>
              <a:rPr lang="en-US" sz="3200" dirty="0" err="1" smtClean="0">
                <a:solidFill>
                  <a:schemeClr val="bg1"/>
                </a:solidFill>
              </a:rPr>
              <a:t>triển</a:t>
            </a:r>
            <a:r>
              <a:rPr lang="en-US" sz="3200" dirty="0" smtClean="0">
                <a:solidFill>
                  <a:schemeClr val="bg1"/>
                </a:solidFill>
              </a:rPr>
              <a:t> </a:t>
            </a:r>
            <a:r>
              <a:rPr lang="en-US" sz="3200" dirty="0" err="1" smtClean="0">
                <a:solidFill>
                  <a:schemeClr val="bg1"/>
                </a:solidFill>
              </a:rPr>
              <a:t>kinh</a:t>
            </a:r>
            <a:r>
              <a:rPr lang="en-US" sz="3200" dirty="0" smtClean="0">
                <a:solidFill>
                  <a:schemeClr val="bg1"/>
                </a:solidFill>
              </a:rPr>
              <a:t> </a:t>
            </a:r>
            <a:r>
              <a:rPr lang="en-US" sz="3200" dirty="0" err="1" smtClean="0">
                <a:solidFill>
                  <a:schemeClr val="bg1"/>
                </a:solidFill>
              </a:rPr>
              <a:t>tế</a:t>
            </a:r>
            <a:r>
              <a:rPr lang="en-US" sz="3200" dirty="0" smtClean="0">
                <a:solidFill>
                  <a:schemeClr val="bg1"/>
                </a:solidFill>
              </a:rPr>
              <a:t/>
            </a:r>
            <a:br>
              <a:rPr lang="en-US" sz="3200" dirty="0" smtClean="0">
                <a:solidFill>
                  <a:schemeClr val="bg1"/>
                </a:solidFill>
              </a:rPr>
            </a:br>
            <a:r>
              <a:rPr lang="en-US" sz="3200" dirty="0" err="1" smtClean="0">
                <a:solidFill>
                  <a:schemeClr val="bg1"/>
                </a:solidFill>
              </a:rPr>
              <a:t>đại</a:t>
            </a:r>
            <a:r>
              <a:rPr lang="en-US" sz="3200" dirty="0" smtClean="0">
                <a:solidFill>
                  <a:schemeClr val="bg1"/>
                </a:solidFill>
              </a:rPr>
              <a:t> </a:t>
            </a:r>
            <a:r>
              <a:rPr lang="en-US" sz="3200" dirty="0" err="1" smtClean="0">
                <a:solidFill>
                  <a:schemeClr val="bg1"/>
                </a:solidFill>
              </a:rPr>
              <a:t>lý</a:t>
            </a:r>
            <a:r>
              <a:rPr lang="en-US" sz="3200" dirty="0" smtClean="0">
                <a:solidFill>
                  <a:schemeClr val="bg1"/>
                </a:solidFill>
              </a:rPr>
              <a:t> </a:t>
            </a:r>
            <a:r>
              <a:rPr lang="en-US" sz="3200" dirty="0" err="1" smtClean="0">
                <a:solidFill>
                  <a:schemeClr val="bg1"/>
                </a:solidFill>
              </a:rPr>
              <a:t>thẻ</a:t>
            </a:r>
            <a:r>
              <a:rPr lang="en-US" sz="3200" dirty="0" smtClean="0">
                <a:solidFill>
                  <a:schemeClr val="bg1"/>
                </a:solidFill>
              </a:rPr>
              <a:t> </a:t>
            </a:r>
            <a:r>
              <a:rPr lang="en-US" sz="3200" dirty="0" err="1" smtClean="0">
                <a:solidFill>
                  <a:schemeClr val="bg1"/>
                </a:solidFill>
              </a:rPr>
              <a:t>giảm</a:t>
            </a:r>
            <a:r>
              <a:rPr lang="en-US" sz="3200" dirty="0" smtClean="0">
                <a:solidFill>
                  <a:schemeClr val="bg1"/>
                </a:solidFill>
              </a:rPr>
              <a:t> </a:t>
            </a:r>
            <a:r>
              <a:rPr lang="en-US" sz="3200" dirty="0" err="1" smtClean="0">
                <a:solidFill>
                  <a:schemeClr val="bg1"/>
                </a:solidFill>
              </a:rPr>
              <a:t>giá</a:t>
            </a:r>
            <a:r>
              <a:rPr lang="en-US" sz="3200" dirty="0" smtClean="0">
                <a:solidFill>
                  <a:schemeClr val="bg1"/>
                </a:solidFill>
              </a:rPr>
              <a:t> </a:t>
            </a:r>
            <a:r>
              <a:rPr lang="en-US" sz="3200" dirty="0" err="1" smtClean="0">
                <a:solidFill>
                  <a:schemeClr val="bg1"/>
                </a:solidFill>
              </a:rPr>
              <a:t>Bảo</a:t>
            </a:r>
            <a:r>
              <a:rPr lang="en-US" sz="3200" dirty="0" smtClean="0">
                <a:solidFill>
                  <a:schemeClr val="bg1"/>
                </a:solidFill>
              </a:rPr>
              <a:t> Long </a:t>
            </a:r>
            <a:r>
              <a:rPr lang="en-US" sz="3200" dirty="0" err="1" smtClean="0">
                <a:solidFill>
                  <a:schemeClr val="bg1"/>
                </a:solidFill>
              </a:rPr>
              <a:t>Đường</a:t>
            </a:r>
            <a:r>
              <a:rPr lang="en-US" sz="3200" dirty="0" smtClean="0">
                <a:solidFill>
                  <a:schemeClr val="bg1"/>
                </a:solidFill>
              </a:rPr>
              <a:t> </a:t>
            </a:r>
            <a:r>
              <a:rPr lang="en-US" sz="3200" dirty="0" err="1" smtClean="0">
                <a:solidFill>
                  <a:schemeClr val="bg1"/>
                </a:solidFill>
              </a:rPr>
              <a:t>Kinh</a:t>
            </a:r>
            <a:r>
              <a:rPr lang="en-US" sz="3200" dirty="0" smtClean="0">
                <a:solidFill>
                  <a:schemeClr val="bg1"/>
                </a:solidFill>
              </a:rPr>
              <a:t> </a:t>
            </a:r>
            <a:r>
              <a:rPr lang="en-US" sz="3200" dirty="0" err="1" smtClean="0">
                <a:solidFill>
                  <a:schemeClr val="bg1"/>
                </a:solidFill>
              </a:rPr>
              <a:t>Bắc</a:t>
            </a:r>
            <a:endParaRPr lang="en-US" sz="3200" dirty="0">
              <a:solidFill>
                <a:schemeClr val="bg1"/>
              </a:solidFill>
            </a:endParaRPr>
          </a:p>
        </p:txBody>
      </p:sp>
      <p:sp>
        <p:nvSpPr>
          <p:cNvPr id="3" name="Content Placeholder 2"/>
          <p:cNvSpPr>
            <a:spLocks noGrp="1"/>
          </p:cNvSpPr>
          <p:nvPr>
            <p:ph idx="1"/>
          </p:nvPr>
        </p:nvSpPr>
        <p:spPr>
          <a:xfrm>
            <a:off x="457200" y="1874837"/>
            <a:ext cx="8229600" cy="4373563"/>
          </a:xfrm>
        </p:spPr>
        <p:txBody>
          <a:bodyPr/>
          <a:lstStyle/>
          <a:p>
            <a:r>
              <a:rPr lang="en-US" dirty="0" err="1" smtClean="0">
                <a:solidFill>
                  <a:schemeClr val="bg1"/>
                </a:solidFill>
              </a:rPr>
              <a:t>Điều</a:t>
            </a:r>
            <a:r>
              <a:rPr lang="en-US" dirty="0" smtClean="0">
                <a:solidFill>
                  <a:schemeClr val="bg1"/>
                </a:solidFill>
              </a:rPr>
              <a:t> </a:t>
            </a:r>
            <a:r>
              <a:rPr lang="en-US" dirty="0" err="1" smtClean="0">
                <a:solidFill>
                  <a:schemeClr val="bg1"/>
                </a:solidFill>
              </a:rPr>
              <a:t>kiện</a:t>
            </a:r>
            <a:r>
              <a:rPr lang="en-US" dirty="0" smtClean="0">
                <a:solidFill>
                  <a:schemeClr val="bg1"/>
                </a:solidFill>
              </a:rPr>
              <a:t> </a:t>
            </a:r>
            <a:r>
              <a:rPr lang="en-US" dirty="0" err="1" smtClean="0">
                <a:solidFill>
                  <a:schemeClr val="bg1"/>
                </a:solidFill>
              </a:rPr>
              <a:t>để</a:t>
            </a:r>
            <a:r>
              <a:rPr lang="en-US" dirty="0" smtClean="0">
                <a:solidFill>
                  <a:schemeClr val="bg1"/>
                </a:solidFill>
              </a:rPr>
              <a:t> </a:t>
            </a:r>
            <a:r>
              <a:rPr lang="en-US" dirty="0" err="1" smtClean="0">
                <a:solidFill>
                  <a:schemeClr val="bg1"/>
                </a:solidFill>
              </a:rPr>
              <a:t>trở</a:t>
            </a:r>
            <a:r>
              <a:rPr lang="en-US" dirty="0" smtClean="0">
                <a:solidFill>
                  <a:schemeClr val="bg1"/>
                </a:solidFill>
              </a:rPr>
              <a:t> </a:t>
            </a:r>
            <a:r>
              <a:rPr lang="en-US" dirty="0" err="1" smtClean="0">
                <a:solidFill>
                  <a:schemeClr val="bg1"/>
                </a:solidFill>
              </a:rPr>
              <a:t>thành</a:t>
            </a:r>
            <a:r>
              <a:rPr lang="en-US" dirty="0" smtClean="0">
                <a:solidFill>
                  <a:schemeClr val="bg1"/>
                </a:solidFill>
              </a:rPr>
              <a:t> </a:t>
            </a:r>
            <a:r>
              <a:rPr lang="en-US" dirty="0" err="1" smtClean="0">
                <a:solidFill>
                  <a:schemeClr val="bg1"/>
                </a:solidFill>
              </a:rPr>
              <a:t>đại</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kinh</a:t>
            </a:r>
            <a:r>
              <a:rPr lang="en-US" dirty="0" smtClean="0">
                <a:solidFill>
                  <a:schemeClr val="bg1"/>
                </a:solidFill>
              </a:rPr>
              <a:t> </a:t>
            </a:r>
            <a:r>
              <a:rPr lang="en-US" dirty="0" err="1" smtClean="0">
                <a:solidFill>
                  <a:schemeClr val="bg1"/>
                </a:solidFill>
              </a:rPr>
              <a:t>doanh</a:t>
            </a:r>
            <a:r>
              <a:rPr lang="en-US" dirty="0" smtClean="0">
                <a:solidFill>
                  <a:schemeClr val="bg1"/>
                </a:solidFill>
              </a:rPr>
              <a:t> : </a:t>
            </a:r>
          </a:p>
          <a:p>
            <a:pPr lvl="1"/>
            <a:r>
              <a:rPr lang="en-US" dirty="0" smtClean="0">
                <a:solidFill>
                  <a:schemeClr val="bg1"/>
                </a:solidFill>
              </a:rPr>
              <a:t> 18 </a:t>
            </a:r>
            <a:r>
              <a:rPr lang="en-US" dirty="0" err="1" smtClean="0">
                <a:solidFill>
                  <a:schemeClr val="bg1"/>
                </a:solidFill>
              </a:rPr>
              <a:t>tuổi</a:t>
            </a:r>
            <a:r>
              <a:rPr lang="en-US" dirty="0" smtClean="0">
                <a:solidFill>
                  <a:schemeClr val="bg1"/>
                </a:solidFill>
              </a:rPr>
              <a:t> </a:t>
            </a:r>
            <a:r>
              <a:rPr lang="en-US" dirty="0" err="1" smtClean="0">
                <a:solidFill>
                  <a:schemeClr val="bg1"/>
                </a:solidFill>
              </a:rPr>
              <a:t>trở</a:t>
            </a:r>
            <a:r>
              <a:rPr lang="en-US" dirty="0" smtClean="0">
                <a:solidFill>
                  <a:schemeClr val="bg1"/>
                </a:solidFill>
              </a:rPr>
              <a:t> </a:t>
            </a:r>
            <a:r>
              <a:rPr lang="en-US" dirty="0" err="1" smtClean="0">
                <a:solidFill>
                  <a:schemeClr val="bg1"/>
                </a:solidFill>
              </a:rPr>
              <a:t>lên</a:t>
            </a:r>
            <a:endParaRPr lang="en-US" dirty="0" smtClean="0">
              <a:solidFill>
                <a:schemeClr val="bg1"/>
              </a:solidFill>
            </a:endParaRPr>
          </a:p>
          <a:p>
            <a:pPr lvl="1"/>
            <a:r>
              <a:rPr lang="en-US" dirty="0" err="1" smtClean="0">
                <a:solidFill>
                  <a:schemeClr val="bg1"/>
                </a:solidFill>
              </a:rPr>
              <a:t>Đã</a:t>
            </a:r>
            <a:r>
              <a:rPr lang="en-US" dirty="0" smtClean="0">
                <a:solidFill>
                  <a:schemeClr val="bg1"/>
                </a:solidFill>
              </a:rPr>
              <a:t> </a:t>
            </a:r>
            <a:r>
              <a:rPr lang="en-US" dirty="0" err="1" smtClean="0">
                <a:solidFill>
                  <a:schemeClr val="bg1"/>
                </a:solidFill>
              </a:rPr>
              <a:t>có</a:t>
            </a:r>
            <a:r>
              <a:rPr lang="en-US" dirty="0" smtClean="0">
                <a:solidFill>
                  <a:schemeClr val="bg1"/>
                </a:solidFill>
              </a:rPr>
              <a:t> CMTND</a:t>
            </a:r>
          </a:p>
          <a:p>
            <a:pPr lvl="1"/>
            <a:r>
              <a:rPr lang="en-US" dirty="0" err="1" smtClean="0">
                <a:solidFill>
                  <a:schemeClr val="bg1"/>
                </a:solidFill>
              </a:rPr>
              <a:t>Có</a:t>
            </a:r>
            <a:r>
              <a:rPr lang="en-US" dirty="0" smtClean="0">
                <a:solidFill>
                  <a:schemeClr val="bg1"/>
                </a:solidFill>
              </a:rPr>
              <a:t> </a:t>
            </a:r>
            <a:r>
              <a:rPr lang="en-US" dirty="0" err="1" smtClean="0">
                <a:solidFill>
                  <a:schemeClr val="bg1"/>
                </a:solidFill>
              </a:rPr>
              <a:t>đại</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bảo</a:t>
            </a:r>
            <a:r>
              <a:rPr lang="en-US" dirty="0" smtClean="0">
                <a:solidFill>
                  <a:schemeClr val="bg1"/>
                </a:solidFill>
              </a:rPr>
              <a:t> </a:t>
            </a:r>
            <a:r>
              <a:rPr lang="en-US" dirty="0" err="1" smtClean="0">
                <a:solidFill>
                  <a:schemeClr val="bg1"/>
                </a:solidFill>
              </a:rPr>
              <a:t>trợ</a:t>
            </a:r>
            <a:endParaRPr lang="en-US" dirty="0" smtClean="0">
              <a:solidFill>
                <a:schemeClr val="bg1"/>
              </a:solidFill>
            </a:endParaRPr>
          </a:p>
          <a:p>
            <a:pPr lvl="1"/>
            <a:r>
              <a:rPr lang="en-US" dirty="0" err="1" smtClean="0">
                <a:solidFill>
                  <a:schemeClr val="bg1"/>
                </a:solidFill>
              </a:rPr>
              <a:t>Phí</a:t>
            </a:r>
            <a:r>
              <a:rPr lang="en-US" dirty="0" smtClean="0">
                <a:solidFill>
                  <a:schemeClr val="bg1"/>
                </a:solidFill>
              </a:rPr>
              <a:t> </a:t>
            </a:r>
            <a:r>
              <a:rPr lang="en-US" dirty="0" err="1" smtClean="0">
                <a:solidFill>
                  <a:schemeClr val="bg1"/>
                </a:solidFill>
              </a:rPr>
              <a:t>đại</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thẻ</a:t>
            </a:r>
            <a:r>
              <a:rPr lang="en-US" dirty="0" smtClean="0">
                <a:solidFill>
                  <a:schemeClr val="bg1"/>
                </a:solidFill>
              </a:rPr>
              <a:t> </a:t>
            </a:r>
            <a:r>
              <a:rPr lang="en-US" dirty="0" err="1" smtClean="0">
                <a:solidFill>
                  <a:schemeClr val="bg1"/>
                </a:solidFill>
              </a:rPr>
              <a:t>giảm</a:t>
            </a:r>
            <a:r>
              <a:rPr lang="en-US" dirty="0" smtClean="0">
                <a:solidFill>
                  <a:schemeClr val="bg1"/>
                </a:solidFill>
              </a:rPr>
              <a:t> </a:t>
            </a:r>
            <a:r>
              <a:rPr lang="en-US" dirty="0" err="1" smtClean="0">
                <a:solidFill>
                  <a:schemeClr val="bg1"/>
                </a:solidFill>
              </a:rPr>
              <a:t>giá</a:t>
            </a:r>
            <a:r>
              <a:rPr lang="en-US" dirty="0" smtClean="0">
                <a:solidFill>
                  <a:schemeClr val="bg1"/>
                </a:solidFill>
              </a:rPr>
              <a:t> : 1.980.000đ (</a:t>
            </a:r>
            <a:r>
              <a:rPr lang="en-US" dirty="0" err="1" smtClean="0">
                <a:solidFill>
                  <a:schemeClr val="bg1"/>
                </a:solidFill>
              </a:rPr>
              <a:t>đã</a:t>
            </a:r>
            <a:r>
              <a:rPr lang="en-US" dirty="0" smtClean="0">
                <a:solidFill>
                  <a:schemeClr val="bg1"/>
                </a:solidFill>
              </a:rPr>
              <a:t> </a:t>
            </a:r>
            <a:r>
              <a:rPr lang="en-US" dirty="0" err="1" smtClean="0">
                <a:solidFill>
                  <a:schemeClr val="bg1"/>
                </a:solidFill>
              </a:rPr>
              <a:t>bao</a:t>
            </a:r>
            <a:r>
              <a:rPr lang="en-US" dirty="0" smtClean="0">
                <a:solidFill>
                  <a:schemeClr val="bg1"/>
                </a:solidFill>
              </a:rPr>
              <a:t> </a:t>
            </a:r>
            <a:r>
              <a:rPr lang="en-US" dirty="0" err="1" smtClean="0">
                <a:solidFill>
                  <a:schemeClr val="bg1"/>
                </a:solidFill>
              </a:rPr>
              <a:t>gồm</a:t>
            </a:r>
            <a:r>
              <a:rPr lang="en-US" dirty="0" smtClean="0">
                <a:solidFill>
                  <a:schemeClr val="bg1"/>
                </a:solidFill>
              </a:rPr>
              <a:t> VAT)</a:t>
            </a:r>
            <a:endParaRPr lang="en-US" dirty="0">
              <a:solidFill>
                <a:schemeClr val="bg1"/>
              </a:solidFill>
            </a:endParaRPr>
          </a:p>
        </p:txBody>
      </p:sp>
      <p:pic>
        <p:nvPicPr>
          <p:cNvPr id="4" name="Picture 3" descr="bảolong.jpg"/>
          <p:cNvPicPr>
            <a:picLocks noChangeAspect="1"/>
          </p:cNvPicPr>
          <p:nvPr/>
        </p:nvPicPr>
        <p:blipFill>
          <a:blip r:embed="rId2"/>
          <a:stretch>
            <a:fillRect/>
          </a:stretch>
        </p:blipFill>
        <p:spPr>
          <a:xfrm>
            <a:off x="0" y="0"/>
            <a:ext cx="1590675" cy="166687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QUYỀN LỢI</a:t>
            </a:r>
            <a:endParaRPr lang="en-US" dirty="0">
              <a:solidFill>
                <a:schemeClr val="bg1"/>
              </a:solidFill>
            </a:endParaRPr>
          </a:p>
        </p:txBody>
      </p:sp>
      <p:sp>
        <p:nvSpPr>
          <p:cNvPr id="3" name="Content Placeholder 2"/>
          <p:cNvSpPr>
            <a:spLocks noGrp="1"/>
          </p:cNvSpPr>
          <p:nvPr>
            <p:ph idx="1"/>
          </p:nvPr>
        </p:nvSpPr>
        <p:spPr>
          <a:xfrm>
            <a:off x="457200" y="1718310"/>
            <a:ext cx="8229600" cy="4525963"/>
          </a:xfrm>
        </p:spPr>
        <p:txBody>
          <a:bodyPr/>
          <a:lstStyle/>
          <a:p>
            <a:pPr lvl="1">
              <a:buFont typeface="Arial" pitchFamily="34" charset="0"/>
              <a:buChar char="•"/>
            </a:pPr>
            <a:r>
              <a:rPr lang="en-US" dirty="0" err="1" smtClean="0">
                <a:solidFill>
                  <a:schemeClr val="bg1"/>
                </a:solidFill>
              </a:rPr>
              <a:t>Tặng</a:t>
            </a:r>
            <a:r>
              <a:rPr lang="en-US" dirty="0" smtClean="0">
                <a:solidFill>
                  <a:schemeClr val="bg1"/>
                </a:solidFill>
              </a:rPr>
              <a:t> </a:t>
            </a:r>
            <a:r>
              <a:rPr lang="en-US" dirty="0" err="1" smtClean="0">
                <a:solidFill>
                  <a:schemeClr val="bg1"/>
                </a:solidFill>
              </a:rPr>
              <a:t>một</a:t>
            </a:r>
            <a:r>
              <a:rPr lang="en-US" dirty="0" smtClean="0">
                <a:solidFill>
                  <a:schemeClr val="bg1"/>
                </a:solidFill>
              </a:rPr>
              <a:t> </a:t>
            </a:r>
            <a:r>
              <a:rPr lang="en-US" dirty="0" err="1" smtClean="0">
                <a:solidFill>
                  <a:schemeClr val="bg1"/>
                </a:solidFill>
              </a:rPr>
              <a:t>tài</a:t>
            </a:r>
            <a:r>
              <a:rPr lang="en-US" dirty="0" smtClean="0">
                <a:solidFill>
                  <a:schemeClr val="bg1"/>
                </a:solidFill>
              </a:rPr>
              <a:t> </a:t>
            </a:r>
            <a:r>
              <a:rPr lang="en-US" dirty="0" err="1" smtClean="0">
                <a:solidFill>
                  <a:schemeClr val="bg1"/>
                </a:solidFill>
              </a:rPr>
              <a:t>khoản</a:t>
            </a:r>
            <a:r>
              <a:rPr lang="en-US" dirty="0" smtClean="0">
                <a:solidFill>
                  <a:schemeClr val="bg1"/>
                </a:solidFill>
              </a:rPr>
              <a:t> </a:t>
            </a:r>
            <a:r>
              <a:rPr lang="vi-VN" dirty="0" smtClean="0">
                <a:solidFill>
                  <a:schemeClr val="bg1"/>
                </a:solidFill>
              </a:rPr>
              <a:t>đ</a:t>
            </a:r>
            <a:r>
              <a:rPr lang="en-US" dirty="0" err="1" smtClean="0">
                <a:solidFill>
                  <a:schemeClr val="bg1"/>
                </a:solidFill>
              </a:rPr>
              <a:t>iện</a:t>
            </a:r>
            <a:r>
              <a:rPr lang="en-US" dirty="0">
                <a:solidFill>
                  <a:schemeClr val="bg1"/>
                </a:solidFill>
              </a:rPr>
              <a:t> </a:t>
            </a:r>
            <a:r>
              <a:rPr lang="en-US" dirty="0" err="1">
                <a:solidFill>
                  <a:schemeClr val="bg1"/>
                </a:solidFill>
              </a:rPr>
              <a:t>tử</a:t>
            </a:r>
            <a:r>
              <a:rPr lang="en-US" dirty="0" smtClean="0">
                <a:solidFill>
                  <a:schemeClr val="bg1"/>
                </a:solidFill>
              </a:rPr>
              <a:t> </a:t>
            </a:r>
            <a:r>
              <a:rPr lang="en-US" dirty="0" smtClean="0">
                <a:solidFill>
                  <a:schemeClr val="bg1"/>
                </a:solidFill>
              </a:rPr>
              <a:t>“</a:t>
            </a:r>
            <a:r>
              <a:rPr lang="en-US" dirty="0" err="1" smtClean="0">
                <a:solidFill>
                  <a:schemeClr val="bg1"/>
                </a:solidFill>
              </a:rPr>
              <a:t>chiết</a:t>
            </a:r>
            <a:r>
              <a:rPr lang="en-US" dirty="0" smtClean="0">
                <a:solidFill>
                  <a:schemeClr val="bg1"/>
                </a:solidFill>
              </a:rPr>
              <a:t> </a:t>
            </a:r>
            <a:r>
              <a:rPr lang="en-US" dirty="0" err="1" smtClean="0">
                <a:solidFill>
                  <a:schemeClr val="bg1"/>
                </a:solidFill>
              </a:rPr>
              <a:t>khấu</a:t>
            </a:r>
            <a:r>
              <a:rPr lang="en-US" dirty="0" smtClean="0">
                <a:solidFill>
                  <a:schemeClr val="bg1"/>
                </a:solidFill>
              </a:rPr>
              <a:t>” </a:t>
            </a:r>
            <a:r>
              <a:rPr lang="en-US" dirty="0" err="1" smtClean="0">
                <a:solidFill>
                  <a:schemeClr val="bg1"/>
                </a:solidFill>
              </a:rPr>
              <a:t>trị</a:t>
            </a:r>
            <a:r>
              <a:rPr lang="en-US" dirty="0" smtClean="0">
                <a:solidFill>
                  <a:schemeClr val="bg1"/>
                </a:solidFill>
              </a:rPr>
              <a:t> </a:t>
            </a:r>
            <a:r>
              <a:rPr lang="en-US" dirty="0" err="1" smtClean="0">
                <a:solidFill>
                  <a:schemeClr val="bg1"/>
                </a:solidFill>
              </a:rPr>
              <a:t>giá</a:t>
            </a:r>
            <a:r>
              <a:rPr lang="en-US" dirty="0" smtClean="0">
                <a:solidFill>
                  <a:schemeClr val="bg1"/>
                </a:solidFill>
              </a:rPr>
              <a:t> 1.800.000đ </a:t>
            </a:r>
            <a:r>
              <a:rPr lang="en-US" dirty="0" err="1" smtClean="0">
                <a:solidFill>
                  <a:schemeClr val="bg1"/>
                </a:solidFill>
              </a:rPr>
              <a:t>để</a:t>
            </a:r>
            <a:r>
              <a:rPr lang="en-US" dirty="0" smtClean="0">
                <a:solidFill>
                  <a:schemeClr val="bg1"/>
                </a:solidFill>
              </a:rPr>
              <a:t> </a:t>
            </a:r>
            <a:r>
              <a:rPr lang="en-US" dirty="0" err="1" smtClean="0">
                <a:solidFill>
                  <a:schemeClr val="bg1"/>
                </a:solidFill>
              </a:rPr>
              <a:t>mua</a:t>
            </a:r>
            <a:r>
              <a:rPr lang="en-US" dirty="0" smtClean="0">
                <a:solidFill>
                  <a:schemeClr val="bg1"/>
                </a:solidFill>
              </a:rPr>
              <a:t> </a:t>
            </a:r>
            <a:r>
              <a:rPr lang="en-US" dirty="0" err="1" smtClean="0">
                <a:solidFill>
                  <a:schemeClr val="bg1"/>
                </a:solidFill>
              </a:rPr>
              <a:t>hàng</a:t>
            </a:r>
            <a:r>
              <a:rPr lang="en-US" dirty="0" smtClean="0">
                <a:solidFill>
                  <a:schemeClr val="bg1"/>
                </a:solidFill>
              </a:rPr>
              <a:t> </a:t>
            </a:r>
            <a:r>
              <a:rPr lang="en-US" dirty="0" err="1" smtClean="0">
                <a:solidFill>
                  <a:schemeClr val="bg1"/>
                </a:solidFill>
              </a:rPr>
              <a:t>giảm</a:t>
            </a:r>
            <a:r>
              <a:rPr lang="en-US" dirty="0" smtClean="0">
                <a:solidFill>
                  <a:schemeClr val="bg1"/>
                </a:solidFill>
              </a:rPr>
              <a:t> </a:t>
            </a:r>
            <a:r>
              <a:rPr lang="en-US" dirty="0" err="1" smtClean="0">
                <a:solidFill>
                  <a:schemeClr val="bg1"/>
                </a:solidFill>
              </a:rPr>
              <a:t>giá</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khám</a:t>
            </a:r>
            <a:r>
              <a:rPr lang="en-US" dirty="0" smtClean="0">
                <a:solidFill>
                  <a:schemeClr val="bg1"/>
                </a:solidFill>
              </a:rPr>
              <a:t> </a:t>
            </a:r>
            <a:r>
              <a:rPr lang="en-US" dirty="0" err="1" smtClean="0">
                <a:solidFill>
                  <a:schemeClr val="bg1"/>
                </a:solidFill>
              </a:rPr>
              <a:t>chữa</a:t>
            </a:r>
            <a:r>
              <a:rPr lang="en-US" dirty="0" smtClean="0">
                <a:solidFill>
                  <a:schemeClr val="bg1"/>
                </a:solidFill>
              </a:rPr>
              <a:t> </a:t>
            </a:r>
            <a:r>
              <a:rPr lang="en-US" dirty="0" err="1" smtClean="0">
                <a:solidFill>
                  <a:schemeClr val="bg1"/>
                </a:solidFill>
              </a:rPr>
              <a:t>bệnh</a:t>
            </a:r>
            <a:r>
              <a:rPr lang="en-US" dirty="0" smtClean="0">
                <a:solidFill>
                  <a:schemeClr val="bg1"/>
                </a:solidFill>
              </a:rPr>
              <a:t> </a:t>
            </a:r>
            <a:r>
              <a:rPr lang="en-US" dirty="0" err="1" smtClean="0">
                <a:solidFill>
                  <a:schemeClr val="bg1"/>
                </a:solidFill>
              </a:rPr>
              <a:t>giảm</a:t>
            </a:r>
            <a:r>
              <a:rPr lang="en-US" dirty="0" smtClean="0">
                <a:solidFill>
                  <a:schemeClr val="bg1"/>
                </a:solidFill>
              </a:rPr>
              <a:t> </a:t>
            </a:r>
            <a:r>
              <a:rPr lang="en-US" dirty="0" err="1" smtClean="0">
                <a:solidFill>
                  <a:schemeClr val="bg1"/>
                </a:solidFill>
              </a:rPr>
              <a:t>giá</a:t>
            </a:r>
            <a:r>
              <a:rPr lang="en-US" dirty="0" smtClean="0">
                <a:solidFill>
                  <a:schemeClr val="bg1"/>
                </a:solidFill>
              </a:rPr>
              <a:t>, </a:t>
            </a:r>
            <a:r>
              <a:rPr lang="en-US" dirty="0" err="1" smtClean="0">
                <a:solidFill>
                  <a:schemeClr val="bg1"/>
                </a:solidFill>
              </a:rPr>
              <a:t>chiết</a:t>
            </a:r>
            <a:r>
              <a:rPr lang="en-US" dirty="0" smtClean="0">
                <a:solidFill>
                  <a:schemeClr val="bg1"/>
                </a:solidFill>
              </a:rPr>
              <a:t> </a:t>
            </a:r>
            <a:r>
              <a:rPr lang="en-US" dirty="0" err="1" smtClean="0">
                <a:solidFill>
                  <a:schemeClr val="bg1"/>
                </a:solidFill>
              </a:rPr>
              <a:t>khấu</a:t>
            </a:r>
            <a:r>
              <a:rPr lang="en-US" dirty="0" smtClean="0">
                <a:solidFill>
                  <a:schemeClr val="bg1"/>
                </a:solidFill>
              </a:rPr>
              <a:t> du </a:t>
            </a:r>
            <a:r>
              <a:rPr lang="en-US" dirty="0" err="1" smtClean="0">
                <a:solidFill>
                  <a:schemeClr val="bg1"/>
                </a:solidFill>
              </a:rPr>
              <a:t>lịch</a:t>
            </a:r>
            <a:r>
              <a:rPr lang="en-US" dirty="0" smtClean="0">
                <a:solidFill>
                  <a:schemeClr val="bg1"/>
                </a:solidFill>
              </a:rPr>
              <a:t> </a:t>
            </a:r>
            <a:r>
              <a:rPr lang="en-US" dirty="0" err="1" smtClean="0">
                <a:solidFill>
                  <a:schemeClr val="bg1"/>
                </a:solidFill>
              </a:rPr>
              <a:t>tại</a:t>
            </a:r>
            <a:r>
              <a:rPr lang="en-US" dirty="0" smtClean="0">
                <a:solidFill>
                  <a:schemeClr val="bg1"/>
                </a:solidFill>
              </a:rPr>
              <a:t> </a:t>
            </a:r>
            <a:r>
              <a:rPr lang="en-US" dirty="0" err="1" smtClean="0">
                <a:solidFill>
                  <a:schemeClr val="bg1"/>
                </a:solidFill>
              </a:rPr>
              <a:t>Bảo</a:t>
            </a:r>
            <a:r>
              <a:rPr lang="en-US" dirty="0" smtClean="0">
                <a:solidFill>
                  <a:schemeClr val="bg1"/>
                </a:solidFill>
              </a:rPr>
              <a:t> Long </a:t>
            </a:r>
            <a:r>
              <a:rPr lang="en-US" dirty="0" err="1" smtClean="0">
                <a:solidFill>
                  <a:schemeClr val="bg1"/>
                </a:solidFill>
              </a:rPr>
              <a:t>Đường</a:t>
            </a:r>
            <a:r>
              <a:rPr lang="en-US" dirty="0" smtClean="0">
                <a:solidFill>
                  <a:schemeClr val="bg1"/>
                </a:solidFill>
              </a:rPr>
              <a:t> </a:t>
            </a:r>
            <a:r>
              <a:rPr lang="en-US" dirty="0" err="1" smtClean="0">
                <a:solidFill>
                  <a:schemeClr val="bg1"/>
                </a:solidFill>
              </a:rPr>
              <a:t>Kinh</a:t>
            </a:r>
            <a:r>
              <a:rPr lang="en-US" dirty="0" smtClean="0">
                <a:solidFill>
                  <a:schemeClr val="bg1"/>
                </a:solidFill>
              </a:rPr>
              <a:t> </a:t>
            </a:r>
            <a:r>
              <a:rPr lang="en-US" dirty="0" err="1" smtClean="0">
                <a:solidFill>
                  <a:schemeClr val="bg1"/>
                </a:solidFill>
              </a:rPr>
              <a:t>Bắc</a:t>
            </a:r>
            <a:r>
              <a:rPr lang="en-US" dirty="0">
                <a:solidFill>
                  <a:schemeClr val="bg1"/>
                </a:solidFill>
              </a:rPr>
              <a:t> </a:t>
            </a:r>
            <a:r>
              <a:rPr lang="en-US" dirty="0" err="1" smtClean="0">
                <a:solidFill>
                  <a:schemeClr val="bg1"/>
                </a:solidFill>
              </a:rPr>
              <a:t>từ</a:t>
            </a:r>
            <a:r>
              <a:rPr lang="en-US" dirty="0" smtClean="0">
                <a:solidFill>
                  <a:schemeClr val="bg1"/>
                </a:solidFill>
              </a:rPr>
              <a:t> 5% -&gt; 50</a:t>
            </a:r>
            <a:r>
              <a:rPr lang="en-US" dirty="0">
                <a:solidFill>
                  <a:schemeClr val="bg1"/>
                </a:solidFill>
              </a:rPr>
              <a:t>%.(</a:t>
            </a:r>
            <a:r>
              <a:rPr lang="en-US" dirty="0" smtClean="0">
                <a:solidFill>
                  <a:schemeClr val="bg1"/>
                </a:solidFill>
              </a:rPr>
              <a:t>L</a:t>
            </a:r>
            <a:r>
              <a:rPr lang="vi-VN" dirty="0" smtClean="0">
                <a:solidFill>
                  <a:schemeClr val="bg1"/>
                </a:solidFill>
              </a:rPr>
              <a:t>ư</a:t>
            </a:r>
            <a:r>
              <a:rPr lang="en-US" dirty="0">
                <a:solidFill>
                  <a:schemeClr val="bg1"/>
                </a:solidFill>
              </a:rPr>
              <a:t>u </a:t>
            </a:r>
            <a:r>
              <a:rPr lang="en-US" dirty="0" smtClean="0">
                <a:solidFill>
                  <a:schemeClr val="bg1"/>
                </a:solidFill>
              </a:rPr>
              <a:t>ý</a:t>
            </a:r>
            <a:r>
              <a:rPr lang="en-US" dirty="0">
                <a:solidFill>
                  <a:schemeClr val="bg1"/>
                </a:solidFill>
              </a:rPr>
              <a:t>: </a:t>
            </a:r>
            <a:r>
              <a:rPr lang="en-US" dirty="0" err="1" smtClean="0">
                <a:solidFill>
                  <a:schemeClr val="bg1"/>
                </a:solidFill>
              </a:rPr>
              <a:t>tài</a:t>
            </a:r>
            <a:r>
              <a:rPr lang="en-US" dirty="0">
                <a:solidFill>
                  <a:schemeClr val="bg1"/>
                </a:solidFill>
              </a:rPr>
              <a:t> </a:t>
            </a:r>
            <a:r>
              <a:rPr lang="en-US" dirty="0" err="1" smtClean="0">
                <a:solidFill>
                  <a:schemeClr val="bg1"/>
                </a:solidFill>
              </a:rPr>
              <a:t>khoản</a:t>
            </a:r>
            <a:r>
              <a:rPr lang="en-US" dirty="0">
                <a:solidFill>
                  <a:schemeClr val="bg1"/>
                </a:solidFill>
              </a:rPr>
              <a:t> </a:t>
            </a:r>
            <a:r>
              <a:rPr lang="en-US" dirty="0" err="1" smtClean="0">
                <a:solidFill>
                  <a:schemeClr val="bg1"/>
                </a:solidFill>
              </a:rPr>
              <a:t>này</a:t>
            </a:r>
            <a:r>
              <a:rPr lang="en-US" dirty="0">
                <a:solidFill>
                  <a:schemeClr val="bg1"/>
                </a:solidFill>
              </a:rPr>
              <a:t> </a:t>
            </a:r>
            <a:r>
              <a:rPr lang="en-US" dirty="0" err="1" smtClean="0">
                <a:solidFill>
                  <a:schemeClr val="bg1"/>
                </a:solidFill>
              </a:rPr>
              <a:t>không</a:t>
            </a:r>
            <a:r>
              <a:rPr lang="en-US" dirty="0" smtClean="0">
                <a:solidFill>
                  <a:schemeClr val="bg1"/>
                </a:solidFill>
              </a:rPr>
              <a:t> </a:t>
            </a:r>
            <a:r>
              <a:rPr lang="vi-VN" dirty="0" smtClean="0">
                <a:solidFill>
                  <a:schemeClr val="bg1"/>
                </a:solidFill>
              </a:rPr>
              <a:t>được</a:t>
            </a:r>
            <a:r>
              <a:rPr lang="en-US" dirty="0">
                <a:solidFill>
                  <a:schemeClr val="bg1"/>
                </a:solidFill>
              </a:rPr>
              <a:t> </a:t>
            </a:r>
            <a:r>
              <a:rPr lang="en-US" dirty="0" err="1" smtClean="0">
                <a:solidFill>
                  <a:schemeClr val="bg1"/>
                </a:solidFill>
              </a:rPr>
              <a:t>chuyển</a:t>
            </a:r>
            <a:r>
              <a:rPr lang="en-US" dirty="0">
                <a:solidFill>
                  <a:schemeClr val="bg1"/>
                </a:solidFill>
              </a:rPr>
              <a:t> </a:t>
            </a:r>
            <a:r>
              <a:rPr lang="en-US" dirty="0" err="1" smtClean="0">
                <a:solidFill>
                  <a:schemeClr val="bg1"/>
                </a:solidFill>
              </a:rPr>
              <a:t>thành</a:t>
            </a:r>
            <a:r>
              <a:rPr lang="en-US" dirty="0">
                <a:solidFill>
                  <a:schemeClr val="bg1"/>
                </a:solidFill>
              </a:rPr>
              <a:t> </a:t>
            </a:r>
            <a:r>
              <a:rPr lang="en-US" dirty="0" err="1" smtClean="0">
                <a:solidFill>
                  <a:schemeClr val="bg1"/>
                </a:solidFill>
              </a:rPr>
              <a:t>tiền</a:t>
            </a:r>
            <a:r>
              <a:rPr lang="en-US" dirty="0">
                <a:solidFill>
                  <a:schemeClr val="bg1"/>
                </a:solidFill>
              </a:rPr>
              <a:t> </a:t>
            </a:r>
            <a:r>
              <a:rPr lang="en-US" dirty="0" err="1">
                <a:solidFill>
                  <a:schemeClr val="bg1"/>
                </a:solidFill>
              </a:rPr>
              <a:t>mặt</a:t>
            </a:r>
            <a:r>
              <a:rPr lang="en-US" dirty="0">
                <a:solidFill>
                  <a:schemeClr val="bg1"/>
                </a:solidFill>
              </a:rPr>
              <a:t>)</a:t>
            </a:r>
            <a:endParaRPr lang="en-US" dirty="0" smtClean="0">
              <a:solidFill>
                <a:schemeClr val="bg1"/>
              </a:solidFill>
            </a:endParaRPr>
          </a:p>
          <a:p>
            <a:pPr lvl="1">
              <a:buFont typeface="Arial" pitchFamily="34" charset="0"/>
              <a:buChar char="•"/>
            </a:pPr>
            <a:r>
              <a:rPr lang="en-US" dirty="0" err="1" smtClean="0">
                <a:solidFill>
                  <a:schemeClr val="bg1"/>
                </a:solidFill>
              </a:rPr>
              <a:t>Một</a:t>
            </a:r>
            <a:r>
              <a:rPr lang="en-US" dirty="0" smtClean="0">
                <a:solidFill>
                  <a:schemeClr val="bg1"/>
                </a:solidFill>
              </a:rPr>
              <a:t> </a:t>
            </a:r>
            <a:r>
              <a:rPr lang="en-US" dirty="0" err="1" smtClean="0">
                <a:solidFill>
                  <a:schemeClr val="bg1"/>
                </a:solidFill>
              </a:rPr>
              <a:t>gian</a:t>
            </a:r>
            <a:r>
              <a:rPr lang="en-US" dirty="0" smtClean="0">
                <a:solidFill>
                  <a:schemeClr val="bg1"/>
                </a:solidFill>
              </a:rPr>
              <a:t> </a:t>
            </a:r>
            <a:r>
              <a:rPr lang="en-US" dirty="0" err="1" smtClean="0">
                <a:solidFill>
                  <a:schemeClr val="bg1"/>
                </a:solidFill>
              </a:rPr>
              <a:t>hàng</a:t>
            </a:r>
            <a:r>
              <a:rPr lang="en-US" dirty="0" smtClean="0">
                <a:solidFill>
                  <a:schemeClr val="bg1"/>
                </a:solidFill>
              </a:rPr>
              <a:t> </a:t>
            </a:r>
            <a:r>
              <a:rPr lang="en-US" dirty="0" err="1" smtClean="0">
                <a:solidFill>
                  <a:schemeClr val="bg1"/>
                </a:solidFill>
              </a:rPr>
              <a:t>trực</a:t>
            </a:r>
            <a:r>
              <a:rPr lang="en-US" dirty="0" smtClean="0">
                <a:solidFill>
                  <a:schemeClr val="bg1"/>
                </a:solidFill>
              </a:rPr>
              <a:t> </a:t>
            </a:r>
            <a:r>
              <a:rPr lang="en-US" dirty="0" err="1" smtClean="0">
                <a:solidFill>
                  <a:schemeClr val="bg1"/>
                </a:solidFill>
              </a:rPr>
              <a:t>tuyến</a:t>
            </a:r>
            <a:r>
              <a:rPr lang="en-US" dirty="0" smtClean="0">
                <a:solidFill>
                  <a:schemeClr val="bg1"/>
                </a:solidFill>
              </a:rPr>
              <a:t>.</a:t>
            </a:r>
          </a:p>
          <a:p>
            <a:pPr lvl="1">
              <a:buFont typeface="Arial" pitchFamily="34" charset="0"/>
              <a:buChar char="•"/>
            </a:pPr>
            <a:r>
              <a:rPr lang="en-US" dirty="0" err="1" smtClean="0">
                <a:solidFill>
                  <a:schemeClr val="bg1"/>
                </a:solidFill>
              </a:rPr>
              <a:t>Một</a:t>
            </a:r>
            <a:r>
              <a:rPr lang="en-US" dirty="0" smtClean="0">
                <a:solidFill>
                  <a:schemeClr val="bg1"/>
                </a:solidFill>
              </a:rPr>
              <a:t> </a:t>
            </a:r>
            <a:r>
              <a:rPr lang="en-US" dirty="0" err="1" smtClean="0">
                <a:solidFill>
                  <a:schemeClr val="bg1"/>
                </a:solidFill>
              </a:rPr>
              <a:t>phần</a:t>
            </a:r>
            <a:r>
              <a:rPr lang="en-US" dirty="0" smtClean="0">
                <a:solidFill>
                  <a:schemeClr val="bg1"/>
                </a:solidFill>
              </a:rPr>
              <a:t> </a:t>
            </a:r>
            <a:r>
              <a:rPr lang="en-US" dirty="0" err="1" smtClean="0">
                <a:solidFill>
                  <a:schemeClr val="bg1"/>
                </a:solidFill>
              </a:rPr>
              <a:t>quà</a:t>
            </a:r>
            <a:r>
              <a:rPr lang="en-US" dirty="0" smtClean="0">
                <a:solidFill>
                  <a:schemeClr val="bg1"/>
                </a:solidFill>
              </a:rPr>
              <a:t> </a:t>
            </a:r>
            <a:r>
              <a:rPr lang="en-US" dirty="0" err="1" smtClean="0">
                <a:solidFill>
                  <a:schemeClr val="bg1"/>
                </a:solidFill>
              </a:rPr>
              <a:t>tặng</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Bảo</a:t>
            </a:r>
            <a:r>
              <a:rPr lang="en-US" dirty="0" smtClean="0">
                <a:solidFill>
                  <a:schemeClr val="bg1"/>
                </a:solidFill>
              </a:rPr>
              <a:t> Long </a:t>
            </a:r>
            <a:r>
              <a:rPr lang="en-US" dirty="0" err="1" smtClean="0">
                <a:solidFill>
                  <a:schemeClr val="bg1"/>
                </a:solidFill>
              </a:rPr>
              <a:t>Đường</a:t>
            </a:r>
            <a:r>
              <a:rPr lang="en-US" dirty="0" smtClean="0">
                <a:solidFill>
                  <a:schemeClr val="bg1"/>
                </a:solidFill>
              </a:rPr>
              <a:t> </a:t>
            </a:r>
            <a:r>
              <a:rPr lang="en-US" dirty="0" err="1" smtClean="0">
                <a:solidFill>
                  <a:schemeClr val="bg1"/>
                </a:solidFill>
              </a:rPr>
              <a:t>Kinh</a:t>
            </a:r>
            <a:r>
              <a:rPr lang="en-US" dirty="0" smtClean="0">
                <a:solidFill>
                  <a:schemeClr val="bg1"/>
                </a:solidFill>
              </a:rPr>
              <a:t> </a:t>
            </a:r>
            <a:r>
              <a:rPr lang="en-US" dirty="0" err="1" smtClean="0">
                <a:solidFill>
                  <a:schemeClr val="bg1"/>
                </a:solidFill>
              </a:rPr>
              <a:t>Bắc</a:t>
            </a:r>
            <a:r>
              <a:rPr lang="en-US" dirty="0" smtClean="0">
                <a:solidFill>
                  <a:schemeClr val="bg1"/>
                </a:solidFill>
              </a:rPr>
              <a:t>.</a:t>
            </a:r>
          </a:p>
          <a:p>
            <a:pPr lvl="1">
              <a:buFont typeface="Arial" pitchFamily="34" charset="0"/>
              <a:buChar char="•"/>
            </a:pPr>
            <a:r>
              <a:rPr lang="en-US" dirty="0" err="1" smtClean="0">
                <a:solidFill>
                  <a:schemeClr val="bg1"/>
                </a:solidFill>
              </a:rPr>
              <a:t>Quyền</a:t>
            </a:r>
            <a:r>
              <a:rPr lang="en-US" dirty="0" smtClean="0">
                <a:solidFill>
                  <a:schemeClr val="bg1"/>
                </a:solidFill>
              </a:rPr>
              <a:t> </a:t>
            </a:r>
            <a:r>
              <a:rPr lang="en-US" dirty="0" err="1" smtClean="0">
                <a:solidFill>
                  <a:schemeClr val="bg1"/>
                </a:solidFill>
              </a:rPr>
              <a:t>kinh</a:t>
            </a:r>
            <a:r>
              <a:rPr lang="en-US" dirty="0" smtClean="0">
                <a:solidFill>
                  <a:schemeClr val="bg1"/>
                </a:solidFill>
              </a:rPr>
              <a:t> </a:t>
            </a:r>
            <a:r>
              <a:rPr lang="en-US" dirty="0" err="1" smtClean="0">
                <a:solidFill>
                  <a:schemeClr val="bg1"/>
                </a:solidFill>
              </a:rPr>
              <a:t>doanh</a:t>
            </a:r>
            <a:r>
              <a:rPr lang="en-US" dirty="0" smtClean="0">
                <a:solidFill>
                  <a:schemeClr val="bg1"/>
                </a:solidFill>
              </a:rPr>
              <a:t> </a:t>
            </a:r>
            <a:r>
              <a:rPr lang="en-US" dirty="0" err="1" smtClean="0">
                <a:solidFill>
                  <a:schemeClr val="bg1"/>
                </a:solidFill>
              </a:rPr>
              <a:t>đại</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chia</a:t>
            </a:r>
            <a:r>
              <a:rPr lang="en-US" dirty="0" smtClean="0">
                <a:solidFill>
                  <a:schemeClr val="bg1"/>
                </a:solidFill>
              </a:rPr>
              <a:t> </a:t>
            </a:r>
            <a:r>
              <a:rPr lang="en-US" dirty="0" err="1" smtClean="0">
                <a:solidFill>
                  <a:schemeClr val="bg1"/>
                </a:solidFill>
              </a:rPr>
              <a:t>lãi</a:t>
            </a:r>
            <a:r>
              <a:rPr lang="en-US" dirty="0" smtClean="0">
                <a:solidFill>
                  <a:schemeClr val="bg1"/>
                </a:solidFill>
              </a:rPr>
              <a:t> </a:t>
            </a:r>
            <a:r>
              <a:rPr lang="en-US" dirty="0" err="1" smtClean="0">
                <a:solidFill>
                  <a:schemeClr val="bg1"/>
                </a:solidFill>
              </a:rPr>
              <a:t>cùng</a:t>
            </a:r>
            <a:r>
              <a:rPr lang="en-US" dirty="0" smtClean="0">
                <a:solidFill>
                  <a:schemeClr val="bg1"/>
                </a:solidFill>
              </a:rPr>
              <a:t> </a:t>
            </a:r>
            <a:r>
              <a:rPr lang="en-US" dirty="0" err="1" smtClean="0">
                <a:solidFill>
                  <a:schemeClr val="bg1"/>
                </a:solidFill>
              </a:rPr>
              <a:t>công</a:t>
            </a:r>
            <a:r>
              <a:rPr lang="en-US" dirty="0" smtClean="0">
                <a:solidFill>
                  <a:schemeClr val="bg1"/>
                </a:solidFill>
              </a:rPr>
              <a:t> </a:t>
            </a:r>
            <a:r>
              <a:rPr lang="en-US" dirty="0" err="1" smtClean="0">
                <a:solidFill>
                  <a:schemeClr val="bg1"/>
                </a:solidFill>
              </a:rPr>
              <a:t>ty</a:t>
            </a:r>
            <a:endParaRPr lang="en-US" dirty="0">
              <a:solidFill>
                <a:schemeClr val="bg1"/>
              </a:solidFill>
            </a:endParaRPr>
          </a:p>
        </p:txBody>
      </p:sp>
      <p:pic>
        <p:nvPicPr>
          <p:cNvPr id="4" name="Picture 3" descr="bảolong.jpg"/>
          <p:cNvPicPr>
            <a:picLocks noChangeAspect="1"/>
          </p:cNvPicPr>
          <p:nvPr/>
        </p:nvPicPr>
        <p:blipFill>
          <a:blip r:embed="rId2"/>
          <a:stretch>
            <a:fillRect/>
          </a:stretch>
        </p:blipFill>
        <p:spPr>
          <a:xfrm>
            <a:off x="0" y="0"/>
            <a:ext cx="1590675" cy="16668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674" y="274638"/>
            <a:ext cx="7096125" cy="1143000"/>
          </a:xfrm>
        </p:spPr>
        <p:txBody>
          <a:bodyPr>
            <a:normAutofit/>
          </a:bodyPr>
          <a:lstStyle/>
          <a:p>
            <a:r>
              <a:rPr lang="en-US" sz="3700" dirty="0" smtClean="0">
                <a:solidFill>
                  <a:schemeClr val="bg1"/>
                </a:solidFill>
              </a:rPr>
              <a:t>CHÍNH SÁCH TRẢ THƯỞNG ĐẠI LÝ</a:t>
            </a:r>
            <a:endParaRPr lang="en-US" sz="3700" dirty="0">
              <a:solidFill>
                <a:schemeClr val="bg1"/>
              </a:solidFill>
            </a:endParaRPr>
          </a:p>
        </p:txBody>
      </p:sp>
      <p:sp>
        <p:nvSpPr>
          <p:cNvPr id="3" name="Content Placeholder 2"/>
          <p:cNvSpPr>
            <a:spLocks noGrp="1"/>
          </p:cNvSpPr>
          <p:nvPr>
            <p:ph idx="1"/>
          </p:nvPr>
        </p:nvSpPr>
        <p:spPr>
          <a:xfrm>
            <a:off x="457200" y="1748790"/>
            <a:ext cx="8229600" cy="4525963"/>
          </a:xfrm>
        </p:spPr>
        <p:txBody>
          <a:bodyPr>
            <a:normAutofit lnSpcReduction="10000"/>
          </a:bodyPr>
          <a:lstStyle/>
          <a:p>
            <a:pPr algn="just"/>
            <a:r>
              <a:rPr lang="en-US" dirty="0" err="1" smtClean="0">
                <a:solidFill>
                  <a:schemeClr val="bg1"/>
                </a:solidFill>
              </a:rPr>
              <a:t>Để</a:t>
            </a:r>
            <a:r>
              <a:rPr lang="en-US" dirty="0" smtClean="0">
                <a:solidFill>
                  <a:schemeClr val="bg1"/>
                </a:solidFill>
              </a:rPr>
              <a:t> </a:t>
            </a:r>
            <a:r>
              <a:rPr lang="en-US" dirty="0" err="1" smtClean="0">
                <a:solidFill>
                  <a:schemeClr val="bg1"/>
                </a:solidFill>
              </a:rPr>
              <a:t>tiện</a:t>
            </a:r>
            <a:r>
              <a:rPr lang="en-US" dirty="0" smtClean="0">
                <a:solidFill>
                  <a:schemeClr val="bg1"/>
                </a:solidFill>
              </a:rPr>
              <a:t> </a:t>
            </a:r>
            <a:r>
              <a:rPr lang="en-US" dirty="0" err="1" smtClean="0">
                <a:solidFill>
                  <a:schemeClr val="bg1"/>
                </a:solidFill>
              </a:rPr>
              <a:t>trong</a:t>
            </a:r>
            <a:r>
              <a:rPr lang="en-US" dirty="0" smtClean="0">
                <a:solidFill>
                  <a:schemeClr val="bg1"/>
                </a:solidFill>
              </a:rPr>
              <a:t> </a:t>
            </a:r>
            <a:r>
              <a:rPr lang="en-US" dirty="0" err="1" smtClean="0">
                <a:solidFill>
                  <a:schemeClr val="bg1"/>
                </a:solidFill>
              </a:rPr>
              <a:t>việc</a:t>
            </a:r>
            <a:r>
              <a:rPr lang="en-US" dirty="0" smtClean="0">
                <a:solidFill>
                  <a:schemeClr val="bg1"/>
                </a:solidFill>
              </a:rPr>
              <a:t> </a:t>
            </a:r>
            <a:r>
              <a:rPr lang="en-US" dirty="0" err="1" smtClean="0">
                <a:solidFill>
                  <a:schemeClr val="bg1"/>
                </a:solidFill>
              </a:rPr>
              <a:t>giao</a:t>
            </a:r>
            <a:r>
              <a:rPr lang="en-US" dirty="0" smtClean="0">
                <a:solidFill>
                  <a:schemeClr val="bg1"/>
                </a:solidFill>
              </a:rPr>
              <a:t> </a:t>
            </a:r>
            <a:r>
              <a:rPr lang="en-US" dirty="0" err="1" smtClean="0">
                <a:solidFill>
                  <a:schemeClr val="bg1"/>
                </a:solidFill>
              </a:rPr>
              <a:t>dịch</a:t>
            </a:r>
            <a:r>
              <a:rPr lang="en-US" dirty="0" smtClean="0">
                <a:solidFill>
                  <a:schemeClr val="bg1"/>
                </a:solidFill>
              </a:rPr>
              <a:t> – </a:t>
            </a:r>
            <a:r>
              <a:rPr lang="en-US" dirty="0" err="1" smtClean="0">
                <a:solidFill>
                  <a:schemeClr val="bg1"/>
                </a:solidFill>
              </a:rPr>
              <a:t>Bảo</a:t>
            </a:r>
            <a:r>
              <a:rPr lang="en-US" dirty="0" smtClean="0">
                <a:solidFill>
                  <a:schemeClr val="bg1"/>
                </a:solidFill>
              </a:rPr>
              <a:t> Long </a:t>
            </a:r>
            <a:r>
              <a:rPr lang="en-US" dirty="0" err="1" smtClean="0">
                <a:solidFill>
                  <a:schemeClr val="bg1"/>
                </a:solidFill>
              </a:rPr>
              <a:t>Đường</a:t>
            </a:r>
            <a:r>
              <a:rPr lang="en-US" dirty="0" smtClean="0">
                <a:solidFill>
                  <a:schemeClr val="bg1"/>
                </a:solidFill>
              </a:rPr>
              <a:t> </a:t>
            </a:r>
            <a:r>
              <a:rPr lang="en-US" dirty="0" err="1" smtClean="0">
                <a:solidFill>
                  <a:schemeClr val="bg1"/>
                </a:solidFill>
              </a:rPr>
              <a:t>Kinh</a:t>
            </a:r>
            <a:r>
              <a:rPr lang="en-US" dirty="0" smtClean="0">
                <a:solidFill>
                  <a:schemeClr val="bg1"/>
                </a:solidFill>
              </a:rPr>
              <a:t> </a:t>
            </a:r>
            <a:r>
              <a:rPr lang="en-US" dirty="0" err="1" smtClean="0">
                <a:solidFill>
                  <a:schemeClr val="bg1"/>
                </a:solidFill>
              </a:rPr>
              <a:t>Bắc</a:t>
            </a:r>
            <a:r>
              <a:rPr lang="en-US" dirty="0">
                <a:solidFill>
                  <a:schemeClr val="bg1"/>
                </a:solidFill>
              </a:rPr>
              <a:t> </a:t>
            </a:r>
            <a:r>
              <a:rPr lang="en-US" dirty="0" err="1" smtClean="0">
                <a:solidFill>
                  <a:schemeClr val="bg1"/>
                </a:solidFill>
              </a:rPr>
              <a:t>quy</a:t>
            </a:r>
            <a:r>
              <a:rPr lang="en-US" dirty="0" smtClean="0">
                <a:solidFill>
                  <a:schemeClr val="bg1"/>
                </a:solidFill>
              </a:rPr>
              <a:t> </a:t>
            </a:r>
            <a:r>
              <a:rPr lang="en-US" dirty="0" err="1" smtClean="0">
                <a:solidFill>
                  <a:schemeClr val="bg1"/>
                </a:solidFill>
              </a:rPr>
              <a:t>đổi</a:t>
            </a:r>
            <a:r>
              <a:rPr lang="en-US" dirty="0">
                <a:solidFill>
                  <a:schemeClr val="bg1"/>
                </a:solidFill>
              </a:rPr>
              <a:t> </a:t>
            </a:r>
            <a:r>
              <a:rPr lang="en-US" dirty="0" err="1" smtClean="0">
                <a:solidFill>
                  <a:schemeClr val="bg1"/>
                </a:solidFill>
              </a:rPr>
              <a:t>thành</a:t>
            </a:r>
            <a:r>
              <a:rPr lang="en-US" dirty="0" smtClean="0">
                <a:solidFill>
                  <a:schemeClr val="bg1"/>
                </a:solidFill>
              </a:rPr>
              <a:t> </a:t>
            </a:r>
            <a:r>
              <a:rPr lang="en-US" dirty="0" err="1" smtClean="0">
                <a:solidFill>
                  <a:schemeClr val="bg1"/>
                </a:solidFill>
              </a:rPr>
              <a:t>điểm</a:t>
            </a:r>
            <a:r>
              <a:rPr lang="en-US" dirty="0" smtClean="0">
                <a:solidFill>
                  <a:schemeClr val="bg1"/>
                </a:solidFill>
              </a:rPr>
              <a:t> </a:t>
            </a:r>
            <a:r>
              <a:rPr lang="en-US" dirty="0" err="1" smtClean="0">
                <a:solidFill>
                  <a:schemeClr val="bg1"/>
                </a:solidFill>
              </a:rPr>
              <a:t>điện</a:t>
            </a:r>
            <a:r>
              <a:rPr lang="en-US" dirty="0" smtClean="0">
                <a:solidFill>
                  <a:schemeClr val="bg1"/>
                </a:solidFill>
              </a:rPr>
              <a:t> </a:t>
            </a:r>
            <a:r>
              <a:rPr lang="en-US" dirty="0" err="1" smtClean="0">
                <a:solidFill>
                  <a:schemeClr val="bg1"/>
                </a:solidFill>
              </a:rPr>
              <a:t>tử</a:t>
            </a:r>
            <a:r>
              <a:rPr lang="en-US" dirty="0" smtClean="0">
                <a:solidFill>
                  <a:schemeClr val="bg1"/>
                </a:solidFill>
              </a:rPr>
              <a:t> :</a:t>
            </a:r>
          </a:p>
          <a:p>
            <a:pPr algn="ctr">
              <a:buNone/>
            </a:pPr>
            <a:r>
              <a:rPr lang="en-US" dirty="0" smtClean="0">
                <a:solidFill>
                  <a:schemeClr val="bg1"/>
                </a:solidFill>
              </a:rPr>
              <a:t> 100.000vnđ = 1 </a:t>
            </a:r>
            <a:r>
              <a:rPr lang="en-US" dirty="0" err="1" smtClean="0">
                <a:solidFill>
                  <a:schemeClr val="bg1"/>
                </a:solidFill>
              </a:rPr>
              <a:t>điểm</a:t>
            </a:r>
            <a:endParaRPr lang="en-US" dirty="0" smtClean="0">
              <a:solidFill>
                <a:schemeClr val="bg1"/>
              </a:solidFill>
            </a:endParaRPr>
          </a:p>
          <a:p>
            <a:pPr algn="ctr">
              <a:buNone/>
            </a:pPr>
            <a:r>
              <a:rPr lang="en-US" dirty="0" smtClean="0">
                <a:solidFill>
                  <a:schemeClr val="bg1"/>
                </a:solidFill>
              </a:rPr>
              <a:t>1.800.000vnđ = 18 </a:t>
            </a:r>
            <a:r>
              <a:rPr lang="en-US" dirty="0" err="1" smtClean="0">
                <a:solidFill>
                  <a:schemeClr val="bg1"/>
                </a:solidFill>
              </a:rPr>
              <a:t>điểm</a:t>
            </a:r>
            <a:endParaRPr lang="en-US" dirty="0" smtClean="0">
              <a:solidFill>
                <a:schemeClr val="bg1"/>
              </a:solidFill>
            </a:endParaRPr>
          </a:p>
          <a:p>
            <a:pPr algn="just">
              <a:buNone/>
            </a:pPr>
            <a:r>
              <a:rPr lang="en-US" dirty="0" err="1" smtClean="0">
                <a:solidFill>
                  <a:schemeClr val="bg1"/>
                </a:solidFill>
              </a:rPr>
              <a:t>Khi</a:t>
            </a:r>
            <a:r>
              <a:rPr lang="en-US" dirty="0">
                <a:solidFill>
                  <a:schemeClr val="bg1"/>
                </a:solidFill>
              </a:rPr>
              <a:t> </a:t>
            </a:r>
            <a:r>
              <a:rPr lang="en-US" dirty="0" err="1" smtClean="0">
                <a:solidFill>
                  <a:schemeClr val="bg1"/>
                </a:solidFill>
              </a:rPr>
              <a:t>bạn</a:t>
            </a:r>
            <a:r>
              <a:rPr lang="en-US" dirty="0">
                <a:solidFill>
                  <a:schemeClr val="bg1"/>
                </a:solidFill>
              </a:rPr>
              <a:t> </a:t>
            </a:r>
            <a:r>
              <a:rPr lang="en-US" dirty="0" err="1" smtClean="0">
                <a:solidFill>
                  <a:schemeClr val="bg1"/>
                </a:solidFill>
              </a:rPr>
              <a:t>là</a:t>
            </a:r>
            <a:r>
              <a:rPr lang="en-US" dirty="0" smtClean="0">
                <a:solidFill>
                  <a:schemeClr val="bg1"/>
                </a:solidFill>
              </a:rPr>
              <a:t> </a:t>
            </a:r>
            <a:r>
              <a:rPr lang="vi-VN" dirty="0" smtClean="0">
                <a:solidFill>
                  <a:schemeClr val="bg1"/>
                </a:solidFill>
              </a:rPr>
              <a:t>đại</a:t>
            </a:r>
            <a:r>
              <a:rPr lang="en-US" dirty="0">
                <a:solidFill>
                  <a:schemeClr val="bg1"/>
                </a:solidFill>
              </a:rPr>
              <a:t> </a:t>
            </a:r>
            <a:r>
              <a:rPr lang="en-US" dirty="0" err="1" smtClean="0">
                <a:solidFill>
                  <a:schemeClr val="bg1"/>
                </a:solidFill>
              </a:rPr>
              <a:t>lý</a:t>
            </a:r>
            <a:r>
              <a:rPr lang="en-US" dirty="0">
                <a:solidFill>
                  <a:schemeClr val="bg1"/>
                </a:solidFill>
              </a:rPr>
              <a:t> </a:t>
            </a:r>
            <a:r>
              <a:rPr lang="en-US" dirty="0" err="1" smtClean="0">
                <a:solidFill>
                  <a:schemeClr val="bg1"/>
                </a:solidFill>
              </a:rPr>
              <a:t>bạn</a:t>
            </a:r>
            <a:r>
              <a:rPr lang="en-US" dirty="0">
                <a:solidFill>
                  <a:schemeClr val="bg1"/>
                </a:solidFill>
              </a:rPr>
              <a:t> </a:t>
            </a:r>
            <a:r>
              <a:rPr lang="en-US" dirty="0" err="1" smtClean="0">
                <a:solidFill>
                  <a:schemeClr val="bg1"/>
                </a:solidFill>
              </a:rPr>
              <a:t>giới</a:t>
            </a:r>
            <a:r>
              <a:rPr lang="en-US" dirty="0">
                <a:solidFill>
                  <a:schemeClr val="bg1"/>
                </a:solidFill>
              </a:rPr>
              <a:t> </a:t>
            </a:r>
            <a:r>
              <a:rPr lang="en-US" dirty="0" err="1" smtClean="0">
                <a:solidFill>
                  <a:schemeClr val="bg1"/>
                </a:solidFill>
              </a:rPr>
              <a:t>thiệu</a:t>
            </a:r>
            <a:r>
              <a:rPr lang="en-US" dirty="0" smtClean="0">
                <a:solidFill>
                  <a:schemeClr val="bg1"/>
                </a:solidFill>
              </a:rPr>
              <a:t> </a:t>
            </a:r>
            <a:r>
              <a:rPr lang="en-US" dirty="0" err="1" smtClean="0">
                <a:solidFill>
                  <a:schemeClr val="bg1"/>
                </a:solidFill>
              </a:rPr>
              <a:t>ra</a:t>
            </a:r>
            <a:r>
              <a:rPr lang="en-US" dirty="0">
                <a:solidFill>
                  <a:schemeClr val="bg1"/>
                </a:solidFill>
              </a:rPr>
              <a:t> </a:t>
            </a:r>
            <a:r>
              <a:rPr lang="en-US" dirty="0" err="1" smtClean="0">
                <a:solidFill>
                  <a:schemeClr val="bg1"/>
                </a:solidFill>
              </a:rPr>
              <a:t>một</a:t>
            </a:r>
            <a:r>
              <a:rPr lang="en-US" dirty="0" smtClean="0">
                <a:solidFill>
                  <a:schemeClr val="bg1"/>
                </a:solidFill>
              </a:rPr>
              <a:t> </a:t>
            </a:r>
            <a:r>
              <a:rPr lang="vi-VN" dirty="0" smtClean="0">
                <a:solidFill>
                  <a:schemeClr val="bg1"/>
                </a:solidFill>
              </a:rPr>
              <a:t>đại</a:t>
            </a:r>
            <a:r>
              <a:rPr lang="en-US" dirty="0">
                <a:solidFill>
                  <a:schemeClr val="bg1"/>
                </a:solidFill>
              </a:rPr>
              <a:t> </a:t>
            </a:r>
            <a:r>
              <a:rPr lang="en-US" dirty="0" err="1" smtClean="0">
                <a:solidFill>
                  <a:schemeClr val="bg1"/>
                </a:solidFill>
              </a:rPr>
              <a:t>lý</a:t>
            </a:r>
            <a:r>
              <a:rPr lang="en-US" dirty="0">
                <a:solidFill>
                  <a:schemeClr val="bg1"/>
                </a:solidFill>
              </a:rPr>
              <a:t> </a:t>
            </a:r>
            <a:r>
              <a:rPr lang="en-US" dirty="0" err="1" smtClean="0">
                <a:solidFill>
                  <a:schemeClr val="bg1"/>
                </a:solidFill>
              </a:rPr>
              <a:t>khác</a:t>
            </a:r>
            <a:r>
              <a:rPr lang="en-US" dirty="0" smtClean="0">
                <a:solidFill>
                  <a:schemeClr val="bg1"/>
                </a:solidFill>
              </a:rPr>
              <a:t> </a:t>
            </a:r>
            <a:r>
              <a:rPr lang="en-US" dirty="0" err="1" smtClean="0">
                <a:solidFill>
                  <a:schemeClr val="bg1"/>
                </a:solidFill>
              </a:rPr>
              <a:t>mua</a:t>
            </a:r>
            <a:r>
              <a:rPr lang="en-US" dirty="0">
                <a:solidFill>
                  <a:schemeClr val="bg1"/>
                </a:solidFill>
              </a:rPr>
              <a:t> </a:t>
            </a:r>
            <a:r>
              <a:rPr lang="en-US" dirty="0" err="1" smtClean="0">
                <a:solidFill>
                  <a:schemeClr val="bg1"/>
                </a:solidFill>
              </a:rPr>
              <a:t>hàng</a:t>
            </a:r>
            <a:r>
              <a:rPr lang="en-US" dirty="0">
                <a:solidFill>
                  <a:schemeClr val="bg1"/>
                </a:solidFill>
              </a:rPr>
              <a:t> , </a:t>
            </a:r>
            <a:r>
              <a:rPr lang="en-US" dirty="0" err="1" smtClean="0">
                <a:solidFill>
                  <a:schemeClr val="bg1"/>
                </a:solidFill>
              </a:rPr>
              <a:t>khám</a:t>
            </a:r>
            <a:r>
              <a:rPr lang="en-US" dirty="0">
                <a:solidFill>
                  <a:schemeClr val="bg1"/>
                </a:solidFill>
              </a:rPr>
              <a:t> </a:t>
            </a:r>
            <a:r>
              <a:rPr lang="en-US" dirty="0" err="1" smtClean="0">
                <a:solidFill>
                  <a:schemeClr val="bg1"/>
                </a:solidFill>
              </a:rPr>
              <a:t>bệnh</a:t>
            </a:r>
            <a:r>
              <a:rPr lang="en-US" dirty="0" smtClean="0">
                <a:solidFill>
                  <a:schemeClr val="bg1"/>
                </a:solidFill>
              </a:rPr>
              <a:t> </a:t>
            </a:r>
            <a:r>
              <a:rPr lang="en-US" dirty="0" err="1" smtClean="0">
                <a:solidFill>
                  <a:schemeClr val="bg1"/>
                </a:solidFill>
              </a:rPr>
              <a:t>giảm</a:t>
            </a:r>
            <a:r>
              <a:rPr lang="en-US" dirty="0">
                <a:solidFill>
                  <a:schemeClr val="bg1"/>
                </a:solidFill>
              </a:rPr>
              <a:t> </a:t>
            </a:r>
            <a:r>
              <a:rPr lang="en-US" dirty="0" err="1" smtClean="0">
                <a:solidFill>
                  <a:schemeClr val="bg1"/>
                </a:solidFill>
              </a:rPr>
              <a:t>giá</a:t>
            </a:r>
            <a:r>
              <a:rPr lang="en-US" dirty="0">
                <a:solidFill>
                  <a:schemeClr val="bg1"/>
                </a:solidFill>
              </a:rPr>
              <a:t> </a:t>
            </a:r>
            <a:r>
              <a:rPr lang="en-US" dirty="0" err="1" smtClean="0">
                <a:solidFill>
                  <a:schemeClr val="bg1"/>
                </a:solidFill>
              </a:rPr>
              <a:t>tại</a:t>
            </a:r>
            <a:r>
              <a:rPr lang="en-US" dirty="0">
                <a:solidFill>
                  <a:schemeClr val="bg1"/>
                </a:solidFill>
              </a:rPr>
              <a:t> </a:t>
            </a:r>
            <a:r>
              <a:rPr lang="en-US" dirty="0" err="1" smtClean="0">
                <a:solidFill>
                  <a:schemeClr val="bg1"/>
                </a:solidFill>
              </a:rPr>
              <a:t>công</a:t>
            </a:r>
            <a:r>
              <a:rPr lang="en-US" dirty="0" smtClean="0">
                <a:solidFill>
                  <a:schemeClr val="bg1"/>
                </a:solidFill>
              </a:rPr>
              <a:t> </a:t>
            </a:r>
            <a:r>
              <a:rPr lang="en-US" dirty="0" err="1" smtClean="0">
                <a:solidFill>
                  <a:schemeClr val="bg1"/>
                </a:solidFill>
              </a:rPr>
              <a:t>ty</a:t>
            </a:r>
            <a:r>
              <a:rPr lang="en-US" dirty="0">
                <a:solidFill>
                  <a:schemeClr val="bg1"/>
                </a:solidFill>
              </a:rPr>
              <a:t> </a:t>
            </a:r>
            <a:r>
              <a:rPr lang="en-US" dirty="0" err="1" smtClean="0">
                <a:solidFill>
                  <a:schemeClr val="bg1"/>
                </a:solidFill>
              </a:rPr>
              <a:t>thì</a:t>
            </a:r>
            <a:r>
              <a:rPr lang="en-US" dirty="0">
                <a:solidFill>
                  <a:schemeClr val="bg1"/>
                </a:solidFill>
              </a:rPr>
              <a:t> </a:t>
            </a:r>
            <a:r>
              <a:rPr lang="en-US" dirty="0" err="1" smtClean="0">
                <a:solidFill>
                  <a:schemeClr val="bg1"/>
                </a:solidFill>
              </a:rPr>
              <a:t>bạn</a:t>
            </a:r>
            <a:r>
              <a:rPr lang="en-US" dirty="0">
                <a:solidFill>
                  <a:schemeClr val="bg1"/>
                </a:solidFill>
              </a:rPr>
              <a:t> </a:t>
            </a:r>
            <a:r>
              <a:rPr lang="en-US" dirty="0" err="1" smtClean="0">
                <a:solidFill>
                  <a:schemeClr val="bg1"/>
                </a:solidFill>
              </a:rPr>
              <a:t>sẽ</a:t>
            </a:r>
            <a:r>
              <a:rPr lang="en-US" dirty="0" smtClean="0">
                <a:solidFill>
                  <a:schemeClr val="bg1"/>
                </a:solidFill>
              </a:rPr>
              <a:t> </a:t>
            </a:r>
            <a:r>
              <a:rPr lang="vi-VN" dirty="0" smtClean="0">
                <a:solidFill>
                  <a:schemeClr val="bg1"/>
                </a:solidFill>
              </a:rPr>
              <a:t>được</a:t>
            </a:r>
            <a:r>
              <a:rPr lang="en-US" dirty="0" smtClean="0">
                <a:solidFill>
                  <a:schemeClr val="bg1"/>
                </a:solidFill>
              </a:rPr>
              <a:t> </a:t>
            </a:r>
            <a:r>
              <a:rPr lang="en-US" dirty="0" err="1" smtClean="0">
                <a:solidFill>
                  <a:schemeClr val="bg1"/>
                </a:solidFill>
              </a:rPr>
              <a:t>th</a:t>
            </a:r>
            <a:r>
              <a:rPr lang="vi-VN" dirty="0" smtClean="0">
                <a:solidFill>
                  <a:schemeClr val="bg1"/>
                </a:solidFill>
              </a:rPr>
              <a:t>ưởng</a:t>
            </a:r>
            <a:r>
              <a:rPr lang="en-US" dirty="0">
                <a:solidFill>
                  <a:schemeClr val="bg1"/>
                </a:solidFill>
              </a:rPr>
              <a:t> 30% </a:t>
            </a:r>
            <a:r>
              <a:rPr lang="en-US" dirty="0" err="1" smtClean="0">
                <a:solidFill>
                  <a:schemeClr val="bg1"/>
                </a:solidFill>
              </a:rPr>
              <a:t>tổng</a:t>
            </a:r>
            <a:r>
              <a:rPr lang="en-US" dirty="0">
                <a:solidFill>
                  <a:schemeClr val="bg1"/>
                </a:solidFill>
              </a:rPr>
              <a:t> </a:t>
            </a:r>
            <a:r>
              <a:rPr lang="en-US" dirty="0" err="1" smtClean="0">
                <a:solidFill>
                  <a:schemeClr val="bg1"/>
                </a:solidFill>
              </a:rPr>
              <a:t>số</a:t>
            </a:r>
            <a:r>
              <a:rPr lang="en-US" dirty="0">
                <a:solidFill>
                  <a:schemeClr val="bg1"/>
                </a:solidFill>
              </a:rPr>
              <a:t> </a:t>
            </a:r>
            <a:r>
              <a:rPr lang="en-US" dirty="0" err="1" smtClean="0">
                <a:solidFill>
                  <a:schemeClr val="bg1"/>
                </a:solidFill>
              </a:rPr>
              <a:t>tiền</a:t>
            </a:r>
            <a:r>
              <a:rPr lang="en-US" dirty="0">
                <a:solidFill>
                  <a:schemeClr val="bg1"/>
                </a:solidFill>
              </a:rPr>
              <a:t> </a:t>
            </a:r>
            <a:r>
              <a:rPr lang="en-US" dirty="0" err="1" smtClean="0">
                <a:solidFill>
                  <a:schemeClr val="bg1"/>
                </a:solidFill>
              </a:rPr>
              <a:t>của</a:t>
            </a:r>
            <a:r>
              <a:rPr lang="en-US" dirty="0" smtClean="0">
                <a:solidFill>
                  <a:schemeClr val="bg1"/>
                </a:solidFill>
              </a:rPr>
              <a:t> </a:t>
            </a:r>
            <a:r>
              <a:rPr lang="vi-VN" dirty="0" smtClean="0">
                <a:solidFill>
                  <a:schemeClr val="bg1"/>
                </a:solidFill>
              </a:rPr>
              <a:t>đại</a:t>
            </a:r>
            <a:r>
              <a:rPr lang="en-US" dirty="0">
                <a:solidFill>
                  <a:schemeClr val="bg1"/>
                </a:solidFill>
              </a:rPr>
              <a:t> </a:t>
            </a:r>
            <a:r>
              <a:rPr lang="en-US" dirty="0" err="1" smtClean="0">
                <a:solidFill>
                  <a:schemeClr val="bg1"/>
                </a:solidFill>
              </a:rPr>
              <a:t>lý</a:t>
            </a:r>
            <a:r>
              <a:rPr lang="en-US" dirty="0" smtClean="0">
                <a:solidFill>
                  <a:schemeClr val="bg1"/>
                </a:solidFill>
              </a:rPr>
              <a:t> </a:t>
            </a:r>
            <a:r>
              <a:rPr lang="vi-VN" dirty="0" smtClean="0">
                <a:solidFill>
                  <a:schemeClr val="bg1"/>
                </a:solidFill>
              </a:rPr>
              <a:t>đó</a:t>
            </a:r>
            <a:r>
              <a:rPr lang="en-US" dirty="0" smtClean="0">
                <a:solidFill>
                  <a:schemeClr val="bg1"/>
                </a:solidFill>
              </a:rPr>
              <a:t> </a:t>
            </a:r>
            <a:r>
              <a:rPr lang="vi-VN" dirty="0" smtClean="0">
                <a:solidFill>
                  <a:schemeClr val="bg1"/>
                </a:solidFill>
              </a:rPr>
              <a:t>được</a:t>
            </a:r>
            <a:r>
              <a:rPr lang="en-US" dirty="0">
                <a:solidFill>
                  <a:schemeClr val="bg1"/>
                </a:solidFill>
              </a:rPr>
              <a:t> </a:t>
            </a:r>
            <a:r>
              <a:rPr lang="en-US" dirty="0" err="1" smtClean="0">
                <a:solidFill>
                  <a:schemeClr val="bg1"/>
                </a:solidFill>
              </a:rPr>
              <a:t>giảm</a:t>
            </a:r>
            <a:r>
              <a:rPr lang="en-US" dirty="0">
                <a:solidFill>
                  <a:schemeClr val="bg1"/>
                </a:solidFill>
              </a:rPr>
              <a:t> </a:t>
            </a:r>
            <a:r>
              <a:rPr lang="en-US" dirty="0" err="1" smtClean="0">
                <a:solidFill>
                  <a:schemeClr val="bg1"/>
                </a:solidFill>
              </a:rPr>
              <a:t>giá</a:t>
            </a:r>
            <a:r>
              <a:rPr lang="en-US" dirty="0">
                <a:solidFill>
                  <a:schemeClr val="bg1"/>
                </a:solidFill>
              </a:rPr>
              <a:t>. </a:t>
            </a:r>
            <a:r>
              <a:rPr lang="en-US" dirty="0" err="1" smtClean="0">
                <a:solidFill>
                  <a:schemeClr val="bg1"/>
                </a:solidFill>
              </a:rPr>
              <a:t>Số</a:t>
            </a:r>
            <a:r>
              <a:rPr lang="en-US" dirty="0">
                <a:solidFill>
                  <a:schemeClr val="bg1"/>
                </a:solidFill>
              </a:rPr>
              <a:t> </a:t>
            </a:r>
            <a:r>
              <a:rPr lang="en-US" dirty="0" err="1" smtClean="0">
                <a:solidFill>
                  <a:schemeClr val="bg1"/>
                </a:solidFill>
              </a:rPr>
              <a:t>tiền</a:t>
            </a:r>
            <a:r>
              <a:rPr lang="en-US" dirty="0">
                <a:solidFill>
                  <a:schemeClr val="bg1"/>
                </a:solidFill>
              </a:rPr>
              <a:t> </a:t>
            </a:r>
            <a:r>
              <a:rPr lang="en-US" dirty="0" err="1" smtClean="0">
                <a:solidFill>
                  <a:schemeClr val="bg1"/>
                </a:solidFill>
              </a:rPr>
              <a:t>này</a:t>
            </a:r>
            <a:r>
              <a:rPr lang="en-US" dirty="0" smtClean="0">
                <a:solidFill>
                  <a:schemeClr val="bg1"/>
                </a:solidFill>
              </a:rPr>
              <a:t> </a:t>
            </a:r>
            <a:r>
              <a:rPr lang="vi-VN" dirty="0" smtClean="0">
                <a:solidFill>
                  <a:schemeClr val="bg1"/>
                </a:solidFill>
              </a:rPr>
              <a:t>được</a:t>
            </a:r>
            <a:r>
              <a:rPr lang="en-US" dirty="0">
                <a:solidFill>
                  <a:schemeClr val="bg1"/>
                </a:solidFill>
              </a:rPr>
              <a:t> </a:t>
            </a:r>
            <a:r>
              <a:rPr lang="en-US" dirty="0" err="1" smtClean="0">
                <a:solidFill>
                  <a:schemeClr val="bg1"/>
                </a:solidFill>
              </a:rPr>
              <a:t>tích</a:t>
            </a:r>
            <a:r>
              <a:rPr lang="en-US" dirty="0">
                <a:solidFill>
                  <a:schemeClr val="bg1"/>
                </a:solidFill>
              </a:rPr>
              <a:t> </a:t>
            </a:r>
            <a:r>
              <a:rPr lang="en-US" dirty="0" err="1" smtClean="0">
                <a:solidFill>
                  <a:schemeClr val="bg1"/>
                </a:solidFill>
              </a:rPr>
              <a:t>luỹ</a:t>
            </a:r>
            <a:r>
              <a:rPr lang="en-US" dirty="0">
                <a:solidFill>
                  <a:schemeClr val="bg1"/>
                </a:solidFill>
              </a:rPr>
              <a:t> </a:t>
            </a:r>
            <a:r>
              <a:rPr lang="en-US" dirty="0" err="1" smtClean="0">
                <a:solidFill>
                  <a:schemeClr val="bg1"/>
                </a:solidFill>
              </a:rPr>
              <a:t>ống</a:t>
            </a:r>
            <a:r>
              <a:rPr lang="en-US" dirty="0" smtClean="0">
                <a:solidFill>
                  <a:schemeClr val="bg1"/>
                </a:solidFill>
              </a:rPr>
              <a:t> </a:t>
            </a:r>
            <a:r>
              <a:rPr lang="en-US" dirty="0" err="1" smtClean="0">
                <a:solidFill>
                  <a:schemeClr val="bg1"/>
                </a:solidFill>
              </a:rPr>
              <a:t>heo</a:t>
            </a:r>
            <a:r>
              <a:rPr lang="en-US" dirty="0" smtClean="0">
                <a:solidFill>
                  <a:schemeClr val="bg1"/>
                </a:solidFill>
              </a:rPr>
              <a:t> </a:t>
            </a:r>
            <a:r>
              <a:rPr lang="en-US" dirty="0" err="1" smtClean="0">
                <a:solidFill>
                  <a:schemeClr val="bg1"/>
                </a:solidFill>
              </a:rPr>
              <a:t>cho</a:t>
            </a:r>
            <a:r>
              <a:rPr lang="en-US" dirty="0">
                <a:solidFill>
                  <a:schemeClr val="bg1"/>
                </a:solidFill>
              </a:rPr>
              <a:t> </a:t>
            </a:r>
            <a:r>
              <a:rPr lang="en-US" dirty="0" err="1" smtClean="0">
                <a:solidFill>
                  <a:schemeClr val="bg1"/>
                </a:solidFill>
              </a:rPr>
              <a:t>bạn</a:t>
            </a:r>
            <a:r>
              <a:rPr lang="en-US" dirty="0">
                <a:solidFill>
                  <a:schemeClr val="bg1"/>
                </a:solidFill>
              </a:rPr>
              <a:t> </a:t>
            </a:r>
            <a:r>
              <a:rPr lang="en-US" dirty="0" err="1" smtClean="0">
                <a:solidFill>
                  <a:schemeClr val="bg1"/>
                </a:solidFill>
              </a:rPr>
              <a:t>tiết</a:t>
            </a:r>
            <a:r>
              <a:rPr lang="en-US" dirty="0">
                <a:solidFill>
                  <a:schemeClr val="bg1"/>
                </a:solidFill>
              </a:rPr>
              <a:t> </a:t>
            </a:r>
            <a:r>
              <a:rPr lang="en-US" dirty="0" err="1" smtClean="0">
                <a:solidFill>
                  <a:schemeClr val="bg1"/>
                </a:solidFill>
              </a:rPr>
              <a:t>kiệm</a:t>
            </a:r>
            <a:r>
              <a:rPr lang="en-US" dirty="0">
                <a:solidFill>
                  <a:schemeClr val="bg1"/>
                </a:solidFill>
              </a:rPr>
              <a:t> </a:t>
            </a:r>
            <a:r>
              <a:rPr lang="en-US" dirty="0" err="1" smtClean="0">
                <a:solidFill>
                  <a:schemeClr val="bg1"/>
                </a:solidFill>
              </a:rPr>
              <a:t>làm</a:t>
            </a:r>
            <a:r>
              <a:rPr lang="en-US" dirty="0">
                <a:solidFill>
                  <a:schemeClr val="bg1"/>
                </a:solidFill>
              </a:rPr>
              <a:t> </a:t>
            </a:r>
            <a:r>
              <a:rPr lang="en-US" dirty="0" err="1" smtClean="0">
                <a:solidFill>
                  <a:schemeClr val="bg1"/>
                </a:solidFill>
              </a:rPr>
              <a:t>giàu</a:t>
            </a:r>
            <a:r>
              <a:rPr lang="en-US" dirty="0" smtClean="0">
                <a:solidFill>
                  <a:schemeClr val="bg1"/>
                </a:solidFill>
              </a:rPr>
              <a:t>.</a:t>
            </a:r>
          </a:p>
          <a:p>
            <a:pPr algn="just">
              <a:buNone/>
            </a:pPr>
            <a:endParaRPr lang="en-US" dirty="0" smtClean="0">
              <a:solidFill>
                <a:schemeClr val="bg1"/>
              </a:solidFill>
            </a:endParaRPr>
          </a:p>
        </p:txBody>
      </p:sp>
      <p:pic>
        <p:nvPicPr>
          <p:cNvPr id="4" name="Picture 3" descr="bảolong.jpg"/>
          <p:cNvPicPr>
            <a:picLocks noChangeAspect="1"/>
          </p:cNvPicPr>
          <p:nvPr/>
        </p:nvPicPr>
        <p:blipFill>
          <a:blip r:embed="rId2"/>
          <a:stretch>
            <a:fillRect/>
          </a:stretch>
        </p:blipFill>
        <p:spPr>
          <a:xfrm>
            <a:off x="0" y="0"/>
            <a:ext cx="1590675" cy="166687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46619"/>
            <a:ext cx="7675563" cy="1143000"/>
          </a:xfrm>
        </p:spPr>
        <p:txBody>
          <a:bodyPr>
            <a:noAutofit/>
          </a:bodyPr>
          <a:lstStyle/>
          <a:p>
            <a:r>
              <a:rPr lang="en-US" sz="3700" dirty="0" smtClean="0">
                <a:solidFill>
                  <a:schemeClr val="bg1"/>
                </a:solidFill>
              </a:rPr>
              <a:t>CHÍNH SÁCH TH</a:t>
            </a:r>
            <a:r>
              <a:rPr lang="vi-VN" sz="3700" dirty="0" smtClean="0">
                <a:solidFill>
                  <a:schemeClr val="bg1"/>
                </a:solidFill>
              </a:rPr>
              <a:t>ƯỞNG</a:t>
            </a:r>
            <a:r>
              <a:rPr lang="en-US" sz="3700" dirty="0" smtClean="0">
                <a:solidFill>
                  <a:schemeClr val="bg1"/>
                </a:solidFill>
              </a:rPr>
              <a:t> </a:t>
            </a:r>
            <a:r>
              <a:rPr lang="en-US" sz="3700" dirty="0">
                <a:solidFill>
                  <a:schemeClr val="bg1"/>
                </a:solidFill>
              </a:rPr>
              <a:t>THẺ GIẢM GIÁ</a:t>
            </a:r>
          </a:p>
        </p:txBody>
      </p:sp>
      <p:sp>
        <p:nvSpPr>
          <p:cNvPr id="3" name="Content Placeholder 2"/>
          <p:cNvSpPr>
            <a:spLocks noGrp="1"/>
          </p:cNvSpPr>
          <p:nvPr>
            <p:ph idx="1"/>
          </p:nvPr>
        </p:nvSpPr>
        <p:spPr/>
        <p:txBody>
          <a:bodyPr>
            <a:normAutofit/>
          </a:bodyPr>
          <a:lstStyle/>
          <a:p>
            <a:pPr algn="ctr">
              <a:buNone/>
            </a:pPr>
            <a:r>
              <a:rPr lang="en-US" dirty="0" err="1" smtClean="0">
                <a:solidFill>
                  <a:schemeClr val="bg1"/>
                </a:solidFill>
              </a:rPr>
              <a:t>Ví</a:t>
            </a:r>
            <a:r>
              <a:rPr lang="en-US" dirty="0">
                <a:solidFill>
                  <a:schemeClr val="bg1"/>
                </a:solidFill>
              </a:rPr>
              <a:t> </a:t>
            </a:r>
            <a:r>
              <a:rPr lang="en-US" dirty="0" err="1" smtClean="0">
                <a:solidFill>
                  <a:schemeClr val="bg1"/>
                </a:solidFill>
              </a:rPr>
              <a:t>dụ</a:t>
            </a:r>
            <a:r>
              <a:rPr lang="en-US" dirty="0" smtClean="0">
                <a:solidFill>
                  <a:schemeClr val="bg1"/>
                </a:solidFill>
              </a:rPr>
              <a:t>: </a:t>
            </a:r>
          </a:p>
        </p:txBody>
      </p:sp>
      <p:pic>
        <p:nvPicPr>
          <p:cNvPr id="4" name="Picture 5" descr="C:\Documents and Settings\lEtsgO\Desktop\5 buoc\mua sam on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025" y="4296228"/>
            <a:ext cx="2133600" cy="1600200"/>
          </a:xfrm>
          <a:prstGeom prst="rect">
            <a:avLst/>
          </a:prstGeom>
          <a:noFill/>
          <a:ln>
            <a:noFill/>
          </a:ln>
          <a:scene3d>
            <a:camera prst="isometricOffAxis1Right"/>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p:cNvPicPr>
            <a:picLocks noChangeAspect="1" noChangeArrowheads="1"/>
          </p:cNvPicPr>
          <p:nvPr/>
        </p:nvPicPr>
        <p:blipFill>
          <a:blip r:embed="rId3"/>
          <a:srcRect/>
          <a:stretch>
            <a:fillRect/>
          </a:stretch>
        </p:blipFill>
        <p:spPr bwMode="auto">
          <a:xfrm>
            <a:off x="4260850" y="2706370"/>
            <a:ext cx="433388" cy="409575"/>
          </a:xfrm>
          <a:prstGeom prst="rect">
            <a:avLst/>
          </a:prstGeom>
          <a:noFill/>
          <a:ln w="9525">
            <a:noFill/>
            <a:miter lim="800000"/>
            <a:headEnd/>
            <a:tailEnd/>
          </a:ln>
        </p:spPr>
      </p:pic>
      <p:grpSp>
        <p:nvGrpSpPr>
          <p:cNvPr id="7" name="Group 17"/>
          <p:cNvGrpSpPr>
            <a:grpSpLocks/>
          </p:cNvGrpSpPr>
          <p:nvPr/>
        </p:nvGrpSpPr>
        <p:grpSpPr bwMode="auto">
          <a:xfrm>
            <a:off x="2754559" y="3974112"/>
            <a:ext cx="415925" cy="454025"/>
            <a:chOff x="1447800" y="1371600"/>
            <a:chExt cx="415770" cy="453215"/>
          </a:xfrm>
        </p:grpSpPr>
        <p:pic>
          <p:nvPicPr>
            <p:cNvPr id="8" name="Picture 16"/>
            <p:cNvPicPr>
              <a:picLocks noChangeAspect="1" noChangeArrowheads="1"/>
            </p:cNvPicPr>
            <p:nvPr/>
          </p:nvPicPr>
          <p:blipFill>
            <a:blip r:embed="rId4"/>
            <a:srcRect/>
            <a:stretch>
              <a:fillRect/>
            </a:stretch>
          </p:blipFill>
          <p:spPr bwMode="auto">
            <a:xfrm>
              <a:off x="1447800" y="1371600"/>
              <a:ext cx="401638" cy="431800"/>
            </a:xfrm>
            <a:prstGeom prst="rect">
              <a:avLst/>
            </a:prstGeom>
            <a:noFill/>
            <a:ln w="9525">
              <a:noFill/>
              <a:miter lim="800000"/>
              <a:headEnd/>
              <a:tailEnd/>
            </a:ln>
          </p:spPr>
        </p:pic>
        <p:sp>
          <p:nvSpPr>
            <p:cNvPr id="9" name="Oval 8"/>
            <p:cNvSpPr/>
            <p:nvPr/>
          </p:nvSpPr>
          <p:spPr>
            <a:xfrm>
              <a:off x="1468430" y="1675856"/>
              <a:ext cx="357054" cy="115681"/>
            </a:xfrm>
            <a:prstGeom prst="ellipse">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b="1" dirty="0"/>
            </a:p>
          </p:txBody>
        </p:sp>
        <p:sp>
          <p:nvSpPr>
            <p:cNvPr id="10" name="TextBox 20"/>
            <p:cNvSpPr txBox="1">
              <a:spLocks noChangeArrowheads="1"/>
            </p:cNvSpPr>
            <p:nvPr/>
          </p:nvSpPr>
          <p:spPr bwMode="auto">
            <a:xfrm>
              <a:off x="1482570" y="1655538"/>
              <a:ext cx="381000" cy="169277"/>
            </a:xfrm>
            <a:prstGeom prst="rect">
              <a:avLst/>
            </a:prstGeom>
            <a:noFill/>
            <a:ln w="9525">
              <a:noFill/>
              <a:miter lim="800000"/>
              <a:headEnd/>
              <a:tailEnd/>
            </a:ln>
          </p:spPr>
          <p:txBody>
            <a:bodyPr>
              <a:spAutoFit/>
            </a:bodyPr>
            <a:lstStyle/>
            <a:p>
              <a:r>
                <a:rPr lang="en-US" sz="500" b="1">
                  <a:solidFill>
                    <a:srgbClr val="FFFF00"/>
                  </a:solidFill>
                  <a:latin typeface="Arial" pitchFamily="34" charset="0"/>
                </a:rPr>
                <a:t>BẠN</a:t>
              </a:r>
            </a:p>
          </p:txBody>
        </p:sp>
      </p:grpSp>
      <p:cxnSp>
        <p:nvCxnSpPr>
          <p:cNvPr id="15" name="Straight Arrow Connector 14"/>
          <p:cNvCxnSpPr>
            <a:cxnSpLocks noChangeShapeType="1"/>
          </p:cNvCxnSpPr>
          <p:nvPr/>
        </p:nvCxnSpPr>
        <p:spPr bwMode="auto">
          <a:xfrm flipH="1">
            <a:off x="3170484" y="3115945"/>
            <a:ext cx="1307854" cy="963997"/>
          </a:xfrm>
          <a:prstGeom prst="straightConnector1">
            <a:avLst/>
          </a:prstGeom>
          <a:noFill/>
          <a:ln w="9525" algn="ctr">
            <a:solidFill>
              <a:schemeClr val="tx2">
                <a:lumMod val="60000"/>
                <a:lumOff val="40000"/>
              </a:schemeClr>
            </a:solidFill>
            <a:round/>
            <a:headEnd/>
            <a:tailEnd type="arrow" w="med" len="med"/>
          </a:ln>
        </p:spPr>
      </p:cxnSp>
      <p:sp>
        <p:nvSpPr>
          <p:cNvPr id="16" name="TextBox 18"/>
          <p:cNvSpPr txBox="1">
            <a:spLocks noChangeArrowheads="1"/>
          </p:cNvSpPr>
          <p:nvPr/>
        </p:nvSpPr>
        <p:spPr bwMode="auto">
          <a:xfrm>
            <a:off x="4191000" y="2268405"/>
            <a:ext cx="802764" cy="430887"/>
          </a:xfrm>
          <a:prstGeom prst="rect">
            <a:avLst/>
          </a:prstGeom>
          <a:noFill/>
          <a:ln w="9525">
            <a:noFill/>
            <a:miter lim="800000"/>
            <a:headEnd/>
            <a:tailEnd/>
          </a:ln>
        </p:spPr>
        <p:txBody>
          <a:bodyPr wrap="square">
            <a:spAutoFit/>
          </a:bodyPr>
          <a:lstStyle/>
          <a:p>
            <a:pPr eaLnBrk="0" hangingPunct="0"/>
            <a:r>
              <a:rPr lang="en-US" sz="2200" dirty="0" err="1">
                <a:solidFill>
                  <a:schemeClr val="bg1"/>
                </a:solidFill>
              </a:rPr>
              <a:t>Bạn</a:t>
            </a:r>
            <a:endParaRPr lang="en-US" sz="2200" dirty="0">
              <a:solidFill>
                <a:schemeClr val="bg1"/>
              </a:solidFill>
            </a:endParaRPr>
          </a:p>
        </p:txBody>
      </p:sp>
      <p:sp>
        <p:nvSpPr>
          <p:cNvPr id="22" name="TextBox 21"/>
          <p:cNvSpPr txBox="1"/>
          <p:nvPr/>
        </p:nvSpPr>
        <p:spPr>
          <a:xfrm>
            <a:off x="2752453" y="3503600"/>
            <a:ext cx="402674" cy="523220"/>
          </a:xfrm>
          <a:prstGeom prst="rect">
            <a:avLst/>
          </a:prstGeom>
          <a:noFill/>
        </p:spPr>
        <p:txBody>
          <a:bodyPr wrap="none" rtlCol="0">
            <a:spAutoFit/>
          </a:bodyPr>
          <a:lstStyle/>
          <a:p>
            <a:r>
              <a:rPr lang="en-US" sz="2800" b="1" dirty="0" smtClean="0">
                <a:solidFill>
                  <a:srgbClr val="FF0000"/>
                </a:solidFill>
              </a:rPr>
              <a:t>A</a:t>
            </a:r>
            <a:endParaRPr lang="en-US" sz="2800" b="1" dirty="0">
              <a:solidFill>
                <a:srgbClr val="FF0000"/>
              </a:solidFill>
            </a:endParaRPr>
          </a:p>
        </p:txBody>
      </p:sp>
      <p:sp>
        <p:nvSpPr>
          <p:cNvPr id="23" name="TextBox 22"/>
          <p:cNvSpPr txBox="1"/>
          <p:nvPr/>
        </p:nvSpPr>
        <p:spPr>
          <a:xfrm>
            <a:off x="0" y="1873984"/>
            <a:ext cx="3498850" cy="1631216"/>
          </a:xfrm>
          <a:prstGeom prst="rect">
            <a:avLst/>
          </a:prstGeom>
          <a:noFill/>
        </p:spPr>
        <p:txBody>
          <a:bodyPr wrap="square" rtlCol="0">
            <a:spAutoFit/>
          </a:bodyPr>
          <a:lstStyle/>
          <a:p>
            <a:pPr algn="just"/>
            <a:r>
              <a:rPr lang="en-US" sz="2000" dirty="0" err="1" smtClean="0">
                <a:solidFill>
                  <a:schemeClr val="bg1"/>
                </a:solidFill>
              </a:rPr>
              <a:t>Đại</a:t>
            </a:r>
            <a:r>
              <a:rPr lang="en-US" sz="2000" dirty="0">
                <a:solidFill>
                  <a:schemeClr val="bg1"/>
                </a:solidFill>
              </a:rPr>
              <a:t> </a:t>
            </a:r>
            <a:r>
              <a:rPr lang="en-US" sz="2000" dirty="0" err="1" smtClean="0">
                <a:solidFill>
                  <a:schemeClr val="bg1"/>
                </a:solidFill>
              </a:rPr>
              <a:t>lý</a:t>
            </a:r>
            <a:r>
              <a:rPr lang="en-US" sz="2000" dirty="0" smtClean="0">
                <a:solidFill>
                  <a:schemeClr val="bg1"/>
                </a:solidFill>
              </a:rPr>
              <a:t> </a:t>
            </a:r>
            <a:r>
              <a:rPr lang="en-US" sz="2000" dirty="0" smtClean="0">
                <a:solidFill>
                  <a:schemeClr val="bg1"/>
                </a:solidFill>
              </a:rPr>
              <a:t>A </a:t>
            </a:r>
            <a:r>
              <a:rPr lang="en-US" sz="2000" dirty="0" err="1" smtClean="0">
                <a:solidFill>
                  <a:schemeClr val="bg1"/>
                </a:solidFill>
              </a:rPr>
              <a:t>khi</a:t>
            </a:r>
            <a:r>
              <a:rPr lang="en-US" sz="2000" dirty="0" smtClean="0">
                <a:solidFill>
                  <a:schemeClr val="bg1"/>
                </a:solidFill>
              </a:rPr>
              <a:t> </a:t>
            </a:r>
            <a:r>
              <a:rPr lang="en-US" sz="2000" dirty="0" err="1" smtClean="0">
                <a:solidFill>
                  <a:schemeClr val="bg1"/>
                </a:solidFill>
              </a:rPr>
              <a:t>mua</a:t>
            </a:r>
            <a:r>
              <a:rPr lang="en-US" sz="2000" dirty="0">
                <a:solidFill>
                  <a:schemeClr val="bg1"/>
                </a:solidFill>
              </a:rPr>
              <a:t> </a:t>
            </a:r>
            <a:r>
              <a:rPr lang="en-US" sz="2000" dirty="0" err="1" smtClean="0">
                <a:solidFill>
                  <a:schemeClr val="bg1"/>
                </a:solidFill>
              </a:rPr>
              <a:t>hàng</a:t>
            </a:r>
            <a:r>
              <a:rPr lang="en-US" sz="2000" dirty="0">
                <a:solidFill>
                  <a:schemeClr val="bg1"/>
                </a:solidFill>
              </a:rPr>
              <a:t> </a:t>
            </a:r>
            <a:r>
              <a:rPr lang="en-US" sz="2000" dirty="0" err="1" smtClean="0">
                <a:solidFill>
                  <a:schemeClr val="bg1"/>
                </a:solidFill>
              </a:rPr>
              <a:t>hoặc</a:t>
            </a:r>
            <a:r>
              <a:rPr lang="en-US" sz="2000" dirty="0">
                <a:solidFill>
                  <a:schemeClr val="bg1"/>
                </a:solidFill>
              </a:rPr>
              <a:t> </a:t>
            </a:r>
            <a:r>
              <a:rPr lang="en-US" sz="2000" dirty="0" err="1" smtClean="0">
                <a:solidFill>
                  <a:schemeClr val="bg1"/>
                </a:solidFill>
              </a:rPr>
              <a:t>khám</a:t>
            </a:r>
            <a:r>
              <a:rPr lang="en-US" sz="2000" dirty="0">
                <a:solidFill>
                  <a:schemeClr val="bg1"/>
                </a:solidFill>
              </a:rPr>
              <a:t> </a:t>
            </a:r>
            <a:r>
              <a:rPr lang="en-US" sz="2000" dirty="0" err="1" smtClean="0">
                <a:solidFill>
                  <a:schemeClr val="bg1"/>
                </a:solidFill>
              </a:rPr>
              <a:t>chữa</a:t>
            </a:r>
            <a:r>
              <a:rPr lang="en-US" sz="2000" dirty="0">
                <a:solidFill>
                  <a:schemeClr val="bg1"/>
                </a:solidFill>
              </a:rPr>
              <a:t> </a:t>
            </a:r>
            <a:r>
              <a:rPr lang="en-US" sz="2000" dirty="0" err="1" smtClean="0">
                <a:solidFill>
                  <a:schemeClr val="bg1"/>
                </a:solidFill>
              </a:rPr>
              <a:t>bệnh</a:t>
            </a:r>
            <a:r>
              <a:rPr lang="en-US" sz="2000" dirty="0" smtClean="0">
                <a:solidFill>
                  <a:schemeClr val="bg1"/>
                </a:solidFill>
              </a:rPr>
              <a:t> </a:t>
            </a:r>
            <a:r>
              <a:rPr lang="en-US" sz="2000" dirty="0" smtClean="0">
                <a:solidFill>
                  <a:schemeClr val="bg1"/>
                </a:solidFill>
              </a:rPr>
              <a:t>10tr. </a:t>
            </a:r>
            <a:r>
              <a:rPr lang="en-US" sz="2000" dirty="0" smtClean="0">
                <a:solidFill>
                  <a:schemeClr val="bg1"/>
                </a:solidFill>
              </a:rPr>
              <a:t>Đ</a:t>
            </a:r>
            <a:r>
              <a:rPr lang="vi-VN" sz="2000" dirty="0" smtClean="0">
                <a:solidFill>
                  <a:schemeClr val="bg1"/>
                </a:solidFill>
              </a:rPr>
              <a:t>ượ</a:t>
            </a:r>
            <a:r>
              <a:rPr lang="en-US" sz="2000" dirty="0">
                <a:solidFill>
                  <a:schemeClr val="bg1"/>
                </a:solidFill>
              </a:rPr>
              <a:t>c </a:t>
            </a:r>
            <a:r>
              <a:rPr lang="en-US" sz="2000" dirty="0" err="1" smtClean="0">
                <a:solidFill>
                  <a:schemeClr val="bg1"/>
                </a:solidFill>
              </a:rPr>
              <a:t>giảm</a:t>
            </a:r>
            <a:r>
              <a:rPr lang="en-US" sz="2000" dirty="0">
                <a:solidFill>
                  <a:schemeClr val="bg1"/>
                </a:solidFill>
              </a:rPr>
              <a:t> </a:t>
            </a:r>
            <a:r>
              <a:rPr lang="en-US" sz="2000" dirty="0" err="1" smtClean="0">
                <a:solidFill>
                  <a:schemeClr val="bg1"/>
                </a:solidFill>
              </a:rPr>
              <a:t>giá</a:t>
            </a:r>
            <a:r>
              <a:rPr lang="en-US" sz="2000" dirty="0" smtClean="0">
                <a:solidFill>
                  <a:schemeClr val="bg1"/>
                </a:solidFill>
              </a:rPr>
              <a:t>  </a:t>
            </a:r>
            <a:r>
              <a:rPr lang="en-US" sz="2000" dirty="0" smtClean="0">
                <a:solidFill>
                  <a:schemeClr val="bg1"/>
                </a:solidFill>
              </a:rPr>
              <a:t>20%= </a:t>
            </a:r>
            <a:r>
              <a:rPr lang="en-US" sz="2000" dirty="0">
                <a:solidFill>
                  <a:schemeClr val="bg1"/>
                </a:solidFill>
              </a:rPr>
              <a:t>2 </a:t>
            </a:r>
            <a:r>
              <a:rPr lang="en-US" sz="2000" dirty="0" err="1" smtClean="0">
                <a:solidFill>
                  <a:schemeClr val="bg1"/>
                </a:solidFill>
              </a:rPr>
              <a:t>tr</a:t>
            </a:r>
            <a:r>
              <a:rPr lang="en-US" sz="2000" dirty="0" smtClean="0">
                <a:solidFill>
                  <a:schemeClr val="bg1"/>
                </a:solidFill>
              </a:rPr>
              <a:t> </a:t>
            </a:r>
            <a:r>
              <a:rPr lang="en-US" sz="2000" dirty="0" err="1" smtClean="0">
                <a:solidFill>
                  <a:schemeClr val="bg1"/>
                </a:solidFill>
              </a:rPr>
              <a:t>thì</a:t>
            </a:r>
            <a:r>
              <a:rPr lang="en-US" sz="2000" dirty="0" smtClean="0">
                <a:solidFill>
                  <a:schemeClr val="bg1"/>
                </a:solidFill>
              </a:rPr>
              <a:t> </a:t>
            </a:r>
            <a:r>
              <a:rPr lang="en-US" sz="2000" dirty="0" err="1" smtClean="0">
                <a:solidFill>
                  <a:schemeClr val="bg1"/>
                </a:solidFill>
              </a:rPr>
              <a:t>bạn</a:t>
            </a:r>
            <a:r>
              <a:rPr lang="en-US" sz="2000" dirty="0">
                <a:solidFill>
                  <a:schemeClr val="bg1"/>
                </a:solidFill>
              </a:rPr>
              <a:t> </a:t>
            </a:r>
            <a:r>
              <a:rPr lang="en-US" sz="2000" dirty="0" err="1" smtClean="0">
                <a:solidFill>
                  <a:schemeClr val="bg1"/>
                </a:solidFill>
              </a:rPr>
              <a:t>sẽ</a:t>
            </a:r>
            <a:r>
              <a:rPr lang="en-US" sz="2000" dirty="0" smtClean="0">
                <a:solidFill>
                  <a:schemeClr val="bg1"/>
                </a:solidFill>
              </a:rPr>
              <a:t> </a:t>
            </a:r>
            <a:r>
              <a:rPr lang="vi-VN" sz="2000" dirty="0" smtClean="0">
                <a:solidFill>
                  <a:schemeClr val="bg1"/>
                </a:solidFill>
              </a:rPr>
              <a:t>được</a:t>
            </a:r>
            <a:r>
              <a:rPr lang="en-US" sz="2000" dirty="0" smtClean="0">
                <a:solidFill>
                  <a:schemeClr val="bg1"/>
                </a:solidFill>
              </a:rPr>
              <a:t> </a:t>
            </a:r>
            <a:r>
              <a:rPr lang="en-US" sz="2000" dirty="0" err="1" smtClean="0">
                <a:solidFill>
                  <a:schemeClr val="bg1"/>
                </a:solidFill>
              </a:rPr>
              <a:t>th</a:t>
            </a:r>
            <a:r>
              <a:rPr lang="vi-VN" sz="2000" dirty="0" smtClean="0">
                <a:solidFill>
                  <a:schemeClr val="bg1"/>
                </a:solidFill>
              </a:rPr>
              <a:t>ưởng</a:t>
            </a:r>
            <a:r>
              <a:rPr lang="en-US" sz="2000" dirty="0">
                <a:solidFill>
                  <a:schemeClr val="bg1"/>
                </a:solidFill>
              </a:rPr>
              <a:t> 30% </a:t>
            </a:r>
            <a:r>
              <a:rPr lang="en-US" sz="2000" dirty="0" err="1" smtClean="0">
                <a:solidFill>
                  <a:schemeClr val="bg1"/>
                </a:solidFill>
              </a:rPr>
              <a:t>của</a:t>
            </a:r>
            <a:r>
              <a:rPr lang="en-US" sz="2000" dirty="0">
                <a:solidFill>
                  <a:schemeClr val="bg1"/>
                </a:solidFill>
              </a:rPr>
              <a:t> 2 </a:t>
            </a:r>
            <a:r>
              <a:rPr lang="en-US" sz="2000" dirty="0" err="1" smtClean="0">
                <a:solidFill>
                  <a:schemeClr val="bg1"/>
                </a:solidFill>
              </a:rPr>
              <a:t>triệu</a:t>
            </a:r>
            <a:r>
              <a:rPr lang="en-US" sz="2000" dirty="0" smtClean="0">
                <a:solidFill>
                  <a:schemeClr val="bg1"/>
                </a:solidFill>
              </a:rPr>
              <a:t> = </a:t>
            </a:r>
            <a:r>
              <a:rPr lang="en-US" sz="2000" dirty="0">
                <a:solidFill>
                  <a:schemeClr val="bg1"/>
                </a:solidFill>
              </a:rPr>
              <a:t>600 </a:t>
            </a:r>
            <a:r>
              <a:rPr lang="en-US" sz="2000" dirty="0" err="1" smtClean="0">
                <a:solidFill>
                  <a:schemeClr val="bg1"/>
                </a:solidFill>
              </a:rPr>
              <a:t>nghìn</a:t>
            </a:r>
            <a:r>
              <a:rPr lang="en-US" sz="2000" dirty="0">
                <a:solidFill>
                  <a:schemeClr val="bg1"/>
                </a:solidFill>
              </a:rPr>
              <a:t> </a:t>
            </a:r>
            <a:r>
              <a:rPr lang="en-US" sz="2000" dirty="0" err="1" smtClean="0">
                <a:solidFill>
                  <a:schemeClr val="bg1"/>
                </a:solidFill>
              </a:rPr>
              <a:t>tích</a:t>
            </a:r>
            <a:r>
              <a:rPr lang="en-US" sz="2000" dirty="0">
                <a:solidFill>
                  <a:schemeClr val="bg1"/>
                </a:solidFill>
              </a:rPr>
              <a:t> </a:t>
            </a:r>
            <a:r>
              <a:rPr lang="en-US" sz="2000" dirty="0" err="1" smtClean="0">
                <a:solidFill>
                  <a:schemeClr val="bg1"/>
                </a:solidFill>
              </a:rPr>
              <a:t>luỹ</a:t>
            </a:r>
            <a:r>
              <a:rPr lang="en-US" sz="2000" dirty="0">
                <a:solidFill>
                  <a:schemeClr val="bg1"/>
                </a:solidFill>
              </a:rPr>
              <a:t> </a:t>
            </a:r>
            <a:r>
              <a:rPr lang="en-US" sz="2000" dirty="0" err="1" smtClean="0">
                <a:solidFill>
                  <a:schemeClr val="bg1"/>
                </a:solidFill>
              </a:rPr>
              <a:t>ống</a:t>
            </a:r>
            <a:r>
              <a:rPr lang="en-US" sz="2000" dirty="0" smtClean="0">
                <a:solidFill>
                  <a:schemeClr val="bg1"/>
                </a:solidFill>
              </a:rPr>
              <a:t> </a:t>
            </a:r>
            <a:r>
              <a:rPr lang="en-US" sz="2000" dirty="0" err="1" smtClean="0">
                <a:solidFill>
                  <a:schemeClr val="bg1"/>
                </a:solidFill>
              </a:rPr>
              <a:t>heo</a:t>
            </a:r>
            <a:r>
              <a:rPr lang="en-US" sz="2000" dirty="0" smtClean="0">
                <a:solidFill>
                  <a:schemeClr val="bg1"/>
                </a:solidFill>
              </a:rPr>
              <a:t>.</a:t>
            </a:r>
            <a:endParaRPr lang="en-US" sz="2000" dirty="0">
              <a:solidFill>
                <a:schemeClr val="bg1"/>
              </a:solidFill>
            </a:endParaRPr>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8978" y="4201125"/>
            <a:ext cx="1828800" cy="1464886"/>
          </a:xfrm>
          <a:prstGeom prst="rect">
            <a:avLst/>
          </a:prstGeom>
        </p:spPr>
      </p:pic>
      <p:sp>
        <p:nvSpPr>
          <p:cNvPr id="26" name="TextBox 25"/>
          <p:cNvSpPr txBox="1"/>
          <p:nvPr/>
        </p:nvSpPr>
        <p:spPr>
          <a:xfrm>
            <a:off x="1232183" y="4094246"/>
            <a:ext cx="2863284" cy="369332"/>
          </a:xfrm>
          <a:prstGeom prst="rect">
            <a:avLst/>
          </a:prstGeom>
          <a:noFill/>
        </p:spPr>
        <p:txBody>
          <a:bodyPr wrap="none" rtlCol="0">
            <a:spAutoFit/>
          </a:bodyPr>
          <a:lstStyle/>
          <a:p>
            <a:r>
              <a:rPr lang="en-US" b="1" dirty="0" smtClean="0">
                <a:solidFill>
                  <a:srgbClr val="FF0000"/>
                </a:solidFill>
              </a:rPr>
              <a:t>20% x 10TR=                  2 TR</a:t>
            </a:r>
            <a:endParaRPr lang="en-US" b="1" dirty="0">
              <a:solidFill>
                <a:srgbClr val="FF0000"/>
              </a:solidFill>
            </a:endParaRPr>
          </a:p>
        </p:txBody>
      </p:sp>
      <p:sp>
        <p:nvSpPr>
          <p:cNvPr id="27" name="TextBox 26"/>
          <p:cNvSpPr txBox="1"/>
          <p:nvPr/>
        </p:nvSpPr>
        <p:spPr>
          <a:xfrm>
            <a:off x="3368675" y="4463503"/>
            <a:ext cx="2980303" cy="369332"/>
          </a:xfrm>
          <a:prstGeom prst="rect">
            <a:avLst/>
          </a:prstGeom>
          <a:noFill/>
        </p:spPr>
        <p:txBody>
          <a:bodyPr wrap="none" rtlCol="0">
            <a:spAutoFit/>
          </a:bodyPr>
          <a:lstStyle/>
          <a:p>
            <a:r>
              <a:rPr lang="en-US" dirty="0" err="1" smtClean="0">
                <a:solidFill>
                  <a:srgbClr val="FF0000"/>
                </a:solidFill>
              </a:rPr>
              <a:t>Bạn</a:t>
            </a:r>
            <a:r>
              <a:rPr lang="en-US" dirty="0" smtClean="0">
                <a:solidFill>
                  <a:srgbClr val="FF0000"/>
                </a:solidFill>
              </a:rPr>
              <a:t> :  30% x 2 TR=  </a:t>
            </a:r>
            <a:r>
              <a:rPr lang="en-US" dirty="0">
                <a:solidFill>
                  <a:srgbClr val="FF0000"/>
                </a:solidFill>
              </a:rPr>
              <a:t>600 </a:t>
            </a:r>
            <a:r>
              <a:rPr lang="en-US" dirty="0" err="1">
                <a:solidFill>
                  <a:srgbClr val="FF0000"/>
                </a:solidFill>
              </a:rPr>
              <a:t>nghìn</a:t>
            </a:r>
            <a:endParaRPr lang="en-US" dirty="0">
              <a:solidFill>
                <a:srgbClr val="FF0000"/>
              </a:solidFill>
            </a:endParaRPr>
          </a:p>
        </p:txBody>
      </p:sp>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70434" y="5158802"/>
            <a:ext cx="1200912" cy="545592"/>
          </a:xfrm>
          <a:prstGeom prst="rect">
            <a:avLst/>
          </a:prstGeom>
        </p:spPr>
      </p:pic>
      <p:sp>
        <p:nvSpPr>
          <p:cNvPr id="35" name="Curved Up Arrow 34"/>
          <p:cNvSpPr/>
          <p:nvPr/>
        </p:nvSpPr>
        <p:spPr>
          <a:xfrm rot="12279363">
            <a:off x="4809199" y="2443328"/>
            <a:ext cx="3616488" cy="105137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ight Arrow 35"/>
          <p:cNvSpPr/>
          <p:nvPr/>
        </p:nvSpPr>
        <p:spPr>
          <a:xfrm>
            <a:off x="3638550" y="4832835"/>
            <a:ext cx="2710428" cy="358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rot="21200227">
            <a:off x="6115759" y="2425961"/>
            <a:ext cx="1728358" cy="400110"/>
          </a:xfrm>
          <a:prstGeom prst="rect">
            <a:avLst/>
          </a:prstGeom>
          <a:noFill/>
        </p:spPr>
        <p:txBody>
          <a:bodyPr wrap="none" rtlCol="0">
            <a:spAutoFit/>
          </a:bodyPr>
          <a:lstStyle/>
          <a:p>
            <a:r>
              <a:rPr lang="en-US" sz="2000" dirty="0" err="1" smtClean="0">
                <a:solidFill>
                  <a:srgbClr val="FF0000"/>
                </a:solidFill>
              </a:rPr>
              <a:t>Khi</a:t>
            </a:r>
            <a:r>
              <a:rPr lang="en-US" sz="2000" dirty="0" smtClean="0">
                <a:solidFill>
                  <a:srgbClr val="FF0000"/>
                </a:solidFill>
              </a:rPr>
              <a:t> </a:t>
            </a:r>
            <a:r>
              <a:rPr lang="vi-VN" sz="2000" dirty="0" smtClean="0">
                <a:solidFill>
                  <a:srgbClr val="FF0000"/>
                </a:solidFill>
              </a:rPr>
              <a:t>đủ</a:t>
            </a:r>
            <a:r>
              <a:rPr lang="en-US" sz="2000" dirty="0" smtClean="0">
                <a:solidFill>
                  <a:srgbClr val="FF0000"/>
                </a:solidFill>
              </a:rPr>
              <a:t> 50 </a:t>
            </a:r>
            <a:r>
              <a:rPr lang="en-US" sz="2000" dirty="0" err="1" smtClean="0">
                <a:solidFill>
                  <a:srgbClr val="FF0000"/>
                </a:solidFill>
              </a:rPr>
              <a:t>triệu</a:t>
            </a:r>
            <a:endParaRPr lang="en-US" sz="2000" dirty="0">
              <a:solidFill>
                <a:srgbClr val="FF0000"/>
              </a:solidFill>
            </a:endParaRPr>
          </a:p>
        </p:txBody>
      </p:sp>
      <p:pic>
        <p:nvPicPr>
          <p:cNvPr id="33" name="Picture 32" descr="bảolong.jpg"/>
          <p:cNvPicPr>
            <a:picLocks noChangeAspect="1"/>
          </p:cNvPicPr>
          <p:nvPr/>
        </p:nvPicPr>
        <p:blipFill>
          <a:blip r:embed="rId7"/>
          <a:stretch>
            <a:fillRect/>
          </a:stretch>
        </p:blipFill>
        <p:spPr>
          <a:xfrm>
            <a:off x="0" y="0"/>
            <a:ext cx="1590675" cy="1666875"/>
          </a:xfrm>
          <a:prstGeom prst="rect">
            <a:avLst/>
          </a:prstGeom>
        </p:spPr>
      </p:pic>
    </p:spTree>
    <p:extLst>
      <p:ext uri="{BB962C8B-B14F-4D97-AF65-F5344CB8AC3E}">
        <p14:creationId xmlns:p14="http://schemas.microsoft.com/office/powerpoint/2010/main" val="244774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1000"/>
                                        <p:tgtEl>
                                          <p:spTgt spid="26"/>
                                        </p:tgtEl>
                                      </p:cBhvr>
                                    </p:animEffect>
                                    <p:anim calcmode="lin" valueType="num">
                                      <p:cBhvr>
                                        <p:cTn id="25" dur="1000" fill="hold"/>
                                        <p:tgtEl>
                                          <p:spTgt spid="26"/>
                                        </p:tgtEl>
                                        <p:attrNameLst>
                                          <p:attrName>ppt_x</p:attrName>
                                        </p:attrNameLst>
                                      </p:cBhvr>
                                      <p:tavLst>
                                        <p:tav tm="0">
                                          <p:val>
                                            <p:strVal val="#ppt_x"/>
                                          </p:val>
                                        </p:tav>
                                        <p:tav tm="100000">
                                          <p:val>
                                            <p:strVal val="#ppt_x"/>
                                          </p:val>
                                        </p:tav>
                                      </p:tavLst>
                                    </p:anim>
                                    <p:anim calcmode="lin" valueType="num">
                                      <p:cBhvr>
                                        <p:cTn id="26" dur="1000" fill="hold"/>
                                        <p:tgtEl>
                                          <p:spTgt spid="2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1000"/>
                                        <p:tgtEl>
                                          <p:spTgt spid="22"/>
                                        </p:tgtEl>
                                      </p:cBhvr>
                                    </p:animEffect>
                                    <p:anim calcmode="lin" valueType="num">
                                      <p:cBhvr>
                                        <p:cTn id="45" dur="1000" fill="hold"/>
                                        <p:tgtEl>
                                          <p:spTgt spid="22"/>
                                        </p:tgtEl>
                                        <p:attrNameLst>
                                          <p:attrName>ppt_x</p:attrName>
                                        </p:attrNameLst>
                                      </p:cBhvr>
                                      <p:tavLst>
                                        <p:tav tm="0">
                                          <p:val>
                                            <p:strVal val="#ppt_x"/>
                                          </p:val>
                                        </p:tav>
                                        <p:tav tm="100000">
                                          <p:val>
                                            <p:strVal val="#ppt_x"/>
                                          </p:val>
                                        </p:tav>
                                      </p:tavLst>
                                    </p:anim>
                                    <p:anim calcmode="lin" valueType="num">
                                      <p:cBhvr>
                                        <p:cTn id="4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6" presetClass="path" presetSubtype="0" accel="50000" decel="50000" fill="hold" nodeType="clickEffect">
                                  <p:stCondLst>
                                    <p:cond delay="0"/>
                                  </p:stCondLst>
                                  <p:childTnLst>
                                    <p:animMotion origin="layout" path="M 3.61111E-6 1.85185E-6 L 0.37309 -0.04746 " pathEditMode="relative" rAng="0" ptsTypes="AA">
                                      <p:cBhvr>
                                        <p:cTn id="50" dur="2000" fill="hold"/>
                                        <p:tgtEl>
                                          <p:spTgt spid="31"/>
                                        </p:tgtEl>
                                        <p:attrNameLst>
                                          <p:attrName>ppt_x</p:attrName>
                                          <p:attrName>ppt_y</p:attrName>
                                        </p:attrNameLst>
                                      </p:cBhvr>
                                      <p:rCtr x="18646" y="-2384"/>
                                    </p:animMotion>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1000"/>
                                        <p:tgtEl>
                                          <p:spTgt spid="36"/>
                                        </p:tgtEl>
                                      </p:cBhvr>
                                    </p:animEffect>
                                    <p:anim calcmode="lin" valueType="num">
                                      <p:cBhvr>
                                        <p:cTn id="56" dur="1000" fill="hold"/>
                                        <p:tgtEl>
                                          <p:spTgt spid="36"/>
                                        </p:tgtEl>
                                        <p:attrNameLst>
                                          <p:attrName>ppt_x</p:attrName>
                                        </p:attrNameLst>
                                      </p:cBhvr>
                                      <p:tavLst>
                                        <p:tav tm="0">
                                          <p:val>
                                            <p:strVal val="#ppt_x"/>
                                          </p:val>
                                        </p:tav>
                                        <p:tav tm="100000">
                                          <p:val>
                                            <p:strVal val="#ppt_x"/>
                                          </p:val>
                                        </p:tav>
                                      </p:tavLst>
                                    </p:anim>
                                    <p:anim calcmode="lin" valueType="num">
                                      <p:cBhvr>
                                        <p:cTn id="57" dur="1000" fill="hold"/>
                                        <p:tgtEl>
                                          <p:spTgt spid="3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1000"/>
                                        <p:tgtEl>
                                          <p:spTgt spid="27"/>
                                        </p:tgtEl>
                                      </p:cBhvr>
                                    </p:animEffect>
                                    <p:anim calcmode="lin" valueType="num">
                                      <p:cBhvr>
                                        <p:cTn id="61" dur="1000" fill="hold"/>
                                        <p:tgtEl>
                                          <p:spTgt spid="27"/>
                                        </p:tgtEl>
                                        <p:attrNameLst>
                                          <p:attrName>ppt_x</p:attrName>
                                        </p:attrNameLst>
                                      </p:cBhvr>
                                      <p:tavLst>
                                        <p:tav tm="0">
                                          <p:val>
                                            <p:strVal val="#ppt_x"/>
                                          </p:val>
                                        </p:tav>
                                        <p:tav tm="100000">
                                          <p:val>
                                            <p:strVal val="#ppt_x"/>
                                          </p:val>
                                        </p:tav>
                                      </p:tavLst>
                                    </p:anim>
                                    <p:anim calcmode="lin" valueType="num">
                                      <p:cBhvr>
                                        <p:cTn id="62" dur="1000" fill="hold"/>
                                        <p:tgtEl>
                                          <p:spTgt spid="27"/>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0"/>
                                        <p:tgtEl>
                                          <p:spTgt spid="25"/>
                                        </p:tgtEl>
                                      </p:cBhvr>
                                    </p:animEffect>
                                    <p:anim calcmode="lin" valueType="num">
                                      <p:cBhvr>
                                        <p:cTn id="66" dur="1000" fill="hold"/>
                                        <p:tgtEl>
                                          <p:spTgt spid="25"/>
                                        </p:tgtEl>
                                        <p:attrNameLst>
                                          <p:attrName>ppt_x</p:attrName>
                                        </p:attrNameLst>
                                      </p:cBhvr>
                                      <p:tavLst>
                                        <p:tav tm="0">
                                          <p:val>
                                            <p:strVal val="#ppt_x"/>
                                          </p:val>
                                        </p:tav>
                                        <p:tav tm="100000">
                                          <p:val>
                                            <p:strVal val="#ppt_x"/>
                                          </p:val>
                                        </p:tav>
                                      </p:tavLst>
                                    </p:anim>
                                    <p:anim calcmode="lin" valueType="num">
                                      <p:cBhvr>
                                        <p:cTn id="6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000"/>
                                        <p:tgtEl>
                                          <p:spTgt spid="37"/>
                                        </p:tgtEl>
                                      </p:cBhvr>
                                    </p:animEffect>
                                    <p:anim calcmode="lin" valueType="num">
                                      <p:cBhvr>
                                        <p:cTn id="73" dur="1000" fill="hold"/>
                                        <p:tgtEl>
                                          <p:spTgt spid="37"/>
                                        </p:tgtEl>
                                        <p:attrNameLst>
                                          <p:attrName>ppt_x</p:attrName>
                                        </p:attrNameLst>
                                      </p:cBhvr>
                                      <p:tavLst>
                                        <p:tav tm="0">
                                          <p:val>
                                            <p:strVal val="#ppt_x"/>
                                          </p:val>
                                        </p:tav>
                                        <p:tav tm="100000">
                                          <p:val>
                                            <p:strVal val="#ppt_x"/>
                                          </p:val>
                                        </p:tav>
                                      </p:tavLst>
                                    </p:anim>
                                    <p:anim calcmode="lin" valueType="num">
                                      <p:cBhvr>
                                        <p:cTn id="74" dur="100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fade">
                                      <p:cBhvr>
                                        <p:cTn id="77" dur="1000"/>
                                        <p:tgtEl>
                                          <p:spTgt spid="35"/>
                                        </p:tgtEl>
                                      </p:cBhvr>
                                    </p:animEffect>
                                    <p:anim calcmode="lin" valueType="num">
                                      <p:cBhvr>
                                        <p:cTn id="78" dur="1000" fill="hold"/>
                                        <p:tgtEl>
                                          <p:spTgt spid="35"/>
                                        </p:tgtEl>
                                        <p:attrNameLst>
                                          <p:attrName>ppt_x</p:attrName>
                                        </p:attrNameLst>
                                      </p:cBhvr>
                                      <p:tavLst>
                                        <p:tav tm="0">
                                          <p:val>
                                            <p:strVal val="#ppt_x"/>
                                          </p:val>
                                        </p:tav>
                                        <p:tav tm="100000">
                                          <p:val>
                                            <p:strVal val="#ppt_x"/>
                                          </p:val>
                                        </p:tav>
                                      </p:tavLst>
                                    </p:anim>
                                    <p:anim calcmode="lin" valueType="num">
                                      <p:cBhvr>
                                        <p:cTn id="7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P spid="23" grpId="0"/>
      <p:bldP spid="26" grpId="0"/>
      <p:bldP spid="27" grpId="0"/>
      <p:bldP spid="35" grpId="0" animBg="1"/>
      <p:bldP spid="36" grpId="0" animBg="1"/>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27070"/>
            <a:ext cx="8534400" cy="4525963"/>
          </a:xfrm>
        </p:spPr>
        <p:txBody>
          <a:bodyPr/>
          <a:lstStyle/>
          <a:p>
            <a:r>
              <a:rPr lang="en-US" dirty="0" err="1" smtClean="0">
                <a:solidFill>
                  <a:schemeClr val="bg1"/>
                </a:solidFill>
              </a:rPr>
              <a:t>Tiền</a:t>
            </a:r>
            <a:r>
              <a:rPr lang="en-US" dirty="0" smtClean="0">
                <a:solidFill>
                  <a:schemeClr val="bg1"/>
                </a:solidFill>
              </a:rPr>
              <a:t> </a:t>
            </a:r>
            <a:r>
              <a:rPr lang="en-US" dirty="0" err="1" smtClean="0">
                <a:solidFill>
                  <a:schemeClr val="bg1"/>
                </a:solidFill>
              </a:rPr>
              <a:t>thưởng</a:t>
            </a:r>
            <a:r>
              <a:rPr lang="en-US" dirty="0" smtClean="0">
                <a:solidFill>
                  <a:schemeClr val="bg1"/>
                </a:solidFill>
              </a:rPr>
              <a:t> </a:t>
            </a:r>
            <a:r>
              <a:rPr lang="en-US" dirty="0" err="1" smtClean="0">
                <a:solidFill>
                  <a:schemeClr val="bg1"/>
                </a:solidFill>
              </a:rPr>
              <a:t>đại</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trực</a:t>
            </a:r>
            <a:r>
              <a:rPr lang="en-US" dirty="0" smtClean="0">
                <a:solidFill>
                  <a:schemeClr val="bg1"/>
                </a:solidFill>
              </a:rPr>
              <a:t> </a:t>
            </a:r>
            <a:r>
              <a:rPr lang="en-US" dirty="0" err="1" smtClean="0">
                <a:solidFill>
                  <a:schemeClr val="bg1"/>
                </a:solidFill>
              </a:rPr>
              <a:t>tiếp</a:t>
            </a:r>
            <a:r>
              <a:rPr lang="en-US" dirty="0" smtClean="0">
                <a:solidFill>
                  <a:schemeClr val="bg1"/>
                </a:solidFill>
              </a:rPr>
              <a:t> : </a:t>
            </a:r>
            <a:r>
              <a:rPr lang="en-US" dirty="0" err="1" smtClean="0">
                <a:solidFill>
                  <a:schemeClr val="bg1"/>
                </a:solidFill>
              </a:rPr>
              <a:t>Không</a:t>
            </a:r>
            <a:r>
              <a:rPr lang="en-US" dirty="0" smtClean="0">
                <a:solidFill>
                  <a:schemeClr val="bg1"/>
                </a:solidFill>
              </a:rPr>
              <a:t> </a:t>
            </a:r>
            <a:r>
              <a:rPr lang="en-US" dirty="0" err="1" smtClean="0">
                <a:solidFill>
                  <a:schemeClr val="bg1"/>
                </a:solidFill>
              </a:rPr>
              <a:t>giới</a:t>
            </a:r>
            <a:r>
              <a:rPr lang="en-US" dirty="0" smtClean="0">
                <a:solidFill>
                  <a:schemeClr val="bg1"/>
                </a:solidFill>
              </a:rPr>
              <a:t> </a:t>
            </a:r>
            <a:r>
              <a:rPr lang="en-US" dirty="0" err="1" smtClean="0">
                <a:solidFill>
                  <a:schemeClr val="bg1"/>
                </a:solidFill>
              </a:rPr>
              <a:t>hạn</a:t>
            </a:r>
            <a:endParaRPr lang="en-US" dirty="0" smtClean="0">
              <a:solidFill>
                <a:schemeClr val="bg1"/>
              </a:solidFill>
            </a:endParaRPr>
          </a:p>
          <a:p>
            <a:r>
              <a:rPr lang="en-US" dirty="0" err="1" smtClean="0">
                <a:solidFill>
                  <a:schemeClr val="bg1"/>
                </a:solidFill>
              </a:rPr>
              <a:t>Khi</a:t>
            </a:r>
            <a:r>
              <a:rPr lang="en-US" dirty="0">
                <a:solidFill>
                  <a:schemeClr val="bg1"/>
                </a:solidFill>
              </a:rPr>
              <a:t> </a:t>
            </a:r>
            <a:r>
              <a:rPr lang="en-US" dirty="0" err="1" smtClean="0">
                <a:solidFill>
                  <a:schemeClr val="bg1"/>
                </a:solidFill>
              </a:rPr>
              <a:t>bạn</a:t>
            </a:r>
            <a:r>
              <a:rPr lang="en-US" dirty="0">
                <a:solidFill>
                  <a:schemeClr val="bg1"/>
                </a:solidFill>
              </a:rPr>
              <a:t> </a:t>
            </a:r>
            <a:r>
              <a:rPr lang="en-US" dirty="0" err="1" smtClean="0">
                <a:solidFill>
                  <a:schemeClr val="bg1"/>
                </a:solidFill>
              </a:rPr>
              <a:t>là</a:t>
            </a:r>
            <a:r>
              <a:rPr lang="en-US" dirty="0" smtClean="0">
                <a:solidFill>
                  <a:schemeClr val="bg1"/>
                </a:solidFill>
              </a:rPr>
              <a:t> </a:t>
            </a:r>
            <a:r>
              <a:rPr lang="vi-VN" dirty="0" smtClean="0">
                <a:solidFill>
                  <a:schemeClr val="bg1"/>
                </a:solidFill>
              </a:rPr>
              <a:t>đại</a:t>
            </a:r>
            <a:r>
              <a:rPr lang="en-US" dirty="0">
                <a:solidFill>
                  <a:schemeClr val="bg1"/>
                </a:solidFill>
              </a:rPr>
              <a:t> </a:t>
            </a:r>
            <a:r>
              <a:rPr lang="en-US" dirty="0" err="1" smtClean="0">
                <a:solidFill>
                  <a:schemeClr val="bg1"/>
                </a:solidFill>
              </a:rPr>
              <a:t>lý</a:t>
            </a:r>
            <a:r>
              <a:rPr lang="en-US" dirty="0" smtClean="0">
                <a:solidFill>
                  <a:schemeClr val="bg1"/>
                </a:solidFill>
              </a:rPr>
              <a:t> BLD </a:t>
            </a:r>
            <a:r>
              <a:rPr lang="en-US" dirty="0" err="1" smtClean="0">
                <a:solidFill>
                  <a:schemeClr val="bg1"/>
                </a:solidFill>
              </a:rPr>
              <a:t>Kinh</a:t>
            </a:r>
            <a:r>
              <a:rPr lang="en-US" dirty="0">
                <a:solidFill>
                  <a:schemeClr val="bg1"/>
                </a:solidFill>
              </a:rPr>
              <a:t> </a:t>
            </a:r>
            <a:r>
              <a:rPr lang="en-US" dirty="0" err="1" smtClean="0">
                <a:solidFill>
                  <a:schemeClr val="bg1"/>
                </a:solidFill>
              </a:rPr>
              <a:t>Bắc</a:t>
            </a:r>
            <a:r>
              <a:rPr lang="en-US" dirty="0">
                <a:solidFill>
                  <a:schemeClr val="bg1"/>
                </a:solidFill>
              </a:rPr>
              <a:t>, </a:t>
            </a:r>
            <a:r>
              <a:rPr lang="en-US" dirty="0" err="1" smtClean="0">
                <a:solidFill>
                  <a:schemeClr val="bg1"/>
                </a:solidFill>
              </a:rPr>
              <a:t>bạn</a:t>
            </a:r>
            <a:r>
              <a:rPr lang="en-US" dirty="0">
                <a:solidFill>
                  <a:schemeClr val="bg1"/>
                </a:solidFill>
              </a:rPr>
              <a:t> </a:t>
            </a:r>
            <a:r>
              <a:rPr lang="en-US" dirty="0" err="1" smtClean="0">
                <a:solidFill>
                  <a:schemeClr val="bg1"/>
                </a:solidFill>
              </a:rPr>
              <a:t>giới</a:t>
            </a:r>
            <a:r>
              <a:rPr lang="en-US" dirty="0">
                <a:solidFill>
                  <a:schemeClr val="bg1"/>
                </a:solidFill>
              </a:rPr>
              <a:t> </a:t>
            </a:r>
            <a:r>
              <a:rPr lang="en-US" dirty="0" err="1" smtClean="0">
                <a:solidFill>
                  <a:schemeClr val="bg1"/>
                </a:solidFill>
              </a:rPr>
              <a:t>thiệu</a:t>
            </a:r>
            <a:r>
              <a:rPr lang="en-US" dirty="0" smtClean="0">
                <a:solidFill>
                  <a:schemeClr val="bg1"/>
                </a:solidFill>
              </a:rPr>
              <a:t> </a:t>
            </a:r>
            <a:r>
              <a:rPr lang="en-US" dirty="0" err="1" smtClean="0">
                <a:solidFill>
                  <a:schemeClr val="bg1"/>
                </a:solidFill>
              </a:rPr>
              <a:t>ra</a:t>
            </a:r>
            <a:r>
              <a:rPr lang="en-US" dirty="0" smtClean="0">
                <a:solidFill>
                  <a:schemeClr val="bg1"/>
                </a:solidFill>
              </a:rPr>
              <a:t> 1 </a:t>
            </a:r>
            <a:r>
              <a:rPr lang="vi-VN" dirty="0" smtClean="0">
                <a:solidFill>
                  <a:schemeClr val="bg1"/>
                </a:solidFill>
              </a:rPr>
              <a:t>đại</a:t>
            </a:r>
            <a:r>
              <a:rPr lang="en-US" dirty="0">
                <a:solidFill>
                  <a:schemeClr val="bg1"/>
                </a:solidFill>
              </a:rPr>
              <a:t> </a:t>
            </a:r>
            <a:r>
              <a:rPr lang="en-US" dirty="0" err="1" smtClean="0">
                <a:solidFill>
                  <a:schemeClr val="bg1"/>
                </a:solidFill>
              </a:rPr>
              <a:t>lý</a:t>
            </a:r>
            <a:r>
              <a:rPr lang="en-US" dirty="0">
                <a:solidFill>
                  <a:schemeClr val="bg1"/>
                </a:solidFill>
              </a:rPr>
              <a:t> </a:t>
            </a:r>
            <a:r>
              <a:rPr lang="en-US" dirty="0" err="1" smtClean="0">
                <a:solidFill>
                  <a:schemeClr val="bg1"/>
                </a:solidFill>
              </a:rPr>
              <a:t>thì</a:t>
            </a:r>
            <a:r>
              <a:rPr lang="en-US" dirty="0">
                <a:solidFill>
                  <a:schemeClr val="bg1"/>
                </a:solidFill>
              </a:rPr>
              <a:t> </a:t>
            </a:r>
            <a:r>
              <a:rPr lang="en-US" dirty="0" err="1" smtClean="0">
                <a:solidFill>
                  <a:schemeClr val="bg1"/>
                </a:solidFill>
              </a:rPr>
              <a:t>bạn</a:t>
            </a:r>
            <a:r>
              <a:rPr lang="en-US" dirty="0" smtClean="0">
                <a:solidFill>
                  <a:schemeClr val="bg1"/>
                </a:solidFill>
              </a:rPr>
              <a:t> </a:t>
            </a:r>
            <a:r>
              <a:rPr lang="vi-VN" dirty="0" smtClean="0">
                <a:solidFill>
                  <a:schemeClr val="bg1"/>
                </a:solidFill>
              </a:rPr>
              <a:t>được</a:t>
            </a:r>
            <a:r>
              <a:rPr lang="en-US" dirty="0">
                <a:solidFill>
                  <a:schemeClr val="bg1"/>
                </a:solidFill>
              </a:rPr>
              <a:t> </a:t>
            </a:r>
            <a:r>
              <a:rPr lang="en-US" dirty="0" err="1" smtClean="0">
                <a:solidFill>
                  <a:schemeClr val="bg1"/>
                </a:solidFill>
              </a:rPr>
              <a:t>th</a:t>
            </a:r>
            <a:r>
              <a:rPr lang="vi-VN" dirty="0" smtClean="0">
                <a:solidFill>
                  <a:schemeClr val="bg1"/>
                </a:solidFill>
              </a:rPr>
              <a:t>ưởng</a:t>
            </a:r>
            <a:r>
              <a:rPr lang="en-US" dirty="0" smtClean="0">
                <a:solidFill>
                  <a:schemeClr val="bg1"/>
                </a:solidFill>
              </a:rPr>
              <a:t> 10</a:t>
            </a:r>
            <a:r>
              <a:rPr lang="en-US" dirty="0">
                <a:solidFill>
                  <a:schemeClr val="bg1"/>
                </a:solidFill>
              </a:rPr>
              <a:t>% </a:t>
            </a:r>
            <a:r>
              <a:rPr lang="en-US" dirty="0" err="1" smtClean="0">
                <a:solidFill>
                  <a:schemeClr val="bg1"/>
                </a:solidFill>
              </a:rPr>
              <a:t>trực</a:t>
            </a:r>
            <a:r>
              <a:rPr lang="en-US" dirty="0">
                <a:solidFill>
                  <a:schemeClr val="bg1"/>
                </a:solidFill>
              </a:rPr>
              <a:t> </a:t>
            </a:r>
            <a:r>
              <a:rPr lang="en-US" dirty="0" err="1" smtClean="0">
                <a:solidFill>
                  <a:schemeClr val="bg1"/>
                </a:solidFill>
              </a:rPr>
              <a:t>tiếp</a:t>
            </a:r>
            <a:endParaRPr lang="en-US" dirty="0" smtClean="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a:solidFill>
                <a:schemeClr val="bg1"/>
              </a:solidFill>
            </a:endParaRPr>
          </a:p>
        </p:txBody>
      </p:sp>
      <p:pic>
        <p:nvPicPr>
          <p:cNvPr id="10" name="Picture 17"/>
          <p:cNvPicPr>
            <a:picLocks noChangeAspect="1" noChangeArrowheads="1"/>
          </p:cNvPicPr>
          <p:nvPr/>
        </p:nvPicPr>
        <p:blipFill>
          <a:blip r:embed="rId2"/>
          <a:srcRect/>
          <a:stretch>
            <a:fillRect/>
          </a:stretch>
        </p:blipFill>
        <p:spPr bwMode="auto">
          <a:xfrm>
            <a:off x="2748724" y="3785265"/>
            <a:ext cx="433388" cy="409575"/>
          </a:xfrm>
          <a:prstGeom prst="rect">
            <a:avLst/>
          </a:prstGeom>
          <a:noFill/>
          <a:ln w="9525">
            <a:noFill/>
            <a:miter lim="800000"/>
            <a:headEnd/>
            <a:tailEnd/>
          </a:ln>
        </p:spPr>
      </p:pic>
      <p:pic>
        <p:nvPicPr>
          <p:cNvPr id="11" name="Picture 12"/>
          <p:cNvPicPr>
            <a:picLocks noChangeAspect="1" noChangeArrowheads="1"/>
          </p:cNvPicPr>
          <p:nvPr/>
        </p:nvPicPr>
        <p:blipFill>
          <a:blip r:embed="rId3"/>
          <a:srcRect/>
          <a:stretch>
            <a:fillRect/>
          </a:stretch>
        </p:blipFill>
        <p:spPr bwMode="auto">
          <a:xfrm>
            <a:off x="3548824" y="4625052"/>
            <a:ext cx="420688" cy="388938"/>
          </a:xfrm>
          <a:prstGeom prst="rect">
            <a:avLst/>
          </a:prstGeom>
          <a:noFill/>
          <a:ln w="9525">
            <a:noFill/>
            <a:miter lim="800000"/>
            <a:headEnd/>
            <a:tailEnd/>
          </a:ln>
        </p:spPr>
      </p:pic>
      <p:grpSp>
        <p:nvGrpSpPr>
          <p:cNvPr id="12" name="Group 17"/>
          <p:cNvGrpSpPr>
            <a:grpSpLocks/>
          </p:cNvGrpSpPr>
          <p:nvPr/>
        </p:nvGrpSpPr>
        <p:grpSpPr bwMode="auto">
          <a:xfrm>
            <a:off x="1977199" y="4536152"/>
            <a:ext cx="415925" cy="454025"/>
            <a:chOff x="1447800" y="1371600"/>
            <a:chExt cx="415770" cy="453215"/>
          </a:xfrm>
        </p:grpSpPr>
        <p:pic>
          <p:nvPicPr>
            <p:cNvPr id="13" name="Picture 16"/>
            <p:cNvPicPr>
              <a:picLocks noChangeAspect="1" noChangeArrowheads="1"/>
            </p:cNvPicPr>
            <p:nvPr/>
          </p:nvPicPr>
          <p:blipFill>
            <a:blip r:embed="rId4"/>
            <a:srcRect/>
            <a:stretch>
              <a:fillRect/>
            </a:stretch>
          </p:blipFill>
          <p:spPr bwMode="auto">
            <a:xfrm>
              <a:off x="1447800" y="1371600"/>
              <a:ext cx="401638" cy="431800"/>
            </a:xfrm>
            <a:prstGeom prst="rect">
              <a:avLst/>
            </a:prstGeom>
            <a:noFill/>
            <a:ln w="9525">
              <a:noFill/>
              <a:miter lim="800000"/>
              <a:headEnd/>
              <a:tailEnd/>
            </a:ln>
          </p:spPr>
        </p:pic>
        <p:sp>
          <p:nvSpPr>
            <p:cNvPr id="14" name="Oval 13"/>
            <p:cNvSpPr/>
            <p:nvPr/>
          </p:nvSpPr>
          <p:spPr>
            <a:xfrm>
              <a:off x="1468430" y="1675856"/>
              <a:ext cx="357054" cy="115681"/>
            </a:xfrm>
            <a:prstGeom prst="ellipse">
              <a:avLst/>
            </a:prstGeom>
            <a:solidFill>
              <a:srgbClr val="008000"/>
            </a:solid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b="1" dirty="0"/>
            </a:p>
          </p:txBody>
        </p:sp>
        <p:sp>
          <p:nvSpPr>
            <p:cNvPr id="15" name="TextBox 20"/>
            <p:cNvSpPr txBox="1">
              <a:spLocks noChangeArrowheads="1"/>
            </p:cNvSpPr>
            <p:nvPr/>
          </p:nvSpPr>
          <p:spPr bwMode="auto">
            <a:xfrm>
              <a:off x="1482570" y="1655538"/>
              <a:ext cx="381000" cy="169277"/>
            </a:xfrm>
            <a:prstGeom prst="rect">
              <a:avLst/>
            </a:prstGeom>
            <a:noFill/>
            <a:ln w="9525">
              <a:noFill/>
              <a:miter lim="800000"/>
              <a:headEnd/>
              <a:tailEnd/>
            </a:ln>
          </p:spPr>
          <p:txBody>
            <a:bodyPr>
              <a:spAutoFit/>
            </a:bodyPr>
            <a:lstStyle/>
            <a:p>
              <a:r>
                <a:rPr lang="en-US" sz="500" b="1">
                  <a:solidFill>
                    <a:srgbClr val="FFFF00"/>
                  </a:solidFill>
                  <a:latin typeface="Arial" pitchFamily="34" charset="0"/>
                </a:rPr>
                <a:t>BẠN</a:t>
              </a:r>
            </a:p>
          </p:txBody>
        </p:sp>
      </p:grpSp>
      <p:cxnSp>
        <p:nvCxnSpPr>
          <p:cNvPr id="16" name="Straight Connector 10"/>
          <p:cNvCxnSpPr>
            <a:cxnSpLocks noChangeShapeType="1"/>
          </p:cNvCxnSpPr>
          <p:nvPr/>
        </p:nvCxnSpPr>
        <p:spPr bwMode="auto">
          <a:xfrm>
            <a:off x="2966212" y="4194840"/>
            <a:ext cx="4762" cy="819150"/>
          </a:xfrm>
          <a:prstGeom prst="line">
            <a:avLst/>
          </a:prstGeom>
          <a:noFill/>
          <a:ln w="9525" algn="ctr">
            <a:solidFill>
              <a:schemeClr val="tx1"/>
            </a:solidFill>
            <a:round/>
            <a:headEnd/>
            <a:tailEnd/>
          </a:ln>
        </p:spPr>
      </p:cxnSp>
      <p:sp>
        <p:nvSpPr>
          <p:cNvPr id="17" name="TextBox 11"/>
          <p:cNvSpPr txBox="1">
            <a:spLocks noChangeArrowheads="1"/>
          </p:cNvSpPr>
          <p:nvPr/>
        </p:nvSpPr>
        <p:spPr bwMode="auto">
          <a:xfrm>
            <a:off x="1856549" y="4191665"/>
            <a:ext cx="539750" cy="368300"/>
          </a:xfrm>
          <a:prstGeom prst="rect">
            <a:avLst/>
          </a:prstGeom>
          <a:noFill/>
          <a:ln w="9525">
            <a:noFill/>
            <a:miter lim="800000"/>
            <a:headEnd/>
            <a:tailEnd/>
          </a:ln>
        </p:spPr>
        <p:txBody>
          <a:bodyPr wrap="none">
            <a:spAutoFit/>
          </a:bodyPr>
          <a:lstStyle/>
          <a:p>
            <a:pPr eaLnBrk="0" hangingPunct="0"/>
            <a:r>
              <a:rPr lang="en-US" dirty="0" err="1">
                <a:solidFill>
                  <a:schemeClr val="bg1"/>
                </a:solidFill>
              </a:rPr>
              <a:t>Trái</a:t>
            </a:r>
            <a:endParaRPr lang="en-US" dirty="0">
              <a:solidFill>
                <a:schemeClr val="bg1"/>
              </a:solidFill>
            </a:endParaRPr>
          </a:p>
        </p:txBody>
      </p:sp>
      <p:sp>
        <p:nvSpPr>
          <p:cNvPr id="18" name="TextBox 12"/>
          <p:cNvSpPr txBox="1">
            <a:spLocks noChangeArrowheads="1"/>
          </p:cNvSpPr>
          <p:nvPr/>
        </p:nvSpPr>
        <p:spPr bwMode="auto">
          <a:xfrm>
            <a:off x="3548824" y="4288502"/>
            <a:ext cx="587375" cy="368300"/>
          </a:xfrm>
          <a:prstGeom prst="rect">
            <a:avLst/>
          </a:prstGeom>
          <a:noFill/>
          <a:ln w="9525">
            <a:noFill/>
            <a:miter lim="800000"/>
            <a:headEnd/>
            <a:tailEnd/>
          </a:ln>
        </p:spPr>
        <p:txBody>
          <a:bodyPr wrap="none">
            <a:spAutoFit/>
          </a:bodyPr>
          <a:lstStyle/>
          <a:p>
            <a:pPr eaLnBrk="0" hangingPunct="0"/>
            <a:r>
              <a:rPr lang="en-US" dirty="0" err="1">
                <a:solidFill>
                  <a:schemeClr val="bg1"/>
                </a:solidFill>
              </a:rPr>
              <a:t>Phải</a:t>
            </a:r>
            <a:endParaRPr lang="en-US" dirty="0">
              <a:solidFill>
                <a:schemeClr val="bg1"/>
              </a:solidFill>
            </a:endParaRPr>
          </a:p>
        </p:txBody>
      </p:sp>
      <p:cxnSp>
        <p:nvCxnSpPr>
          <p:cNvPr id="19" name="Straight Arrow Connector 13"/>
          <p:cNvCxnSpPr>
            <a:cxnSpLocks noChangeShapeType="1"/>
          </p:cNvCxnSpPr>
          <p:nvPr/>
        </p:nvCxnSpPr>
        <p:spPr bwMode="auto">
          <a:xfrm>
            <a:off x="2988437" y="4205952"/>
            <a:ext cx="560387" cy="419100"/>
          </a:xfrm>
          <a:prstGeom prst="straightConnector1">
            <a:avLst/>
          </a:prstGeom>
          <a:noFill/>
          <a:ln w="9525" algn="ctr">
            <a:solidFill>
              <a:schemeClr val="tx1"/>
            </a:solidFill>
            <a:round/>
            <a:headEnd/>
            <a:tailEnd type="arrow" w="med" len="med"/>
          </a:ln>
        </p:spPr>
      </p:cxnSp>
      <p:cxnSp>
        <p:nvCxnSpPr>
          <p:cNvPr id="20" name="Straight Arrow Connector 14"/>
          <p:cNvCxnSpPr>
            <a:cxnSpLocks noChangeShapeType="1"/>
          </p:cNvCxnSpPr>
          <p:nvPr/>
        </p:nvCxnSpPr>
        <p:spPr bwMode="auto">
          <a:xfrm flipH="1">
            <a:off x="2355024" y="4194840"/>
            <a:ext cx="611188" cy="365125"/>
          </a:xfrm>
          <a:prstGeom prst="straightConnector1">
            <a:avLst/>
          </a:prstGeom>
          <a:noFill/>
          <a:ln w="9525" algn="ctr">
            <a:solidFill>
              <a:schemeClr val="tx1"/>
            </a:solidFill>
            <a:round/>
            <a:headEnd/>
            <a:tailEnd type="arrow" w="med" len="med"/>
          </a:ln>
        </p:spPr>
      </p:cxnSp>
      <p:sp>
        <p:nvSpPr>
          <p:cNvPr id="21" name="TextBox 18"/>
          <p:cNvSpPr txBox="1">
            <a:spLocks noChangeArrowheads="1"/>
          </p:cNvSpPr>
          <p:nvPr/>
        </p:nvSpPr>
        <p:spPr bwMode="auto">
          <a:xfrm>
            <a:off x="2678874" y="3445540"/>
            <a:ext cx="584200" cy="369887"/>
          </a:xfrm>
          <a:prstGeom prst="rect">
            <a:avLst/>
          </a:prstGeom>
          <a:noFill/>
          <a:ln w="9525">
            <a:noFill/>
            <a:miter lim="800000"/>
            <a:headEnd/>
            <a:tailEnd/>
          </a:ln>
        </p:spPr>
        <p:txBody>
          <a:bodyPr>
            <a:spAutoFit/>
          </a:bodyPr>
          <a:lstStyle/>
          <a:p>
            <a:pPr eaLnBrk="0" hangingPunct="0"/>
            <a:r>
              <a:rPr lang="en-US" dirty="0" err="1">
                <a:solidFill>
                  <a:schemeClr val="bg1"/>
                </a:solidFill>
              </a:rPr>
              <a:t>Bạn</a:t>
            </a:r>
            <a:endParaRPr lang="en-US" dirty="0">
              <a:solidFill>
                <a:schemeClr val="bg1"/>
              </a:solidFill>
            </a:endParaRPr>
          </a:p>
        </p:txBody>
      </p:sp>
      <p:sp>
        <p:nvSpPr>
          <p:cNvPr id="46" name="TextBox 11"/>
          <p:cNvSpPr txBox="1">
            <a:spLocks noChangeArrowheads="1"/>
          </p:cNvSpPr>
          <p:nvPr/>
        </p:nvSpPr>
        <p:spPr bwMode="auto">
          <a:xfrm>
            <a:off x="1986724" y="3937665"/>
            <a:ext cx="583814" cy="369332"/>
          </a:xfrm>
          <a:prstGeom prst="rect">
            <a:avLst/>
          </a:prstGeom>
          <a:noFill/>
          <a:ln w="9525">
            <a:noFill/>
            <a:miter lim="800000"/>
            <a:headEnd/>
            <a:tailEnd/>
          </a:ln>
        </p:spPr>
        <p:txBody>
          <a:bodyPr wrap="none">
            <a:spAutoFit/>
          </a:bodyPr>
          <a:lstStyle/>
          <a:p>
            <a:pPr eaLnBrk="0" hangingPunct="0"/>
            <a:r>
              <a:rPr lang="en-US" dirty="0" smtClean="0">
                <a:solidFill>
                  <a:schemeClr val="bg1"/>
                </a:solidFill>
              </a:rPr>
              <a:t>10%</a:t>
            </a:r>
            <a:endParaRPr lang="en-US" dirty="0">
              <a:solidFill>
                <a:schemeClr val="bg1"/>
              </a:solidFill>
            </a:endParaRPr>
          </a:p>
        </p:txBody>
      </p:sp>
      <p:sp>
        <p:nvSpPr>
          <p:cNvPr id="47" name="TextBox 11"/>
          <p:cNvSpPr txBox="1">
            <a:spLocks noChangeArrowheads="1"/>
          </p:cNvSpPr>
          <p:nvPr/>
        </p:nvSpPr>
        <p:spPr bwMode="auto">
          <a:xfrm>
            <a:off x="3282124" y="3937665"/>
            <a:ext cx="583814" cy="369332"/>
          </a:xfrm>
          <a:prstGeom prst="rect">
            <a:avLst/>
          </a:prstGeom>
          <a:noFill/>
          <a:ln w="9525">
            <a:noFill/>
            <a:miter lim="800000"/>
            <a:headEnd/>
            <a:tailEnd/>
          </a:ln>
        </p:spPr>
        <p:txBody>
          <a:bodyPr wrap="none">
            <a:spAutoFit/>
          </a:bodyPr>
          <a:lstStyle/>
          <a:p>
            <a:pPr eaLnBrk="0" hangingPunct="0"/>
            <a:r>
              <a:rPr lang="en-US" dirty="0" smtClean="0">
                <a:solidFill>
                  <a:schemeClr val="bg1"/>
                </a:solidFill>
              </a:rPr>
              <a:t>10%</a:t>
            </a:r>
            <a:endParaRPr lang="en-US" dirty="0">
              <a:solidFill>
                <a:schemeClr val="bg1"/>
              </a:solidFill>
            </a:endParaRPr>
          </a:p>
        </p:txBody>
      </p:sp>
      <p:sp>
        <p:nvSpPr>
          <p:cNvPr id="48" name="TextBox 11"/>
          <p:cNvSpPr txBox="1">
            <a:spLocks noChangeArrowheads="1"/>
          </p:cNvSpPr>
          <p:nvPr/>
        </p:nvSpPr>
        <p:spPr bwMode="auto">
          <a:xfrm>
            <a:off x="5110924" y="3328065"/>
            <a:ext cx="2468489" cy="523220"/>
          </a:xfrm>
          <a:prstGeom prst="rect">
            <a:avLst/>
          </a:prstGeom>
          <a:noFill/>
          <a:ln w="9525">
            <a:noFill/>
            <a:miter lim="800000"/>
            <a:headEnd/>
            <a:tailEnd/>
          </a:ln>
        </p:spPr>
        <p:txBody>
          <a:bodyPr wrap="square">
            <a:spAutoFit/>
          </a:bodyPr>
          <a:lstStyle/>
          <a:p>
            <a:pPr eaLnBrk="0" hangingPunct="0"/>
            <a:r>
              <a:rPr lang="en-US" sz="2800" dirty="0" smtClean="0">
                <a:solidFill>
                  <a:srgbClr val="FF0000"/>
                </a:solidFill>
              </a:rPr>
              <a:t>180.000</a:t>
            </a:r>
            <a:endParaRPr lang="en-US" sz="2800" dirty="0">
              <a:solidFill>
                <a:srgbClr val="FF0000"/>
              </a:solidFill>
            </a:endParaRPr>
          </a:p>
        </p:txBody>
      </p:sp>
      <p:sp>
        <p:nvSpPr>
          <p:cNvPr id="49" name="TextBox 11"/>
          <p:cNvSpPr txBox="1">
            <a:spLocks noChangeArrowheads="1"/>
          </p:cNvSpPr>
          <p:nvPr/>
        </p:nvSpPr>
        <p:spPr bwMode="auto">
          <a:xfrm>
            <a:off x="4729924" y="3709065"/>
            <a:ext cx="380999" cy="369332"/>
          </a:xfrm>
          <a:prstGeom prst="rect">
            <a:avLst/>
          </a:prstGeom>
          <a:noFill/>
          <a:ln w="9525">
            <a:noFill/>
            <a:miter lim="800000"/>
            <a:headEnd/>
            <a:tailEnd/>
          </a:ln>
        </p:spPr>
        <p:txBody>
          <a:bodyPr wrap="square">
            <a:spAutoFit/>
          </a:bodyPr>
          <a:lstStyle/>
          <a:p>
            <a:pPr eaLnBrk="0" hangingPunct="0"/>
            <a:r>
              <a:rPr lang="en-US" dirty="0" smtClean="0"/>
              <a:t>+</a:t>
            </a:r>
            <a:endParaRPr lang="en-US" dirty="0"/>
          </a:p>
        </p:txBody>
      </p:sp>
      <p:sp>
        <p:nvSpPr>
          <p:cNvPr id="50" name="TextBox 11"/>
          <p:cNvSpPr txBox="1">
            <a:spLocks noChangeArrowheads="1"/>
          </p:cNvSpPr>
          <p:nvPr/>
        </p:nvSpPr>
        <p:spPr bwMode="auto">
          <a:xfrm>
            <a:off x="5110924" y="3937665"/>
            <a:ext cx="2468489" cy="1384995"/>
          </a:xfrm>
          <a:prstGeom prst="rect">
            <a:avLst/>
          </a:prstGeom>
          <a:noFill/>
          <a:ln w="9525">
            <a:noFill/>
            <a:miter lim="800000"/>
            <a:headEnd/>
            <a:tailEnd/>
          </a:ln>
        </p:spPr>
        <p:txBody>
          <a:bodyPr wrap="square">
            <a:spAutoFit/>
          </a:bodyPr>
          <a:lstStyle/>
          <a:p>
            <a:pPr eaLnBrk="0" hangingPunct="0"/>
            <a:r>
              <a:rPr lang="en-US" sz="2800" dirty="0" smtClean="0">
                <a:solidFill>
                  <a:srgbClr val="FF0000"/>
                </a:solidFill>
              </a:rPr>
              <a:t>180.000</a:t>
            </a:r>
          </a:p>
          <a:p>
            <a:pPr eaLnBrk="0" hangingPunct="0"/>
            <a:endParaRPr lang="en-US" sz="2800" dirty="0">
              <a:solidFill>
                <a:srgbClr val="FF0000"/>
              </a:solidFill>
            </a:endParaRPr>
          </a:p>
          <a:p>
            <a:pPr eaLnBrk="0" hangingPunct="0"/>
            <a:r>
              <a:rPr lang="en-US" sz="2800" dirty="0" smtClean="0">
                <a:solidFill>
                  <a:srgbClr val="FF0000"/>
                </a:solidFill>
              </a:rPr>
              <a:t>360.000</a:t>
            </a:r>
            <a:endParaRPr lang="en-US" sz="2800" dirty="0">
              <a:solidFill>
                <a:srgbClr val="FF0000"/>
              </a:solidFill>
            </a:endParaRPr>
          </a:p>
        </p:txBody>
      </p:sp>
      <p:cxnSp>
        <p:nvCxnSpPr>
          <p:cNvPr id="52" name="Straight Connector 51"/>
          <p:cNvCxnSpPr/>
          <p:nvPr/>
        </p:nvCxnSpPr>
        <p:spPr>
          <a:xfrm>
            <a:off x="5187124" y="4471065"/>
            <a:ext cx="1143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p:nvSpPr>
        <p:spPr>
          <a:xfrm>
            <a:off x="1590674" y="427038"/>
            <a:ext cx="7248525"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700" dirty="0" smtClean="0">
                <a:solidFill>
                  <a:schemeClr val="bg1"/>
                </a:solidFill>
              </a:rPr>
              <a:t>CHÍNH SÁCH TRẢ THƯỞNG ĐẠI LÝ</a:t>
            </a:r>
            <a:endParaRPr lang="en-US" sz="3700" dirty="0">
              <a:solidFill>
                <a:schemeClr val="bg1"/>
              </a:solidFill>
            </a:endParaRPr>
          </a:p>
        </p:txBody>
      </p:sp>
      <p:pic>
        <p:nvPicPr>
          <p:cNvPr id="23" name="Picture 22" descr="bảolong.jpg"/>
          <p:cNvPicPr>
            <a:picLocks noChangeAspect="1"/>
          </p:cNvPicPr>
          <p:nvPr/>
        </p:nvPicPr>
        <p:blipFill>
          <a:blip r:embed="rId5"/>
          <a:stretch>
            <a:fillRect/>
          </a:stretch>
        </p:blipFill>
        <p:spPr>
          <a:xfrm>
            <a:off x="0" y="0"/>
            <a:ext cx="1590675" cy="1666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1000"/>
                                        <p:tgtEl>
                                          <p:spTgt spid="47"/>
                                        </p:tgtEl>
                                      </p:cBhvr>
                                    </p:animEffect>
                                    <p:anim calcmode="lin" valueType="num">
                                      <p:cBhvr>
                                        <p:cTn id="58" dur="1000" fill="hold"/>
                                        <p:tgtEl>
                                          <p:spTgt spid="47"/>
                                        </p:tgtEl>
                                        <p:attrNameLst>
                                          <p:attrName>ppt_x</p:attrName>
                                        </p:attrNameLst>
                                      </p:cBhvr>
                                      <p:tavLst>
                                        <p:tav tm="0">
                                          <p:val>
                                            <p:strVal val="#ppt_x"/>
                                          </p:val>
                                        </p:tav>
                                        <p:tav tm="100000">
                                          <p:val>
                                            <p:strVal val="#ppt_x"/>
                                          </p:val>
                                        </p:tav>
                                      </p:tavLst>
                                    </p:anim>
                                    <p:anim calcmode="lin" valueType="num">
                                      <p:cBhvr>
                                        <p:cTn id="59" dur="1000" fill="hold"/>
                                        <p:tgtEl>
                                          <p:spTgt spid="4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1000"/>
                                        <p:tgtEl>
                                          <p:spTgt spid="48"/>
                                        </p:tgtEl>
                                      </p:cBhvr>
                                    </p:animEffect>
                                    <p:anim calcmode="lin" valueType="num">
                                      <p:cBhvr>
                                        <p:cTn id="63" dur="1000" fill="hold"/>
                                        <p:tgtEl>
                                          <p:spTgt spid="48"/>
                                        </p:tgtEl>
                                        <p:attrNameLst>
                                          <p:attrName>ppt_x</p:attrName>
                                        </p:attrNameLst>
                                      </p:cBhvr>
                                      <p:tavLst>
                                        <p:tav tm="0">
                                          <p:val>
                                            <p:strVal val="#ppt_x"/>
                                          </p:val>
                                        </p:tav>
                                        <p:tav tm="100000">
                                          <p:val>
                                            <p:strVal val="#ppt_x"/>
                                          </p:val>
                                        </p:tav>
                                      </p:tavLst>
                                    </p:anim>
                                    <p:anim calcmode="lin" valueType="num">
                                      <p:cBhvr>
                                        <p:cTn id="64" dur="1000" fill="hold"/>
                                        <p:tgtEl>
                                          <p:spTgt spid="48"/>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1000"/>
                                        <p:tgtEl>
                                          <p:spTgt spid="49"/>
                                        </p:tgtEl>
                                      </p:cBhvr>
                                    </p:animEffect>
                                    <p:anim calcmode="lin" valueType="num">
                                      <p:cBhvr>
                                        <p:cTn id="68" dur="1000" fill="hold"/>
                                        <p:tgtEl>
                                          <p:spTgt spid="49"/>
                                        </p:tgtEl>
                                        <p:attrNameLst>
                                          <p:attrName>ppt_x</p:attrName>
                                        </p:attrNameLst>
                                      </p:cBhvr>
                                      <p:tavLst>
                                        <p:tav tm="0">
                                          <p:val>
                                            <p:strVal val="#ppt_x"/>
                                          </p:val>
                                        </p:tav>
                                        <p:tav tm="100000">
                                          <p:val>
                                            <p:strVal val="#ppt_x"/>
                                          </p:val>
                                        </p:tav>
                                      </p:tavLst>
                                    </p:anim>
                                    <p:anim calcmode="lin" valueType="num">
                                      <p:cBhvr>
                                        <p:cTn id="69" dur="1000" fill="hold"/>
                                        <p:tgtEl>
                                          <p:spTgt spid="4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1000"/>
                                        <p:tgtEl>
                                          <p:spTgt spid="50"/>
                                        </p:tgtEl>
                                      </p:cBhvr>
                                    </p:animEffect>
                                    <p:anim calcmode="lin" valueType="num">
                                      <p:cBhvr>
                                        <p:cTn id="73" dur="1000" fill="hold"/>
                                        <p:tgtEl>
                                          <p:spTgt spid="50"/>
                                        </p:tgtEl>
                                        <p:attrNameLst>
                                          <p:attrName>ppt_x</p:attrName>
                                        </p:attrNameLst>
                                      </p:cBhvr>
                                      <p:tavLst>
                                        <p:tav tm="0">
                                          <p:val>
                                            <p:strVal val="#ppt_x"/>
                                          </p:val>
                                        </p:tav>
                                        <p:tav tm="100000">
                                          <p:val>
                                            <p:strVal val="#ppt_x"/>
                                          </p:val>
                                        </p:tav>
                                      </p:tavLst>
                                    </p:anim>
                                    <p:anim calcmode="lin" valueType="num">
                                      <p:cBhvr>
                                        <p:cTn id="7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1" grpId="0"/>
      <p:bldP spid="46" grpId="0"/>
      <p:bldP spid="47" grpId="0"/>
      <p:bldP spid="48" grpId="0"/>
      <p:bldP spid="49" grpId="0"/>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5638800"/>
          </a:xfrm>
        </p:spPr>
        <p:txBody>
          <a:bodyPr>
            <a:normAutofit fontScale="92500" lnSpcReduction="20000"/>
          </a:bodyPr>
          <a:lstStyle/>
          <a:p>
            <a:pPr algn="just"/>
            <a:r>
              <a:rPr lang="en-US" dirty="0" err="1">
                <a:solidFill>
                  <a:schemeClr val="bg1"/>
                </a:solidFill>
              </a:rPr>
              <a:t>Đa</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mọi</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trước</a:t>
            </a:r>
            <a:r>
              <a:rPr lang="en-US" dirty="0">
                <a:solidFill>
                  <a:schemeClr val="bg1"/>
                </a:solidFill>
              </a:rPr>
              <a:t> </a:t>
            </a:r>
            <a:r>
              <a:rPr lang="en-US" dirty="0" err="1">
                <a:solidFill>
                  <a:schemeClr val="bg1"/>
                </a:solidFill>
              </a:rPr>
              <a:t>đây</a:t>
            </a:r>
            <a:r>
              <a:rPr lang="en-US" dirty="0">
                <a:solidFill>
                  <a:schemeClr val="bg1"/>
                </a:solidFill>
              </a:rPr>
              <a:t> </a:t>
            </a:r>
            <a:r>
              <a:rPr lang="en-US" dirty="0" err="1">
                <a:solidFill>
                  <a:schemeClr val="bg1"/>
                </a:solidFill>
              </a:rPr>
              <a:t>đều</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thói</a:t>
            </a:r>
            <a:r>
              <a:rPr lang="en-US" dirty="0">
                <a:solidFill>
                  <a:schemeClr val="bg1"/>
                </a:solidFill>
              </a:rPr>
              <a:t> </a:t>
            </a:r>
            <a:r>
              <a:rPr lang="en-US" dirty="0" err="1">
                <a:solidFill>
                  <a:schemeClr val="bg1"/>
                </a:solidFill>
              </a:rPr>
              <a:t>quen</a:t>
            </a:r>
            <a:r>
              <a:rPr lang="en-US" dirty="0">
                <a:solidFill>
                  <a:schemeClr val="bg1"/>
                </a:solidFill>
              </a:rPr>
              <a:t> </a:t>
            </a:r>
            <a:r>
              <a:rPr lang="en-US" dirty="0" err="1">
                <a:solidFill>
                  <a:schemeClr val="bg1"/>
                </a:solidFill>
              </a:rPr>
              <a:t>khi</a:t>
            </a:r>
            <a:r>
              <a:rPr lang="en-US" dirty="0">
                <a:solidFill>
                  <a:schemeClr val="bg1"/>
                </a:solidFill>
              </a:rPr>
              <a:t> </a:t>
            </a:r>
            <a:r>
              <a:rPr lang="en-US" dirty="0" err="1">
                <a:solidFill>
                  <a:schemeClr val="bg1"/>
                </a:solidFill>
              </a:rPr>
              <a:t>còn</a:t>
            </a:r>
            <a:r>
              <a:rPr lang="en-US" dirty="0">
                <a:solidFill>
                  <a:schemeClr val="bg1"/>
                </a:solidFill>
              </a:rPr>
              <a:t> </a:t>
            </a:r>
            <a:r>
              <a:rPr lang="en-US" dirty="0" err="1">
                <a:solidFill>
                  <a:schemeClr val="bg1"/>
                </a:solidFill>
              </a:rPr>
              <a:t>khỏe</a:t>
            </a:r>
            <a:r>
              <a:rPr lang="en-US" dirty="0">
                <a:solidFill>
                  <a:schemeClr val="bg1"/>
                </a:solidFill>
              </a:rPr>
              <a:t> </a:t>
            </a:r>
            <a:r>
              <a:rPr lang="en-US" dirty="0" err="1">
                <a:solidFill>
                  <a:schemeClr val="bg1"/>
                </a:solidFill>
              </a:rPr>
              <a:t>mạnh</a:t>
            </a:r>
            <a:r>
              <a:rPr lang="en-US" dirty="0">
                <a:solidFill>
                  <a:schemeClr val="bg1"/>
                </a:solidFill>
              </a:rPr>
              <a:t> </a:t>
            </a:r>
            <a:r>
              <a:rPr lang="en-US" dirty="0" err="1">
                <a:solidFill>
                  <a:schemeClr val="bg1"/>
                </a:solidFill>
              </a:rPr>
              <a:t>thì</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quan</a:t>
            </a:r>
            <a:r>
              <a:rPr lang="en-US" dirty="0">
                <a:solidFill>
                  <a:schemeClr val="bg1"/>
                </a:solidFill>
              </a:rPr>
              <a:t> </a:t>
            </a:r>
            <a:r>
              <a:rPr lang="en-US" dirty="0" err="1">
                <a:solidFill>
                  <a:schemeClr val="bg1"/>
                </a:solidFill>
              </a:rPr>
              <a:t>tâm</a:t>
            </a:r>
            <a:r>
              <a:rPr lang="en-US" dirty="0">
                <a:solidFill>
                  <a:schemeClr val="bg1"/>
                </a:solidFill>
              </a:rPr>
              <a:t> </a:t>
            </a:r>
            <a:r>
              <a:rPr lang="en-US" dirty="0" err="1">
                <a:solidFill>
                  <a:schemeClr val="bg1"/>
                </a:solidFill>
              </a:rPr>
              <a:t>đến</a:t>
            </a:r>
            <a:r>
              <a:rPr lang="en-US" dirty="0">
                <a:solidFill>
                  <a:schemeClr val="bg1"/>
                </a:solidFill>
              </a:rPr>
              <a:t> </a:t>
            </a:r>
            <a:r>
              <a:rPr lang="en-US" dirty="0" err="1">
                <a:solidFill>
                  <a:schemeClr val="bg1"/>
                </a:solidFill>
              </a:rPr>
              <a:t>sức</a:t>
            </a:r>
            <a:r>
              <a:rPr lang="en-US" dirty="0">
                <a:solidFill>
                  <a:schemeClr val="bg1"/>
                </a:solidFill>
              </a:rPr>
              <a:t> </a:t>
            </a:r>
            <a:r>
              <a:rPr lang="en-US" dirty="0" err="1">
                <a:solidFill>
                  <a:schemeClr val="bg1"/>
                </a:solidFill>
              </a:rPr>
              <a:t>khỏe</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mình</a:t>
            </a:r>
            <a:r>
              <a:rPr lang="en-US" dirty="0">
                <a:solidFill>
                  <a:schemeClr val="bg1"/>
                </a:solidFill>
              </a:rPr>
              <a:t>, </a:t>
            </a:r>
            <a:r>
              <a:rPr lang="en-US" dirty="0" err="1">
                <a:solidFill>
                  <a:schemeClr val="bg1"/>
                </a:solidFill>
              </a:rPr>
              <a:t>đến</a:t>
            </a:r>
            <a:r>
              <a:rPr lang="en-US" dirty="0">
                <a:solidFill>
                  <a:schemeClr val="bg1"/>
                </a:solidFill>
              </a:rPr>
              <a:t> </a:t>
            </a:r>
            <a:r>
              <a:rPr lang="en-US" dirty="0" err="1">
                <a:solidFill>
                  <a:schemeClr val="bg1"/>
                </a:solidFill>
              </a:rPr>
              <a:t>khi</a:t>
            </a:r>
            <a:r>
              <a:rPr lang="en-US" dirty="0">
                <a:solidFill>
                  <a:schemeClr val="bg1"/>
                </a:solidFill>
              </a:rPr>
              <a:t> </a:t>
            </a:r>
            <a:r>
              <a:rPr lang="en-US" dirty="0" err="1">
                <a:solidFill>
                  <a:schemeClr val="bg1"/>
                </a:solidFill>
              </a:rPr>
              <a:t>ốm</a:t>
            </a:r>
            <a:r>
              <a:rPr lang="en-US" dirty="0">
                <a:solidFill>
                  <a:schemeClr val="bg1"/>
                </a:solidFill>
              </a:rPr>
              <a:t> </a:t>
            </a:r>
            <a:r>
              <a:rPr lang="en-US" dirty="0" err="1">
                <a:solidFill>
                  <a:schemeClr val="bg1"/>
                </a:solidFill>
              </a:rPr>
              <a:t>đau</a:t>
            </a:r>
            <a:r>
              <a:rPr lang="en-US" dirty="0">
                <a:solidFill>
                  <a:schemeClr val="bg1"/>
                </a:solidFill>
              </a:rPr>
              <a:t> </a:t>
            </a:r>
            <a:r>
              <a:rPr lang="en-US" dirty="0" err="1">
                <a:solidFill>
                  <a:schemeClr val="bg1"/>
                </a:solidFill>
              </a:rPr>
              <a:t>bệnh</a:t>
            </a:r>
            <a:r>
              <a:rPr lang="en-US" dirty="0">
                <a:solidFill>
                  <a:schemeClr val="bg1"/>
                </a:solidFill>
              </a:rPr>
              <a:t> </a:t>
            </a:r>
            <a:r>
              <a:rPr lang="en-US" dirty="0" err="1">
                <a:solidFill>
                  <a:schemeClr val="bg1"/>
                </a:solidFill>
              </a:rPr>
              <a:t>tật</a:t>
            </a:r>
            <a:r>
              <a:rPr lang="en-US" dirty="0">
                <a:solidFill>
                  <a:schemeClr val="bg1"/>
                </a:solidFill>
              </a:rPr>
              <a:t> </a:t>
            </a:r>
            <a:r>
              <a:rPr lang="en-US" dirty="0" err="1">
                <a:solidFill>
                  <a:schemeClr val="bg1"/>
                </a:solidFill>
              </a:rPr>
              <a:t>mới</a:t>
            </a:r>
            <a:r>
              <a:rPr lang="en-US" dirty="0">
                <a:solidFill>
                  <a:schemeClr val="bg1"/>
                </a:solidFill>
              </a:rPr>
              <a:t> </a:t>
            </a:r>
            <a:r>
              <a:rPr lang="en-US" dirty="0" err="1">
                <a:solidFill>
                  <a:schemeClr val="bg1"/>
                </a:solidFill>
              </a:rPr>
              <a:t>chạy</a:t>
            </a:r>
            <a:r>
              <a:rPr lang="en-US" dirty="0">
                <a:solidFill>
                  <a:schemeClr val="bg1"/>
                </a:solidFill>
              </a:rPr>
              <a:t> </a:t>
            </a:r>
            <a:r>
              <a:rPr lang="en-US" dirty="0" err="1">
                <a:solidFill>
                  <a:schemeClr val="bg1"/>
                </a:solidFill>
              </a:rPr>
              <a:t>khắp</a:t>
            </a:r>
            <a:r>
              <a:rPr lang="en-US" dirty="0">
                <a:solidFill>
                  <a:schemeClr val="bg1"/>
                </a:solidFill>
              </a:rPr>
              <a:t> </a:t>
            </a:r>
            <a:r>
              <a:rPr lang="en-US" dirty="0" err="1">
                <a:solidFill>
                  <a:schemeClr val="bg1"/>
                </a:solidFill>
              </a:rPr>
              <a:t>nơi</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a:solidFill>
                  <a:schemeClr val="bg1"/>
                </a:solidFill>
              </a:rPr>
              <a:t>thuốc</a:t>
            </a:r>
            <a:r>
              <a:rPr lang="en-US" dirty="0">
                <a:solidFill>
                  <a:schemeClr val="bg1"/>
                </a:solidFill>
              </a:rPr>
              <a:t> </a:t>
            </a:r>
            <a:r>
              <a:rPr lang="en-US" dirty="0" err="1">
                <a:solidFill>
                  <a:schemeClr val="bg1"/>
                </a:solidFill>
              </a:rPr>
              <a:t>chữa</a:t>
            </a:r>
            <a:r>
              <a:rPr lang="en-US" dirty="0">
                <a:solidFill>
                  <a:schemeClr val="bg1"/>
                </a:solidFill>
              </a:rPr>
              <a:t> </a:t>
            </a:r>
            <a:r>
              <a:rPr lang="en-US" dirty="0" err="1">
                <a:solidFill>
                  <a:schemeClr val="bg1"/>
                </a:solidFill>
              </a:rPr>
              <a:t>bệnh</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bệnh</a:t>
            </a:r>
            <a:r>
              <a:rPr lang="en-US" dirty="0">
                <a:solidFill>
                  <a:schemeClr val="bg1"/>
                </a:solidFill>
              </a:rPr>
              <a:t> </a:t>
            </a:r>
            <a:r>
              <a:rPr lang="en-US" dirty="0" err="1">
                <a:solidFill>
                  <a:schemeClr val="bg1"/>
                </a:solidFill>
              </a:rPr>
              <a:t>khỏi</a:t>
            </a:r>
            <a:r>
              <a:rPr lang="en-US" dirty="0">
                <a:solidFill>
                  <a:schemeClr val="bg1"/>
                </a:solidFill>
              </a:rPr>
              <a:t> </a:t>
            </a:r>
            <a:r>
              <a:rPr lang="en-US" dirty="0" err="1">
                <a:solidFill>
                  <a:schemeClr val="bg1"/>
                </a:solidFill>
              </a:rPr>
              <a:t>nhưng</a:t>
            </a:r>
            <a:r>
              <a:rPr lang="en-US" dirty="0">
                <a:solidFill>
                  <a:schemeClr val="bg1"/>
                </a:solidFill>
              </a:rPr>
              <a:t> </a:t>
            </a:r>
            <a:r>
              <a:rPr lang="en-US" dirty="0" err="1">
                <a:solidFill>
                  <a:schemeClr val="bg1"/>
                </a:solidFill>
              </a:rPr>
              <a:t>cũng</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bệnh</a:t>
            </a:r>
            <a:r>
              <a:rPr lang="en-US" dirty="0">
                <a:solidFill>
                  <a:schemeClr val="bg1"/>
                </a:solidFill>
              </a:rPr>
              <a:t> </a:t>
            </a:r>
            <a:r>
              <a:rPr lang="en-US" dirty="0" err="1">
                <a:solidFill>
                  <a:schemeClr val="bg1"/>
                </a:solidFill>
              </a:rPr>
              <a:t>thì</a:t>
            </a:r>
            <a:r>
              <a:rPr lang="en-US" dirty="0">
                <a:solidFill>
                  <a:schemeClr val="bg1"/>
                </a:solidFill>
              </a:rPr>
              <a:t> </a:t>
            </a:r>
            <a:r>
              <a:rPr lang="en-US" dirty="0" err="1">
                <a:solidFill>
                  <a:schemeClr val="bg1"/>
                </a:solidFill>
              </a:rPr>
              <a:t>đến</a:t>
            </a:r>
            <a:r>
              <a:rPr lang="en-US" dirty="0">
                <a:solidFill>
                  <a:schemeClr val="bg1"/>
                </a:solidFill>
              </a:rPr>
              <a:t> </a:t>
            </a:r>
            <a:r>
              <a:rPr lang="en-US" dirty="0" err="1">
                <a:solidFill>
                  <a:schemeClr val="bg1"/>
                </a:solidFill>
              </a:rPr>
              <a:t>lúc</a:t>
            </a:r>
            <a:r>
              <a:rPr lang="en-US" dirty="0">
                <a:solidFill>
                  <a:schemeClr val="bg1"/>
                </a:solidFill>
              </a:rPr>
              <a:t> </a:t>
            </a:r>
            <a:r>
              <a:rPr lang="en-US" dirty="0" err="1">
                <a:solidFill>
                  <a:schemeClr val="bg1"/>
                </a:solidFill>
              </a:rPr>
              <a:t>phát</a:t>
            </a:r>
            <a:r>
              <a:rPr lang="en-US" dirty="0">
                <a:solidFill>
                  <a:schemeClr val="bg1"/>
                </a:solidFill>
              </a:rPr>
              <a:t> </a:t>
            </a:r>
            <a:r>
              <a:rPr lang="en-US" dirty="0" err="1">
                <a:solidFill>
                  <a:schemeClr val="bg1"/>
                </a:solidFill>
              </a:rPr>
              <a:t>hiện</a:t>
            </a:r>
            <a:r>
              <a:rPr lang="en-US" dirty="0">
                <a:solidFill>
                  <a:schemeClr val="bg1"/>
                </a:solidFill>
              </a:rPr>
              <a:t> </a:t>
            </a:r>
            <a:r>
              <a:rPr lang="en-US" dirty="0" err="1">
                <a:solidFill>
                  <a:schemeClr val="bg1"/>
                </a:solidFill>
              </a:rPr>
              <a:t>đã</a:t>
            </a:r>
            <a:r>
              <a:rPr lang="en-US" dirty="0">
                <a:solidFill>
                  <a:schemeClr val="bg1"/>
                </a:solidFill>
              </a:rPr>
              <a:t> </a:t>
            </a:r>
            <a:r>
              <a:rPr lang="en-US" dirty="0" err="1">
                <a:solidFill>
                  <a:schemeClr val="bg1"/>
                </a:solidFill>
              </a:rPr>
              <a:t>vô</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a:solidFill>
                  <a:schemeClr val="bg1"/>
                </a:solidFill>
              </a:rPr>
              <a:t>cứu</a:t>
            </a:r>
            <a:r>
              <a:rPr lang="en-US" dirty="0">
                <a:solidFill>
                  <a:schemeClr val="bg1"/>
                </a:solidFill>
              </a:rPr>
              <a:t> </a:t>
            </a:r>
            <a:r>
              <a:rPr lang="en-US" dirty="0" err="1">
                <a:solidFill>
                  <a:schemeClr val="bg1"/>
                </a:solidFill>
              </a:rPr>
              <a:t>chữa</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ta</a:t>
            </a:r>
            <a:r>
              <a:rPr lang="en-US" dirty="0">
                <a:solidFill>
                  <a:schemeClr val="bg1"/>
                </a:solidFill>
              </a:rPr>
              <a:t> </a:t>
            </a:r>
            <a:r>
              <a:rPr lang="en-US" dirty="0" err="1">
                <a:solidFill>
                  <a:schemeClr val="bg1"/>
                </a:solidFill>
              </a:rPr>
              <a:t>gọi</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còn</a:t>
            </a:r>
            <a:r>
              <a:rPr lang="en-US" dirty="0">
                <a:solidFill>
                  <a:schemeClr val="bg1"/>
                </a:solidFill>
              </a:rPr>
              <a:t> </a:t>
            </a:r>
            <a:r>
              <a:rPr lang="en-US" dirty="0" err="1">
                <a:solidFill>
                  <a:schemeClr val="bg1"/>
                </a:solidFill>
              </a:rPr>
              <a:t>trẻ</a:t>
            </a:r>
            <a:r>
              <a:rPr lang="en-US" dirty="0">
                <a:solidFill>
                  <a:schemeClr val="bg1"/>
                </a:solidFill>
              </a:rPr>
              <a:t> </a:t>
            </a:r>
            <a:r>
              <a:rPr lang="en-US" dirty="0" err="1">
                <a:solidFill>
                  <a:schemeClr val="bg1"/>
                </a:solidFill>
              </a:rPr>
              <a:t>thì</a:t>
            </a:r>
            <a:r>
              <a:rPr lang="en-US" dirty="0">
                <a:solidFill>
                  <a:schemeClr val="bg1"/>
                </a:solidFill>
              </a:rPr>
              <a:t> </a:t>
            </a:r>
            <a:r>
              <a:rPr lang="en-US" dirty="0" err="1">
                <a:solidFill>
                  <a:schemeClr val="bg1"/>
                </a:solidFill>
              </a:rPr>
              <a:t>bán</a:t>
            </a:r>
            <a:r>
              <a:rPr lang="en-US" dirty="0">
                <a:solidFill>
                  <a:schemeClr val="bg1"/>
                </a:solidFill>
              </a:rPr>
              <a:t> </a:t>
            </a:r>
            <a:r>
              <a:rPr lang="en-US" dirty="0" err="1">
                <a:solidFill>
                  <a:schemeClr val="bg1"/>
                </a:solidFill>
              </a:rPr>
              <a:t>sức</a:t>
            </a:r>
            <a:r>
              <a:rPr lang="en-US" dirty="0">
                <a:solidFill>
                  <a:schemeClr val="bg1"/>
                </a:solidFill>
              </a:rPr>
              <a:t> </a:t>
            </a:r>
            <a:r>
              <a:rPr lang="en-US" dirty="0" err="1">
                <a:solidFill>
                  <a:schemeClr val="bg1"/>
                </a:solidFill>
              </a:rPr>
              <a:t>khỏe</a:t>
            </a:r>
            <a:r>
              <a:rPr lang="en-US" dirty="0">
                <a:solidFill>
                  <a:schemeClr val="bg1"/>
                </a:solidFill>
              </a:rPr>
              <a:t> </a:t>
            </a:r>
            <a:r>
              <a:rPr lang="en-US" dirty="0" err="1">
                <a:solidFill>
                  <a:schemeClr val="bg1"/>
                </a:solidFill>
              </a:rPr>
              <a:t>đi</a:t>
            </a:r>
            <a:r>
              <a:rPr lang="en-US" dirty="0">
                <a:solidFill>
                  <a:schemeClr val="bg1"/>
                </a:solidFill>
              </a:rPr>
              <a:t> </a:t>
            </a:r>
            <a:r>
              <a:rPr lang="en-US" dirty="0" err="1">
                <a:solidFill>
                  <a:schemeClr val="bg1"/>
                </a:solidFill>
              </a:rPr>
              <a:t>mua</a:t>
            </a:r>
            <a:r>
              <a:rPr lang="en-US" dirty="0">
                <a:solidFill>
                  <a:schemeClr val="bg1"/>
                </a:solidFill>
              </a:rPr>
              <a:t> </a:t>
            </a:r>
            <a:r>
              <a:rPr lang="en-US" dirty="0" err="1">
                <a:solidFill>
                  <a:schemeClr val="bg1"/>
                </a:solidFill>
              </a:rPr>
              <a:t>vàng</a:t>
            </a:r>
            <a:r>
              <a:rPr lang="en-US" dirty="0">
                <a:solidFill>
                  <a:schemeClr val="bg1"/>
                </a:solidFill>
              </a:rPr>
              <a:t>, </a:t>
            </a:r>
            <a:r>
              <a:rPr lang="en-US" dirty="0" err="1">
                <a:solidFill>
                  <a:schemeClr val="bg1"/>
                </a:solidFill>
              </a:rPr>
              <a:t>sau</a:t>
            </a:r>
            <a:r>
              <a:rPr lang="en-US" dirty="0">
                <a:solidFill>
                  <a:schemeClr val="bg1"/>
                </a:solidFill>
              </a:rPr>
              <a:t> </a:t>
            </a:r>
            <a:r>
              <a:rPr lang="en-US" dirty="0" err="1">
                <a:solidFill>
                  <a:schemeClr val="bg1"/>
                </a:solidFill>
              </a:rPr>
              <a:t>đó</a:t>
            </a:r>
            <a:r>
              <a:rPr lang="en-US" dirty="0">
                <a:solidFill>
                  <a:schemeClr val="bg1"/>
                </a:solidFill>
              </a:rPr>
              <a:t> </a:t>
            </a:r>
            <a:r>
              <a:rPr lang="en-US" dirty="0" err="1">
                <a:solidFill>
                  <a:schemeClr val="bg1"/>
                </a:solidFill>
              </a:rPr>
              <a:t>thì</a:t>
            </a:r>
            <a:r>
              <a:rPr lang="en-US" dirty="0">
                <a:solidFill>
                  <a:schemeClr val="bg1"/>
                </a:solidFill>
              </a:rPr>
              <a:t> </a:t>
            </a:r>
            <a:r>
              <a:rPr lang="en-US" dirty="0" err="1">
                <a:solidFill>
                  <a:schemeClr val="bg1"/>
                </a:solidFill>
              </a:rPr>
              <a:t>lại</a:t>
            </a:r>
            <a:r>
              <a:rPr lang="en-US" dirty="0">
                <a:solidFill>
                  <a:schemeClr val="bg1"/>
                </a:solidFill>
              </a:rPr>
              <a:t> </a:t>
            </a:r>
            <a:r>
              <a:rPr lang="en-US" dirty="0" err="1">
                <a:solidFill>
                  <a:schemeClr val="bg1"/>
                </a:solidFill>
              </a:rPr>
              <a:t>bán</a:t>
            </a:r>
            <a:r>
              <a:rPr lang="en-US" dirty="0">
                <a:solidFill>
                  <a:schemeClr val="bg1"/>
                </a:solidFill>
              </a:rPr>
              <a:t> </a:t>
            </a:r>
            <a:r>
              <a:rPr lang="en-US" dirty="0" err="1">
                <a:solidFill>
                  <a:schemeClr val="bg1"/>
                </a:solidFill>
              </a:rPr>
              <a:t>vàng</a:t>
            </a:r>
            <a:r>
              <a:rPr lang="en-US" dirty="0">
                <a:solidFill>
                  <a:schemeClr val="bg1"/>
                </a:solidFill>
              </a:rPr>
              <a:t> </a:t>
            </a:r>
            <a:r>
              <a:rPr lang="en-US" dirty="0" err="1">
                <a:solidFill>
                  <a:schemeClr val="bg1"/>
                </a:solidFill>
              </a:rPr>
              <a:t>đi</a:t>
            </a:r>
            <a:r>
              <a:rPr lang="en-US" dirty="0">
                <a:solidFill>
                  <a:schemeClr val="bg1"/>
                </a:solidFill>
              </a:rPr>
              <a:t> </a:t>
            </a:r>
            <a:r>
              <a:rPr lang="en-US" dirty="0" err="1">
                <a:solidFill>
                  <a:schemeClr val="bg1"/>
                </a:solidFill>
              </a:rPr>
              <a:t>mua</a:t>
            </a:r>
            <a:r>
              <a:rPr lang="en-US" dirty="0">
                <a:solidFill>
                  <a:schemeClr val="bg1"/>
                </a:solidFill>
              </a:rPr>
              <a:t> </a:t>
            </a:r>
            <a:r>
              <a:rPr lang="en-US" dirty="0" err="1">
                <a:solidFill>
                  <a:schemeClr val="bg1"/>
                </a:solidFill>
              </a:rPr>
              <a:t>sức</a:t>
            </a:r>
            <a:r>
              <a:rPr lang="en-US" dirty="0">
                <a:solidFill>
                  <a:schemeClr val="bg1"/>
                </a:solidFill>
              </a:rPr>
              <a:t> </a:t>
            </a:r>
            <a:r>
              <a:rPr lang="en-US" dirty="0" err="1">
                <a:solidFill>
                  <a:schemeClr val="bg1"/>
                </a:solidFill>
              </a:rPr>
              <a:t>khỏe</a:t>
            </a:r>
            <a:r>
              <a:rPr lang="en-US" dirty="0">
                <a:solidFill>
                  <a:schemeClr val="bg1"/>
                </a:solidFill>
              </a:rPr>
              <a:t> </a:t>
            </a:r>
            <a:r>
              <a:rPr lang="en-US" dirty="0" err="1">
                <a:solidFill>
                  <a:schemeClr val="bg1"/>
                </a:solidFill>
              </a:rPr>
              <a:t>mà</a:t>
            </a:r>
            <a:r>
              <a:rPr lang="en-US" dirty="0">
                <a:solidFill>
                  <a:schemeClr val="bg1"/>
                </a:solidFill>
              </a:rPr>
              <a:t> </a:t>
            </a:r>
            <a:r>
              <a:rPr lang="en-US" dirty="0" err="1">
                <a:solidFill>
                  <a:schemeClr val="bg1"/>
                </a:solidFill>
              </a:rPr>
              <a:t>đôi</a:t>
            </a:r>
            <a:r>
              <a:rPr lang="en-US" dirty="0">
                <a:solidFill>
                  <a:schemeClr val="bg1"/>
                </a:solidFill>
              </a:rPr>
              <a:t> </a:t>
            </a:r>
            <a:r>
              <a:rPr lang="en-US" dirty="0" err="1">
                <a:solidFill>
                  <a:schemeClr val="bg1"/>
                </a:solidFill>
              </a:rPr>
              <a:t>khi</a:t>
            </a:r>
            <a:r>
              <a:rPr lang="en-US" dirty="0">
                <a:solidFill>
                  <a:schemeClr val="bg1"/>
                </a:solidFill>
              </a:rPr>
              <a:t> </a:t>
            </a:r>
            <a:r>
              <a:rPr lang="en-US" dirty="0" err="1">
                <a:solidFill>
                  <a:schemeClr val="bg1"/>
                </a:solidFill>
              </a:rPr>
              <a:t>còn</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mua</a:t>
            </a:r>
            <a:r>
              <a:rPr lang="en-US" dirty="0">
                <a:solidFill>
                  <a:schemeClr val="bg1"/>
                </a:solidFill>
              </a:rPr>
              <a:t> </a:t>
            </a:r>
            <a:r>
              <a:rPr lang="en-US" dirty="0" err="1">
                <a:solidFill>
                  <a:schemeClr val="bg1"/>
                </a:solidFill>
              </a:rPr>
              <a:t>nổi</a:t>
            </a:r>
            <a:r>
              <a:rPr lang="en-US" dirty="0">
                <a:solidFill>
                  <a:schemeClr val="bg1"/>
                </a:solidFill>
              </a:rPr>
              <a:t>. </a:t>
            </a:r>
            <a:r>
              <a:rPr lang="en-US" dirty="0" err="1">
                <a:solidFill>
                  <a:schemeClr val="bg1"/>
                </a:solidFill>
              </a:rPr>
              <a:t>Chỉ</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đã</a:t>
            </a:r>
            <a:r>
              <a:rPr lang="en-US" dirty="0">
                <a:solidFill>
                  <a:schemeClr val="bg1"/>
                </a:solidFill>
              </a:rPr>
              <a:t> </a:t>
            </a:r>
            <a:r>
              <a:rPr lang="en-US" dirty="0" err="1">
                <a:solidFill>
                  <a:schemeClr val="bg1"/>
                </a:solidFill>
              </a:rPr>
              <a:t>mất</a:t>
            </a:r>
            <a:r>
              <a:rPr lang="en-US" dirty="0">
                <a:solidFill>
                  <a:schemeClr val="bg1"/>
                </a:solidFill>
              </a:rPr>
              <a:t> </a:t>
            </a:r>
            <a:r>
              <a:rPr lang="en-US" dirty="0" err="1">
                <a:solidFill>
                  <a:schemeClr val="bg1"/>
                </a:solidFill>
              </a:rPr>
              <a:t>sức</a:t>
            </a:r>
            <a:r>
              <a:rPr lang="en-US" dirty="0">
                <a:solidFill>
                  <a:schemeClr val="bg1"/>
                </a:solidFill>
              </a:rPr>
              <a:t> </a:t>
            </a:r>
            <a:r>
              <a:rPr lang="en-US" dirty="0" err="1">
                <a:solidFill>
                  <a:schemeClr val="bg1"/>
                </a:solidFill>
              </a:rPr>
              <a:t>khỏe</a:t>
            </a:r>
            <a:r>
              <a:rPr lang="en-US" dirty="0">
                <a:solidFill>
                  <a:schemeClr val="bg1"/>
                </a:solidFill>
              </a:rPr>
              <a:t> </a:t>
            </a:r>
            <a:r>
              <a:rPr lang="en-US" dirty="0" err="1">
                <a:solidFill>
                  <a:schemeClr val="bg1"/>
                </a:solidFill>
              </a:rPr>
              <a:t>lúc</a:t>
            </a:r>
            <a:r>
              <a:rPr lang="en-US" dirty="0">
                <a:solidFill>
                  <a:schemeClr val="bg1"/>
                </a:solidFill>
              </a:rPr>
              <a:t> </a:t>
            </a:r>
            <a:r>
              <a:rPr lang="en-US" dirty="0" err="1">
                <a:solidFill>
                  <a:schemeClr val="bg1"/>
                </a:solidFill>
              </a:rPr>
              <a:t>đó</a:t>
            </a:r>
            <a:r>
              <a:rPr lang="en-US" dirty="0">
                <a:solidFill>
                  <a:schemeClr val="bg1"/>
                </a:solidFill>
              </a:rPr>
              <a:t> </a:t>
            </a:r>
            <a:r>
              <a:rPr lang="en-US" dirty="0" err="1">
                <a:solidFill>
                  <a:schemeClr val="bg1"/>
                </a:solidFill>
              </a:rPr>
              <a:t>mới</a:t>
            </a:r>
            <a:r>
              <a:rPr lang="en-US" dirty="0">
                <a:solidFill>
                  <a:schemeClr val="bg1"/>
                </a:solidFill>
              </a:rPr>
              <a:t> </a:t>
            </a:r>
            <a:r>
              <a:rPr lang="en-US" dirty="0" err="1">
                <a:solidFill>
                  <a:schemeClr val="bg1"/>
                </a:solidFill>
              </a:rPr>
              <a:t>thật</a:t>
            </a:r>
            <a:r>
              <a:rPr lang="en-US" dirty="0">
                <a:solidFill>
                  <a:schemeClr val="bg1"/>
                </a:solidFill>
              </a:rPr>
              <a:t> </a:t>
            </a:r>
            <a:r>
              <a:rPr lang="en-US" dirty="0" err="1">
                <a:solidFill>
                  <a:schemeClr val="bg1"/>
                </a:solidFill>
              </a:rPr>
              <a:t>sự</a:t>
            </a:r>
            <a:r>
              <a:rPr lang="en-US" dirty="0">
                <a:solidFill>
                  <a:schemeClr val="bg1"/>
                </a:solidFill>
              </a:rPr>
              <a:t> </a:t>
            </a:r>
            <a:r>
              <a:rPr lang="en-US" dirty="0" err="1">
                <a:solidFill>
                  <a:schemeClr val="bg1"/>
                </a:solidFill>
              </a:rPr>
              <a:t>biết</a:t>
            </a:r>
            <a:r>
              <a:rPr lang="en-US" dirty="0">
                <a:solidFill>
                  <a:schemeClr val="bg1"/>
                </a:solidFill>
              </a:rPr>
              <a:t> </a:t>
            </a:r>
            <a:r>
              <a:rPr lang="en-US" dirty="0" err="1">
                <a:solidFill>
                  <a:schemeClr val="bg1"/>
                </a:solidFill>
              </a:rPr>
              <a:t>giá</a:t>
            </a:r>
            <a:r>
              <a:rPr lang="en-US" dirty="0">
                <a:solidFill>
                  <a:schemeClr val="bg1"/>
                </a:solidFill>
              </a:rPr>
              <a:t> </a:t>
            </a:r>
            <a:r>
              <a:rPr lang="en-US" dirty="0" err="1">
                <a:solidFill>
                  <a:schemeClr val="bg1"/>
                </a:solidFill>
              </a:rPr>
              <a:t>trị</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sức</a:t>
            </a:r>
            <a:r>
              <a:rPr lang="en-US" dirty="0">
                <a:solidFill>
                  <a:schemeClr val="bg1"/>
                </a:solidFill>
              </a:rPr>
              <a:t> </a:t>
            </a:r>
            <a:r>
              <a:rPr lang="en-US" dirty="0" err="1">
                <a:solidFill>
                  <a:schemeClr val="bg1"/>
                </a:solidFill>
              </a:rPr>
              <a:t>khỏe</a:t>
            </a:r>
            <a:r>
              <a:rPr lang="en-US" dirty="0">
                <a:solidFill>
                  <a:schemeClr val="bg1"/>
                </a:solidFill>
              </a:rPr>
              <a:t> </a:t>
            </a:r>
            <a:r>
              <a:rPr lang="en-US" dirty="0" err="1">
                <a:solidFill>
                  <a:schemeClr val="bg1"/>
                </a:solidFill>
              </a:rPr>
              <a:t>quý</a:t>
            </a:r>
            <a:r>
              <a:rPr lang="en-US" dirty="0">
                <a:solidFill>
                  <a:schemeClr val="bg1"/>
                </a:solidFill>
              </a:rPr>
              <a:t> </a:t>
            </a:r>
            <a:r>
              <a:rPr lang="en-US" dirty="0" err="1">
                <a:solidFill>
                  <a:schemeClr val="bg1"/>
                </a:solidFill>
              </a:rPr>
              <a:t>đến</a:t>
            </a:r>
            <a:r>
              <a:rPr lang="en-US" dirty="0">
                <a:solidFill>
                  <a:schemeClr val="bg1"/>
                </a:solidFill>
              </a:rPr>
              <a:t> </a:t>
            </a:r>
            <a:r>
              <a:rPr lang="en-US" dirty="0" err="1">
                <a:solidFill>
                  <a:schemeClr val="bg1"/>
                </a:solidFill>
              </a:rPr>
              <a:t>mức</a:t>
            </a:r>
            <a:r>
              <a:rPr lang="en-US" dirty="0">
                <a:solidFill>
                  <a:schemeClr val="bg1"/>
                </a:solidFill>
              </a:rPr>
              <a:t> </a:t>
            </a:r>
            <a:r>
              <a:rPr lang="en-US" dirty="0" err="1">
                <a:solidFill>
                  <a:schemeClr val="bg1"/>
                </a:solidFill>
              </a:rPr>
              <a:t>nào</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xưa</a:t>
            </a:r>
            <a:r>
              <a:rPr lang="en-US" dirty="0">
                <a:solidFill>
                  <a:schemeClr val="bg1"/>
                </a:solidFill>
              </a:rPr>
              <a:t> </a:t>
            </a:r>
            <a:r>
              <a:rPr lang="en-US" dirty="0" err="1">
                <a:solidFill>
                  <a:schemeClr val="bg1"/>
                </a:solidFill>
              </a:rPr>
              <a:t>đã</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câu</a:t>
            </a:r>
            <a:r>
              <a:rPr lang="en-US" dirty="0">
                <a:solidFill>
                  <a:schemeClr val="bg1"/>
                </a:solidFill>
              </a:rPr>
              <a:t>: </a:t>
            </a:r>
            <a:r>
              <a:rPr lang="en-US" dirty="0" err="1">
                <a:solidFill>
                  <a:schemeClr val="bg1"/>
                </a:solidFill>
              </a:rPr>
              <a:t>Chữa</a:t>
            </a:r>
            <a:r>
              <a:rPr lang="en-US" dirty="0">
                <a:solidFill>
                  <a:schemeClr val="bg1"/>
                </a:solidFill>
              </a:rPr>
              <a:t> </a:t>
            </a:r>
            <a:r>
              <a:rPr lang="en-US" dirty="0" err="1">
                <a:solidFill>
                  <a:schemeClr val="bg1"/>
                </a:solidFill>
              </a:rPr>
              <a:t>bệnh</a:t>
            </a:r>
            <a:r>
              <a:rPr lang="en-US" dirty="0">
                <a:solidFill>
                  <a:schemeClr val="bg1"/>
                </a:solidFill>
              </a:rPr>
              <a:t> </a:t>
            </a:r>
            <a:r>
              <a:rPr lang="en-US" dirty="0" err="1">
                <a:solidFill>
                  <a:schemeClr val="bg1"/>
                </a:solidFill>
              </a:rPr>
              <a:t>thì</a:t>
            </a:r>
            <a:r>
              <a:rPr lang="en-US" dirty="0">
                <a:solidFill>
                  <a:schemeClr val="bg1"/>
                </a:solidFill>
              </a:rPr>
              <a:t> </a:t>
            </a:r>
            <a:r>
              <a:rPr lang="en-US" dirty="0" err="1">
                <a:solidFill>
                  <a:schemeClr val="bg1"/>
                </a:solidFill>
              </a:rPr>
              <a:t>tốn</a:t>
            </a:r>
            <a:r>
              <a:rPr lang="en-US" dirty="0">
                <a:solidFill>
                  <a:schemeClr val="bg1"/>
                </a:solidFill>
              </a:rPr>
              <a:t> 10 </a:t>
            </a:r>
            <a:r>
              <a:rPr lang="en-US" dirty="0" err="1">
                <a:solidFill>
                  <a:schemeClr val="bg1"/>
                </a:solidFill>
              </a:rPr>
              <a:t>đồng</a:t>
            </a:r>
            <a:r>
              <a:rPr lang="en-US" dirty="0">
                <a:solidFill>
                  <a:schemeClr val="bg1"/>
                </a:solidFill>
              </a:rPr>
              <a:t>, </a:t>
            </a:r>
            <a:r>
              <a:rPr lang="en-US" dirty="0" err="1">
                <a:solidFill>
                  <a:schemeClr val="bg1"/>
                </a:solidFill>
              </a:rPr>
              <a:t>nhưng</a:t>
            </a:r>
            <a:r>
              <a:rPr lang="en-US" dirty="0">
                <a:solidFill>
                  <a:schemeClr val="bg1"/>
                </a:solidFill>
              </a:rPr>
              <a:t> </a:t>
            </a:r>
            <a:r>
              <a:rPr lang="en-US" dirty="0" err="1">
                <a:solidFill>
                  <a:schemeClr val="bg1"/>
                </a:solidFill>
              </a:rPr>
              <a:t>phòng</a:t>
            </a:r>
            <a:r>
              <a:rPr lang="en-US" dirty="0">
                <a:solidFill>
                  <a:schemeClr val="bg1"/>
                </a:solidFill>
              </a:rPr>
              <a:t> </a:t>
            </a:r>
            <a:r>
              <a:rPr lang="en-US" dirty="0" err="1">
                <a:solidFill>
                  <a:schemeClr val="bg1"/>
                </a:solidFill>
              </a:rPr>
              <a:t>bệnh</a:t>
            </a:r>
            <a:r>
              <a:rPr lang="en-US" dirty="0">
                <a:solidFill>
                  <a:schemeClr val="bg1"/>
                </a:solidFill>
              </a:rPr>
              <a:t> </a:t>
            </a:r>
            <a:r>
              <a:rPr lang="en-US" dirty="0" err="1">
                <a:solidFill>
                  <a:schemeClr val="bg1"/>
                </a:solidFill>
              </a:rPr>
              <a:t>thì</a:t>
            </a:r>
            <a:r>
              <a:rPr lang="en-US" dirty="0">
                <a:solidFill>
                  <a:schemeClr val="bg1"/>
                </a:solidFill>
              </a:rPr>
              <a:t> </a:t>
            </a:r>
            <a:r>
              <a:rPr lang="en-US" dirty="0" err="1">
                <a:solidFill>
                  <a:schemeClr val="bg1"/>
                </a:solidFill>
              </a:rPr>
              <a:t>chỉ</a:t>
            </a:r>
            <a:r>
              <a:rPr lang="en-US" dirty="0">
                <a:solidFill>
                  <a:schemeClr val="bg1"/>
                </a:solidFill>
              </a:rPr>
              <a:t> </a:t>
            </a:r>
            <a:r>
              <a:rPr lang="en-US" dirty="0" err="1">
                <a:solidFill>
                  <a:schemeClr val="bg1"/>
                </a:solidFill>
              </a:rPr>
              <a:t>tốn</a:t>
            </a:r>
            <a:r>
              <a:rPr lang="en-US" dirty="0">
                <a:solidFill>
                  <a:schemeClr val="bg1"/>
                </a:solidFill>
              </a:rPr>
              <a:t> 1 </a:t>
            </a:r>
            <a:r>
              <a:rPr lang="en-US" dirty="0" err="1">
                <a:solidFill>
                  <a:schemeClr val="bg1"/>
                </a:solidFill>
              </a:rPr>
              <a:t>đồng</a:t>
            </a:r>
            <a:r>
              <a:rPr lang="en-US" dirty="0">
                <a:solidFill>
                  <a:schemeClr val="bg1"/>
                </a:solidFill>
              </a:rPr>
              <a:t>. </a:t>
            </a:r>
            <a:r>
              <a:rPr lang="en-US" dirty="0" err="1">
                <a:solidFill>
                  <a:schemeClr val="bg1"/>
                </a:solidFill>
              </a:rPr>
              <a:t>Vậy</a:t>
            </a:r>
            <a:r>
              <a:rPr lang="en-US" dirty="0">
                <a:solidFill>
                  <a:schemeClr val="bg1"/>
                </a:solidFill>
              </a:rPr>
              <a:t> </a:t>
            </a:r>
            <a:r>
              <a:rPr lang="en-US" dirty="0" err="1" smtClean="0">
                <a:solidFill>
                  <a:schemeClr val="bg1"/>
                </a:solidFill>
              </a:rPr>
              <a:t>quý</a:t>
            </a:r>
            <a:r>
              <a:rPr lang="en-US" dirty="0" smtClean="0">
                <a:solidFill>
                  <a:schemeClr val="bg1"/>
                </a:solidFill>
              </a:rPr>
              <a:t> </a:t>
            </a:r>
            <a:r>
              <a:rPr lang="en-US" dirty="0" err="1" smtClean="0">
                <a:solidFill>
                  <a:schemeClr val="bg1"/>
                </a:solidFill>
              </a:rPr>
              <a:t>vị</a:t>
            </a:r>
            <a:r>
              <a:rPr lang="en-US" dirty="0" smtClean="0">
                <a:solidFill>
                  <a:schemeClr val="bg1"/>
                </a:solidFill>
              </a:rPr>
              <a:t> </a:t>
            </a:r>
            <a:r>
              <a:rPr lang="en-US" dirty="0" err="1">
                <a:solidFill>
                  <a:schemeClr val="bg1"/>
                </a:solidFill>
              </a:rPr>
              <a:t>đã</a:t>
            </a:r>
            <a:r>
              <a:rPr lang="en-US" dirty="0">
                <a:solidFill>
                  <a:schemeClr val="bg1"/>
                </a:solidFill>
              </a:rPr>
              <a:t> </a:t>
            </a:r>
            <a:r>
              <a:rPr lang="en-US" dirty="0" err="1">
                <a:solidFill>
                  <a:schemeClr val="bg1"/>
                </a:solidFill>
              </a:rPr>
              <a:t>thật</a:t>
            </a:r>
            <a:r>
              <a:rPr lang="en-US" dirty="0">
                <a:solidFill>
                  <a:schemeClr val="bg1"/>
                </a:solidFill>
              </a:rPr>
              <a:t> </a:t>
            </a:r>
            <a:r>
              <a:rPr lang="en-US" dirty="0" err="1">
                <a:solidFill>
                  <a:schemeClr val="bg1"/>
                </a:solidFill>
              </a:rPr>
              <a:t>sự</a:t>
            </a:r>
            <a:r>
              <a:rPr lang="en-US" dirty="0">
                <a:solidFill>
                  <a:schemeClr val="bg1"/>
                </a:solidFill>
              </a:rPr>
              <a:t> </a:t>
            </a:r>
            <a:r>
              <a:rPr lang="en-US" dirty="0" err="1">
                <a:solidFill>
                  <a:schemeClr val="bg1"/>
                </a:solidFill>
              </a:rPr>
              <a:t>hiểu</a:t>
            </a:r>
            <a:r>
              <a:rPr lang="en-US" dirty="0">
                <a:solidFill>
                  <a:schemeClr val="bg1"/>
                </a:solidFill>
              </a:rPr>
              <a:t> </a:t>
            </a:r>
            <a:r>
              <a:rPr lang="en-US" dirty="0" err="1">
                <a:solidFill>
                  <a:schemeClr val="bg1"/>
                </a:solidFill>
              </a:rPr>
              <a:t>thế</a:t>
            </a:r>
            <a:r>
              <a:rPr lang="en-US" dirty="0">
                <a:solidFill>
                  <a:schemeClr val="bg1"/>
                </a:solidFill>
              </a:rPr>
              <a:t> </a:t>
            </a:r>
            <a:r>
              <a:rPr lang="en-US" dirty="0" err="1">
                <a:solidFill>
                  <a:schemeClr val="bg1"/>
                </a:solidFill>
              </a:rPr>
              <a:t>nào</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a:solidFill>
                  <a:schemeClr val="bg1"/>
                </a:solidFill>
              </a:rPr>
              <a:t>pháp</a:t>
            </a:r>
            <a:r>
              <a:rPr lang="en-US" dirty="0">
                <a:solidFill>
                  <a:schemeClr val="bg1"/>
                </a:solidFill>
              </a:rPr>
              <a:t> </a:t>
            </a:r>
            <a:r>
              <a:rPr lang="en-US" dirty="0" err="1">
                <a:solidFill>
                  <a:schemeClr val="bg1"/>
                </a:solidFill>
              </a:rPr>
              <a:t>chăm</a:t>
            </a:r>
            <a:r>
              <a:rPr lang="en-US" dirty="0">
                <a:solidFill>
                  <a:schemeClr val="bg1"/>
                </a:solidFill>
              </a:rPr>
              <a:t> </a:t>
            </a:r>
            <a:r>
              <a:rPr lang="en-US" dirty="0" err="1">
                <a:solidFill>
                  <a:schemeClr val="bg1"/>
                </a:solidFill>
              </a:rPr>
              <a:t>sóc</a:t>
            </a:r>
            <a:r>
              <a:rPr lang="en-US" dirty="0">
                <a:solidFill>
                  <a:schemeClr val="bg1"/>
                </a:solidFill>
              </a:rPr>
              <a:t> </a:t>
            </a:r>
            <a:r>
              <a:rPr lang="en-US" dirty="0" err="1">
                <a:solidFill>
                  <a:schemeClr val="bg1"/>
                </a:solidFill>
              </a:rPr>
              <a:t>sức</a:t>
            </a:r>
            <a:r>
              <a:rPr lang="en-US" dirty="0">
                <a:solidFill>
                  <a:schemeClr val="bg1"/>
                </a:solidFill>
              </a:rPr>
              <a:t> </a:t>
            </a:r>
            <a:r>
              <a:rPr lang="en-US" dirty="0" err="1">
                <a:solidFill>
                  <a:schemeClr val="bg1"/>
                </a:solidFill>
              </a:rPr>
              <a:t>khỏe</a:t>
            </a:r>
            <a:r>
              <a:rPr lang="en-US" dirty="0">
                <a:solidFill>
                  <a:schemeClr val="bg1"/>
                </a:solidFill>
              </a:rPr>
              <a:t> </a:t>
            </a:r>
            <a:r>
              <a:rPr lang="en-US" dirty="0" err="1">
                <a:solidFill>
                  <a:schemeClr val="bg1"/>
                </a:solidFill>
              </a:rPr>
              <a:t>chủ</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chưa</a:t>
            </a:r>
            <a:r>
              <a:rPr lang="en-US" dirty="0">
                <a:solidFill>
                  <a:schemeClr val="bg1"/>
                </a:solidFill>
              </a:rPr>
              <a:t>?</a:t>
            </a:r>
          </a:p>
          <a:p>
            <a:pPr algn="just"/>
            <a:endParaRPr lang="en-US" dirty="0">
              <a:solidFill>
                <a:schemeClr val="bg1"/>
              </a:solidFill>
            </a:endParaRPr>
          </a:p>
        </p:txBody>
      </p:sp>
      <p:sp>
        <p:nvSpPr>
          <p:cNvPr id="5" name="TextBox 4"/>
          <p:cNvSpPr txBox="1"/>
          <p:nvPr/>
        </p:nvSpPr>
        <p:spPr>
          <a:xfrm>
            <a:off x="609600" y="228600"/>
            <a:ext cx="8305800" cy="1200329"/>
          </a:xfrm>
          <a:prstGeom prst="rect">
            <a:avLst/>
          </a:prstGeom>
          <a:noFill/>
        </p:spPr>
        <p:txBody>
          <a:bodyPr wrap="square" rtlCol="0">
            <a:spAutoFit/>
          </a:bodyPr>
          <a:lstStyle/>
          <a:p>
            <a:pPr algn="ctr"/>
            <a:r>
              <a:rPr lang="en-US" sz="3600" dirty="0" smtClean="0">
                <a:solidFill>
                  <a:schemeClr val="bg1"/>
                </a:solidFill>
                <a:latin typeface="Palatino Linotype" pitchFamily="18" charset="0"/>
              </a:rPr>
              <a:t>I. </a:t>
            </a:r>
            <a:r>
              <a:rPr lang="vi-VN" sz="3600" dirty="0" smtClean="0">
                <a:solidFill>
                  <a:schemeClr val="bg1"/>
                </a:solidFill>
                <a:latin typeface="Palatino Linotype" pitchFamily="18" charset="0"/>
              </a:rPr>
              <a:t>Thực </a:t>
            </a:r>
            <a:r>
              <a:rPr lang="vi-VN" sz="3600" dirty="0">
                <a:solidFill>
                  <a:schemeClr val="bg1"/>
                </a:solidFill>
                <a:latin typeface="Palatino Linotype" pitchFamily="18" charset="0"/>
              </a:rPr>
              <a:t>trạng sức khoẻ cộng đồng.</a:t>
            </a:r>
          </a:p>
          <a:p>
            <a:endParaRPr lang="en-US" sz="3600" dirty="0">
              <a:solidFill>
                <a:schemeClr val="bg1"/>
              </a:solidFill>
              <a:latin typeface="Palatino Linotype"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7857" y="1219200"/>
            <a:ext cx="7543799" cy="1894682"/>
          </a:xfrm>
        </p:spPr>
        <p:txBody>
          <a:bodyPr>
            <a:normAutofit lnSpcReduction="10000"/>
          </a:bodyPr>
          <a:lstStyle/>
          <a:p>
            <a:pPr marL="0" indent="0">
              <a:buNone/>
            </a:pPr>
            <a:r>
              <a:rPr lang="en-US" dirty="0" err="1" smtClean="0">
                <a:solidFill>
                  <a:schemeClr val="bg1"/>
                </a:solidFill>
              </a:rPr>
              <a:t>Tiền</a:t>
            </a:r>
            <a:r>
              <a:rPr lang="en-US" dirty="0" smtClean="0">
                <a:solidFill>
                  <a:schemeClr val="bg1"/>
                </a:solidFill>
              </a:rPr>
              <a:t> </a:t>
            </a:r>
            <a:r>
              <a:rPr lang="en-US" dirty="0" err="1" smtClean="0">
                <a:solidFill>
                  <a:schemeClr val="bg1"/>
                </a:solidFill>
              </a:rPr>
              <a:t>thưởng</a:t>
            </a:r>
            <a:r>
              <a:rPr lang="en-US" dirty="0" smtClean="0">
                <a:solidFill>
                  <a:schemeClr val="bg1"/>
                </a:solidFill>
              </a:rPr>
              <a:t> </a:t>
            </a:r>
            <a:r>
              <a:rPr lang="en-US" dirty="0" err="1" smtClean="0">
                <a:solidFill>
                  <a:schemeClr val="bg1"/>
                </a:solidFill>
              </a:rPr>
              <a:t>đại</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gián</a:t>
            </a:r>
            <a:r>
              <a:rPr lang="en-US" dirty="0">
                <a:solidFill>
                  <a:schemeClr val="bg1"/>
                </a:solidFill>
              </a:rPr>
              <a:t> </a:t>
            </a:r>
            <a:r>
              <a:rPr lang="en-US" dirty="0" err="1" smtClean="0">
                <a:solidFill>
                  <a:schemeClr val="bg1"/>
                </a:solidFill>
              </a:rPr>
              <a:t>tiếp</a:t>
            </a:r>
            <a:r>
              <a:rPr lang="en-US" dirty="0" smtClean="0">
                <a:solidFill>
                  <a:schemeClr val="bg1"/>
                </a:solidFill>
              </a:rPr>
              <a:t>: </a:t>
            </a:r>
            <a:r>
              <a:rPr lang="en-US" dirty="0" err="1" smtClean="0">
                <a:solidFill>
                  <a:schemeClr val="bg1"/>
                </a:solidFill>
              </a:rPr>
              <a:t>Khi</a:t>
            </a:r>
            <a:r>
              <a:rPr lang="en-US" dirty="0">
                <a:solidFill>
                  <a:schemeClr val="bg1"/>
                </a:solidFill>
              </a:rPr>
              <a:t> </a:t>
            </a:r>
            <a:r>
              <a:rPr lang="en-US" dirty="0" err="1" smtClean="0">
                <a:solidFill>
                  <a:schemeClr val="bg1"/>
                </a:solidFill>
              </a:rPr>
              <a:t>có</a:t>
            </a:r>
            <a:r>
              <a:rPr lang="en-US" dirty="0">
                <a:solidFill>
                  <a:schemeClr val="bg1"/>
                </a:solidFill>
              </a:rPr>
              <a:t> </a:t>
            </a:r>
            <a:r>
              <a:rPr lang="en-US" dirty="0" err="1" smtClean="0">
                <a:solidFill>
                  <a:schemeClr val="bg1"/>
                </a:solidFill>
              </a:rPr>
              <a:t>bất</a:t>
            </a:r>
            <a:r>
              <a:rPr lang="en-US" dirty="0">
                <a:solidFill>
                  <a:schemeClr val="bg1"/>
                </a:solidFill>
              </a:rPr>
              <a:t> </a:t>
            </a:r>
            <a:r>
              <a:rPr lang="en-US" dirty="0" err="1" smtClean="0">
                <a:solidFill>
                  <a:schemeClr val="bg1"/>
                </a:solidFill>
              </a:rPr>
              <a:t>kì</a:t>
            </a:r>
            <a:r>
              <a:rPr lang="en-US" dirty="0">
                <a:solidFill>
                  <a:schemeClr val="bg1"/>
                </a:solidFill>
              </a:rPr>
              <a:t> </a:t>
            </a:r>
            <a:r>
              <a:rPr lang="en-US" dirty="0" err="1" smtClean="0">
                <a:solidFill>
                  <a:schemeClr val="bg1"/>
                </a:solidFill>
              </a:rPr>
              <a:t>một</a:t>
            </a:r>
            <a:r>
              <a:rPr lang="en-US" dirty="0" smtClean="0">
                <a:solidFill>
                  <a:schemeClr val="bg1"/>
                </a:solidFill>
              </a:rPr>
              <a:t> </a:t>
            </a:r>
            <a:r>
              <a:rPr lang="vi-VN" dirty="0" smtClean="0">
                <a:solidFill>
                  <a:schemeClr val="bg1"/>
                </a:solidFill>
              </a:rPr>
              <a:t>đại</a:t>
            </a:r>
            <a:r>
              <a:rPr lang="en-US" dirty="0">
                <a:solidFill>
                  <a:schemeClr val="bg1"/>
                </a:solidFill>
              </a:rPr>
              <a:t> </a:t>
            </a:r>
            <a:r>
              <a:rPr lang="en-US" dirty="0" err="1" smtClean="0">
                <a:solidFill>
                  <a:schemeClr val="bg1"/>
                </a:solidFill>
              </a:rPr>
              <a:t>lý</a:t>
            </a:r>
            <a:r>
              <a:rPr lang="en-US" dirty="0">
                <a:solidFill>
                  <a:schemeClr val="bg1"/>
                </a:solidFill>
              </a:rPr>
              <a:t> </a:t>
            </a:r>
            <a:r>
              <a:rPr lang="en-US" dirty="0" err="1" smtClean="0">
                <a:solidFill>
                  <a:schemeClr val="bg1"/>
                </a:solidFill>
              </a:rPr>
              <a:t>phát</a:t>
            </a:r>
            <a:r>
              <a:rPr lang="en-US" dirty="0" smtClean="0">
                <a:solidFill>
                  <a:schemeClr val="bg1"/>
                </a:solidFill>
              </a:rPr>
              <a:t> </a:t>
            </a:r>
            <a:r>
              <a:rPr lang="en-US" dirty="0" err="1" smtClean="0">
                <a:solidFill>
                  <a:schemeClr val="bg1"/>
                </a:solidFill>
              </a:rPr>
              <a:t>sinh</a:t>
            </a:r>
            <a:r>
              <a:rPr lang="en-US" dirty="0" smtClean="0">
                <a:solidFill>
                  <a:schemeClr val="bg1"/>
                </a:solidFill>
              </a:rPr>
              <a:t> d</a:t>
            </a:r>
            <a:r>
              <a:rPr lang="vi-VN" dirty="0" smtClean="0">
                <a:solidFill>
                  <a:schemeClr val="bg1"/>
                </a:solidFill>
              </a:rPr>
              <a:t>ưới</a:t>
            </a:r>
            <a:r>
              <a:rPr lang="en-US" dirty="0">
                <a:solidFill>
                  <a:schemeClr val="bg1"/>
                </a:solidFill>
              </a:rPr>
              <a:t> </a:t>
            </a:r>
            <a:r>
              <a:rPr lang="en-US" dirty="0" err="1" smtClean="0">
                <a:solidFill>
                  <a:schemeClr val="bg1"/>
                </a:solidFill>
              </a:rPr>
              <a:t>bạn</a:t>
            </a:r>
            <a:r>
              <a:rPr lang="en-US" dirty="0" smtClean="0">
                <a:solidFill>
                  <a:schemeClr val="bg1"/>
                </a:solidFill>
              </a:rPr>
              <a:t> </a:t>
            </a:r>
            <a:r>
              <a:rPr lang="en-US" dirty="0" err="1" smtClean="0">
                <a:solidFill>
                  <a:schemeClr val="bg1"/>
                </a:solidFill>
              </a:rPr>
              <a:t>trong</a:t>
            </a:r>
            <a:r>
              <a:rPr lang="en-US" dirty="0">
                <a:solidFill>
                  <a:schemeClr val="bg1"/>
                </a:solidFill>
              </a:rPr>
              <a:t> 10 </a:t>
            </a:r>
            <a:r>
              <a:rPr lang="en-US" dirty="0" err="1" smtClean="0">
                <a:solidFill>
                  <a:schemeClr val="bg1"/>
                </a:solidFill>
              </a:rPr>
              <a:t>tầng</a:t>
            </a:r>
            <a:r>
              <a:rPr lang="en-US" dirty="0">
                <a:solidFill>
                  <a:schemeClr val="bg1"/>
                </a:solidFill>
              </a:rPr>
              <a:t> </a:t>
            </a:r>
            <a:r>
              <a:rPr lang="en-US" dirty="0" err="1" smtClean="0">
                <a:solidFill>
                  <a:schemeClr val="bg1"/>
                </a:solidFill>
              </a:rPr>
              <a:t>bạn</a:t>
            </a:r>
            <a:r>
              <a:rPr lang="en-US" dirty="0" smtClean="0">
                <a:solidFill>
                  <a:schemeClr val="bg1"/>
                </a:solidFill>
              </a:rPr>
              <a:t> </a:t>
            </a:r>
            <a:r>
              <a:rPr lang="vi-VN" dirty="0" smtClean="0">
                <a:solidFill>
                  <a:schemeClr val="bg1"/>
                </a:solidFill>
              </a:rPr>
              <a:t>đều</a:t>
            </a:r>
            <a:r>
              <a:rPr lang="en-US" dirty="0" smtClean="0">
                <a:solidFill>
                  <a:schemeClr val="bg1"/>
                </a:solidFill>
              </a:rPr>
              <a:t> </a:t>
            </a:r>
            <a:r>
              <a:rPr lang="vi-VN" dirty="0" smtClean="0">
                <a:solidFill>
                  <a:schemeClr val="bg1"/>
                </a:solidFill>
              </a:rPr>
              <a:t>đượ</a:t>
            </a:r>
            <a:r>
              <a:rPr lang="en-US" dirty="0" smtClean="0">
                <a:solidFill>
                  <a:schemeClr val="bg1"/>
                </a:solidFill>
              </a:rPr>
              <a:t>c </a:t>
            </a:r>
            <a:r>
              <a:rPr lang="en-US" dirty="0" err="1" smtClean="0">
                <a:solidFill>
                  <a:schemeClr val="bg1"/>
                </a:solidFill>
              </a:rPr>
              <a:t>th</a:t>
            </a:r>
            <a:r>
              <a:rPr lang="vi-VN" dirty="0" smtClean="0">
                <a:solidFill>
                  <a:schemeClr val="bg1"/>
                </a:solidFill>
              </a:rPr>
              <a:t>ưởng</a:t>
            </a:r>
            <a:r>
              <a:rPr lang="en-US" dirty="0" smtClean="0">
                <a:solidFill>
                  <a:schemeClr val="bg1"/>
                </a:solidFill>
              </a:rPr>
              <a:t> </a:t>
            </a:r>
            <a:r>
              <a:rPr lang="en-US" dirty="0">
                <a:solidFill>
                  <a:schemeClr val="bg1"/>
                </a:solidFill>
              </a:rPr>
              <a:t>50 </a:t>
            </a:r>
            <a:r>
              <a:rPr lang="en-US" dirty="0" err="1" smtClean="0">
                <a:solidFill>
                  <a:schemeClr val="bg1"/>
                </a:solidFill>
              </a:rPr>
              <a:t>nghìn</a:t>
            </a:r>
            <a:r>
              <a:rPr lang="en-US" dirty="0" smtClean="0">
                <a:solidFill>
                  <a:schemeClr val="bg1"/>
                </a:solidFill>
              </a:rPr>
              <a:t> </a:t>
            </a:r>
            <a:r>
              <a:rPr lang="vi-VN" dirty="0" smtClean="0">
                <a:solidFill>
                  <a:schemeClr val="bg1"/>
                </a:solidFill>
              </a:rPr>
              <a:t>đồng</a:t>
            </a:r>
            <a:r>
              <a:rPr lang="en-US" dirty="0" smtClean="0">
                <a:solidFill>
                  <a:schemeClr val="bg1"/>
                </a:solidFill>
              </a:rPr>
              <a:t> t</a:t>
            </a:r>
            <a:r>
              <a:rPr lang="vi-VN" dirty="0" smtClean="0">
                <a:solidFill>
                  <a:schemeClr val="bg1"/>
                </a:solidFill>
              </a:rPr>
              <a:t>ươ</a:t>
            </a:r>
            <a:r>
              <a:rPr lang="en-US" dirty="0" err="1" smtClean="0">
                <a:solidFill>
                  <a:schemeClr val="bg1"/>
                </a:solidFill>
              </a:rPr>
              <a:t>ng</a:t>
            </a:r>
            <a:r>
              <a:rPr lang="en-US" dirty="0" smtClean="0">
                <a:solidFill>
                  <a:schemeClr val="bg1"/>
                </a:solidFill>
              </a:rPr>
              <a:t> </a:t>
            </a:r>
            <a:r>
              <a:rPr lang="vi-VN" dirty="0" smtClean="0">
                <a:solidFill>
                  <a:schemeClr val="bg1"/>
                </a:solidFill>
              </a:rPr>
              <a:t>đươn</a:t>
            </a:r>
            <a:r>
              <a:rPr lang="en-US" dirty="0" smtClean="0">
                <a:solidFill>
                  <a:schemeClr val="bg1"/>
                </a:solidFill>
              </a:rPr>
              <a:t>g 28%</a:t>
            </a:r>
          </a:p>
          <a:p>
            <a:pPr>
              <a:buNone/>
            </a:pPr>
            <a:endParaRPr lang="en-US" dirty="0">
              <a:solidFill>
                <a:srgbClr val="FF0000"/>
              </a:solidFill>
            </a:endParaRPr>
          </a:p>
          <a:p>
            <a:pPr>
              <a:buNone/>
            </a:pPr>
            <a:endParaRPr lang="en-US" dirty="0" smtClean="0">
              <a:solidFill>
                <a:srgbClr val="FF0000"/>
              </a:solidFill>
            </a:endParaRPr>
          </a:p>
          <a:p>
            <a:pPr>
              <a:buNone/>
            </a:pPr>
            <a:endParaRPr lang="en-US" dirty="0">
              <a:solidFill>
                <a:srgbClr val="FF0000"/>
              </a:solidFill>
            </a:endParaRPr>
          </a:p>
          <a:p>
            <a:pPr>
              <a:buNone/>
            </a:pPr>
            <a:endParaRPr lang="en-US" dirty="0">
              <a:solidFill>
                <a:srgbClr val="FF0000"/>
              </a:solidFill>
            </a:endParaRPr>
          </a:p>
        </p:txBody>
      </p:sp>
      <p:sp>
        <p:nvSpPr>
          <p:cNvPr id="22" name="Title 1"/>
          <p:cNvSpPr txBox="1">
            <a:spLocks/>
          </p:cNvSpPr>
          <p:nvPr/>
        </p:nvSpPr>
        <p:spPr>
          <a:xfrm>
            <a:off x="1752600" y="361156"/>
            <a:ext cx="7086599" cy="944562"/>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CHÍNH SÁCH TRẢ THƯỞNG ĐẠI LÝ</a:t>
            </a:r>
            <a:endParaRPr lang="en-US" dirty="0">
              <a:solidFill>
                <a:schemeClr val="bg1"/>
              </a:solidFill>
            </a:endParaRPr>
          </a:p>
        </p:txBody>
      </p:sp>
      <p:pic>
        <p:nvPicPr>
          <p:cNvPr id="23"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82680" y="3346522"/>
            <a:ext cx="4016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468" y="4664792"/>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1044" y="4639694"/>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5328" y="4055985"/>
            <a:ext cx="4318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17106" y="4118375"/>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84222" y="5647336"/>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043" y="5533215"/>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
          <p:cNvSpPr txBox="1">
            <a:spLocks noChangeArrowheads="1"/>
          </p:cNvSpPr>
          <p:nvPr/>
        </p:nvSpPr>
        <p:spPr bwMode="auto">
          <a:xfrm>
            <a:off x="2959580" y="3611088"/>
            <a:ext cx="521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dirty="0" err="1" smtClean="0">
                <a:solidFill>
                  <a:srgbClr val="FFFF00"/>
                </a:solidFill>
              </a:rPr>
              <a:t>Trái</a:t>
            </a:r>
            <a:endParaRPr lang="en-US" dirty="0">
              <a:solidFill>
                <a:srgbClr val="FFFF00"/>
              </a:solidFill>
            </a:endParaRPr>
          </a:p>
        </p:txBody>
      </p:sp>
      <p:sp>
        <p:nvSpPr>
          <p:cNvPr id="31" name="TextBox 13"/>
          <p:cNvSpPr txBox="1">
            <a:spLocks noChangeArrowheads="1"/>
          </p:cNvSpPr>
          <p:nvPr/>
        </p:nvSpPr>
        <p:spPr bwMode="auto">
          <a:xfrm>
            <a:off x="5374170" y="3536079"/>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dirty="0" err="1" smtClean="0">
                <a:solidFill>
                  <a:srgbClr val="FFFF00"/>
                </a:solidFill>
              </a:rPr>
              <a:t>Phải</a:t>
            </a:r>
            <a:endParaRPr lang="en-US" dirty="0">
              <a:solidFill>
                <a:srgbClr val="FFFF00"/>
              </a:solidFill>
            </a:endParaRPr>
          </a:p>
        </p:txBody>
      </p:sp>
      <p:cxnSp>
        <p:nvCxnSpPr>
          <p:cNvPr id="33" name="Straight Arrow Connector 32"/>
          <p:cNvCxnSpPr>
            <a:stCxn id="23" idx="3"/>
            <a:endCxn id="26" idx="0"/>
          </p:cNvCxnSpPr>
          <p:nvPr/>
        </p:nvCxnSpPr>
        <p:spPr>
          <a:xfrm>
            <a:off x="4584317" y="3547341"/>
            <a:ext cx="986911" cy="50864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3" idx="1"/>
            <a:endCxn id="27" idx="0"/>
          </p:cNvCxnSpPr>
          <p:nvPr/>
        </p:nvCxnSpPr>
        <p:spPr>
          <a:xfrm flipH="1">
            <a:off x="3345706" y="3547341"/>
            <a:ext cx="836974" cy="57103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2"/>
            <a:endCxn id="24" idx="3"/>
          </p:cNvCxnSpPr>
          <p:nvPr/>
        </p:nvCxnSpPr>
        <p:spPr>
          <a:xfrm flipH="1">
            <a:off x="2911105" y="4499375"/>
            <a:ext cx="434601" cy="38211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2"/>
            <a:endCxn id="28" idx="0"/>
          </p:cNvCxnSpPr>
          <p:nvPr/>
        </p:nvCxnSpPr>
        <p:spPr>
          <a:xfrm>
            <a:off x="2710287" y="5098180"/>
            <a:ext cx="2535" cy="549156"/>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5" idx="2"/>
            <a:endCxn id="29" idx="0"/>
          </p:cNvCxnSpPr>
          <p:nvPr/>
        </p:nvCxnSpPr>
        <p:spPr>
          <a:xfrm flipH="1">
            <a:off x="3981862" y="5020694"/>
            <a:ext cx="1" cy="51252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606235" y="6172120"/>
            <a:ext cx="2670374" cy="1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7" idx="2"/>
          </p:cNvCxnSpPr>
          <p:nvPr/>
        </p:nvCxnSpPr>
        <p:spPr>
          <a:xfrm>
            <a:off x="3345706" y="4499375"/>
            <a:ext cx="470110" cy="419415"/>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383498" y="3748159"/>
            <a:ext cx="0" cy="24958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51"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044" y="4686223"/>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2474" y="4635422"/>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40730" y="5533592"/>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0710" y="5591437"/>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16"/>
          <p:cNvSpPr txBox="1">
            <a:spLocks noChangeArrowheads="1"/>
          </p:cNvSpPr>
          <p:nvPr/>
        </p:nvSpPr>
        <p:spPr bwMode="auto">
          <a:xfrm>
            <a:off x="7020105" y="5659004"/>
            <a:ext cx="3048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dirty="0" smtClean="0">
                <a:solidFill>
                  <a:schemeClr val="bg1"/>
                </a:solidFill>
              </a:rPr>
              <a:t>K</a:t>
            </a:r>
            <a:endParaRPr lang="en-US" dirty="0">
              <a:solidFill>
                <a:schemeClr val="bg1"/>
              </a:solidFill>
            </a:endParaRPr>
          </a:p>
        </p:txBody>
      </p:sp>
      <p:sp>
        <p:nvSpPr>
          <p:cNvPr id="57" name="TextBox 17"/>
          <p:cNvSpPr txBox="1">
            <a:spLocks noChangeArrowheads="1"/>
          </p:cNvSpPr>
          <p:nvPr/>
        </p:nvSpPr>
        <p:spPr bwMode="auto">
          <a:xfrm>
            <a:off x="5707697" y="5781937"/>
            <a:ext cx="2423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dirty="0" smtClean="0">
                <a:solidFill>
                  <a:schemeClr val="bg1"/>
                </a:solidFill>
              </a:rPr>
              <a:t>I</a:t>
            </a:r>
            <a:endParaRPr lang="en-US" dirty="0">
              <a:solidFill>
                <a:schemeClr val="bg1"/>
              </a:solidFill>
            </a:endParaRPr>
          </a:p>
        </p:txBody>
      </p:sp>
      <p:cxnSp>
        <p:nvCxnSpPr>
          <p:cNvPr id="59" name="Straight Arrow Connector 58"/>
          <p:cNvCxnSpPr/>
          <p:nvPr/>
        </p:nvCxnSpPr>
        <p:spPr>
          <a:xfrm flipH="1">
            <a:off x="5873599" y="5020694"/>
            <a:ext cx="534831" cy="57074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54" idx="0"/>
          </p:cNvCxnSpPr>
          <p:nvPr/>
        </p:nvCxnSpPr>
        <p:spPr>
          <a:xfrm>
            <a:off x="6408430" y="5020694"/>
            <a:ext cx="760900" cy="51289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6" idx="2"/>
            <a:endCxn id="53" idx="1"/>
          </p:cNvCxnSpPr>
          <p:nvPr/>
        </p:nvCxnSpPr>
        <p:spPr>
          <a:xfrm>
            <a:off x="5571228" y="4465560"/>
            <a:ext cx="661246" cy="36036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26" idx="2"/>
            <a:endCxn id="51" idx="3"/>
          </p:cNvCxnSpPr>
          <p:nvPr/>
        </p:nvCxnSpPr>
        <p:spPr>
          <a:xfrm flipH="1">
            <a:off x="5230681" y="4465560"/>
            <a:ext cx="340547" cy="437357"/>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718101" y="6172120"/>
            <a:ext cx="2670374" cy="1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223185" y="6307574"/>
            <a:ext cx="7002430" cy="461665"/>
          </a:xfrm>
          <a:prstGeom prst="rect">
            <a:avLst/>
          </a:prstGeom>
          <a:noFill/>
        </p:spPr>
        <p:txBody>
          <a:bodyPr wrap="none" rtlCol="0">
            <a:spAutoFit/>
          </a:bodyPr>
          <a:lstStyle/>
          <a:p>
            <a:r>
              <a:rPr lang="en-US" sz="2400" b="1" dirty="0">
                <a:solidFill>
                  <a:schemeClr val="bg1"/>
                </a:solidFill>
              </a:rPr>
              <a:t>10 </a:t>
            </a:r>
            <a:r>
              <a:rPr lang="en-US" sz="2400" b="1" dirty="0" err="1" smtClean="0">
                <a:solidFill>
                  <a:schemeClr val="bg1"/>
                </a:solidFill>
              </a:rPr>
              <a:t>tầng</a:t>
            </a:r>
            <a:r>
              <a:rPr lang="en-US" sz="2400" b="1" dirty="0" smtClean="0">
                <a:solidFill>
                  <a:schemeClr val="bg1"/>
                </a:solidFill>
              </a:rPr>
              <a:t> = 2046 </a:t>
            </a:r>
            <a:r>
              <a:rPr lang="en-US" sz="2400" b="1" dirty="0" err="1" smtClean="0">
                <a:solidFill>
                  <a:schemeClr val="bg1"/>
                </a:solidFill>
              </a:rPr>
              <a:t>ng</a:t>
            </a:r>
            <a:r>
              <a:rPr lang="vi-VN" sz="2400" b="1" dirty="0" smtClean="0">
                <a:solidFill>
                  <a:schemeClr val="bg1"/>
                </a:solidFill>
              </a:rPr>
              <a:t>ười</a:t>
            </a:r>
            <a:r>
              <a:rPr lang="en-US" sz="2400" b="1" dirty="0" smtClean="0">
                <a:solidFill>
                  <a:schemeClr val="bg1"/>
                </a:solidFill>
              </a:rPr>
              <a:t> x </a:t>
            </a:r>
            <a:r>
              <a:rPr lang="en-US" sz="2400" b="1" dirty="0">
                <a:solidFill>
                  <a:schemeClr val="bg1"/>
                </a:solidFill>
              </a:rPr>
              <a:t>50 </a:t>
            </a:r>
            <a:r>
              <a:rPr lang="en-US" sz="2400" b="1" dirty="0" err="1" smtClean="0">
                <a:solidFill>
                  <a:schemeClr val="bg1"/>
                </a:solidFill>
              </a:rPr>
              <a:t>nghìn</a:t>
            </a:r>
            <a:r>
              <a:rPr lang="en-US" sz="2400" b="1" dirty="0" smtClean="0">
                <a:solidFill>
                  <a:schemeClr val="bg1"/>
                </a:solidFill>
              </a:rPr>
              <a:t> = 102.300.000 </a:t>
            </a:r>
            <a:r>
              <a:rPr lang="vi-VN" sz="2400" b="1" dirty="0">
                <a:solidFill>
                  <a:schemeClr val="bg1"/>
                </a:solidFill>
              </a:rPr>
              <a:t>đồng</a:t>
            </a:r>
            <a:endParaRPr lang="en-US" sz="2400" b="1" dirty="0">
              <a:solidFill>
                <a:schemeClr val="bg1"/>
              </a:solidFill>
            </a:endParaRPr>
          </a:p>
        </p:txBody>
      </p:sp>
      <p:pic>
        <p:nvPicPr>
          <p:cNvPr id="38" name="Picture 37" descr="bảolong.jpg"/>
          <p:cNvPicPr>
            <a:picLocks noChangeAspect="1"/>
          </p:cNvPicPr>
          <p:nvPr/>
        </p:nvPicPr>
        <p:blipFill>
          <a:blip r:embed="rId7"/>
          <a:stretch>
            <a:fillRect/>
          </a:stretch>
        </p:blipFill>
        <p:spPr>
          <a:xfrm>
            <a:off x="0" y="0"/>
            <a:ext cx="1590675" cy="1666875"/>
          </a:xfrm>
          <a:prstGeom prst="rect">
            <a:avLst/>
          </a:prstGeom>
        </p:spPr>
      </p:pic>
      <p:sp>
        <p:nvSpPr>
          <p:cNvPr id="39" name="TextBox 38"/>
          <p:cNvSpPr txBox="1"/>
          <p:nvPr/>
        </p:nvSpPr>
        <p:spPr>
          <a:xfrm>
            <a:off x="877252" y="3259080"/>
            <a:ext cx="2008077" cy="461665"/>
          </a:xfrm>
          <a:prstGeom prst="rect">
            <a:avLst/>
          </a:prstGeom>
          <a:noFill/>
        </p:spPr>
        <p:txBody>
          <a:bodyPr wrap="square" rtlCol="0">
            <a:spAutoFit/>
          </a:bodyPr>
          <a:lstStyle/>
          <a:p>
            <a:r>
              <a:rPr lang="en-US" sz="2400" dirty="0">
                <a:solidFill>
                  <a:schemeClr val="bg1"/>
                </a:solidFill>
              </a:rPr>
              <a:t>Minh </a:t>
            </a:r>
            <a:r>
              <a:rPr lang="en-US" sz="2400" dirty="0" err="1">
                <a:solidFill>
                  <a:schemeClr val="bg1"/>
                </a:solidFill>
              </a:rPr>
              <a:t>hoạ</a:t>
            </a:r>
            <a:r>
              <a:rPr lang="en-US" sz="2400" dirty="0">
                <a:solidFill>
                  <a:schemeClr val="bg1"/>
                </a:solidFill>
              </a:rPr>
              <a:t>:</a:t>
            </a:r>
          </a:p>
        </p:txBody>
      </p:sp>
    </p:spTree>
    <p:extLst>
      <p:ext uri="{BB962C8B-B14F-4D97-AF65-F5344CB8AC3E}">
        <p14:creationId xmlns:p14="http://schemas.microsoft.com/office/powerpoint/2010/main" val="208371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ppt_x"/>
                                          </p:val>
                                        </p:tav>
                                        <p:tav tm="100000">
                                          <p:val>
                                            <p:strVal val="#ppt_x"/>
                                          </p:val>
                                        </p:tav>
                                      </p:tavLst>
                                    </p:anim>
                                    <p:anim calcmode="lin" valueType="num">
                                      <p:cBhvr additive="base">
                                        <p:cTn id="48" dur="500" fill="hold"/>
                                        <p:tgtEl>
                                          <p:spTgt spid="3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fill="hold"/>
                                        <p:tgtEl>
                                          <p:spTgt spid="37"/>
                                        </p:tgtEl>
                                        <p:attrNameLst>
                                          <p:attrName>ppt_x</p:attrName>
                                        </p:attrNameLst>
                                      </p:cBhvr>
                                      <p:tavLst>
                                        <p:tav tm="0">
                                          <p:val>
                                            <p:strVal val="#ppt_x"/>
                                          </p:val>
                                        </p:tav>
                                        <p:tav tm="100000">
                                          <p:val>
                                            <p:strVal val="#ppt_x"/>
                                          </p:val>
                                        </p:tav>
                                      </p:tavLst>
                                    </p:anim>
                                    <p:anim calcmode="lin" valueType="num">
                                      <p:cBhvr additive="base">
                                        <p:cTn id="60" dur="5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additive="base">
                                        <p:cTn id="63" dur="500" fill="hold"/>
                                        <p:tgtEl>
                                          <p:spTgt spid="43"/>
                                        </p:tgtEl>
                                        <p:attrNameLst>
                                          <p:attrName>ppt_x</p:attrName>
                                        </p:attrNameLst>
                                      </p:cBhvr>
                                      <p:tavLst>
                                        <p:tav tm="0">
                                          <p:val>
                                            <p:strVal val="#ppt_x"/>
                                          </p:val>
                                        </p:tav>
                                        <p:tav tm="100000">
                                          <p:val>
                                            <p:strVal val="#ppt_x"/>
                                          </p:val>
                                        </p:tav>
                                      </p:tavLst>
                                    </p:anim>
                                    <p:anim calcmode="lin" valueType="num">
                                      <p:cBhvr additive="base">
                                        <p:cTn id="64" dur="500" fill="hold"/>
                                        <p:tgtEl>
                                          <p:spTgt spid="4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51"/>
                                        </p:tgtEl>
                                        <p:attrNameLst>
                                          <p:attrName>style.visibility</p:attrName>
                                        </p:attrNameLst>
                                      </p:cBhvr>
                                      <p:to>
                                        <p:strVal val="visible"/>
                                      </p:to>
                                    </p:set>
                                    <p:anim calcmode="lin" valueType="num">
                                      <p:cBhvr additive="base">
                                        <p:cTn id="75" dur="500" fill="hold"/>
                                        <p:tgtEl>
                                          <p:spTgt spid="51"/>
                                        </p:tgtEl>
                                        <p:attrNameLst>
                                          <p:attrName>ppt_x</p:attrName>
                                        </p:attrNameLst>
                                      </p:cBhvr>
                                      <p:tavLst>
                                        <p:tav tm="0">
                                          <p:val>
                                            <p:strVal val="#ppt_x"/>
                                          </p:val>
                                        </p:tav>
                                        <p:tav tm="100000">
                                          <p:val>
                                            <p:strVal val="#ppt_x"/>
                                          </p:val>
                                        </p:tav>
                                      </p:tavLst>
                                    </p:anim>
                                    <p:anim calcmode="lin" valueType="num">
                                      <p:cBhvr additive="base">
                                        <p:cTn id="76" dur="500" fill="hold"/>
                                        <p:tgtEl>
                                          <p:spTgt spid="51"/>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ppt_x"/>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54"/>
                                        </p:tgtEl>
                                        <p:attrNameLst>
                                          <p:attrName>style.visibility</p:attrName>
                                        </p:attrNameLst>
                                      </p:cBhvr>
                                      <p:to>
                                        <p:strVal val="visible"/>
                                      </p:to>
                                    </p:set>
                                    <p:anim calcmode="lin" valueType="num">
                                      <p:cBhvr additive="base">
                                        <p:cTn id="83" dur="500" fill="hold"/>
                                        <p:tgtEl>
                                          <p:spTgt spid="54"/>
                                        </p:tgtEl>
                                        <p:attrNameLst>
                                          <p:attrName>ppt_x</p:attrName>
                                        </p:attrNameLst>
                                      </p:cBhvr>
                                      <p:tavLst>
                                        <p:tav tm="0">
                                          <p:val>
                                            <p:strVal val="#ppt_x"/>
                                          </p:val>
                                        </p:tav>
                                        <p:tav tm="100000">
                                          <p:val>
                                            <p:strVal val="#ppt_x"/>
                                          </p:val>
                                        </p:tav>
                                      </p:tavLst>
                                    </p:anim>
                                    <p:anim calcmode="lin" valueType="num">
                                      <p:cBhvr additive="base">
                                        <p:cTn id="84" dur="500" fill="hold"/>
                                        <p:tgtEl>
                                          <p:spTgt spid="54"/>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anim calcmode="lin" valueType="num">
                                      <p:cBhvr additive="base">
                                        <p:cTn id="87" dur="500" fill="hold"/>
                                        <p:tgtEl>
                                          <p:spTgt spid="55"/>
                                        </p:tgtEl>
                                        <p:attrNameLst>
                                          <p:attrName>ppt_x</p:attrName>
                                        </p:attrNameLst>
                                      </p:cBhvr>
                                      <p:tavLst>
                                        <p:tav tm="0">
                                          <p:val>
                                            <p:strVal val="#ppt_x"/>
                                          </p:val>
                                        </p:tav>
                                        <p:tav tm="100000">
                                          <p:val>
                                            <p:strVal val="#ppt_x"/>
                                          </p:val>
                                        </p:tav>
                                      </p:tavLst>
                                    </p:anim>
                                    <p:anim calcmode="lin" valueType="num">
                                      <p:cBhvr additive="base">
                                        <p:cTn id="88" dur="500" fill="hold"/>
                                        <p:tgtEl>
                                          <p:spTgt spid="5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6"/>
                                        </p:tgtEl>
                                        <p:attrNameLst>
                                          <p:attrName>style.visibility</p:attrName>
                                        </p:attrNameLst>
                                      </p:cBhvr>
                                      <p:to>
                                        <p:strVal val="visible"/>
                                      </p:to>
                                    </p:set>
                                    <p:anim calcmode="lin" valueType="num">
                                      <p:cBhvr additive="base">
                                        <p:cTn id="91" dur="500" fill="hold"/>
                                        <p:tgtEl>
                                          <p:spTgt spid="56"/>
                                        </p:tgtEl>
                                        <p:attrNameLst>
                                          <p:attrName>ppt_x</p:attrName>
                                        </p:attrNameLst>
                                      </p:cBhvr>
                                      <p:tavLst>
                                        <p:tav tm="0">
                                          <p:val>
                                            <p:strVal val="#ppt_x"/>
                                          </p:val>
                                        </p:tav>
                                        <p:tav tm="100000">
                                          <p:val>
                                            <p:strVal val="#ppt_x"/>
                                          </p:val>
                                        </p:tav>
                                      </p:tavLst>
                                    </p:anim>
                                    <p:anim calcmode="lin" valueType="num">
                                      <p:cBhvr additive="base">
                                        <p:cTn id="92" dur="500" fill="hold"/>
                                        <p:tgtEl>
                                          <p:spTgt spid="5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anim calcmode="lin" valueType="num">
                                      <p:cBhvr additive="base">
                                        <p:cTn id="95" dur="500" fill="hold"/>
                                        <p:tgtEl>
                                          <p:spTgt spid="57"/>
                                        </p:tgtEl>
                                        <p:attrNameLst>
                                          <p:attrName>ppt_x</p:attrName>
                                        </p:attrNameLst>
                                      </p:cBhvr>
                                      <p:tavLst>
                                        <p:tav tm="0">
                                          <p:val>
                                            <p:strVal val="#ppt_x"/>
                                          </p:val>
                                        </p:tav>
                                        <p:tav tm="100000">
                                          <p:val>
                                            <p:strVal val="#ppt_x"/>
                                          </p:val>
                                        </p:tav>
                                      </p:tavLst>
                                    </p:anim>
                                    <p:anim calcmode="lin" valueType="num">
                                      <p:cBhvr additive="base">
                                        <p:cTn id="96" dur="500" fill="hold"/>
                                        <p:tgtEl>
                                          <p:spTgt spid="57"/>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9"/>
                                        </p:tgtEl>
                                        <p:attrNameLst>
                                          <p:attrName>style.visibility</p:attrName>
                                        </p:attrNameLst>
                                      </p:cBhvr>
                                      <p:to>
                                        <p:strVal val="visible"/>
                                      </p:to>
                                    </p:set>
                                    <p:anim calcmode="lin" valueType="num">
                                      <p:cBhvr additive="base">
                                        <p:cTn id="99" dur="500" fill="hold"/>
                                        <p:tgtEl>
                                          <p:spTgt spid="59"/>
                                        </p:tgtEl>
                                        <p:attrNameLst>
                                          <p:attrName>ppt_x</p:attrName>
                                        </p:attrNameLst>
                                      </p:cBhvr>
                                      <p:tavLst>
                                        <p:tav tm="0">
                                          <p:val>
                                            <p:strVal val="#ppt_x"/>
                                          </p:val>
                                        </p:tav>
                                        <p:tav tm="100000">
                                          <p:val>
                                            <p:strVal val="#ppt_x"/>
                                          </p:val>
                                        </p:tav>
                                      </p:tavLst>
                                    </p:anim>
                                    <p:anim calcmode="lin" valueType="num">
                                      <p:cBhvr additive="base">
                                        <p:cTn id="100" dur="500" fill="hold"/>
                                        <p:tgtEl>
                                          <p:spTgt spid="59"/>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63"/>
                                        </p:tgtEl>
                                        <p:attrNameLst>
                                          <p:attrName>style.visibility</p:attrName>
                                        </p:attrNameLst>
                                      </p:cBhvr>
                                      <p:to>
                                        <p:strVal val="visible"/>
                                      </p:to>
                                    </p:set>
                                    <p:anim calcmode="lin" valueType="num">
                                      <p:cBhvr additive="base">
                                        <p:cTn id="103" dur="500" fill="hold"/>
                                        <p:tgtEl>
                                          <p:spTgt spid="63"/>
                                        </p:tgtEl>
                                        <p:attrNameLst>
                                          <p:attrName>ppt_x</p:attrName>
                                        </p:attrNameLst>
                                      </p:cBhvr>
                                      <p:tavLst>
                                        <p:tav tm="0">
                                          <p:val>
                                            <p:strVal val="#ppt_x"/>
                                          </p:val>
                                        </p:tav>
                                        <p:tav tm="100000">
                                          <p:val>
                                            <p:strVal val="#ppt_x"/>
                                          </p:val>
                                        </p:tav>
                                      </p:tavLst>
                                    </p:anim>
                                    <p:anim calcmode="lin" valueType="num">
                                      <p:cBhvr additive="base">
                                        <p:cTn id="104" dur="500" fill="hold"/>
                                        <p:tgtEl>
                                          <p:spTgt spid="63"/>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64"/>
                                        </p:tgtEl>
                                        <p:attrNameLst>
                                          <p:attrName>style.visibility</p:attrName>
                                        </p:attrNameLst>
                                      </p:cBhvr>
                                      <p:to>
                                        <p:strVal val="visible"/>
                                      </p:to>
                                    </p:set>
                                    <p:anim calcmode="lin" valueType="num">
                                      <p:cBhvr additive="base">
                                        <p:cTn id="107" dur="500" fill="hold"/>
                                        <p:tgtEl>
                                          <p:spTgt spid="64"/>
                                        </p:tgtEl>
                                        <p:attrNameLst>
                                          <p:attrName>ppt_x</p:attrName>
                                        </p:attrNameLst>
                                      </p:cBhvr>
                                      <p:tavLst>
                                        <p:tav tm="0">
                                          <p:val>
                                            <p:strVal val="#ppt_x"/>
                                          </p:val>
                                        </p:tav>
                                        <p:tav tm="100000">
                                          <p:val>
                                            <p:strVal val="#ppt_x"/>
                                          </p:val>
                                        </p:tav>
                                      </p:tavLst>
                                    </p:anim>
                                    <p:anim calcmode="lin" valueType="num">
                                      <p:cBhvr additive="base">
                                        <p:cTn id="108" dur="500" fill="hold"/>
                                        <p:tgtEl>
                                          <p:spTgt spid="64"/>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65"/>
                                        </p:tgtEl>
                                        <p:attrNameLst>
                                          <p:attrName>style.visibility</p:attrName>
                                        </p:attrNameLst>
                                      </p:cBhvr>
                                      <p:to>
                                        <p:strVal val="visible"/>
                                      </p:to>
                                    </p:set>
                                    <p:anim calcmode="lin" valueType="num">
                                      <p:cBhvr additive="base">
                                        <p:cTn id="111" dur="500" fill="hold"/>
                                        <p:tgtEl>
                                          <p:spTgt spid="65"/>
                                        </p:tgtEl>
                                        <p:attrNameLst>
                                          <p:attrName>ppt_x</p:attrName>
                                        </p:attrNameLst>
                                      </p:cBhvr>
                                      <p:tavLst>
                                        <p:tav tm="0">
                                          <p:val>
                                            <p:strVal val="#ppt_x"/>
                                          </p:val>
                                        </p:tav>
                                        <p:tav tm="100000">
                                          <p:val>
                                            <p:strVal val="#ppt_x"/>
                                          </p:val>
                                        </p:tav>
                                      </p:tavLst>
                                    </p:anim>
                                    <p:anim calcmode="lin" valueType="num">
                                      <p:cBhvr additive="base">
                                        <p:cTn id="112" dur="500" fill="hold"/>
                                        <p:tgtEl>
                                          <p:spTgt spid="65"/>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69"/>
                                        </p:tgtEl>
                                        <p:attrNameLst>
                                          <p:attrName>style.visibility</p:attrName>
                                        </p:attrNameLst>
                                      </p:cBhvr>
                                      <p:to>
                                        <p:strVal val="visible"/>
                                      </p:to>
                                    </p:set>
                                    <p:anim calcmode="lin" valueType="num">
                                      <p:cBhvr additive="base">
                                        <p:cTn id="115" dur="500" fill="hold"/>
                                        <p:tgtEl>
                                          <p:spTgt spid="69"/>
                                        </p:tgtEl>
                                        <p:attrNameLst>
                                          <p:attrName>ppt_x</p:attrName>
                                        </p:attrNameLst>
                                      </p:cBhvr>
                                      <p:tavLst>
                                        <p:tav tm="0">
                                          <p:val>
                                            <p:strVal val="#ppt_x"/>
                                          </p:val>
                                        </p:tav>
                                        <p:tav tm="100000">
                                          <p:val>
                                            <p:strVal val="#ppt_x"/>
                                          </p:val>
                                        </p:tav>
                                      </p:tavLst>
                                    </p:anim>
                                    <p:anim calcmode="lin" valueType="num">
                                      <p:cBhvr additive="base">
                                        <p:cTn id="116"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56" grpId="0"/>
      <p:bldP spid="5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17" y="0"/>
            <a:ext cx="8229600" cy="1143000"/>
          </a:xfrm>
        </p:spPr>
        <p:txBody>
          <a:bodyPr/>
          <a:lstStyle/>
          <a:p>
            <a:r>
              <a:rPr lang="en-US" dirty="0" err="1" smtClean="0">
                <a:solidFill>
                  <a:schemeClr val="bg1"/>
                </a:solidFill>
              </a:rPr>
              <a:t>Th</a:t>
            </a:r>
            <a:r>
              <a:rPr lang="vi-VN" dirty="0" smtClean="0">
                <a:solidFill>
                  <a:schemeClr val="bg1"/>
                </a:solidFill>
              </a:rPr>
              <a:t>ưởng</a:t>
            </a:r>
            <a:r>
              <a:rPr lang="en-US" dirty="0">
                <a:solidFill>
                  <a:schemeClr val="bg1"/>
                </a:solidFill>
              </a:rPr>
              <a:t> </a:t>
            </a:r>
            <a:r>
              <a:rPr lang="en-US" dirty="0" err="1" smtClean="0">
                <a:solidFill>
                  <a:schemeClr val="bg1"/>
                </a:solidFill>
              </a:rPr>
              <a:t>cân</a:t>
            </a:r>
            <a:r>
              <a:rPr lang="en-US" dirty="0">
                <a:solidFill>
                  <a:schemeClr val="bg1"/>
                </a:solidFill>
              </a:rPr>
              <a:t> </a:t>
            </a:r>
            <a:r>
              <a:rPr lang="en-US" dirty="0" err="1">
                <a:solidFill>
                  <a:schemeClr val="bg1"/>
                </a:solidFill>
              </a:rPr>
              <a:t>vế</a:t>
            </a:r>
            <a:endParaRPr lang="en-US" dirty="0">
              <a:solidFill>
                <a:schemeClr val="bg1"/>
              </a:solidFill>
            </a:endParaRPr>
          </a:p>
        </p:txBody>
      </p:sp>
      <p:sp>
        <p:nvSpPr>
          <p:cNvPr id="3" name="Content Placeholder 2"/>
          <p:cNvSpPr>
            <a:spLocks noGrp="1"/>
          </p:cNvSpPr>
          <p:nvPr>
            <p:ph idx="1"/>
          </p:nvPr>
        </p:nvSpPr>
        <p:spPr>
          <a:xfrm>
            <a:off x="1581047" y="838561"/>
            <a:ext cx="7118070" cy="2059915"/>
          </a:xfrm>
        </p:spPr>
        <p:txBody>
          <a:bodyPr>
            <a:normAutofit/>
          </a:bodyPr>
          <a:lstStyle/>
          <a:p>
            <a:pPr marL="0" indent="0">
              <a:buNone/>
            </a:pPr>
            <a:r>
              <a:rPr lang="en-US" dirty="0" err="1" smtClean="0">
                <a:solidFill>
                  <a:schemeClr val="bg1"/>
                </a:solidFill>
              </a:rPr>
              <a:t>Khi</a:t>
            </a:r>
            <a:r>
              <a:rPr lang="en-US" dirty="0" smtClean="0">
                <a:solidFill>
                  <a:schemeClr val="bg1"/>
                </a:solidFill>
              </a:rPr>
              <a:t> </a:t>
            </a:r>
            <a:r>
              <a:rPr lang="en-US" dirty="0" err="1" smtClean="0">
                <a:solidFill>
                  <a:schemeClr val="bg1"/>
                </a:solidFill>
              </a:rPr>
              <a:t>hai</a:t>
            </a:r>
            <a:r>
              <a:rPr lang="en-US" dirty="0">
                <a:solidFill>
                  <a:schemeClr val="bg1"/>
                </a:solidFill>
              </a:rPr>
              <a:t> </a:t>
            </a:r>
            <a:r>
              <a:rPr lang="en-US" dirty="0" err="1" smtClean="0">
                <a:solidFill>
                  <a:schemeClr val="bg1"/>
                </a:solidFill>
              </a:rPr>
              <a:t>vế</a:t>
            </a:r>
            <a:r>
              <a:rPr lang="en-US" dirty="0">
                <a:solidFill>
                  <a:schemeClr val="bg1"/>
                </a:solidFill>
              </a:rPr>
              <a:t> </a:t>
            </a:r>
            <a:r>
              <a:rPr lang="en-US" dirty="0" err="1" smtClean="0">
                <a:solidFill>
                  <a:schemeClr val="bg1"/>
                </a:solidFill>
              </a:rPr>
              <a:t>của</a:t>
            </a:r>
            <a:r>
              <a:rPr lang="en-US" dirty="0">
                <a:solidFill>
                  <a:schemeClr val="bg1"/>
                </a:solidFill>
              </a:rPr>
              <a:t> </a:t>
            </a:r>
            <a:r>
              <a:rPr lang="en-US" dirty="0" err="1" smtClean="0">
                <a:solidFill>
                  <a:schemeClr val="bg1"/>
                </a:solidFill>
              </a:rPr>
              <a:t>bạn</a:t>
            </a:r>
            <a:r>
              <a:rPr lang="en-US" dirty="0">
                <a:solidFill>
                  <a:schemeClr val="bg1"/>
                </a:solidFill>
              </a:rPr>
              <a:t> </a:t>
            </a:r>
            <a:r>
              <a:rPr lang="en-US" dirty="0" err="1" smtClean="0">
                <a:solidFill>
                  <a:schemeClr val="bg1"/>
                </a:solidFill>
              </a:rPr>
              <a:t>cùng</a:t>
            </a:r>
            <a:r>
              <a:rPr lang="en-US" dirty="0" smtClean="0">
                <a:solidFill>
                  <a:schemeClr val="bg1"/>
                </a:solidFill>
              </a:rPr>
              <a:t> </a:t>
            </a:r>
            <a:r>
              <a:rPr lang="vi-VN" dirty="0">
                <a:solidFill>
                  <a:schemeClr val="bg1"/>
                </a:solidFill>
              </a:rPr>
              <a:t>đạt</a:t>
            </a:r>
            <a:r>
              <a:rPr lang="en-US" dirty="0" smtClean="0">
                <a:solidFill>
                  <a:schemeClr val="bg1"/>
                </a:solidFill>
              </a:rPr>
              <a:t> </a:t>
            </a:r>
            <a:r>
              <a:rPr lang="vi-VN" dirty="0" smtClean="0">
                <a:solidFill>
                  <a:schemeClr val="bg1"/>
                </a:solidFill>
              </a:rPr>
              <a:t>được</a:t>
            </a:r>
            <a:r>
              <a:rPr lang="en-US" dirty="0" smtClean="0">
                <a:solidFill>
                  <a:schemeClr val="bg1"/>
                </a:solidFill>
              </a:rPr>
              <a:t> 7 </a:t>
            </a:r>
            <a:r>
              <a:rPr lang="vi-VN" dirty="0" smtClean="0">
                <a:solidFill>
                  <a:schemeClr val="bg1"/>
                </a:solidFill>
              </a:rPr>
              <a:t>đại</a:t>
            </a:r>
            <a:r>
              <a:rPr lang="en-US" dirty="0">
                <a:solidFill>
                  <a:schemeClr val="bg1"/>
                </a:solidFill>
              </a:rPr>
              <a:t> </a:t>
            </a:r>
            <a:r>
              <a:rPr lang="en-US" dirty="0" err="1" smtClean="0">
                <a:solidFill>
                  <a:schemeClr val="bg1"/>
                </a:solidFill>
              </a:rPr>
              <a:t>lý</a:t>
            </a:r>
            <a:r>
              <a:rPr lang="en-US" dirty="0">
                <a:solidFill>
                  <a:schemeClr val="bg1"/>
                </a:solidFill>
              </a:rPr>
              <a:t> </a:t>
            </a:r>
            <a:r>
              <a:rPr lang="en-US" dirty="0" err="1" smtClean="0">
                <a:solidFill>
                  <a:schemeClr val="bg1"/>
                </a:solidFill>
              </a:rPr>
              <a:t>sẽ</a:t>
            </a:r>
            <a:r>
              <a:rPr lang="en-US" dirty="0" smtClean="0">
                <a:solidFill>
                  <a:schemeClr val="bg1"/>
                </a:solidFill>
              </a:rPr>
              <a:t> </a:t>
            </a:r>
            <a:r>
              <a:rPr lang="vi-VN" dirty="0" smtClean="0">
                <a:solidFill>
                  <a:schemeClr val="bg1"/>
                </a:solidFill>
              </a:rPr>
              <a:t>đượ</a:t>
            </a:r>
            <a:r>
              <a:rPr lang="en-US" dirty="0" smtClean="0">
                <a:solidFill>
                  <a:schemeClr val="bg1"/>
                </a:solidFill>
              </a:rPr>
              <a:t>c </a:t>
            </a:r>
            <a:r>
              <a:rPr lang="en-US" dirty="0" err="1" smtClean="0">
                <a:solidFill>
                  <a:schemeClr val="bg1"/>
                </a:solidFill>
              </a:rPr>
              <a:t>th</a:t>
            </a:r>
            <a:r>
              <a:rPr lang="vi-VN" dirty="0" smtClean="0">
                <a:solidFill>
                  <a:schemeClr val="bg1"/>
                </a:solidFill>
              </a:rPr>
              <a:t>ưởng</a:t>
            </a:r>
            <a:r>
              <a:rPr lang="en-US" dirty="0">
                <a:solidFill>
                  <a:schemeClr val="bg1"/>
                </a:solidFill>
              </a:rPr>
              <a:t> </a:t>
            </a:r>
            <a:r>
              <a:rPr lang="en-US" dirty="0" err="1" smtClean="0">
                <a:solidFill>
                  <a:schemeClr val="bg1"/>
                </a:solidFill>
              </a:rPr>
              <a:t>cân</a:t>
            </a:r>
            <a:r>
              <a:rPr lang="en-US" dirty="0">
                <a:solidFill>
                  <a:schemeClr val="bg1"/>
                </a:solidFill>
              </a:rPr>
              <a:t> </a:t>
            </a:r>
            <a:r>
              <a:rPr lang="en-US" dirty="0" err="1" smtClean="0">
                <a:solidFill>
                  <a:schemeClr val="bg1"/>
                </a:solidFill>
              </a:rPr>
              <a:t>vế</a:t>
            </a:r>
            <a:r>
              <a:rPr lang="en-US" dirty="0">
                <a:solidFill>
                  <a:schemeClr val="bg1"/>
                </a:solidFill>
              </a:rPr>
              <a:t>. </a:t>
            </a:r>
            <a:r>
              <a:rPr lang="en-US" dirty="0" err="1" smtClean="0">
                <a:solidFill>
                  <a:schemeClr val="bg1"/>
                </a:solidFill>
              </a:rPr>
              <a:t>Số</a:t>
            </a:r>
            <a:r>
              <a:rPr lang="en-US" dirty="0" smtClean="0">
                <a:solidFill>
                  <a:schemeClr val="bg1"/>
                </a:solidFill>
              </a:rPr>
              <a:t> </a:t>
            </a:r>
            <a:r>
              <a:rPr lang="vi-VN" dirty="0" smtClean="0">
                <a:solidFill>
                  <a:schemeClr val="bg1"/>
                </a:solidFill>
              </a:rPr>
              <a:t>đại</a:t>
            </a:r>
            <a:r>
              <a:rPr lang="en-US" dirty="0">
                <a:solidFill>
                  <a:schemeClr val="bg1"/>
                </a:solidFill>
              </a:rPr>
              <a:t> </a:t>
            </a:r>
            <a:r>
              <a:rPr lang="en-US" dirty="0" err="1" smtClean="0">
                <a:solidFill>
                  <a:schemeClr val="bg1"/>
                </a:solidFill>
              </a:rPr>
              <a:t>lý</a:t>
            </a:r>
            <a:r>
              <a:rPr lang="en-US" dirty="0" smtClean="0">
                <a:solidFill>
                  <a:schemeClr val="bg1"/>
                </a:solidFill>
              </a:rPr>
              <a:t> d</a:t>
            </a:r>
            <a:r>
              <a:rPr lang="vi-VN" dirty="0" smtClean="0">
                <a:solidFill>
                  <a:schemeClr val="bg1"/>
                </a:solidFill>
              </a:rPr>
              <a:t>ư</a:t>
            </a:r>
            <a:r>
              <a:rPr lang="en-US" dirty="0">
                <a:solidFill>
                  <a:schemeClr val="bg1"/>
                </a:solidFill>
              </a:rPr>
              <a:t> </a:t>
            </a:r>
            <a:r>
              <a:rPr lang="en-US" dirty="0" err="1" smtClean="0">
                <a:solidFill>
                  <a:schemeClr val="bg1"/>
                </a:solidFill>
              </a:rPr>
              <a:t>của</a:t>
            </a:r>
            <a:r>
              <a:rPr lang="en-US" dirty="0">
                <a:solidFill>
                  <a:schemeClr val="bg1"/>
                </a:solidFill>
              </a:rPr>
              <a:t> </a:t>
            </a:r>
            <a:r>
              <a:rPr lang="en-US" dirty="0" err="1" smtClean="0">
                <a:solidFill>
                  <a:schemeClr val="bg1"/>
                </a:solidFill>
              </a:rPr>
              <a:t>một</a:t>
            </a:r>
            <a:r>
              <a:rPr lang="en-US" dirty="0" smtClean="0">
                <a:solidFill>
                  <a:schemeClr val="bg1"/>
                </a:solidFill>
              </a:rPr>
              <a:t> </a:t>
            </a:r>
            <a:r>
              <a:rPr lang="en-US" dirty="0" err="1" smtClean="0">
                <a:solidFill>
                  <a:schemeClr val="bg1"/>
                </a:solidFill>
              </a:rPr>
              <a:t>trong</a:t>
            </a:r>
            <a:r>
              <a:rPr lang="en-US" dirty="0" smtClean="0">
                <a:solidFill>
                  <a:schemeClr val="bg1"/>
                </a:solidFill>
              </a:rPr>
              <a:t> </a:t>
            </a:r>
            <a:r>
              <a:rPr lang="en-US" dirty="0" err="1" smtClean="0">
                <a:solidFill>
                  <a:schemeClr val="bg1"/>
                </a:solidFill>
              </a:rPr>
              <a:t>hai</a:t>
            </a:r>
            <a:r>
              <a:rPr lang="en-US" dirty="0">
                <a:solidFill>
                  <a:schemeClr val="bg1"/>
                </a:solidFill>
              </a:rPr>
              <a:t> </a:t>
            </a:r>
            <a:r>
              <a:rPr lang="en-US" dirty="0" err="1" smtClean="0">
                <a:solidFill>
                  <a:schemeClr val="bg1"/>
                </a:solidFill>
              </a:rPr>
              <a:t>vế</a:t>
            </a:r>
            <a:r>
              <a:rPr lang="en-US" dirty="0" smtClean="0">
                <a:solidFill>
                  <a:schemeClr val="bg1"/>
                </a:solidFill>
              </a:rPr>
              <a:t> h</a:t>
            </a:r>
            <a:r>
              <a:rPr lang="vi-VN" dirty="0" smtClean="0">
                <a:solidFill>
                  <a:schemeClr val="bg1"/>
                </a:solidFill>
              </a:rPr>
              <a:t>ơ</a:t>
            </a:r>
            <a:r>
              <a:rPr lang="en-US" dirty="0">
                <a:solidFill>
                  <a:schemeClr val="bg1"/>
                </a:solidFill>
              </a:rPr>
              <a:t>n 7 </a:t>
            </a:r>
            <a:r>
              <a:rPr lang="en-US" dirty="0" err="1" smtClean="0">
                <a:solidFill>
                  <a:schemeClr val="bg1"/>
                </a:solidFill>
              </a:rPr>
              <a:t>sẽ</a:t>
            </a:r>
            <a:r>
              <a:rPr lang="en-US" dirty="0" smtClean="0">
                <a:solidFill>
                  <a:schemeClr val="bg1"/>
                </a:solidFill>
              </a:rPr>
              <a:t> </a:t>
            </a:r>
            <a:r>
              <a:rPr lang="vi-VN" dirty="0" smtClean="0">
                <a:solidFill>
                  <a:schemeClr val="bg1"/>
                </a:solidFill>
              </a:rPr>
              <a:t>đượ</a:t>
            </a:r>
            <a:r>
              <a:rPr lang="en-US" dirty="0">
                <a:solidFill>
                  <a:schemeClr val="bg1"/>
                </a:solidFill>
              </a:rPr>
              <a:t>c </a:t>
            </a:r>
            <a:r>
              <a:rPr lang="en-US" dirty="0" err="1" smtClean="0">
                <a:solidFill>
                  <a:schemeClr val="bg1"/>
                </a:solidFill>
              </a:rPr>
              <a:t>bảo</a:t>
            </a:r>
            <a:r>
              <a:rPr lang="en-US" dirty="0" smtClean="0">
                <a:solidFill>
                  <a:schemeClr val="bg1"/>
                </a:solidFill>
              </a:rPr>
              <a:t> l</a:t>
            </a:r>
            <a:r>
              <a:rPr lang="vi-VN" dirty="0" smtClean="0">
                <a:solidFill>
                  <a:schemeClr val="bg1"/>
                </a:solidFill>
              </a:rPr>
              <a:t>ư</a:t>
            </a:r>
            <a:r>
              <a:rPr lang="en-US" dirty="0" smtClean="0">
                <a:solidFill>
                  <a:schemeClr val="bg1"/>
                </a:solidFill>
              </a:rPr>
              <a:t>u</a:t>
            </a:r>
          </a:p>
          <a:p>
            <a:pPr marL="0" indent="0">
              <a:buNone/>
            </a:pPr>
            <a:endParaRPr lang="en-US" dirty="0">
              <a:solidFill>
                <a:schemeClr val="bg1"/>
              </a:solidFill>
            </a:endParaRPr>
          </a:p>
        </p:txBody>
      </p:sp>
      <p:pic>
        <p:nvPicPr>
          <p:cNvPr id="35"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4956" y="2538945"/>
            <a:ext cx="4016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744" y="3854982"/>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3320" y="3927082"/>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7604" y="3343373"/>
            <a:ext cx="4318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9382" y="3405763"/>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6498" y="4816356"/>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319" y="4799433"/>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1"/>
          <p:cNvSpPr txBox="1">
            <a:spLocks noChangeArrowheads="1"/>
          </p:cNvSpPr>
          <p:nvPr/>
        </p:nvSpPr>
        <p:spPr bwMode="auto">
          <a:xfrm>
            <a:off x="2541856" y="2898476"/>
            <a:ext cx="521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dirty="0" err="1" smtClean="0">
                <a:solidFill>
                  <a:srgbClr val="FFFF00"/>
                </a:solidFill>
              </a:rPr>
              <a:t>Trái</a:t>
            </a:r>
            <a:endParaRPr lang="en-US" dirty="0">
              <a:solidFill>
                <a:srgbClr val="FFFF00"/>
              </a:solidFill>
            </a:endParaRPr>
          </a:p>
        </p:txBody>
      </p:sp>
      <p:sp>
        <p:nvSpPr>
          <p:cNvPr id="43" name="TextBox 13"/>
          <p:cNvSpPr txBox="1">
            <a:spLocks noChangeArrowheads="1"/>
          </p:cNvSpPr>
          <p:nvPr/>
        </p:nvSpPr>
        <p:spPr bwMode="auto">
          <a:xfrm>
            <a:off x="4956446" y="2823467"/>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dirty="0" err="1" smtClean="0">
                <a:solidFill>
                  <a:srgbClr val="FFFF00"/>
                </a:solidFill>
              </a:rPr>
              <a:t>Phải</a:t>
            </a:r>
            <a:endParaRPr lang="en-US" dirty="0">
              <a:solidFill>
                <a:srgbClr val="FFFF00"/>
              </a:solidFill>
            </a:endParaRPr>
          </a:p>
        </p:txBody>
      </p:sp>
      <p:cxnSp>
        <p:nvCxnSpPr>
          <p:cNvPr id="44" name="Straight Arrow Connector 43"/>
          <p:cNvCxnSpPr>
            <a:endCxn id="38" idx="0"/>
          </p:cNvCxnSpPr>
          <p:nvPr/>
        </p:nvCxnSpPr>
        <p:spPr>
          <a:xfrm>
            <a:off x="4166593" y="2834729"/>
            <a:ext cx="986911" cy="50864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9" idx="0"/>
          </p:cNvCxnSpPr>
          <p:nvPr/>
        </p:nvCxnSpPr>
        <p:spPr>
          <a:xfrm flipH="1">
            <a:off x="2927982" y="2834729"/>
            <a:ext cx="836974" cy="57103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2"/>
          </p:cNvCxnSpPr>
          <p:nvPr/>
        </p:nvCxnSpPr>
        <p:spPr>
          <a:xfrm flipH="1">
            <a:off x="2493381" y="3786763"/>
            <a:ext cx="434601" cy="38211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292563" y="4275256"/>
            <a:ext cx="2535" cy="549156"/>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1" idx="0"/>
          </p:cNvCxnSpPr>
          <p:nvPr/>
        </p:nvCxnSpPr>
        <p:spPr>
          <a:xfrm flipH="1">
            <a:off x="3564138" y="4286912"/>
            <a:ext cx="1" cy="51252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9" idx="2"/>
          </p:cNvCxnSpPr>
          <p:nvPr/>
        </p:nvCxnSpPr>
        <p:spPr>
          <a:xfrm>
            <a:off x="2927982" y="3786763"/>
            <a:ext cx="470110" cy="419415"/>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965774" y="3048508"/>
            <a:ext cx="0" cy="24958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5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320" y="3973611"/>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4750" y="3922810"/>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2800" y="4894823"/>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4750" y="4835292"/>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8" name="Straight Arrow Connector 57"/>
          <p:cNvCxnSpPr>
            <a:stCxn id="53" idx="2"/>
            <a:endCxn id="55" idx="0"/>
          </p:cNvCxnSpPr>
          <p:nvPr/>
        </p:nvCxnSpPr>
        <p:spPr>
          <a:xfrm>
            <a:off x="6015569" y="4303810"/>
            <a:ext cx="0" cy="53148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2"/>
          </p:cNvCxnSpPr>
          <p:nvPr/>
        </p:nvCxnSpPr>
        <p:spPr>
          <a:xfrm>
            <a:off x="6015569" y="4303810"/>
            <a:ext cx="1290689" cy="59101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8" idx="2"/>
            <a:endCxn id="53" idx="1"/>
          </p:cNvCxnSpPr>
          <p:nvPr/>
        </p:nvCxnSpPr>
        <p:spPr>
          <a:xfrm>
            <a:off x="5153504" y="3752948"/>
            <a:ext cx="661246" cy="36036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8" idx="2"/>
            <a:endCxn id="52" idx="3"/>
          </p:cNvCxnSpPr>
          <p:nvPr/>
        </p:nvCxnSpPr>
        <p:spPr>
          <a:xfrm flipH="1">
            <a:off x="4812957" y="3752948"/>
            <a:ext cx="340547" cy="437357"/>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6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2447" y="479981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2600" y="4782887"/>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6" name="Straight Arrow Connector 65"/>
          <p:cNvCxnSpPr>
            <a:endCxn id="64" idx="0"/>
          </p:cNvCxnSpPr>
          <p:nvPr/>
        </p:nvCxnSpPr>
        <p:spPr>
          <a:xfrm flipH="1">
            <a:off x="1581047" y="4267200"/>
            <a:ext cx="711516" cy="53261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5" idx="0"/>
          </p:cNvCxnSpPr>
          <p:nvPr/>
        </p:nvCxnSpPr>
        <p:spPr>
          <a:xfrm flipH="1">
            <a:off x="3003419" y="4286912"/>
            <a:ext cx="560720" cy="495975"/>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7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714" y="4852988"/>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621" y="4800600"/>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5" name="Straight Arrow Connector 74"/>
          <p:cNvCxnSpPr>
            <a:stCxn id="52" idx="2"/>
            <a:endCxn id="72" idx="0"/>
          </p:cNvCxnSpPr>
          <p:nvPr/>
        </p:nvCxnSpPr>
        <p:spPr>
          <a:xfrm flipH="1">
            <a:off x="4355533" y="4406999"/>
            <a:ext cx="256606" cy="445989"/>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2" idx="2"/>
            <a:endCxn id="73" idx="0"/>
          </p:cNvCxnSpPr>
          <p:nvPr/>
        </p:nvCxnSpPr>
        <p:spPr>
          <a:xfrm>
            <a:off x="4612139" y="4406999"/>
            <a:ext cx="708301" cy="39360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8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5968734"/>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907" y="5916346"/>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7" name="Straight Arrow Connector 86"/>
          <p:cNvCxnSpPr>
            <a:endCxn id="85" idx="0"/>
          </p:cNvCxnSpPr>
          <p:nvPr/>
        </p:nvCxnSpPr>
        <p:spPr>
          <a:xfrm flipH="1">
            <a:off x="7058819" y="5257800"/>
            <a:ext cx="274299" cy="71093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86" idx="0"/>
          </p:cNvCxnSpPr>
          <p:nvPr/>
        </p:nvCxnSpPr>
        <p:spPr>
          <a:xfrm>
            <a:off x="7333118" y="5257800"/>
            <a:ext cx="690608" cy="658546"/>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6660913" y="5636269"/>
            <a:ext cx="1708254" cy="9661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p:cNvCxnSpPr/>
          <p:nvPr/>
        </p:nvCxnSpPr>
        <p:spPr>
          <a:xfrm flipV="1">
            <a:off x="7823738" y="5597623"/>
            <a:ext cx="329662" cy="5238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8153400" y="5359828"/>
            <a:ext cx="990600" cy="454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Bảo</a:t>
            </a:r>
            <a:r>
              <a:rPr lang="en-US" dirty="0" smtClean="0"/>
              <a:t> l</a:t>
            </a:r>
            <a:r>
              <a:rPr lang="vi-VN" dirty="0" smtClean="0"/>
              <a:t>ư</a:t>
            </a:r>
            <a:r>
              <a:rPr lang="en-US" dirty="0" smtClean="0"/>
              <a:t>u</a:t>
            </a:r>
            <a:endParaRPr lang="en-US" dirty="0"/>
          </a:p>
        </p:txBody>
      </p:sp>
      <p:cxnSp>
        <p:nvCxnSpPr>
          <p:cNvPr id="97" name="Straight Connector 96"/>
          <p:cNvCxnSpPr/>
          <p:nvPr/>
        </p:nvCxnSpPr>
        <p:spPr>
          <a:xfrm>
            <a:off x="1295400" y="5410200"/>
            <a:ext cx="2469557" cy="1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321763" y="5410200"/>
            <a:ext cx="32982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2553308" y="5547837"/>
            <a:ext cx="510037" cy="381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7</a:t>
            </a:r>
            <a:endParaRPr lang="en-US" sz="2800" dirty="0"/>
          </a:p>
        </p:txBody>
      </p:sp>
      <p:sp>
        <p:nvSpPr>
          <p:cNvPr id="102" name="Rectangle 101"/>
          <p:cNvSpPr/>
          <p:nvPr/>
        </p:nvSpPr>
        <p:spPr>
          <a:xfrm>
            <a:off x="4810402" y="5558243"/>
            <a:ext cx="510037" cy="381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7</a:t>
            </a:r>
            <a:endParaRPr lang="en-US" sz="2800" dirty="0"/>
          </a:p>
        </p:txBody>
      </p:sp>
      <p:sp>
        <p:nvSpPr>
          <p:cNvPr id="103" name="TextBox 102"/>
          <p:cNvSpPr txBox="1"/>
          <p:nvPr/>
        </p:nvSpPr>
        <p:spPr>
          <a:xfrm>
            <a:off x="2470978" y="6159234"/>
            <a:ext cx="3307555" cy="523220"/>
          </a:xfrm>
          <a:prstGeom prst="rect">
            <a:avLst/>
          </a:prstGeom>
          <a:noFill/>
        </p:spPr>
        <p:txBody>
          <a:bodyPr wrap="square" rtlCol="0">
            <a:spAutoFit/>
          </a:bodyPr>
          <a:lstStyle/>
          <a:p>
            <a:r>
              <a:rPr lang="en-US" sz="2800" dirty="0">
                <a:solidFill>
                  <a:srgbClr val="FF0000"/>
                </a:solidFill>
              </a:rPr>
              <a:t>1.890.000 </a:t>
            </a:r>
            <a:r>
              <a:rPr lang="en-US" sz="2800" dirty="0" smtClean="0">
                <a:solidFill>
                  <a:srgbClr val="FF0000"/>
                </a:solidFill>
              </a:rPr>
              <a:t>VNĐ ~15%</a:t>
            </a:r>
            <a:endParaRPr lang="en-US" sz="2800" dirty="0">
              <a:solidFill>
                <a:srgbClr val="FF0000"/>
              </a:solidFill>
            </a:endParaRPr>
          </a:p>
        </p:txBody>
      </p:sp>
      <p:sp>
        <p:nvSpPr>
          <p:cNvPr id="105" name="TextBox 104"/>
          <p:cNvSpPr txBox="1"/>
          <p:nvPr/>
        </p:nvSpPr>
        <p:spPr>
          <a:xfrm>
            <a:off x="3788880" y="5534576"/>
            <a:ext cx="870935" cy="584775"/>
          </a:xfrm>
          <a:prstGeom prst="rect">
            <a:avLst/>
          </a:prstGeom>
          <a:noFill/>
        </p:spPr>
        <p:txBody>
          <a:bodyPr wrap="square" rtlCol="0">
            <a:spAutoFit/>
          </a:bodyPr>
          <a:lstStyle/>
          <a:p>
            <a:r>
              <a:rPr lang="en-US" sz="3200" dirty="0" smtClean="0">
                <a:solidFill>
                  <a:schemeClr val="bg1"/>
                </a:solidFill>
              </a:rPr>
              <a:t>=</a:t>
            </a:r>
            <a:endParaRPr lang="en-US" sz="3200" dirty="0">
              <a:solidFill>
                <a:schemeClr val="bg1"/>
              </a:solidFill>
            </a:endParaRPr>
          </a:p>
        </p:txBody>
      </p:sp>
      <p:pic>
        <p:nvPicPr>
          <p:cNvPr id="107" name="Picture 106" descr="bảolong.jpg"/>
          <p:cNvPicPr>
            <a:picLocks noChangeAspect="1"/>
          </p:cNvPicPr>
          <p:nvPr/>
        </p:nvPicPr>
        <p:blipFill>
          <a:blip r:embed="rId7"/>
          <a:stretch>
            <a:fillRect/>
          </a:stretch>
        </p:blipFill>
        <p:spPr>
          <a:xfrm>
            <a:off x="0" y="0"/>
            <a:ext cx="1590675" cy="1666875"/>
          </a:xfrm>
          <a:prstGeom prst="rect">
            <a:avLst/>
          </a:prstGeom>
        </p:spPr>
      </p:pic>
      <p:sp>
        <p:nvSpPr>
          <p:cNvPr id="108" name="TextBox 107"/>
          <p:cNvSpPr txBox="1"/>
          <p:nvPr/>
        </p:nvSpPr>
        <p:spPr>
          <a:xfrm>
            <a:off x="1087705" y="2443683"/>
            <a:ext cx="2008077" cy="461665"/>
          </a:xfrm>
          <a:prstGeom prst="rect">
            <a:avLst/>
          </a:prstGeom>
          <a:noFill/>
        </p:spPr>
        <p:txBody>
          <a:bodyPr wrap="square" rtlCol="0">
            <a:spAutoFit/>
          </a:bodyPr>
          <a:lstStyle/>
          <a:p>
            <a:r>
              <a:rPr lang="en-US" sz="2400" dirty="0">
                <a:solidFill>
                  <a:schemeClr val="bg1"/>
                </a:solidFill>
              </a:rPr>
              <a:t>Minh </a:t>
            </a:r>
            <a:r>
              <a:rPr lang="en-US" sz="2400" dirty="0" err="1">
                <a:solidFill>
                  <a:schemeClr val="bg1"/>
                </a:solidFill>
              </a:rPr>
              <a:t>hoạ</a:t>
            </a:r>
            <a:r>
              <a:rPr lang="en-US" sz="2400" dirty="0">
                <a:solidFill>
                  <a:schemeClr val="bg1"/>
                </a:solidFill>
              </a:rPr>
              <a:t>:</a:t>
            </a:r>
          </a:p>
        </p:txBody>
      </p:sp>
    </p:spTree>
    <p:extLst>
      <p:ext uri="{BB962C8B-B14F-4D97-AF65-F5344CB8AC3E}">
        <p14:creationId xmlns:p14="http://schemas.microsoft.com/office/powerpoint/2010/main" val="128918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ppt_x"/>
                                          </p:val>
                                        </p:tav>
                                        <p:tav tm="100000">
                                          <p:val>
                                            <p:strVal val="#ppt_x"/>
                                          </p:val>
                                        </p:tav>
                                      </p:tavLst>
                                    </p:anim>
                                    <p:anim calcmode="lin" valueType="num">
                                      <p:cBhvr additive="base">
                                        <p:cTn id="60" dur="500" fill="hold"/>
                                        <p:tgtEl>
                                          <p:spTgt spid="4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ppt_x"/>
                                          </p:val>
                                        </p:tav>
                                        <p:tav tm="100000">
                                          <p:val>
                                            <p:strVal val="#ppt_x"/>
                                          </p:val>
                                        </p:tav>
                                      </p:tavLst>
                                    </p:anim>
                                    <p:anim calcmode="lin" valueType="num">
                                      <p:cBhvr additive="base">
                                        <p:cTn id="68" dur="500" fill="hold"/>
                                        <p:tgtEl>
                                          <p:spTgt spid="5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additive="base">
                                        <p:cTn id="71" dur="500" fill="hold"/>
                                        <p:tgtEl>
                                          <p:spTgt spid="52"/>
                                        </p:tgtEl>
                                        <p:attrNameLst>
                                          <p:attrName>ppt_x</p:attrName>
                                        </p:attrNameLst>
                                      </p:cBhvr>
                                      <p:tavLst>
                                        <p:tav tm="0">
                                          <p:val>
                                            <p:strVal val="#ppt_x"/>
                                          </p:val>
                                        </p:tav>
                                        <p:tav tm="100000">
                                          <p:val>
                                            <p:strVal val="#ppt_x"/>
                                          </p:val>
                                        </p:tav>
                                      </p:tavLst>
                                    </p:anim>
                                    <p:anim calcmode="lin" valueType="num">
                                      <p:cBhvr additive="base">
                                        <p:cTn id="72" dur="500" fill="hold"/>
                                        <p:tgtEl>
                                          <p:spTgt spid="5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500" fill="hold"/>
                                        <p:tgtEl>
                                          <p:spTgt spid="53"/>
                                        </p:tgtEl>
                                        <p:attrNameLst>
                                          <p:attrName>ppt_x</p:attrName>
                                        </p:attrNameLst>
                                      </p:cBhvr>
                                      <p:tavLst>
                                        <p:tav tm="0">
                                          <p:val>
                                            <p:strVal val="#ppt_x"/>
                                          </p:val>
                                        </p:tav>
                                        <p:tav tm="100000">
                                          <p:val>
                                            <p:strVal val="#ppt_x"/>
                                          </p:val>
                                        </p:tav>
                                      </p:tavLst>
                                    </p:anim>
                                    <p:anim calcmode="lin" valueType="num">
                                      <p:cBhvr additive="base">
                                        <p:cTn id="76" dur="500" fill="hold"/>
                                        <p:tgtEl>
                                          <p:spTgt spid="5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54"/>
                                        </p:tgtEl>
                                        <p:attrNameLst>
                                          <p:attrName>style.visibility</p:attrName>
                                        </p:attrNameLst>
                                      </p:cBhvr>
                                      <p:to>
                                        <p:strVal val="visible"/>
                                      </p:to>
                                    </p:set>
                                    <p:anim calcmode="lin" valueType="num">
                                      <p:cBhvr additive="base">
                                        <p:cTn id="79" dur="500" fill="hold"/>
                                        <p:tgtEl>
                                          <p:spTgt spid="54"/>
                                        </p:tgtEl>
                                        <p:attrNameLst>
                                          <p:attrName>ppt_x</p:attrName>
                                        </p:attrNameLst>
                                      </p:cBhvr>
                                      <p:tavLst>
                                        <p:tav tm="0">
                                          <p:val>
                                            <p:strVal val="#ppt_x"/>
                                          </p:val>
                                        </p:tav>
                                        <p:tav tm="100000">
                                          <p:val>
                                            <p:strVal val="#ppt_x"/>
                                          </p:val>
                                        </p:tav>
                                      </p:tavLst>
                                    </p:anim>
                                    <p:anim calcmode="lin" valueType="num">
                                      <p:cBhvr additive="base">
                                        <p:cTn id="80" dur="500" fill="hold"/>
                                        <p:tgtEl>
                                          <p:spTgt spid="5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55"/>
                                        </p:tgtEl>
                                        <p:attrNameLst>
                                          <p:attrName>style.visibility</p:attrName>
                                        </p:attrNameLst>
                                      </p:cBhvr>
                                      <p:to>
                                        <p:strVal val="visible"/>
                                      </p:to>
                                    </p:set>
                                    <p:anim calcmode="lin" valueType="num">
                                      <p:cBhvr additive="base">
                                        <p:cTn id="83" dur="500" fill="hold"/>
                                        <p:tgtEl>
                                          <p:spTgt spid="55"/>
                                        </p:tgtEl>
                                        <p:attrNameLst>
                                          <p:attrName>ppt_x</p:attrName>
                                        </p:attrNameLst>
                                      </p:cBhvr>
                                      <p:tavLst>
                                        <p:tav tm="0">
                                          <p:val>
                                            <p:strVal val="#ppt_x"/>
                                          </p:val>
                                        </p:tav>
                                        <p:tav tm="100000">
                                          <p:val>
                                            <p:strVal val="#ppt_x"/>
                                          </p:val>
                                        </p:tav>
                                      </p:tavLst>
                                    </p:anim>
                                    <p:anim calcmode="lin" valueType="num">
                                      <p:cBhvr additive="base">
                                        <p:cTn id="84" dur="500" fill="hold"/>
                                        <p:tgtEl>
                                          <p:spTgt spid="55"/>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anim calcmode="lin" valueType="num">
                                      <p:cBhvr additive="base">
                                        <p:cTn id="87" dur="500" fill="hold"/>
                                        <p:tgtEl>
                                          <p:spTgt spid="58"/>
                                        </p:tgtEl>
                                        <p:attrNameLst>
                                          <p:attrName>ppt_x</p:attrName>
                                        </p:attrNameLst>
                                      </p:cBhvr>
                                      <p:tavLst>
                                        <p:tav tm="0">
                                          <p:val>
                                            <p:strVal val="#ppt_x"/>
                                          </p:val>
                                        </p:tav>
                                        <p:tav tm="100000">
                                          <p:val>
                                            <p:strVal val="#ppt_x"/>
                                          </p:val>
                                        </p:tav>
                                      </p:tavLst>
                                    </p:anim>
                                    <p:anim calcmode="lin" valueType="num">
                                      <p:cBhvr additive="base">
                                        <p:cTn id="88" dur="500" fill="hold"/>
                                        <p:tgtEl>
                                          <p:spTgt spid="5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9"/>
                                        </p:tgtEl>
                                        <p:attrNameLst>
                                          <p:attrName>style.visibility</p:attrName>
                                        </p:attrNameLst>
                                      </p:cBhvr>
                                      <p:to>
                                        <p:strVal val="visible"/>
                                      </p:to>
                                    </p:set>
                                    <p:anim calcmode="lin" valueType="num">
                                      <p:cBhvr additive="base">
                                        <p:cTn id="91" dur="500" fill="hold"/>
                                        <p:tgtEl>
                                          <p:spTgt spid="59"/>
                                        </p:tgtEl>
                                        <p:attrNameLst>
                                          <p:attrName>ppt_x</p:attrName>
                                        </p:attrNameLst>
                                      </p:cBhvr>
                                      <p:tavLst>
                                        <p:tav tm="0">
                                          <p:val>
                                            <p:strVal val="#ppt_x"/>
                                          </p:val>
                                        </p:tav>
                                        <p:tav tm="100000">
                                          <p:val>
                                            <p:strVal val="#ppt_x"/>
                                          </p:val>
                                        </p:tav>
                                      </p:tavLst>
                                    </p:anim>
                                    <p:anim calcmode="lin" valueType="num">
                                      <p:cBhvr additive="base">
                                        <p:cTn id="92" dur="500" fill="hold"/>
                                        <p:tgtEl>
                                          <p:spTgt spid="59"/>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60"/>
                                        </p:tgtEl>
                                        <p:attrNameLst>
                                          <p:attrName>style.visibility</p:attrName>
                                        </p:attrNameLst>
                                      </p:cBhvr>
                                      <p:to>
                                        <p:strVal val="visible"/>
                                      </p:to>
                                    </p:set>
                                    <p:anim calcmode="lin" valueType="num">
                                      <p:cBhvr additive="base">
                                        <p:cTn id="95" dur="500" fill="hold"/>
                                        <p:tgtEl>
                                          <p:spTgt spid="60"/>
                                        </p:tgtEl>
                                        <p:attrNameLst>
                                          <p:attrName>ppt_x</p:attrName>
                                        </p:attrNameLst>
                                      </p:cBhvr>
                                      <p:tavLst>
                                        <p:tav tm="0">
                                          <p:val>
                                            <p:strVal val="#ppt_x"/>
                                          </p:val>
                                        </p:tav>
                                        <p:tav tm="100000">
                                          <p:val>
                                            <p:strVal val="#ppt_x"/>
                                          </p:val>
                                        </p:tav>
                                      </p:tavLst>
                                    </p:anim>
                                    <p:anim calcmode="lin" valueType="num">
                                      <p:cBhvr additive="base">
                                        <p:cTn id="96" dur="500" fill="hold"/>
                                        <p:tgtEl>
                                          <p:spTgt spid="60"/>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61"/>
                                        </p:tgtEl>
                                        <p:attrNameLst>
                                          <p:attrName>style.visibility</p:attrName>
                                        </p:attrNameLst>
                                      </p:cBhvr>
                                      <p:to>
                                        <p:strVal val="visible"/>
                                      </p:to>
                                    </p:set>
                                    <p:anim calcmode="lin" valueType="num">
                                      <p:cBhvr additive="base">
                                        <p:cTn id="99" dur="500" fill="hold"/>
                                        <p:tgtEl>
                                          <p:spTgt spid="61"/>
                                        </p:tgtEl>
                                        <p:attrNameLst>
                                          <p:attrName>ppt_x</p:attrName>
                                        </p:attrNameLst>
                                      </p:cBhvr>
                                      <p:tavLst>
                                        <p:tav tm="0">
                                          <p:val>
                                            <p:strVal val="#ppt_x"/>
                                          </p:val>
                                        </p:tav>
                                        <p:tav tm="100000">
                                          <p:val>
                                            <p:strVal val="#ppt_x"/>
                                          </p:val>
                                        </p:tav>
                                      </p:tavLst>
                                    </p:anim>
                                    <p:anim calcmode="lin" valueType="num">
                                      <p:cBhvr additive="base">
                                        <p:cTn id="100" dur="500" fill="hold"/>
                                        <p:tgtEl>
                                          <p:spTgt spid="61"/>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additive="base">
                                        <p:cTn id="103" dur="500" fill="hold"/>
                                        <p:tgtEl>
                                          <p:spTgt spid="64"/>
                                        </p:tgtEl>
                                        <p:attrNameLst>
                                          <p:attrName>ppt_x</p:attrName>
                                        </p:attrNameLst>
                                      </p:cBhvr>
                                      <p:tavLst>
                                        <p:tav tm="0">
                                          <p:val>
                                            <p:strVal val="#ppt_x"/>
                                          </p:val>
                                        </p:tav>
                                        <p:tav tm="100000">
                                          <p:val>
                                            <p:strVal val="#ppt_x"/>
                                          </p:val>
                                        </p:tav>
                                      </p:tavLst>
                                    </p:anim>
                                    <p:anim calcmode="lin" valueType="num">
                                      <p:cBhvr additive="base">
                                        <p:cTn id="104" dur="500" fill="hold"/>
                                        <p:tgtEl>
                                          <p:spTgt spid="64"/>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65"/>
                                        </p:tgtEl>
                                        <p:attrNameLst>
                                          <p:attrName>style.visibility</p:attrName>
                                        </p:attrNameLst>
                                      </p:cBhvr>
                                      <p:to>
                                        <p:strVal val="visible"/>
                                      </p:to>
                                    </p:set>
                                    <p:anim calcmode="lin" valueType="num">
                                      <p:cBhvr additive="base">
                                        <p:cTn id="107" dur="500" fill="hold"/>
                                        <p:tgtEl>
                                          <p:spTgt spid="65"/>
                                        </p:tgtEl>
                                        <p:attrNameLst>
                                          <p:attrName>ppt_x</p:attrName>
                                        </p:attrNameLst>
                                      </p:cBhvr>
                                      <p:tavLst>
                                        <p:tav tm="0">
                                          <p:val>
                                            <p:strVal val="#ppt_x"/>
                                          </p:val>
                                        </p:tav>
                                        <p:tav tm="100000">
                                          <p:val>
                                            <p:strVal val="#ppt_x"/>
                                          </p:val>
                                        </p:tav>
                                      </p:tavLst>
                                    </p:anim>
                                    <p:anim calcmode="lin" valueType="num">
                                      <p:cBhvr additive="base">
                                        <p:cTn id="108" dur="500" fill="hold"/>
                                        <p:tgtEl>
                                          <p:spTgt spid="65"/>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66"/>
                                        </p:tgtEl>
                                        <p:attrNameLst>
                                          <p:attrName>style.visibility</p:attrName>
                                        </p:attrNameLst>
                                      </p:cBhvr>
                                      <p:to>
                                        <p:strVal val="visible"/>
                                      </p:to>
                                    </p:set>
                                    <p:anim calcmode="lin" valueType="num">
                                      <p:cBhvr additive="base">
                                        <p:cTn id="111" dur="500" fill="hold"/>
                                        <p:tgtEl>
                                          <p:spTgt spid="66"/>
                                        </p:tgtEl>
                                        <p:attrNameLst>
                                          <p:attrName>ppt_x</p:attrName>
                                        </p:attrNameLst>
                                      </p:cBhvr>
                                      <p:tavLst>
                                        <p:tav tm="0">
                                          <p:val>
                                            <p:strVal val="#ppt_x"/>
                                          </p:val>
                                        </p:tav>
                                        <p:tav tm="100000">
                                          <p:val>
                                            <p:strVal val="#ppt_x"/>
                                          </p:val>
                                        </p:tav>
                                      </p:tavLst>
                                    </p:anim>
                                    <p:anim calcmode="lin" valueType="num">
                                      <p:cBhvr additive="base">
                                        <p:cTn id="112" dur="500" fill="hold"/>
                                        <p:tgtEl>
                                          <p:spTgt spid="66"/>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69"/>
                                        </p:tgtEl>
                                        <p:attrNameLst>
                                          <p:attrName>style.visibility</p:attrName>
                                        </p:attrNameLst>
                                      </p:cBhvr>
                                      <p:to>
                                        <p:strVal val="visible"/>
                                      </p:to>
                                    </p:set>
                                    <p:anim calcmode="lin" valueType="num">
                                      <p:cBhvr additive="base">
                                        <p:cTn id="115" dur="500" fill="hold"/>
                                        <p:tgtEl>
                                          <p:spTgt spid="69"/>
                                        </p:tgtEl>
                                        <p:attrNameLst>
                                          <p:attrName>ppt_x</p:attrName>
                                        </p:attrNameLst>
                                      </p:cBhvr>
                                      <p:tavLst>
                                        <p:tav tm="0">
                                          <p:val>
                                            <p:strVal val="#ppt_x"/>
                                          </p:val>
                                        </p:tav>
                                        <p:tav tm="100000">
                                          <p:val>
                                            <p:strVal val="#ppt_x"/>
                                          </p:val>
                                        </p:tav>
                                      </p:tavLst>
                                    </p:anim>
                                    <p:anim calcmode="lin" valueType="num">
                                      <p:cBhvr additive="base">
                                        <p:cTn id="116" dur="500" fill="hold"/>
                                        <p:tgtEl>
                                          <p:spTgt spid="69"/>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3"/>
                                        </p:tgtEl>
                                        <p:attrNameLst>
                                          <p:attrName>style.visibility</p:attrName>
                                        </p:attrNameLst>
                                      </p:cBhvr>
                                      <p:to>
                                        <p:strVal val="visible"/>
                                      </p:to>
                                    </p:set>
                                    <p:anim calcmode="lin" valueType="num">
                                      <p:cBhvr additive="base">
                                        <p:cTn id="123" dur="500" fill="hold"/>
                                        <p:tgtEl>
                                          <p:spTgt spid="73"/>
                                        </p:tgtEl>
                                        <p:attrNameLst>
                                          <p:attrName>ppt_x</p:attrName>
                                        </p:attrNameLst>
                                      </p:cBhvr>
                                      <p:tavLst>
                                        <p:tav tm="0">
                                          <p:val>
                                            <p:strVal val="#ppt_x"/>
                                          </p:val>
                                        </p:tav>
                                        <p:tav tm="100000">
                                          <p:val>
                                            <p:strVal val="#ppt_x"/>
                                          </p:val>
                                        </p:tav>
                                      </p:tavLst>
                                    </p:anim>
                                    <p:anim calcmode="lin" valueType="num">
                                      <p:cBhvr additive="base">
                                        <p:cTn id="124" dur="500" fill="hold"/>
                                        <p:tgtEl>
                                          <p:spTgt spid="73"/>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75"/>
                                        </p:tgtEl>
                                        <p:attrNameLst>
                                          <p:attrName>style.visibility</p:attrName>
                                        </p:attrNameLst>
                                      </p:cBhvr>
                                      <p:to>
                                        <p:strVal val="visible"/>
                                      </p:to>
                                    </p:set>
                                    <p:anim calcmode="lin" valueType="num">
                                      <p:cBhvr additive="base">
                                        <p:cTn id="127" dur="500" fill="hold"/>
                                        <p:tgtEl>
                                          <p:spTgt spid="75"/>
                                        </p:tgtEl>
                                        <p:attrNameLst>
                                          <p:attrName>ppt_x</p:attrName>
                                        </p:attrNameLst>
                                      </p:cBhvr>
                                      <p:tavLst>
                                        <p:tav tm="0">
                                          <p:val>
                                            <p:strVal val="#ppt_x"/>
                                          </p:val>
                                        </p:tav>
                                        <p:tav tm="100000">
                                          <p:val>
                                            <p:strVal val="#ppt_x"/>
                                          </p:val>
                                        </p:tav>
                                      </p:tavLst>
                                    </p:anim>
                                    <p:anim calcmode="lin" valueType="num">
                                      <p:cBhvr additive="base">
                                        <p:cTn id="128" dur="500" fill="hold"/>
                                        <p:tgtEl>
                                          <p:spTgt spid="75"/>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82"/>
                                        </p:tgtEl>
                                        <p:attrNameLst>
                                          <p:attrName>style.visibility</p:attrName>
                                        </p:attrNameLst>
                                      </p:cBhvr>
                                      <p:to>
                                        <p:strVal val="visible"/>
                                      </p:to>
                                    </p:set>
                                    <p:anim calcmode="lin" valueType="num">
                                      <p:cBhvr additive="base">
                                        <p:cTn id="131" dur="500" fill="hold"/>
                                        <p:tgtEl>
                                          <p:spTgt spid="82"/>
                                        </p:tgtEl>
                                        <p:attrNameLst>
                                          <p:attrName>ppt_x</p:attrName>
                                        </p:attrNameLst>
                                      </p:cBhvr>
                                      <p:tavLst>
                                        <p:tav tm="0">
                                          <p:val>
                                            <p:strVal val="#ppt_x"/>
                                          </p:val>
                                        </p:tav>
                                        <p:tav tm="100000">
                                          <p:val>
                                            <p:strVal val="#ppt_x"/>
                                          </p:val>
                                        </p:tav>
                                      </p:tavLst>
                                    </p:anim>
                                    <p:anim calcmode="lin" valueType="num">
                                      <p:cBhvr additive="base">
                                        <p:cTn id="132" dur="500" fill="hold"/>
                                        <p:tgtEl>
                                          <p:spTgt spid="82"/>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85"/>
                                        </p:tgtEl>
                                        <p:attrNameLst>
                                          <p:attrName>style.visibility</p:attrName>
                                        </p:attrNameLst>
                                      </p:cBhvr>
                                      <p:to>
                                        <p:strVal val="visible"/>
                                      </p:to>
                                    </p:set>
                                    <p:anim calcmode="lin" valueType="num">
                                      <p:cBhvr additive="base">
                                        <p:cTn id="135" dur="500" fill="hold"/>
                                        <p:tgtEl>
                                          <p:spTgt spid="85"/>
                                        </p:tgtEl>
                                        <p:attrNameLst>
                                          <p:attrName>ppt_x</p:attrName>
                                        </p:attrNameLst>
                                      </p:cBhvr>
                                      <p:tavLst>
                                        <p:tav tm="0">
                                          <p:val>
                                            <p:strVal val="#ppt_x"/>
                                          </p:val>
                                        </p:tav>
                                        <p:tav tm="100000">
                                          <p:val>
                                            <p:strVal val="#ppt_x"/>
                                          </p:val>
                                        </p:tav>
                                      </p:tavLst>
                                    </p:anim>
                                    <p:anim calcmode="lin" valueType="num">
                                      <p:cBhvr additive="base">
                                        <p:cTn id="136" dur="500" fill="hold"/>
                                        <p:tgtEl>
                                          <p:spTgt spid="85"/>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86"/>
                                        </p:tgtEl>
                                        <p:attrNameLst>
                                          <p:attrName>style.visibility</p:attrName>
                                        </p:attrNameLst>
                                      </p:cBhvr>
                                      <p:to>
                                        <p:strVal val="visible"/>
                                      </p:to>
                                    </p:set>
                                    <p:anim calcmode="lin" valueType="num">
                                      <p:cBhvr additive="base">
                                        <p:cTn id="139" dur="500" fill="hold"/>
                                        <p:tgtEl>
                                          <p:spTgt spid="86"/>
                                        </p:tgtEl>
                                        <p:attrNameLst>
                                          <p:attrName>ppt_x</p:attrName>
                                        </p:attrNameLst>
                                      </p:cBhvr>
                                      <p:tavLst>
                                        <p:tav tm="0">
                                          <p:val>
                                            <p:strVal val="#ppt_x"/>
                                          </p:val>
                                        </p:tav>
                                        <p:tav tm="100000">
                                          <p:val>
                                            <p:strVal val="#ppt_x"/>
                                          </p:val>
                                        </p:tav>
                                      </p:tavLst>
                                    </p:anim>
                                    <p:anim calcmode="lin" valueType="num">
                                      <p:cBhvr additive="base">
                                        <p:cTn id="140" dur="500" fill="hold"/>
                                        <p:tgtEl>
                                          <p:spTgt spid="86"/>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87"/>
                                        </p:tgtEl>
                                        <p:attrNameLst>
                                          <p:attrName>style.visibility</p:attrName>
                                        </p:attrNameLst>
                                      </p:cBhvr>
                                      <p:to>
                                        <p:strVal val="visible"/>
                                      </p:to>
                                    </p:set>
                                    <p:anim calcmode="lin" valueType="num">
                                      <p:cBhvr additive="base">
                                        <p:cTn id="143" dur="500" fill="hold"/>
                                        <p:tgtEl>
                                          <p:spTgt spid="87"/>
                                        </p:tgtEl>
                                        <p:attrNameLst>
                                          <p:attrName>ppt_x</p:attrName>
                                        </p:attrNameLst>
                                      </p:cBhvr>
                                      <p:tavLst>
                                        <p:tav tm="0">
                                          <p:val>
                                            <p:strVal val="#ppt_x"/>
                                          </p:val>
                                        </p:tav>
                                        <p:tav tm="100000">
                                          <p:val>
                                            <p:strVal val="#ppt_x"/>
                                          </p:val>
                                        </p:tav>
                                      </p:tavLst>
                                    </p:anim>
                                    <p:anim calcmode="lin" valueType="num">
                                      <p:cBhvr additive="base">
                                        <p:cTn id="144" dur="500" fill="hold"/>
                                        <p:tgtEl>
                                          <p:spTgt spid="8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anim calcmode="lin" valueType="num">
                                      <p:cBhvr additive="base">
                                        <p:cTn id="147" dur="500" fill="hold"/>
                                        <p:tgtEl>
                                          <p:spTgt spid="88"/>
                                        </p:tgtEl>
                                        <p:attrNameLst>
                                          <p:attrName>ppt_x</p:attrName>
                                        </p:attrNameLst>
                                      </p:cBhvr>
                                      <p:tavLst>
                                        <p:tav tm="0">
                                          <p:val>
                                            <p:strVal val="#ppt_x"/>
                                          </p:val>
                                        </p:tav>
                                        <p:tav tm="100000">
                                          <p:val>
                                            <p:strVal val="#ppt_x"/>
                                          </p:val>
                                        </p:tav>
                                      </p:tavLst>
                                    </p:anim>
                                    <p:anim calcmode="lin" valueType="num">
                                      <p:cBhvr additive="base">
                                        <p:cTn id="148" dur="500" fill="hold"/>
                                        <p:tgtEl>
                                          <p:spTgt spid="88"/>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97"/>
                                        </p:tgtEl>
                                        <p:attrNameLst>
                                          <p:attrName>style.visibility</p:attrName>
                                        </p:attrNameLst>
                                      </p:cBhvr>
                                      <p:to>
                                        <p:strVal val="visible"/>
                                      </p:to>
                                    </p:set>
                                    <p:anim calcmode="lin" valueType="num">
                                      <p:cBhvr additive="base">
                                        <p:cTn id="151" dur="500" fill="hold"/>
                                        <p:tgtEl>
                                          <p:spTgt spid="97"/>
                                        </p:tgtEl>
                                        <p:attrNameLst>
                                          <p:attrName>ppt_x</p:attrName>
                                        </p:attrNameLst>
                                      </p:cBhvr>
                                      <p:tavLst>
                                        <p:tav tm="0">
                                          <p:val>
                                            <p:strVal val="#ppt_x"/>
                                          </p:val>
                                        </p:tav>
                                        <p:tav tm="100000">
                                          <p:val>
                                            <p:strVal val="#ppt_x"/>
                                          </p:val>
                                        </p:tav>
                                      </p:tavLst>
                                    </p:anim>
                                    <p:anim calcmode="lin" valueType="num">
                                      <p:cBhvr additive="base">
                                        <p:cTn id="152" dur="500" fill="hold"/>
                                        <p:tgtEl>
                                          <p:spTgt spid="97"/>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98"/>
                                        </p:tgtEl>
                                        <p:attrNameLst>
                                          <p:attrName>style.visibility</p:attrName>
                                        </p:attrNameLst>
                                      </p:cBhvr>
                                      <p:to>
                                        <p:strVal val="visible"/>
                                      </p:to>
                                    </p:set>
                                    <p:anim calcmode="lin" valueType="num">
                                      <p:cBhvr additive="base">
                                        <p:cTn id="155" dur="500" fill="hold"/>
                                        <p:tgtEl>
                                          <p:spTgt spid="98"/>
                                        </p:tgtEl>
                                        <p:attrNameLst>
                                          <p:attrName>ppt_x</p:attrName>
                                        </p:attrNameLst>
                                      </p:cBhvr>
                                      <p:tavLst>
                                        <p:tav tm="0">
                                          <p:val>
                                            <p:strVal val="#ppt_x"/>
                                          </p:val>
                                        </p:tav>
                                        <p:tav tm="100000">
                                          <p:val>
                                            <p:strVal val="#ppt_x"/>
                                          </p:val>
                                        </p:tav>
                                      </p:tavLst>
                                    </p:anim>
                                    <p:anim calcmode="lin" valueType="num">
                                      <p:cBhvr additive="base">
                                        <p:cTn id="156" dur="500" fill="hold"/>
                                        <p:tgtEl>
                                          <p:spTgt spid="98"/>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101"/>
                                        </p:tgtEl>
                                        <p:attrNameLst>
                                          <p:attrName>style.visibility</p:attrName>
                                        </p:attrNameLst>
                                      </p:cBhvr>
                                      <p:to>
                                        <p:strVal val="visible"/>
                                      </p:to>
                                    </p:set>
                                    <p:anim calcmode="lin" valueType="num">
                                      <p:cBhvr additive="base">
                                        <p:cTn id="159" dur="500" fill="hold"/>
                                        <p:tgtEl>
                                          <p:spTgt spid="101"/>
                                        </p:tgtEl>
                                        <p:attrNameLst>
                                          <p:attrName>ppt_x</p:attrName>
                                        </p:attrNameLst>
                                      </p:cBhvr>
                                      <p:tavLst>
                                        <p:tav tm="0">
                                          <p:val>
                                            <p:strVal val="#ppt_x"/>
                                          </p:val>
                                        </p:tav>
                                        <p:tav tm="100000">
                                          <p:val>
                                            <p:strVal val="#ppt_x"/>
                                          </p:val>
                                        </p:tav>
                                      </p:tavLst>
                                    </p:anim>
                                    <p:anim calcmode="lin" valueType="num">
                                      <p:cBhvr additive="base">
                                        <p:cTn id="160" dur="500" fill="hold"/>
                                        <p:tgtEl>
                                          <p:spTgt spid="101"/>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0"/>
                                  </p:stCondLst>
                                  <p:childTnLst>
                                    <p:set>
                                      <p:cBhvr>
                                        <p:cTn id="162" dur="1" fill="hold">
                                          <p:stCondLst>
                                            <p:cond delay="0"/>
                                          </p:stCondLst>
                                        </p:cTn>
                                        <p:tgtEl>
                                          <p:spTgt spid="102"/>
                                        </p:tgtEl>
                                        <p:attrNameLst>
                                          <p:attrName>style.visibility</p:attrName>
                                        </p:attrNameLst>
                                      </p:cBhvr>
                                      <p:to>
                                        <p:strVal val="visible"/>
                                      </p:to>
                                    </p:set>
                                    <p:anim calcmode="lin" valueType="num">
                                      <p:cBhvr additive="base">
                                        <p:cTn id="163" dur="500" fill="hold"/>
                                        <p:tgtEl>
                                          <p:spTgt spid="102"/>
                                        </p:tgtEl>
                                        <p:attrNameLst>
                                          <p:attrName>ppt_x</p:attrName>
                                        </p:attrNameLst>
                                      </p:cBhvr>
                                      <p:tavLst>
                                        <p:tav tm="0">
                                          <p:val>
                                            <p:strVal val="#ppt_x"/>
                                          </p:val>
                                        </p:tav>
                                        <p:tav tm="100000">
                                          <p:val>
                                            <p:strVal val="#ppt_x"/>
                                          </p:val>
                                        </p:tav>
                                      </p:tavLst>
                                    </p:anim>
                                    <p:anim calcmode="lin" valueType="num">
                                      <p:cBhvr additive="base">
                                        <p:cTn id="164" dur="500" fill="hold"/>
                                        <p:tgtEl>
                                          <p:spTgt spid="102"/>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105"/>
                                        </p:tgtEl>
                                        <p:attrNameLst>
                                          <p:attrName>style.visibility</p:attrName>
                                        </p:attrNameLst>
                                      </p:cBhvr>
                                      <p:to>
                                        <p:strVal val="visible"/>
                                      </p:to>
                                    </p:set>
                                    <p:anim calcmode="lin" valueType="num">
                                      <p:cBhvr additive="base">
                                        <p:cTn id="167" dur="500" fill="hold"/>
                                        <p:tgtEl>
                                          <p:spTgt spid="105"/>
                                        </p:tgtEl>
                                        <p:attrNameLst>
                                          <p:attrName>ppt_x</p:attrName>
                                        </p:attrNameLst>
                                      </p:cBhvr>
                                      <p:tavLst>
                                        <p:tav tm="0">
                                          <p:val>
                                            <p:strVal val="#ppt_x"/>
                                          </p:val>
                                        </p:tav>
                                        <p:tav tm="100000">
                                          <p:val>
                                            <p:strVal val="#ppt_x"/>
                                          </p:val>
                                        </p:tav>
                                      </p:tavLst>
                                    </p:anim>
                                    <p:anim calcmode="lin" valueType="num">
                                      <p:cBhvr additive="base">
                                        <p:cTn id="168"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grpId="0" nodeType="clickEffect">
                                  <p:stCondLst>
                                    <p:cond delay="0"/>
                                  </p:stCondLst>
                                  <p:childTnLst>
                                    <p:set>
                                      <p:cBhvr>
                                        <p:cTn id="172" dur="1" fill="hold">
                                          <p:stCondLst>
                                            <p:cond delay="0"/>
                                          </p:stCondLst>
                                        </p:cTn>
                                        <p:tgtEl>
                                          <p:spTgt spid="89"/>
                                        </p:tgtEl>
                                        <p:attrNameLst>
                                          <p:attrName>style.visibility</p:attrName>
                                        </p:attrNameLst>
                                      </p:cBhvr>
                                      <p:to>
                                        <p:strVal val="visible"/>
                                      </p:to>
                                    </p:set>
                                    <p:anim calcmode="lin" valueType="num">
                                      <p:cBhvr additive="base">
                                        <p:cTn id="173" dur="500" fill="hold"/>
                                        <p:tgtEl>
                                          <p:spTgt spid="89"/>
                                        </p:tgtEl>
                                        <p:attrNameLst>
                                          <p:attrName>ppt_x</p:attrName>
                                        </p:attrNameLst>
                                      </p:cBhvr>
                                      <p:tavLst>
                                        <p:tav tm="0">
                                          <p:val>
                                            <p:strVal val="#ppt_x"/>
                                          </p:val>
                                        </p:tav>
                                        <p:tav tm="100000">
                                          <p:val>
                                            <p:strVal val="#ppt_x"/>
                                          </p:val>
                                        </p:tav>
                                      </p:tavLst>
                                    </p:anim>
                                    <p:anim calcmode="lin" valueType="num">
                                      <p:cBhvr additive="base">
                                        <p:cTn id="174" dur="500" fill="hold"/>
                                        <p:tgtEl>
                                          <p:spTgt spid="89"/>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92"/>
                                        </p:tgtEl>
                                        <p:attrNameLst>
                                          <p:attrName>style.visibility</p:attrName>
                                        </p:attrNameLst>
                                      </p:cBhvr>
                                      <p:to>
                                        <p:strVal val="visible"/>
                                      </p:to>
                                    </p:set>
                                    <p:anim calcmode="lin" valueType="num">
                                      <p:cBhvr additive="base">
                                        <p:cTn id="177" dur="500" fill="hold"/>
                                        <p:tgtEl>
                                          <p:spTgt spid="92"/>
                                        </p:tgtEl>
                                        <p:attrNameLst>
                                          <p:attrName>ppt_x</p:attrName>
                                        </p:attrNameLst>
                                      </p:cBhvr>
                                      <p:tavLst>
                                        <p:tav tm="0">
                                          <p:val>
                                            <p:strVal val="#ppt_x"/>
                                          </p:val>
                                        </p:tav>
                                        <p:tav tm="100000">
                                          <p:val>
                                            <p:strVal val="#ppt_x"/>
                                          </p:val>
                                        </p:tav>
                                      </p:tavLst>
                                    </p:anim>
                                    <p:anim calcmode="lin" valueType="num">
                                      <p:cBhvr additive="base">
                                        <p:cTn id="178" dur="500" fill="hold"/>
                                        <p:tgtEl>
                                          <p:spTgt spid="92"/>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90"/>
                                        </p:tgtEl>
                                        <p:attrNameLst>
                                          <p:attrName>style.visibility</p:attrName>
                                        </p:attrNameLst>
                                      </p:cBhvr>
                                      <p:to>
                                        <p:strVal val="visible"/>
                                      </p:to>
                                    </p:set>
                                    <p:anim calcmode="lin" valueType="num">
                                      <p:cBhvr additive="base">
                                        <p:cTn id="181" dur="500" fill="hold"/>
                                        <p:tgtEl>
                                          <p:spTgt spid="90"/>
                                        </p:tgtEl>
                                        <p:attrNameLst>
                                          <p:attrName>ppt_x</p:attrName>
                                        </p:attrNameLst>
                                      </p:cBhvr>
                                      <p:tavLst>
                                        <p:tav tm="0">
                                          <p:val>
                                            <p:strVal val="#ppt_x"/>
                                          </p:val>
                                        </p:tav>
                                        <p:tav tm="100000">
                                          <p:val>
                                            <p:strVal val="#ppt_x"/>
                                          </p:val>
                                        </p:tav>
                                      </p:tavLst>
                                    </p:anim>
                                    <p:anim calcmode="lin" valueType="num">
                                      <p:cBhvr additive="base">
                                        <p:cTn id="182"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103"/>
                                        </p:tgtEl>
                                        <p:attrNameLst>
                                          <p:attrName>style.visibility</p:attrName>
                                        </p:attrNameLst>
                                      </p:cBhvr>
                                      <p:to>
                                        <p:strVal val="visible"/>
                                      </p:to>
                                    </p:set>
                                    <p:anim calcmode="lin" valueType="num">
                                      <p:cBhvr additive="base">
                                        <p:cTn id="187" dur="500" fill="hold"/>
                                        <p:tgtEl>
                                          <p:spTgt spid="103"/>
                                        </p:tgtEl>
                                        <p:attrNameLst>
                                          <p:attrName>ppt_x</p:attrName>
                                        </p:attrNameLst>
                                      </p:cBhvr>
                                      <p:tavLst>
                                        <p:tav tm="0">
                                          <p:val>
                                            <p:strVal val="#ppt_x"/>
                                          </p:val>
                                        </p:tav>
                                        <p:tav tm="100000">
                                          <p:val>
                                            <p:strVal val="#ppt_x"/>
                                          </p:val>
                                        </p:tav>
                                      </p:tavLst>
                                    </p:anim>
                                    <p:anim calcmode="lin" valueType="num">
                                      <p:cBhvr additive="base">
                                        <p:cTn id="188"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89" grpId="0" animBg="1"/>
      <p:bldP spid="92" grpId="0" animBg="1"/>
      <p:bldP spid="101" grpId="0" animBg="1"/>
      <p:bldP spid="102" grpId="0" animBg="1"/>
      <p:bldP spid="103" grpId="0"/>
      <p:bldP spid="10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17" y="0"/>
            <a:ext cx="8229600" cy="1143000"/>
          </a:xfrm>
        </p:spPr>
        <p:txBody>
          <a:bodyPr/>
          <a:lstStyle/>
          <a:p>
            <a:r>
              <a:rPr lang="en-US" dirty="0" err="1" smtClean="0">
                <a:solidFill>
                  <a:schemeClr val="bg1"/>
                </a:solidFill>
              </a:rPr>
              <a:t>Th</a:t>
            </a:r>
            <a:r>
              <a:rPr lang="vi-VN" dirty="0" smtClean="0">
                <a:solidFill>
                  <a:schemeClr val="bg1"/>
                </a:solidFill>
              </a:rPr>
              <a:t>ưởng</a:t>
            </a:r>
            <a:r>
              <a:rPr lang="en-US" dirty="0" smtClean="0">
                <a:solidFill>
                  <a:schemeClr val="bg1"/>
                </a:solidFill>
              </a:rPr>
              <a:t> </a:t>
            </a:r>
            <a:r>
              <a:rPr lang="vi-VN" dirty="0" smtClean="0">
                <a:solidFill>
                  <a:schemeClr val="bg1"/>
                </a:solidFill>
              </a:rPr>
              <a:t>đại</a:t>
            </a:r>
            <a:r>
              <a:rPr lang="en-US" dirty="0">
                <a:solidFill>
                  <a:schemeClr val="bg1"/>
                </a:solidFill>
              </a:rPr>
              <a:t> </a:t>
            </a:r>
            <a:r>
              <a:rPr lang="en-US" dirty="0" err="1" smtClean="0">
                <a:solidFill>
                  <a:schemeClr val="bg1"/>
                </a:solidFill>
              </a:rPr>
              <a:t>lý</a:t>
            </a:r>
            <a:r>
              <a:rPr lang="en-US" dirty="0">
                <a:solidFill>
                  <a:schemeClr val="bg1"/>
                </a:solidFill>
              </a:rPr>
              <a:t> </a:t>
            </a:r>
            <a:r>
              <a:rPr lang="en-US" dirty="0" err="1" smtClean="0">
                <a:solidFill>
                  <a:schemeClr val="bg1"/>
                </a:solidFill>
              </a:rPr>
              <a:t>phát</a:t>
            </a:r>
            <a:r>
              <a:rPr lang="en-US" dirty="0">
                <a:solidFill>
                  <a:schemeClr val="bg1"/>
                </a:solidFill>
              </a:rPr>
              <a:t> </a:t>
            </a:r>
            <a:r>
              <a:rPr lang="en-US" dirty="0" err="1" smtClean="0">
                <a:solidFill>
                  <a:schemeClr val="bg1"/>
                </a:solidFill>
              </a:rPr>
              <a:t>lộc</a:t>
            </a:r>
            <a:r>
              <a:rPr lang="en-US" dirty="0" smtClean="0">
                <a:solidFill>
                  <a:schemeClr val="bg1"/>
                </a:solidFill>
              </a:rPr>
              <a:t> 1</a:t>
            </a:r>
            <a:endParaRPr lang="en-US" dirty="0">
              <a:solidFill>
                <a:schemeClr val="bg1"/>
              </a:solidFill>
            </a:endParaRPr>
          </a:p>
        </p:txBody>
      </p:sp>
      <p:sp>
        <p:nvSpPr>
          <p:cNvPr id="3" name="Content Placeholder 2"/>
          <p:cNvSpPr>
            <a:spLocks noGrp="1"/>
          </p:cNvSpPr>
          <p:nvPr>
            <p:ph idx="1"/>
          </p:nvPr>
        </p:nvSpPr>
        <p:spPr>
          <a:xfrm>
            <a:off x="1581047" y="838561"/>
            <a:ext cx="7118070" cy="1218839"/>
          </a:xfrm>
        </p:spPr>
        <p:txBody>
          <a:bodyPr>
            <a:normAutofit fontScale="92500" lnSpcReduction="20000"/>
          </a:bodyPr>
          <a:lstStyle/>
          <a:p>
            <a:pPr marL="0" indent="0">
              <a:buNone/>
            </a:pPr>
            <a:r>
              <a:rPr lang="en-US" dirty="0" err="1" smtClean="0">
                <a:solidFill>
                  <a:schemeClr val="bg1"/>
                </a:solidFill>
              </a:rPr>
              <a:t>Khi</a:t>
            </a:r>
            <a:r>
              <a:rPr lang="en-US" dirty="0" smtClean="0">
                <a:solidFill>
                  <a:schemeClr val="bg1"/>
                </a:solidFill>
              </a:rPr>
              <a:t> </a:t>
            </a:r>
            <a:r>
              <a:rPr lang="en-US" dirty="0" err="1" smtClean="0">
                <a:solidFill>
                  <a:schemeClr val="bg1"/>
                </a:solidFill>
              </a:rPr>
              <a:t>hai</a:t>
            </a:r>
            <a:r>
              <a:rPr lang="en-US" dirty="0">
                <a:solidFill>
                  <a:schemeClr val="bg1"/>
                </a:solidFill>
              </a:rPr>
              <a:t> </a:t>
            </a:r>
            <a:r>
              <a:rPr lang="en-US" dirty="0" err="1" smtClean="0">
                <a:solidFill>
                  <a:schemeClr val="bg1"/>
                </a:solidFill>
              </a:rPr>
              <a:t>vế</a:t>
            </a:r>
            <a:r>
              <a:rPr lang="en-US" dirty="0">
                <a:solidFill>
                  <a:schemeClr val="bg1"/>
                </a:solidFill>
              </a:rPr>
              <a:t> </a:t>
            </a:r>
            <a:r>
              <a:rPr lang="en-US" dirty="0" err="1" smtClean="0">
                <a:solidFill>
                  <a:schemeClr val="bg1"/>
                </a:solidFill>
              </a:rPr>
              <a:t>cùng</a:t>
            </a:r>
            <a:r>
              <a:rPr lang="en-US" dirty="0" smtClean="0">
                <a:solidFill>
                  <a:schemeClr val="bg1"/>
                </a:solidFill>
              </a:rPr>
              <a:t> </a:t>
            </a:r>
            <a:r>
              <a:rPr lang="vi-VN" dirty="0" smtClean="0">
                <a:solidFill>
                  <a:schemeClr val="bg1"/>
                </a:solidFill>
              </a:rPr>
              <a:t>đạt</a:t>
            </a:r>
            <a:r>
              <a:rPr lang="en-US" dirty="0" smtClean="0">
                <a:solidFill>
                  <a:schemeClr val="bg1"/>
                </a:solidFill>
              </a:rPr>
              <a:t> 99 </a:t>
            </a:r>
            <a:r>
              <a:rPr lang="vi-VN" dirty="0" smtClean="0">
                <a:solidFill>
                  <a:schemeClr val="bg1"/>
                </a:solidFill>
              </a:rPr>
              <a:t>đại</a:t>
            </a:r>
            <a:r>
              <a:rPr lang="en-US" dirty="0">
                <a:solidFill>
                  <a:schemeClr val="bg1"/>
                </a:solidFill>
              </a:rPr>
              <a:t> </a:t>
            </a:r>
            <a:r>
              <a:rPr lang="en-US" dirty="0" err="1" smtClean="0">
                <a:solidFill>
                  <a:schemeClr val="bg1"/>
                </a:solidFill>
              </a:rPr>
              <a:t>lý</a:t>
            </a:r>
            <a:r>
              <a:rPr lang="en-US" dirty="0">
                <a:solidFill>
                  <a:schemeClr val="bg1"/>
                </a:solidFill>
              </a:rPr>
              <a:t> </a:t>
            </a:r>
            <a:r>
              <a:rPr lang="en-US" dirty="0" err="1" smtClean="0">
                <a:solidFill>
                  <a:schemeClr val="bg1"/>
                </a:solidFill>
              </a:rPr>
              <a:t>sẽ</a:t>
            </a:r>
            <a:r>
              <a:rPr lang="en-US" dirty="0" smtClean="0">
                <a:solidFill>
                  <a:schemeClr val="bg1"/>
                </a:solidFill>
              </a:rPr>
              <a:t> </a:t>
            </a:r>
            <a:r>
              <a:rPr lang="vi-VN" dirty="0" smtClean="0">
                <a:solidFill>
                  <a:schemeClr val="bg1"/>
                </a:solidFill>
              </a:rPr>
              <a:t>được</a:t>
            </a:r>
            <a:r>
              <a:rPr lang="en-US" dirty="0" smtClean="0">
                <a:solidFill>
                  <a:schemeClr val="bg1"/>
                </a:solidFill>
              </a:rPr>
              <a:t> </a:t>
            </a:r>
            <a:r>
              <a:rPr lang="en-US" dirty="0" err="1" smtClean="0">
                <a:solidFill>
                  <a:schemeClr val="bg1"/>
                </a:solidFill>
              </a:rPr>
              <a:t>th</a:t>
            </a:r>
            <a:r>
              <a:rPr lang="vi-VN" dirty="0" smtClean="0">
                <a:solidFill>
                  <a:schemeClr val="bg1"/>
                </a:solidFill>
              </a:rPr>
              <a:t>ưởng</a:t>
            </a:r>
            <a:r>
              <a:rPr lang="en-US" dirty="0">
                <a:solidFill>
                  <a:schemeClr val="bg1"/>
                </a:solidFill>
              </a:rPr>
              <a:t> </a:t>
            </a:r>
            <a:r>
              <a:rPr lang="en-US" dirty="0" err="1" smtClean="0">
                <a:solidFill>
                  <a:schemeClr val="bg1"/>
                </a:solidFill>
              </a:rPr>
              <a:t>phát</a:t>
            </a:r>
            <a:r>
              <a:rPr lang="en-US" dirty="0">
                <a:solidFill>
                  <a:schemeClr val="bg1"/>
                </a:solidFill>
              </a:rPr>
              <a:t> </a:t>
            </a:r>
            <a:r>
              <a:rPr lang="en-US" dirty="0" err="1" smtClean="0">
                <a:solidFill>
                  <a:schemeClr val="bg1"/>
                </a:solidFill>
              </a:rPr>
              <a:t>lộc</a:t>
            </a:r>
            <a:r>
              <a:rPr lang="en-US" dirty="0" smtClean="0">
                <a:solidFill>
                  <a:schemeClr val="bg1"/>
                </a:solidFill>
              </a:rPr>
              <a:t> 1</a:t>
            </a:r>
            <a:r>
              <a:rPr lang="en-US" dirty="0">
                <a:solidFill>
                  <a:schemeClr val="bg1"/>
                </a:solidFill>
              </a:rPr>
              <a:t>. </a:t>
            </a:r>
            <a:r>
              <a:rPr lang="en-US" dirty="0" err="1" smtClean="0">
                <a:solidFill>
                  <a:schemeClr val="bg1"/>
                </a:solidFill>
              </a:rPr>
              <a:t>Số</a:t>
            </a:r>
            <a:r>
              <a:rPr lang="en-US" dirty="0" smtClean="0">
                <a:solidFill>
                  <a:schemeClr val="bg1"/>
                </a:solidFill>
              </a:rPr>
              <a:t> </a:t>
            </a:r>
            <a:r>
              <a:rPr lang="vi-VN" dirty="0" smtClean="0">
                <a:solidFill>
                  <a:schemeClr val="bg1"/>
                </a:solidFill>
              </a:rPr>
              <a:t>đại</a:t>
            </a:r>
            <a:r>
              <a:rPr lang="en-US" dirty="0">
                <a:solidFill>
                  <a:schemeClr val="bg1"/>
                </a:solidFill>
              </a:rPr>
              <a:t> </a:t>
            </a:r>
            <a:r>
              <a:rPr lang="en-US" dirty="0" err="1" smtClean="0">
                <a:solidFill>
                  <a:schemeClr val="bg1"/>
                </a:solidFill>
              </a:rPr>
              <a:t>lý</a:t>
            </a:r>
            <a:r>
              <a:rPr lang="en-US" dirty="0">
                <a:solidFill>
                  <a:schemeClr val="bg1"/>
                </a:solidFill>
              </a:rPr>
              <a:t> </a:t>
            </a:r>
            <a:r>
              <a:rPr lang="en-US" dirty="0" err="1" smtClean="0">
                <a:solidFill>
                  <a:schemeClr val="bg1"/>
                </a:solidFill>
              </a:rPr>
              <a:t>còn</a:t>
            </a:r>
            <a:r>
              <a:rPr lang="en-US" dirty="0" smtClean="0">
                <a:solidFill>
                  <a:schemeClr val="bg1"/>
                </a:solidFill>
              </a:rPr>
              <a:t> d</a:t>
            </a:r>
            <a:r>
              <a:rPr lang="vi-VN" dirty="0" smtClean="0">
                <a:solidFill>
                  <a:schemeClr val="bg1"/>
                </a:solidFill>
              </a:rPr>
              <a:t>ư</a:t>
            </a:r>
            <a:r>
              <a:rPr lang="en-US" dirty="0">
                <a:solidFill>
                  <a:schemeClr val="bg1"/>
                </a:solidFill>
              </a:rPr>
              <a:t> </a:t>
            </a:r>
            <a:r>
              <a:rPr lang="en-US" dirty="0" err="1" smtClean="0">
                <a:solidFill>
                  <a:schemeClr val="bg1"/>
                </a:solidFill>
              </a:rPr>
              <a:t>của</a:t>
            </a:r>
            <a:r>
              <a:rPr lang="en-US" dirty="0">
                <a:solidFill>
                  <a:schemeClr val="bg1"/>
                </a:solidFill>
              </a:rPr>
              <a:t> </a:t>
            </a:r>
            <a:r>
              <a:rPr lang="en-US" dirty="0" err="1" smtClean="0">
                <a:solidFill>
                  <a:schemeClr val="bg1"/>
                </a:solidFill>
              </a:rPr>
              <a:t>một</a:t>
            </a:r>
            <a:r>
              <a:rPr lang="en-US" dirty="0" smtClean="0">
                <a:solidFill>
                  <a:schemeClr val="bg1"/>
                </a:solidFill>
              </a:rPr>
              <a:t> </a:t>
            </a:r>
            <a:r>
              <a:rPr lang="en-US" dirty="0" err="1" smtClean="0">
                <a:solidFill>
                  <a:schemeClr val="bg1"/>
                </a:solidFill>
              </a:rPr>
              <a:t>trong</a:t>
            </a:r>
            <a:r>
              <a:rPr lang="en-US" dirty="0" smtClean="0">
                <a:solidFill>
                  <a:schemeClr val="bg1"/>
                </a:solidFill>
              </a:rPr>
              <a:t> </a:t>
            </a:r>
            <a:r>
              <a:rPr lang="en-US" dirty="0" err="1" smtClean="0">
                <a:solidFill>
                  <a:schemeClr val="bg1"/>
                </a:solidFill>
              </a:rPr>
              <a:t>hai</a:t>
            </a:r>
            <a:r>
              <a:rPr lang="en-US" dirty="0">
                <a:solidFill>
                  <a:schemeClr val="bg1"/>
                </a:solidFill>
              </a:rPr>
              <a:t> </a:t>
            </a:r>
            <a:r>
              <a:rPr lang="en-US" dirty="0" err="1" smtClean="0">
                <a:solidFill>
                  <a:schemeClr val="bg1"/>
                </a:solidFill>
              </a:rPr>
              <a:t>vế</a:t>
            </a:r>
            <a:r>
              <a:rPr lang="en-US" dirty="0">
                <a:solidFill>
                  <a:schemeClr val="bg1"/>
                </a:solidFill>
              </a:rPr>
              <a:t> </a:t>
            </a:r>
            <a:r>
              <a:rPr lang="en-US" dirty="0" err="1" smtClean="0">
                <a:solidFill>
                  <a:schemeClr val="bg1"/>
                </a:solidFill>
              </a:rPr>
              <a:t>sẽ</a:t>
            </a:r>
            <a:r>
              <a:rPr lang="en-US" dirty="0" smtClean="0">
                <a:solidFill>
                  <a:schemeClr val="bg1"/>
                </a:solidFill>
              </a:rPr>
              <a:t> </a:t>
            </a:r>
            <a:r>
              <a:rPr lang="vi-VN" dirty="0" smtClean="0">
                <a:solidFill>
                  <a:schemeClr val="bg1"/>
                </a:solidFill>
              </a:rPr>
              <a:t>được</a:t>
            </a:r>
            <a:r>
              <a:rPr lang="en-US" dirty="0">
                <a:solidFill>
                  <a:schemeClr val="bg1"/>
                </a:solidFill>
              </a:rPr>
              <a:t> </a:t>
            </a:r>
            <a:r>
              <a:rPr lang="en-US" dirty="0" err="1" smtClean="0">
                <a:solidFill>
                  <a:schemeClr val="bg1"/>
                </a:solidFill>
              </a:rPr>
              <a:t>bảo</a:t>
            </a:r>
            <a:r>
              <a:rPr lang="en-US" dirty="0" smtClean="0">
                <a:solidFill>
                  <a:schemeClr val="bg1"/>
                </a:solidFill>
              </a:rPr>
              <a:t> l</a:t>
            </a:r>
            <a:r>
              <a:rPr lang="vi-VN" dirty="0" smtClean="0">
                <a:solidFill>
                  <a:schemeClr val="bg1"/>
                </a:solidFill>
              </a:rPr>
              <a:t>ư</a:t>
            </a:r>
            <a:r>
              <a:rPr lang="en-US" dirty="0" smtClean="0">
                <a:solidFill>
                  <a:schemeClr val="bg1"/>
                </a:solidFill>
              </a:rPr>
              <a:t>u</a:t>
            </a:r>
          </a:p>
          <a:p>
            <a:pPr marL="0" indent="0">
              <a:buNone/>
            </a:pPr>
            <a:endParaRPr lang="en-US" dirty="0">
              <a:solidFill>
                <a:schemeClr val="bg1"/>
              </a:solidFill>
            </a:endParaRPr>
          </a:p>
        </p:txBody>
      </p:sp>
      <p:pic>
        <p:nvPicPr>
          <p:cNvPr id="35"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4956" y="2538945"/>
            <a:ext cx="4016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744" y="3854982"/>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3320" y="3927082"/>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7604" y="3343373"/>
            <a:ext cx="4318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9382" y="3405763"/>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6498" y="4816356"/>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319" y="4799433"/>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1"/>
          <p:cNvSpPr txBox="1">
            <a:spLocks noChangeArrowheads="1"/>
          </p:cNvSpPr>
          <p:nvPr/>
        </p:nvSpPr>
        <p:spPr bwMode="auto">
          <a:xfrm>
            <a:off x="2541856" y="2898476"/>
            <a:ext cx="521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dirty="0" err="1" smtClean="0">
                <a:solidFill>
                  <a:srgbClr val="FFFF00"/>
                </a:solidFill>
              </a:rPr>
              <a:t>Trái</a:t>
            </a:r>
            <a:endParaRPr lang="en-US" dirty="0">
              <a:solidFill>
                <a:srgbClr val="FFFF00"/>
              </a:solidFill>
            </a:endParaRPr>
          </a:p>
        </p:txBody>
      </p:sp>
      <p:sp>
        <p:nvSpPr>
          <p:cNvPr id="43" name="TextBox 13"/>
          <p:cNvSpPr txBox="1">
            <a:spLocks noChangeArrowheads="1"/>
          </p:cNvSpPr>
          <p:nvPr/>
        </p:nvSpPr>
        <p:spPr bwMode="auto">
          <a:xfrm>
            <a:off x="4956446" y="2823467"/>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dirty="0" err="1" smtClean="0">
                <a:solidFill>
                  <a:srgbClr val="FFFF00"/>
                </a:solidFill>
              </a:rPr>
              <a:t>Phải</a:t>
            </a:r>
            <a:endParaRPr lang="en-US" dirty="0">
              <a:solidFill>
                <a:srgbClr val="FFFF00"/>
              </a:solidFill>
            </a:endParaRPr>
          </a:p>
        </p:txBody>
      </p:sp>
      <p:cxnSp>
        <p:nvCxnSpPr>
          <p:cNvPr id="44" name="Straight Arrow Connector 43"/>
          <p:cNvCxnSpPr>
            <a:endCxn id="38" idx="0"/>
          </p:cNvCxnSpPr>
          <p:nvPr/>
        </p:nvCxnSpPr>
        <p:spPr>
          <a:xfrm>
            <a:off x="4166593" y="2834729"/>
            <a:ext cx="986911" cy="50864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9" idx="0"/>
          </p:cNvCxnSpPr>
          <p:nvPr/>
        </p:nvCxnSpPr>
        <p:spPr>
          <a:xfrm flipH="1">
            <a:off x="2927982" y="2834729"/>
            <a:ext cx="836974" cy="57103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2"/>
          </p:cNvCxnSpPr>
          <p:nvPr/>
        </p:nvCxnSpPr>
        <p:spPr>
          <a:xfrm flipH="1">
            <a:off x="2493381" y="3786763"/>
            <a:ext cx="434601" cy="38211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292563" y="4275256"/>
            <a:ext cx="2535" cy="549156"/>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1" idx="0"/>
          </p:cNvCxnSpPr>
          <p:nvPr/>
        </p:nvCxnSpPr>
        <p:spPr>
          <a:xfrm flipH="1">
            <a:off x="3564138" y="4286912"/>
            <a:ext cx="1" cy="51252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9" idx="2"/>
          </p:cNvCxnSpPr>
          <p:nvPr/>
        </p:nvCxnSpPr>
        <p:spPr>
          <a:xfrm>
            <a:off x="2927982" y="3786763"/>
            <a:ext cx="470110" cy="419415"/>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965774" y="3048508"/>
            <a:ext cx="0" cy="24958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5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320" y="3973611"/>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4750" y="3922810"/>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2800" y="4894823"/>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4750" y="4835292"/>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8" name="Straight Arrow Connector 57"/>
          <p:cNvCxnSpPr>
            <a:stCxn id="53" idx="2"/>
            <a:endCxn id="55" idx="0"/>
          </p:cNvCxnSpPr>
          <p:nvPr/>
        </p:nvCxnSpPr>
        <p:spPr>
          <a:xfrm>
            <a:off x="6015569" y="4303810"/>
            <a:ext cx="0" cy="53148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2"/>
          </p:cNvCxnSpPr>
          <p:nvPr/>
        </p:nvCxnSpPr>
        <p:spPr>
          <a:xfrm>
            <a:off x="6015569" y="4303810"/>
            <a:ext cx="1290689" cy="59101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8" idx="2"/>
            <a:endCxn id="53" idx="1"/>
          </p:cNvCxnSpPr>
          <p:nvPr/>
        </p:nvCxnSpPr>
        <p:spPr>
          <a:xfrm>
            <a:off x="5153504" y="3752948"/>
            <a:ext cx="661246" cy="36036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8" idx="2"/>
            <a:endCxn id="52" idx="3"/>
          </p:cNvCxnSpPr>
          <p:nvPr/>
        </p:nvCxnSpPr>
        <p:spPr>
          <a:xfrm flipH="1">
            <a:off x="4812957" y="3752948"/>
            <a:ext cx="340547" cy="437357"/>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6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2447" y="479981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2600" y="4782887"/>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6" name="Straight Arrow Connector 65"/>
          <p:cNvCxnSpPr>
            <a:endCxn id="64" idx="0"/>
          </p:cNvCxnSpPr>
          <p:nvPr/>
        </p:nvCxnSpPr>
        <p:spPr>
          <a:xfrm flipH="1">
            <a:off x="1581047" y="4267200"/>
            <a:ext cx="711516" cy="53261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5" idx="0"/>
          </p:cNvCxnSpPr>
          <p:nvPr/>
        </p:nvCxnSpPr>
        <p:spPr>
          <a:xfrm flipH="1">
            <a:off x="3003419" y="4286912"/>
            <a:ext cx="560720" cy="495975"/>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7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714" y="4852988"/>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621" y="4800600"/>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5" name="Straight Arrow Connector 74"/>
          <p:cNvCxnSpPr>
            <a:stCxn id="52" idx="2"/>
            <a:endCxn id="72" idx="0"/>
          </p:cNvCxnSpPr>
          <p:nvPr/>
        </p:nvCxnSpPr>
        <p:spPr>
          <a:xfrm flipH="1">
            <a:off x="4355533" y="4406999"/>
            <a:ext cx="256606" cy="445989"/>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2" idx="2"/>
            <a:endCxn id="73" idx="0"/>
          </p:cNvCxnSpPr>
          <p:nvPr/>
        </p:nvCxnSpPr>
        <p:spPr>
          <a:xfrm>
            <a:off x="4612139" y="4406999"/>
            <a:ext cx="708301" cy="39360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8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8363" y="6082531"/>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2403" y="6030143"/>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7" name="Straight Arrow Connector 86"/>
          <p:cNvCxnSpPr>
            <a:stCxn id="54" idx="2"/>
            <a:endCxn id="85" idx="0"/>
          </p:cNvCxnSpPr>
          <p:nvPr/>
        </p:nvCxnSpPr>
        <p:spPr>
          <a:xfrm>
            <a:off x="7391400" y="5275823"/>
            <a:ext cx="27782" cy="80670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54" idx="2"/>
            <a:endCxn id="86" idx="0"/>
          </p:cNvCxnSpPr>
          <p:nvPr/>
        </p:nvCxnSpPr>
        <p:spPr>
          <a:xfrm>
            <a:off x="7391400" y="5275823"/>
            <a:ext cx="591822" cy="75432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6971110" y="5813811"/>
            <a:ext cx="1487281" cy="841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p:cNvCxnSpPr>
            <a:endCxn id="92" idx="2"/>
          </p:cNvCxnSpPr>
          <p:nvPr/>
        </p:nvCxnSpPr>
        <p:spPr>
          <a:xfrm flipV="1">
            <a:off x="7983222" y="5544859"/>
            <a:ext cx="495300" cy="26895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983222" y="5090370"/>
            <a:ext cx="990600" cy="454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Bảo</a:t>
            </a:r>
            <a:r>
              <a:rPr lang="en-US" dirty="0" smtClean="0"/>
              <a:t> l</a:t>
            </a:r>
            <a:r>
              <a:rPr lang="vi-VN" dirty="0" smtClean="0"/>
              <a:t>ư</a:t>
            </a:r>
            <a:r>
              <a:rPr lang="en-US" dirty="0" smtClean="0"/>
              <a:t>u</a:t>
            </a:r>
            <a:endParaRPr lang="en-US" dirty="0"/>
          </a:p>
        </p:txBody>
      </p:sp>
      <p:cxnSp>
        <p:nvCxnSpPr>
          <p:cNvPr id="97" name="Straight Connector 96"/>
          <p:cNvCxnSpPr/>
          <p:nvPr/>
        </p:nvCxnSpPr>
        <p:spPr>
          <a:xfrm>
            <a:off x="1352447" y="5681671"/>
            <a:ext cx="2469557" cy="1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321763" y="5665768"/>
            <a:ext cx="32982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2553308" y="5803405"/>
            <a:ext cx="730471" cy="381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99</a:t>
            </a:r>
            <a:endParaRPr lang="en-US" sz="2800" dirty="0"/>
          </a:p>
        </p:txBody>
      </p:sp>
      <p:sp>
        <p:nvSpPr>
          <p:cNvPr id="102" name="Rectangle 101"/>
          <p:cNvSpPr/>
          <p:nvPr/>
        </p:nvSpPr>
        <p:spPr>
          <a:xfrm>
            <a:off x="4810402" y="5813811"/>
            <a:ext cx="710856" cy="381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99</a:t>
            </a:r>
            <a:endParaRPr lang="en-US" sz="2800" dirty="0"/>
          </a:p>
        </p:txBody>
      </p:sp>
      <p:sp>
        <p:nvSpPr>
          <p:cNvPr id="103" name="TextBox 102"/>
          <p:cNvSpPr txBox="1"/>
          <p:nvPr/>
        </p:nvSpPr>
        <p:spPr>
          <a:xfrm>
            <a:off x="785054" y="6282027"/>
            <a:ext cx="5959805" cy="400110"/>
          </a:xfrm>
          <a:prstGeom prst="rect">
            <a:avLst/>
          </a:prstGeom>
          <a:noFill/>
        </p:spPr>
        <p:txBody>
          <a:bodyPr wrap="square" rtlCol="0">
            <a:spAutoFit/>
          </a:bodyPr>
          <a:lstStyle/>
          <a:p>
            <a:r>
              <a:rPr lang="en-US" sz="2000" b="1" dirty="0" err="1" smtClean="0">
                <a:solidFill>
                  <a:schemeClr val="bg1"/>
                </a:solidFill>
              </a:rPr>
              <a:t>Một</a:t>
            </a:r>
            <a:r>
              <a:rPr lang="en-US" sz="2000" b="1" dirty="0">
                <a:solidFill>
                  <a:schemeClr val="bg1"/>
                </a:solidFill>
              </a:rPr>
              <a:t> </a:t>
            </a:r>
            <a:r>
              <a:rPr lang="en-US" sz="2000" b="1" dirty="0" err="1" smtClean="0">
                <a:solidFill>
                  <a:schemeClr val="bg1"/>
                </a:solidFill>
              </a:rPr>
              <a:t>chuyến</a:t>
            </a:r>
            <a:r>
              <a:rPr lang="en-US" sz="2000" b="1" dirty="0">
                <a:solidFill>
                  <a:schemeClr val="bg1"/>
                </a:solidFill>
              </a:rPr>
              <a:t> du </a:t>
            </a:r>
            <a:r>
              <a:rPr lang="en-US" sz="2000" b="1" dirty="0" err="1" smtClean="0">
                <a:solidFill>
                  <a:schemeClr val="bg1"/>
                </a:solidFill>
              </a:rPr>
              <a:t>lịch</a:t>
            </a:r>
            <a:r>
              <a:rPr lang="en-US" sz="2000" b="1" dirty="0">
                <a:solidFill>
                  <a:schemeClr val="bg1"/>
                </a:solidFill>
              </a:rPr>
              <a:t> </a:t>
            </a:r>
            <a:r>
              <a:rPr lang="en-US" sz="2000" b="1" dirty="0" err="1" smtClean="0">
                <a:solidFill>
                  <a:schemeClr val="bg1"/>
                </a:solidFill>
              </a:rPr>
              <a:t>Thái</a:t>
            </a:r>
            <a:r>
              <a:rPr lang="en-US" sz="2000" b="1" dirty="0" smtClean="0">
                <a:solidFill>
                  <a:schemeClr val="bg1"/>
                </a:solidFill>
              </a:rPr>
              <a:t> </a:t>
            </a:r>
            <a:r>
              <a:rPr lang="en-US" sz="2000" b="1" dirty="0" err="1" smtClean="0">
                <a:solidFill>
                  <a:schemeClr val="bg1"/>
                </a:solidFill>
              </a:rPr>
              <a:t>Lan</a:t>
            </a:r>
            <a:r>
              <a:rPr lang="en-US" sz="2000" b="1" dirty="0">
                <a:solidFill>
                  <a:schemeClr val="bg1"/>
                </a:solidFill>
              </a:rPr>
              <a:t> </a:t>
            </a:r>
            <a:r>
              <a:rPr lang="en-US" sz="2000" b="1" dirty="0" err="1" smtClean="0">
                <a:solidFill>
                  <a:schemeClr val="bg1"/>
                </a:solidFill>
              </a:rPr>
              <a:t>hoặc</a:t>
            </a:r>
            <a:r>
              <a:rPr lang="en-US" sz="2000" b="1" dirty="0" smtClean="0">
                <a:solidFill>
                  <a:schemeClr val="bg1"/>
                </a:solidFill>
              </a:rPr>
              <a:t> 9.000.000 VNĐ ~5%</a:t>
            </a:r>
            <a:endParaRPr lang="en-US" sz="2000" b="1" dirty="0">
              <a:solidFill>
                <a:schemeClr val="bg1"/>
              </a:solidFill>
            </a:endParaRPr>
          </a:p>
        </p:txBody>
      </p:sp>
      <p:sp>
        <p:nvSpPr>
          <p:cNvPr id="105" name="TextBox 104"/>
          <p:cNvSpPr txBox="1"/>
          <p:nvPr/>
        </p:nvSpPr>
        <p:spPr>
          <a:xfrm>
            <a:off x="3725739" y="5729496"/>
            <a:ext cx="870935" cy="584775"/>
          </a:xfrm>
          <a:prstGeom prst="rect">
            <a:avLst/>
          </a:prstGeom>
          <a:noFill/>
        </p:spPr>
        <p:txBody>
          <a:bodyPr wrap="square" rtlCol="0">
            <a:spAutoFit/>
          </a:bodyPr>
          <a:lstStyle/>
          <a:p>
            <a:r>
              <a:rPr lang="en-US" sz="3200" dirty="0" smtClean="0">
                <a:solidFill>
                  <a:schemeClr val="bg1"/>
                </a:solidFill>
              </a:rPr>
              <a:t>=</a:t>
            </a:r>
            <a:endParaRPr lang="en-US" sz="3200" dirty="0">
              <a:solidFill>
                <a:schemeClr val="bg1"/>
              </a:solidFill>
            </a:endParaRPr>
          </a:p>
        </p:txBody>
      </p:sp>
      <p:sp>
        <p:nvSpPr>
          <p:cNvPr id="4" name="TextBox 3"/>
          <p:cNvSpPr txBox="1"/>
          <p:nvPr/>
        </p:nvSpPr>
        <p:spPr>
          <a:xfrm>
            <a:off x="2272846" y="4662277"/>
            <a:ext cx="1126540" cy="1107996"/>
          </a:xfrm>
          <a:prstGeom prst="rect">
            <a:avLst/>
          </a:prstGeom>
          <a:noFill/>
        </p:spPr>
        <p:txBody>
          <a:bodyPr wrap="square" rtlCol="0">
            <a:spAutoFit/>
          </a:bodyPr>
          <a:lstStyle/>
          <a:p>
            <a:r>
              <a:rPr lang="en-US" sz="6600" dirty="0" smtClean="0">
                <a:solidFill>
                  <a:schemeClr val="bg1"/>
                </a:solidFill>
              </a:rPr>
              <a:t>…</a:t>
            </a:r>
            <a:endParaRPr lang="en-US" sz="6600" dirty="0">
              <a:solidFill>
                <a:schemeClr val="bg1"/>
              </a:solidFill>
            </a:endParaRPr>
          </a:p>
        </p:txBody>
      </p:sp>
      <p:sp>
        <p:nvSpPr>
          <p:cNvPr id="56" name="TextBox 55"/>
          <p:cNvSpPr txBox="1"/>
          <p:nvPr/>
        </p:nvSpPr>
        <p:spPr>
          <a:xfrm>
            <a:off x="5243827" y="4678823"/>
            <a:ext cx="1126540" cy="1107996"/>
          </a:xfrm>
          <a:prstGeom prst="rect">
            <a:avLst/>
          </a:prstGeom>
          <a:noFill/>
        </p:spPr>
        <p:txBody>
          <a:bodyPr wrap="square" rtlCol="0">
            <a:spAutoFit/>
          </a:bodyPr>
          <a:lstStyle/>
          <a:p>
            <a:r>
              <a:rPr lang="en-US" sz="6600" dirty="0" smtClean="0">
                <a:solidFill>
                  <a:schemeClr val="bg1"/>
                </a:solidFill>
              </a:rPr>
              <a:t>…</a:t>
            </a:r>
            <a:endParaRPr lang="en-US" sz="6600" dirty="0">
              <a:solidFill>
                <a:schemeClr val="bg1"/>
              </a:solidFill>
            </a:endParaRPr>
          </a:p>
        </p:txBody>
      </p:sp>
      <p:pic>
        <p:nvPicPr>
          <p:cNvPr id="62" name="Picture 61" descr="bảolong.jpg"/>
          <p:cNvPicPr>
            <a:picLocks noChangeAspect="1"/>
          </p:cNvPicPr>
          <p:nvPr/>
        </p:nvPicPr>
        <p:blipFill>
          <a:blip r:embed="rId7"/>
          <a:stretch>
            <a:fillRect/>
          </a:stretch>
        </p:blipFill>
        <p:spPr>
          <a:xfrm>
            <a:off x="0" y="0"/>
            <a:ext cx="1590675" cy="1666875"/>
          </a:xfrm>
          <a:prstGeom prst="rect">
            <a:avLst/>
          </a:prstGeom>
        </p:spPr>
      </p:pic>
      <p:sp>
        <p:nvSpPr>
          <p:cNvPr id="63" name="TextBox 62"/>
          <p:cNvSpPr txBox="1"/>
          <p:nvPr/>
        </p:nvSpPr>
        <p:spPr>
          <a:xfrm>
            <a:off x="995342" y="2308112"/>
            <a:ext cx="2008077" cy="461665"/>
          </a:xfrm>
          <a:prstGeom prst="rect">
            <a:avLst/>
          </a:prstGeom>
          <a:noFill/>
        </p:spPr>
        <p:txBody>
          <a:bodyPr wrap="square" rtlCol="0">
            <a:spAutoFit/>
          </a:bodyPr>
          <a:lstStyle/>
          <a:p>
            <a:r>
              <a:rPr lang="en-US" sz="2400" dirty="0">
                <a:solidFill>
                  <a:schemeClr val="bg1"/>
                </a:solidFill>
              </a:rPr>
              <a:t>Minh </a:t>
            </a:r>
            <a:r>
              <a:rPr lang="en-US" sz="2400" dirty="0" err="1">
                <a:solidFill>
                  <a:schemeClr val="bg1"/>
                </a:solidFill>
              </a:rPr>
              <a:t>hoạ</a:t>
            </a:r>
            <a:r>
              <a:rPr lang="en-US" sz="2400" dirty="0">
                <a:solidFill>
                  <a:schemeClr val="bg1"/>
                </a:solidFill>
              </a:rPr>
              <a:t>:</a:t>
            </a:r>
          </a:p>
        </p:txBody>
      </p:sp>
    </p:spTree>
    <p:extLst>
      <p:ext uri="{BB962C8B-B14F-4D97-AF65-F5344CB8AC3E}">
        <p14:creationId xmlns:p14="http://schemas.microsoft.com/office/powerpoint/2010/main" val="401456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ppt_x"/>
                                          </p:val>
                                        </p:tav>
                                        <p:tav tm="100000">
                                          <p:val>
                                            <p:strVal val="#ppt_x"/>
                                          </p:val>
                                        </p:tav>
                                      </p:tavLst>
                                    </p:anim>
                                    <p:anim calcmode="lin" valueType="num">
                                      <p:cBhvr additive="base">
                                        <p:cTn id="60" dur="500" fill="hold"/>
                                        <p:tgtEl>
                                          <p:spTgt spid="4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ppt_x"/>
                                          </p:val>
                                        </p:tav>
                                        <p:tav tm="100000">
                                          <p:val>
                                            <p:strVal val="#ppt_x"/>
                                          </p:val>
                                        </p:tav>
                                      </p:tavLst>
                                    </p:anim>
                                    <p:anim calcmode="lin" valueType="num">
                                      <p:cBhvr additive="base">
                                        <p:cTn id="68" dur="500" fill="hold"/>
                                        <p:tgtEl>
                                          <p:spTgt spid="5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additive="base">
                                        <p:cTn id="71" dur="500" fill="hold"/>
                                        <p:tgtEl>
                                          <p:spTgt spid="52"/>
                                        </p:tgtEl>
                                        <p:attrNameLst>
                                          <p:attrName>ppt_x</p:attrName>
                                        </p:attrNameLst>
                                      </p:cBhvr>
                                      <p:tavLst>
                                        <p:tav tm="0">
                                          <p:val>
                                            <p:strVal val="#ppt_x"/>
                                          </p:val>
                                        </p:tav>
                                        <p:tav tm="100000">
                                          <p:val>
                                            <p:strVal val="#ppt_x"/>
                                          </p:val>
                                        </p:tav>
                                      </p:tavLst>
                                    </p:anim>
                                    <p:anim calcmode="lin" valueType="num">
                                      <p:cBhvr additive="base">
                                        <p:cTn id="72" dur="500" fill="hold"/>
                                        <p:tgtEl>
                                          <p:spTgt spid="5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500" fill="hold"/>
                                        <p:tgtEl>
                                          <p:spTgt spid="53"/>
                                        </p:tgtEl>
                                        <p:attrNameLst>
                                          <p:attrName>ppt_x</p:attrName>
                                        </p:attrNameLst>
                                      </p:cBhvr>
                                      <p:tavLst>
                                        <p:tav tm="0">
                                          <p:val>
                                            <p:strVal val="#ppt_x"/>
                                          </p:val>
                                        </p:tav>
                                        <p:tav tm="100000">
                                          <p:val>
                                            <p:strVal val="#ppt_x"/>
                                          </p:val>
                                        </p:tav>
                                      </p:tavLst>
                                    </p:anim>
                                    <p:anim calcmode="lin" valueType="num">
                                      <p:cBhvr additive="base">
                                        <p:cTn id="76" dur="500" fill="hold"/>
                                        <p:tgtEl>
                                          <p:spTgt spid="5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54"/>
                                        </p:tgtEl>
                                        <p:attrNameLst>
                                          <p:attrName>style.visibility</p:attrName>
                                        </p:attrNameLst>
                                      </p:cBhvr>
                                      <p:to>
                                        <p:strVal val="visible"/>
                                      </p:to>
                                    </p:set>
                                    <p:anim calcmode="lin" valueType="num">
                                      <p:cBhvr additive="base">
                                        <p:cTn id="79" dur="500" fill="hold"/>
                                        <p:tgtEl>
                                          <p:spTgt spid="54"/>
                                        </p:tgtEl>
                                        <p:attrNameLst>
                                          <p:attrName>ppt_x</p:attrName>
                                        </p:attrNameLst>
                                      </p:cBhvr>
                                      <p:tavLst>
                                        <p:tav tm="0">
                                          <p:val>
                                            <p:strVal val="#ppt_x"/>
                                          </p:val>
                                        </p:tav>
                                        <p:tav tm="100000">
                                          <p:val>
                                            <p:strVal val="#ppt_x"/>
                                          </p:val>
                                        </p:tav>
                                      </p:tavLst>
                                    </p:anim>
                                    <p:anim calcmode="lin" valueType="num">
                                      <p:cBhvr additive="base">
                                        <p:cTn id="80" dur="500" fill="hold"/>
                                        <p:tgtEl>
                                          <p:spTgt spid="5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55"/>
                                        </p:tgtEl>
                                        <p:attrNameLst>
                                          <p:attrName>style.visibility</p:attrName>
                                        </p:attrNameLst>
                                      </p:cBhvr>
                                      <p:to>
                                        <p:strVal val="visible"/>
                                      </p:to>
                                    </p:set>
                                    <p:anim calcmode="lin" valueType="num">
                                      <p:cBhvr additive="base">
                                        <p:cTn id="83" dur="500" fill="hold"/>
                                        <p:tgtEl>
                                          <p:spTgt spid="55"/>
                                        </p:tgtEl>
                                        <p:attrNameLst>
                                          <p:attrName>ppt_x</p:attrName>
                                        </p:attrNameLst>
                                      </p:cBhvr>
                                      <p:tavLst>
                                        <p:tav tm="0">
                                          <p:val>
                                            <p:strVal val="#ppt_x"/>
                                          </p:val>
                                        </p:tav>
                                        <p:tav tm="100000">
                                          <p:val>
                                            <p:strVal val="#ppt_x"/>
                                          </p:val>
                                        </p:tav>
                                      </p:tavLst>
                                    </p:anim>
                                    <p:anim calcmode="lin" valueType="num">
                                      <p:cBhvr additive="base">
                                        <p:cTn id="84" dur="500" fill="hold"/>
                                        <p:tgtEl>
                                          <p:spTgt spid="55"/>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anim calcmode="lin" valueType="num">
                                      <p:cBhvr additive="base">
                                        <p:cTn id="87" dur="500" fill="hold"/>
                                        <p:tgtEl>
                                          <p:spTgt spid="58"/>
                                        </p:tgtEl>
                                        <p:attrNameLst>
                                          <p:attrName>ppt_x</p:attrName>
                                        </p:attrNameLst>
                                      </p:cBhvr>
                                      <p:tavLst>
                                        <p:tav tm="0">
                                          <p:val>
                                            <p:strVal val="#ppt_x"/>
                                          </p:val>
                                        </p:tav>
                                        <p:tav tm="100000">
                                          <p:val>
                                            <p:strVal val="#ppt_x"/>
                                          </p:val>
                                        </p:tav>
                                      </p:tavLst>
                                    </p:anim>
                                    <p:anim calcmode="lin" valueType="num">
                                      <p:cBhvr additive="base">
                                        <p:cTn id="88" dur="500" fill="hold"/>
                                        <p:tgtEl>
                                          <p:spTgt spid="5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9"/>
                                        </p:tgtEl>
                                        <p:attrNameLst>
                                          <p:attrName>style.visibility</p:attrName>
                                        </p:attrNameLst>
                                      </p:cBhvr>
                                      <p:to>
                                        <p:strVal val="visible"/>
                                      </p:to>
                                    </p:set>
                                    <p:anim calcmode="lin" valueType="num">
                                      <p:cBhvr additive="base">
                                        <p:cTn id="91" dur="500" fill="hold"/>
                                        <p:tgtEl>
                                          <p:spTgt spid="59"/>
                                        </p:tgtEl>
                                        <p:attrNameLst>
                                          <p:attrName>ppt_x</p:attrName>
                                        </p:attrNameLst>
                                      </p:cBhvr>
                                      <p:tavLst>
                                        <p:tav tm="0">
                                          <p:val>
                                            <p:strVal val="#ppt_x"/>
                                          </p:val>
                                        </p:tav>
                                        <p:tav tm="100000">
                                          <p:val>
                                            <p:strVal val="#ppt_x"/>
                                          </p:val>
                                        </p:tav>
                                      </p:tavLst>
                                    </p:anim>
                                    <p:anim calcmode="lin" valueType="num">
                                      <p:cBhvr additive="base">
                                        <p:cTn id="92" dur="500" fill="hold"/>
                                        <p:tgtEl>
                                          <p:spTgt spid="59"/>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60"/>
                                        </p:tgtEl>
                                        <p:attrNameLst>
                                          <p:attrName>style.visibility</p:attrName>
                                        </p:attrNameLst>
                                      </p:cBhvr>
                                      <p:to>
                                        <p:strVal val="visible"/>
                                      </p:to>
                                    </p:set>
                                    <p:anim calcmode="lin" valueType="num">
                                      <p:cBhvr additive="base">
                                        <p:cTn id="95" dur="500" fill="hold"/>
                                        <p:tgtEl>
                                          <p:spTgt spid="60"/>
                                        </p:tgtEl>
                                        <p:attrNameLst>
                                          <p:attrName>ppt_x</p:attrName>
                                        </p:attrNameLst>
                                      </p:cBhvr>
                                      <p:tavLst>
                                        <p:tav tm="0">
                                          <p:val>
                                            <p:strVal val="#ppt_x"/>
                                          </p:val>
                                        </p:tav>
                                        <p:tav tm="100000">
                                          <p:val>
                                            <p:strVal val="#ppt_x"/>
                                          </p:val>
                                        </p:tav>
                                      </p:tavLst>
                                    </p:anim>
                                    <p:anim calcmode="lin" valueType="num">
                                      <p:cBhvr additive="base">
                                        <p:cTn id="96" dur="500" fill="hold"/>
                                        <p:tgtEl>
                                          <p:spTgt spid="60"/>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61"/>
                                        </p:tgtEl>
                                        <p:attrNameLst>
                                          <p:attrName>style.visibility</p:attrName>
                                        </p:attrNameLst>
                                      </p:cBhvr>
                                      <p:to>
                                        <p:strVal val="visible"/>
                                      </p:to>
                                    </p:set>
                                    <p:anim calcmode="lin" valueType="num">
                                      <p:cBhvr additive="base">
                                        <p:cTn id="99" dur="500" fill="hold"/>
                                        <p:tgtEl>
                                          <p:spTgt spid="61"/>
                                        </p:tgtEl>
                                        <p:attrNameLst>
                                          <p:attrName>ppt_x</p:attrName>
                                        </p:attrNameLst>
                                      </p:cBhvr>
                                      <p:tavLst>
                                        <p:tav tm="0">
                                          <p:val>
                                            <p:strVal val="#ppt_x"/>
                                          </p:val>
                                        </p:tav>
                                        <p:tav tm="100000">
                                          <p:val>
                                            <p:strVal val="#ppt_x"/>
                                          </p:val>
                                        </p:tav>
                                      </p:tavLst>
                                    </p:anim>
                                    <p:anim calcmode="lin" valueType="num">
                                      <p:cBhvr additive="base">
                                        <p:cTn id="100" dur="500" fill="hold"/>
                                        <p:tgtEl>
                                          <p:spTgt spid="61"/>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additive="base">
                                        <p:cTn id="103" dur="500" fill="hold"/>
                                        <p:tgtEl>
                                          <p:spTgt spid="64"/>
                                        </p:tgtEl>
                                        <p:attrNameLst>
                                          <p:attrName>ppt_x</p:attrName>
                                        </p:attrNameLst>
                                      </p:cBhvr>
                                      <p:tavLst>
                                        <p:tav tm="0">
                                          <p:val>
                                            <p:strVal val="#ppt_x"/>
                                          </p:val>
                                        </p:tav>
                                        <p:tav tm="100000">
                                          <p:val>
                                            <p:strVal val="#ppt_x"/>
                                          </p:val>
                                        </p:tav>
                                      </p:tavLst>
                                    </p:anim>
                                    <p:anim calcmode="lin" valueType="num">
                                      <p:cBhvr additive="base">
                                        <p:cTn id="104" dur="500" fill="hold"/>
                                        <p:tgtEl>
                                          <p:spTgt spid="64"/>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65"/>
                                        </p:tgtEl>
                                        <p:attrNameLst>
                                          <p:attrName>style.visibility</p:attrName>
                                        </p:attrNameLst>
                                      </p:cBhvr>
                                      <p:to>
                                        <p:strVal val="visible"/>
                                      </p:to>
                                    </p:set>
                                    <p:anim calcmode="lin" valueType="num">
                                      <p:cBhvr additive="base">
                                        <p:cTn id="107" dur="500" fill="hold"/>
                                        <p:tgtEl>
                                          <p:spTgt spid="65"/>
                                        </p:tgtEl>
                                        <p:attrNameLst>
                                          <p:attrName>ppt_x</p:attrName>
                                        </p:attrNameLst>
                                      </p:cBhvr>
                                      <p:tavLst>
                                        <p:tav tm="0">
                                          <p:val>
                                            <p:strVal val="#ppt_x"/>
                                          </p:val>
                                        </p:tav>
                                        <p:tav tm="100000">
                                          <p:val>
                                            <p:strVal val="#ppt_x"/>
                                          </p:val>
                                        </p:tav>
                                      </p:tavLst>
                                    </p:anim>
                                    <p:anim calcmode="lin" valueType="num">
                                      <p:cBhvr additive="base">
                                        <p:cTn id="108" dur="500" fill="hold"/>
                                        <p:tgtEl>
                                          <p:spTgt spid="65"/>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66"/>
                                        </p:tgtEl>
                                        <p:attrNameLst>
                                          <p:attrName>style.visibility</p:attrName>
                                        </p:attrNameLst>
                                      </p:cBhvr>
                                      <p:to>
                                        <p:strVal val="visible"/>
                                      </p:to>
                                    </p:set>
                                    <p:anim calcmode="lin" valueType="num">
                                      <p:cBhvr additive="base">
                                        <p:cTn id="111" dur="500" fill="hold"/>
                                        <p:tgtEl>
                                          <p:spTgt spid="66"/>
                                        </p:tgtEl>
                                        <p:attrNameLst>
                                          <p:attrName>ppt_x</p:attrName>
                                        </p:attrNameLst>
                                      </p:cBhvr>
                                      <p:tavLst>
                                        <p:tav tm="0">
                                          <p:val>
                                            <p:strVal val="#ppt_x"/>
                                          </p:val>
                                        </p:tav>
                                        <p:tav tm="100000">
                                          <p:val>
                                            <p:strVal val="#ppt_x"/>
                                          </p:val>
                                        </p:tav>
                                      </p:tavLst>
                                    </p:anim>
                                    <p:anim calcmode="lin" valueType="num">
                                      <p:cBhvr additive="base">
                                        <p:cTn id="112" dur="500" fill="hold"/>
                                        <p:tgtEl>
                                          <p:spTgt spid="66"/>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69"/>
                                        </p:tgtEl>
                                        <p:attrNameLst>
                                          <p:attrName>style.visibility</p:attrName>
                                        </p:attrNameLst>
                                      </p:cBhvr>
                                      <p:to>
                                        <p:strVal val="visible"/>
                                      </p:to>
                                    </p:set>
                                    <p:anim calcmode="lin" valueType="num">
                                      <p:cBhvr additive="base">
                                        <p:cTn id="115" dur="500" fill="hold"/>
                                        <p:tgtEl>
                                          <p:spTgt spid="69"/>
                                        </p:tgtEl>
                                        <p:attrNameLst>
                                          <p:attrName>ppt_x</p:attrName>
                                        </p:attrNameLst>
                                      </p:cBhvr>
                                      <p:tavLst>
                                        <p:tav tm="0">
                                          <p:val>
                                            <p:strVal val="#ppt_x"/>
                                          </p:val>
                                        </p:tav>
                                        <p:tav tm="100000">
                                          <p:val>
                                            <p:strVal val="#ppt_x"/>
                                          </p:val>
                                        </p:tav>
                                      </p:tavLst>
                                    </p:anim>
                                    <p:anim calcmode="lin" valueType="num">
                                      <p:cBhvr additive="base">
                                        <p:cTn id="116" dur="500" fill="hold"/>
                                        <p:tgtEl>
                                          <p:spTgt spid="69"/>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3"/>
                                        </p:tgtEl>
                                        <p:attrNameLst>
                                          <p:attrName>style.visibility</p:attrName>
                                        </p:attrNameLst>
                                      </p:cBhvr>
                                      <p:to>
                                        <p:strVal val="visible"/>
                                      </p:to>
                                    </p:set>
                                    <p:anim calcmode="lin" valueType="num">
                                      <p:cBhvr additive="base">
                                        <p:cTn id="123" dur="500" fill="hold"/>
                                        <p:tgtEl>
                                          <p:spTgt spid="73"/>
                                        </p:tgtEl>
                                        <p:attrNameLst>
                                          <p:attrName>ppt_x</p:attrName>
                                        </p:attrNameLst>
                                      </p:cBhvr>
                                      <p:tavLst>
                                        <p:tav tm="0">
                                          <p:val>
                                            <p:strVal val="#ppt_x"/>
                                          </p:val>
                                        </p:tav>
                                        <p:tav tm="100000">
                                          <p:val>
                                            <p:strVal val="#ppt_x"/>
                                          </p:val>
                                        </p:tav>
                                      </p:tavLst>
                                    </p:anim>
                                    <p:anim calcmode="lin" valueType="num">
                                      <p:cBhvr additive="base">
                                        <p:cTn id="124" dur="500" fill="hold"/>
                                        <p:tgtEl>
                                          <p:spTgt spid="73"/>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75"/>
                                        </p:tgtEl>
                                        <p:attrNameLst>
                                          <p:attrName>style.visibility</p:attrName>
                                        </p:attrNameLst>
                                      </p:cBhvr>
                                      <p:to>
                                        <p:strVal val="visible"/>
                                      </p:to>
                                    </p:set>
                                    <p:anim calcmode="lin" valueType="num">
                                      <p:cBhvr additive="base">
                                        <p:cTn id="127" dur="500" fill="hold"/>
                                        <p:tgtEl>
                                          <p:spTgt spid="75"/>
                                        </p:tgtEl>
                                        <p:attrNameLst>
                                          <p:attrName>ppt_x</p:attrName>
                                        </p:attrNameLst>
                                      </p:cBhvr>
                                      <p:tavLst>
                                        <p:tav tm="0">
                                          <p:val>
                                            <p:strVal val="#ppt_x"/>
                                          </p:val>
                                        </p:tav>
                                        <p:tav tm="100000">
                                          <p:val>
                                            <p:strVal val="#ppt_x"/>
                                          </p:val>
                                        </p:tav>
                                      </p:tavLst>
                                    </p:anim>
                                    <p:anim calcmode="lin" valueType="num">
                                      <p:cBhvr additive="base">
                                        <p:cTn id="128" dur="500" fill="hold"/>
                                        <p:tgtEl>
                                          <p:spTgt spid="75"/>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82"/>
                                        </p:tgtEl>
                                        <p:attrNameLst>
                                          <p:attrName>style.visibility</p:attrName>
                                        </p:attrNameLst>
                                      </p:cBhvr>
                                      <p:to>
                                        <p:strVal val="visible"/>
                                      </p:to>
                                    </p:set>
                                    <p:anim calcmode="lin" valueType="num">
                                      <p:cBhvr additive="base">
                                        <p:cTn id="131" dur="500" fill="hold"/>
                                        <p:tgtEl>
                                          <p:spTgt spid="82"/>
                                        </p:tgtEl>
                                        <p:attrNameLst>
                                          <p:attrName>ppt_x</p:attrName>
                                        </p:attrNameLst>
                                      </p:cBhvr>
                                      <p:tavLst>
                                        <p:tav tm="0">
                                          <p:val>
                                            <p:strVal val="#ppt_x"/>
                                          </p:val>
                                        </p:tav>
                                        <p:tav tm="100000">
                                          <p:val>
                                            <p:strVal val="#ppt_x"/>
                                          </p:val>
                                        </p:tav>
                                      </p:tavLst>
                                    </p:anim>
                                    <p:anim calcmode="lin" valueType="num">
                                      <p:cBhvr additive="base">
                                        <p:cTn id="132" dur="500" fill="hold"/>
                                        <p:tgtEl>
                                          <p:spTgt spid="82"/>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85"/>
                                        </p:tgtEl>
                                        <p:attrNameLst>
                                          <p:attrName>style.visibility</p:attrName>
                                        </p:attrNameLst>
                                      </p:cBhvr>
                                      <p:to>
                                        <p:strVal val="visible"/>
                                      </p:to>
                                    </p:set>
                                    <p:anim calcmode="lin" valueType="num">
                                      <p:cBhvr additive="base">
                                        <p:cTn id="135" dur="500" fill="hold"/>
                                        <p:tgtEl>
                                          <p:spTgt spid="85"/>
                                        </p:tgtEl>
                                        <p:attrNameLst>
                                          <p:attrName>ppt_x</p:attrName>
                                        </p:attrNameLst>
                                      </p:cBhvr>
                                      <p:tavLst>
                                        <p:tav tm="0">
                                          <p:val>
                                            <p:strVal val="#ppt_x"/>
                                          </p:val>
                                        </p:tav>
                                        <p:tav tm="100000">
                                          <p:val>
                                            <p:strVal val="#ppt_x"/>
                                          </p:val>
                                        </p:tav>
                                      </p:tavLst>
                                    </p:anim>
                                    <p:anim calcmode="lin" valueType="num">
                                      <p:cBhvr additive="base">
                                        <p:cTn id="136" dur="500" fill="hold"/>
                                        <p:tgtEl>
                                          <p:spTgt spid="85"/>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86"/>
                                        </p:tgtEl>
                                        <p:attrNameLst>
                                          <p:attrName>style.visibility</p:attrName>
                                        </p:attrNameLst>
                                      </p:cBhvr>
                                      <p:to>
                                        <p:strVal val="visible"/>
                                      </p:to>
                                    </p:set>
                                    <p:anim calcmode="lin" valueType="num">
                                      <p:cBhvr additive="base">
                                        <p:cTn id="139" dur="500" fill="hold"/>
                                        <p:tgtEl>
                                          <p:spTgt spid="86"/>
                                        </p:tgtEl>
                                        <p:attrNameLst>
                                          <p:attrName>ppt_x</p:attrName>
                                        </p:attrNameLst>
                                      </p:cBhvr>
                                      <p:tavLst>
                                        <p:tav tm="0">
                                          <p:val>
                                            <p:strVal val="#ppt_x"/>
                                          </p:val>
                                        </p:tav>
                                        <p:tav tm="100000">
                                          <p:val>
                                            <p:strVal val="#ppt_x"/>
                                          </p:val>
                                        </p:tav>
                                      </p:tavLst>
                                    </p:anim>
                                    <p:anim calcmode="lin" valueType="num">
                                      <p:cBhvr additive="base">
                                        <p:cTn id="140" dur="500" fill="hold"/>
                                        <p:tgtEl>
                                          <p:spTgt spid="86"/>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87"/>
                                        </p:tgtEl>
                                        <p:attrNameLst>
                                          <p:attrName>style.visibility</p:attrName>
                                        </p:attrNameLst>
                                      </p:cBhvr>
                                      <p:to>
                                        <p:strVal val="visible"/>
                                      </p:to>
                                    </p:set>
                                    <p:anim calcmode="lin" valueType="num">
                                      <p:cBhvr additive="base">
                                        <p:cTn id="143" dur="500" fill="hold"/>
                                        <p:tgtEl>
                                          <p:spTgt spid="87"/>
                                        </p:tgtEl>
                                        <p:attrNameLst>
                                          <p:attrName>ppt_x</p:attrName>
                                        </p:attrNameLst>
                                      </p:cBhvr>
                                      <p:tavLst>
                                        <p:tav tm="0">
                                          <p:val>
                                            <p:strVal val="#ppt_x"/>
                                          </p:val>
                                        </p:tav>
                                        <p:tav tm="100000">
                                          <p:val>
                                            <p:strVal val="#ppt_x"/>
                                          </p:val>
                                        </p:tav>
                                      </p:tavLst>
                                    </p:anim>
                                    <p:anim calcmode="lin" valueType="num">
                                      <p:cBhvr additive="base">
                                        <p:cTn id="144" dur="500" fill="hold"/>
                                        <p:tgtEl>
                                          <p:spTgt spid="8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anim calcmode="lin" valueType="num">
                                      <p:cBhvr additive="base">
                                        <p:cTn id="147" dur="500" fill="hold"/>
                                        <p:tgtEl>
                                          <p:spTgt spid="88"/>
                                        </p:tgtEl>
                                        <p:attrNameLst>
                                          <p:attrName>ppt_x</p:attrName>
                                        </p:attrNameLst>
                                      </p:cBhvr>
                                      <p:tavLst>
                                        <p:tav tm="0">
                                          <p:val>
                                            <p:strVal val="#ppt_x"/>
                                          </p:val>
                                        </p:tav>
                                        <p:tav tm="100000">
                                          <p:val>
                                            <p:strVal val="#ppt_x"/>
                                          </p:val>
                                        </p:tav>
                                      </p:tavLst>
                                    </p:anim>
                                    <p:anim calcmode="lin" valueType="num">
                                      <p:cBhvr additive="base">
                                        <p:cTn id="148" dur="500" fill="hold"/>
                                        <p:tgtEl>
                                          <p:spTgt spid="88"/>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89"/>
                                        </p:tgtEl>
                                        <p:attrNameLst>
                                          <p:attrName>style.visibility</p:attrName>
                                        </p:attrNameLst>
                                      </p:cBhvr>
                                      <p:to>
                                        <p:strVal val="visible"/>
                                      </p:to>
                                    </p:set>
                                    <p:anim calcmode="lin" valueType="num">
                                      <p:cBhvr additive="base">
                                        <p:cTn id="151" dur="500" fill="hold"/>
                                        <p:tgtEl>
                                          <p:spTgt spid="89"/>
                                        </p:tgtEl>
                                        <p:attrNameLst>
                                          <p:attrName>ppt_x</p:attrName>
                                        </p:attrNameLst>
                                      </p:cBhvr>
                                      <p:tavLst>
                                        <p:tav tm="0">
                                          <p:val>
                                            <p:strVal val="#ppt_x"/>
                                          </p:val>
                                        </p:tav>
                                        <p:tav tm="100000">
                                          <p:val>
                                            <p:strVal val="#ppt_x"/>
                                          </p:val>
                                        </p:tav>
                                      </p:tavLst>
                                    </p:anim>
                                    <p:anim calcmode="lin" valueType="num">
                                      <p:cBhvr additive="base">
                                        <p:cTn id="152" dur="500" fill="hold"/>
                                        <p:tgtEl>
                                          <p:spTgt spid="89"/>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90"/>
                                        </p:tgtEl>
                                        <p:attrNameLst>
                                          <p:attrName>style.visibility</p:attrName>
                                        </p:attrNameLst>
                                      </p:cBhvr>
                                      <p:to>
                                        <p:strVal val="visible"/>
                                      </p:to>
                                    </p:set>
                                    <p:anim calcmode="lin" valueType="num">
                                      <p:cBhvr additive="base">
                                        <p:cTn id="155" dur="500" fill="hold"/>
                                        <p:tgtEl>
                                          <p:spTgt spid="90"/>
                                        </p:tgtEl>
                                        <p:attrNameLst>
                                          <p:attrName>ppt_x</p:attrName>
                                        </p:attrNameLst>
                                      </p:cBhvr>
                                      <p:tavLst>
                                        <p:tav tm="0">
                                          <p:val>
                                            <p:strVal val="#ppt_x"/>
                                          </p:val>
                                        </p:tav>
                                        <p:tav tm="100000">
                                          <p:val>
                                            <p:strVal val="#ppt_x"/>
                                          </p:val>
                                        </p:tav>
                                      </p:tavLst>
                                    </p:anim>
                                    <p:anim calcmode="lin" valueType="num">
                                      <p:cBhvr additive="base">
                                        <p:cTn id="156" dur="500" fill="hold"/>
                                        <p:tgtEl>
                                          <p:spTgt spid="9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92"/>
                                        </p:tgtEl>
                                        <p:attrNameLst>
                                          <p:attrName>style.visibility</p:attrName>
                                        </p:attrNameLst>
                                      </p:cBhvr>
                                      <p:to>
                                        <p:strVal val="visible"/>
                                      </p:to>
                                    </p:set>
                                    <p:anim calcmode="lin" valueType="num">
                                      <p:cBhvr additive="base">
                                        <p:cTn id="159" dur="500" fill="hold"/>
                                        <p:tgtEl>
                                          <p:spTgt spid="92"/>
                                        </p:tgtEl>
                                        <p:attrNameLst>
                                          <p:attrName>ppt_x</p:attrName>
                                        </p:attrNameLst>
                                      </p:cBhvr>
                                      <p:tavLst>
                                        <p:tav tm="0">
                                          <p:val>
                                            <p:strVal val="#ppt_x"/>
                                          </p:val>
                                        </p:tav>
                                        <p:tav tm="100000">
                                          <p:val>
                                            <p:strVal val="#ppt_x"/>
                                          </p:val>
                                        </p:tav>
                                      </p:tavLst>
                                    </p:anim>
                                    <p:anim calcmode="lin" valueType="num">
                                      <p:cBhvr additive="base">
                                        <p:cTn id="160" dur="500" fill="hold"/>
                                        <p:tgtEl>
                                          <p:spTgt spid="92"/>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97"/>
                                        </p:tgtEl>
                                        <p:attrNameLst>
                                          <p:attrName>style.visibility</p:attrName>
                                        </p:attrNameLst>
                                      </p:cBhvr>
                                      <p:to>
                                        <p:strVal val="visible"/>
                                      </p:to>
                                    </p:set>
                                    <p:anim calcmode="lin" valueType="num">
                                      <p:cBhvr additive="base">
                                        <p:cTn id="163" dur="500" fill="hold"/>
                                        <p:tgtEl>
                                          <p:spTgt spid="97"/>
                                        </p:tgtEl>
                                        <p:attrNameLst>
                                          <p:attrName>ppt_x</p:attrName>
                                        </p:attrNameLst>
                                      </p:cBhvr>
                                      <p:tavLst>
                                        <p:tav tm="0">
                                          <p:val>
                                            <p:strVal val="#ppt_x"/>
                                          </p:val>
                                        </p:tav>
                                        <p:tav tm="100000">
                                          <p:val>
                                            <p:strVal val="#ppt_x"/>
                                          </p:val>
                                        </p:tav>
                                      </p:tavLst>
                                    </p:anim>
                                    <p:anim calcmode="lin" valueType="num">
                                      <p:cBhvr additive="base">
                                        <p:cTn id="164" dur="500" fill="hold"/>
                                        <p:tgtEl>
                                          <p:spTgt spid="97"/>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98"/>
                                        </p:tgtEl>
                                        <p:attrNameLst>
                                          <p:attrName>style.visibility</p:attrName>
                                        </p:attrNameLst>
                                      </p:cBhvr>
                                      <p:to>
                                        <p:strVal val="visible"/>
                                      </p:to>
                                    </p:set>
                                    <p:anim calcmode="lin" valueType="num">
                                      <p:cBhvr additive="base">
                                        <p:cTn id="167" dur="500" fill="hold"/>
                                        <p:tgtEl>
                                          <p:spTgt spid="98"/>
                                        </p:tgtEl>
                                        <p:attrNameLst>
                                          <p:attrName>ppt_x</p:attrName>
                                        </p:attrNameLst>
                                      </p:cBhvr>
                                      <p:tavLst>
                                        <p:tav tm="0">
                                          <p:val>
                                            <p:strVal val="#ppt_x"/>
                                          </p:val>
                                        </p:tav>
                                        <p:tav tm="100000">
                                          <p:val>
                                            <p:strVal val="#ppt_x"/>
                                          </p:val>
                                        </p:tav>
                                      </p:tavLst>
                                    </p:anim>
                                    <p:anim calcmode="lin" valueType="num">
                                      <p:cBhvr additive="base">
                                        <p:cTn id="168" dur="500" fill="hold"/>
                                        <p:tgtEl>
                                          <p:spTgt spid="98"/>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
                                        </p:tgtEl>
                                        <p:attrNameLst>
                                          <p:attrName>style.visibility</p:attrName>
                                        </p:attrNameLst>
                                      </p:cBhvr>
                                      <p:to>
                                        <p:strVal val="visible"/>
                                      </p:to>
                                    </p:set>
                                    <p:anim calcmode="lin" valueType="num">
                                      <p:cBhvr additive="base">
                                        <p:cTn id="171" dur="500" fill="hold"/>
                                        <p:tgtEl>
                                          <p:spTgt spid="4"/>
                                        </p:tgtEl>
                                        <p:attrNameLst>
                                          <p:attrName>ppt_x</p:attrName>
                                        </p:attrNameLst>
                                      </p:cBhvr>
                                      <p:tavLst>
                                        <p:tav tm="0">
                                          <p:val>
                                            <p:strVal val="#ppt_x"/>
                                          </p:val>
                                        </p:tav>
                                        <p:tav tm="100000">
                                          <p:val>
                                            <p:strVal val="#ppt_x"/>
                                          </p:val>
                                        </p:tav>
                                      </p:tavLst>
                                    </p:anim>
                                    <p:anim calcmode="lin" valueType="num">
                                      <p:cBhvr additive="base">
                                        <p:cTn id="172" dur="500" fill="hold"/>
                                        <p:tgtEl>
                                          <p:spTgt spid="4"/>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56"/>
                                        </p:tgtEl>
                                        <p:attrNameLst>
                                          <p:attrName>style.visibility</p:attrName>
                                        </p:attrNameLst>
                                      </p:cBhvr>
                                      <p:to>
                                        <p:strVal val="visible"/>
                                      </p:to>
                                    </p:set>
                                    <p:anim calcmode="lin" valueType="num">
                                      <p:cBhvr additive="base">
                                        <p:cTn id="175" dur="500" fill="hold"/>
                                        <p:tgtEl>
                                          <p:spTgt spid="56"/>
                                        </p:tgtEl>
                                        <p:attrNameLst>
                                          <p:attrName>ppt_x</p:attrName>
                                        </p:attrNameLst>
                                      </p:cBhvr>
                                      <p:tavLst>
                                        <p:tav tm="0">
                                          <p:val>
                                            <p:strVal val="#ppt_x"/>
                                          </p:val>
                                        </p:tav>
                                        <p:tav tm="100000">
                                          <p:val>
                                            <p:strVal val="#ppt_x"/>
                                          </p:val>
                                        </p:tav>
                                      </p:tavLst>
                                    </p:anim>
                                    <p:anim calcmode="lin" valueType="num">
                                      <p:cBhvr additive="base">
                                        <p:cTn id="17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02"/>
                                        </p:tgtEl>
                                        <p:attrNameLst>
                                          <p:attrName>style.visibility</p:attrName>
                                        </p:attrNameLst>
                                      </p:cBhvr>
                                      <p:to>
                                        <p:strVal val="visible"/>
                                      </p:to>
                                    </p:set>
                                    <p:anim calcmode="lin" valueType="num">
                                      <p:cBhvr additive="base">
                                        <p:cTn id="181" dur="500" fill="hold"/>
                                        <p:tgtEl>
                                          <p:spTgt spid="102"/>
                                        </p:tgtEl>
                                        <p:attrNameLst>
                                          <p:attrName>ppt_x</p:attrName>
                                        </p:attrNameLst>
                                      </p:cBhvr>
                                      <p:tavLst>
                                        <p:tav tm="0">
                                          <p:val>
                                            <p:strVal val="#ppt_x"/>
                                          </p:val>
                                        </p:tav>
                                        <p:tav tm="100000">
                                          <p:val>
                                            <p:strVal val="#ppt_x"/>
                                          </p:val>
                                        </p:tav>
                                      </p:tavLst>
                                    </p:anim>
                                    <p:anim calcmode="lin" valueType="num">
                                      <p:cBhvr additive="base">
                                        <p:cTn id="182" dur="500" fill="hold"/>
                                        <p:tgtEl>
                                          <p:spTgt spid="102"/>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05"/>
                                        </p:tgtEl>
                                        <p:attrNameLst>
                                          <p:attrName>style.visibility</p:attrName>
                                        </p:attrNameLst>
                                      </p:cBhvr>
                                      <p:to>
                                        <p:strVal val="visible"/>
                                      </p:to>
                                    </p:set>
                                    <p:anim calcmode="lin" valueType="num">
                                      <p:cBhvr additive="base">
                                        <p:cTn id="185" dur="500" fill="hold"/>
                                        <p:tgtEl>
                                          <p:spTgt spid="105"/>
                                        </p:tgtEl>
                                        <p:attrNameLst>
                                          <p:attrName>ppt_x</p:attrName>
                                        </p:attrNameLst>
                                      </p:cBhvr>
                                      <p:tavLst>
                                        <p:tav tm="0">
                                          <p:val>
                                            <p:strVal val="#ppt_x"/>
                                          </p:val>
                                        </p:tav>
                                        <p:tav tm="100000">
                                          <p:val>
                                            <p:strVal val="#ppt_x"/>
                                          </p:val>
                                        </p:tav>
                                      </p:tavLst>
                                    </p:anim>
                                    <p:anim calcmode="lin" valueType="num">
                                      <p:cBhvr additive="base">
                                        <p:cTn id="186" dur="500" fill="hold"/>
                                        <p:tgtEl>
                                          <p:spTgt spid="105"/>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01"/>
                                        </p:tgtEl>
                                        <p:attrNameLst>
                                          <p:attrName>style.visibility</p:attrName>
                                        </p:attrNameLst>
                                      </p:cBhvr>
                                      <p:to>
                                        <p:strVal val="visible"/>
                                      </p:to>
                                    </p:set>
                                    <p:anim calcmode="lin" valueType="num">
                                      <p:cBhvr additive="base">
                                        <p:cTn id="189" dur="500" fill="hold"/>
                                        <p:tgtEl>
                                          <p:spTgt spid="101"/>
                                        </p:tgtEl>
                                        <p:attrNameLst>
                                          <p:attrName>ppt_x</p:attrName>
                                        </p:attrNameLst>
                                      </p:cBhvr>
                                      <p:tavLst>
                                        <p:tav tm="0">
                                          <p:val>
                                            <p:strVal val="#ppt_x"/>
                                          </p:val>
                                        </p:tav>
                                        <p:tav tm="100000">
                                          <p:val>
                                            <p:strVal val="#ppt_x"/>
                                          </p:val>
                                        </p:tav>
                                      </p:tavLst>
                                    </p:anim>
                                    <p:anim calcmode="lin" valueType="num">
                                      <p:cBhvr additive="base">
                                        <p:cTn id="190"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grpId="0" nodeType="clickEffect">
                                  <p:stCondLst>
                                    <p:cond delay="0"/>
                                  </p:stCondLst>
                                  <p:childTnLst>
                                    <p:set>
                                      <p:cBhvr>
                                        <p:cTn id="194" dur="1" fill="hold">
                                          <p:stCondLst>
                                            <p:cond delay="0"/>
                                          </p:stCondLst>
                                        </p:cTn>
                                        <p:tgtEl>
                                          <p:spTgt spid="103"/>
                                        </p:tgtEl>
                                        <p:attrNameLst>
                                          <p:attrName>style.visibility</p:attrName>
                                        </p:attrNameLst>
                                      </p:cBhvr>
                                      <p:to>
                                        <p:strVal val="visible"/>
                                      </p:to>
                                    </p:set>
                                    <p:anim calcmode="lin" valueType="num">
                                      <p:cBhvr additive="base">
                                        <p:cTn id="195" dur="500" fill="hold"/>
                                        <p:tgtEl>
                                          <p:spTgt spid="103"/>
                                        </p:tgtEl>
                                        <p:attrNameLst>
                                          <p:attrName>ppt_x</p:attrName>
                                        </p:attrNameLst>
                                      </p:cBhvr>
                                      <p:tavLst>
                                        <p:tav tm="0">
                                          <p:val>
                                            <p:strVal val="#ppt_x"/>
                                          </p:val>
                                        </p:tav>
                                        <p:tav tm="100000">
                                          <p:val>
                                            <p:strVal val="#ppt_x"/>
                                          </p:val>
                                        </p:tav>
                                      </p:tavLst>
                                    </p:anim>
                                    <p:anim calcmode="lin" valueType="num">
                                      <p:cBhvr additive="base">
                                        <p:cTn id="196"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89" grpId="0" animBg="1"/>
      <p:bldP spid="92" grpId="0" animBg="1"/>
      <p:bldP spid="101" grpId="0" animBg="1"/>
      <p:bldP spid="102" grpId="0" animBg="1"/>
      <p:bldP spid="103" grpId="0"/>
      <p:bldP spid="105" grpId="0"/>
      <p:bldP spid="4" grpId="0"/>
      <p:bldP spid="5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17" y="0"/>
            <a:ext cx="8229600" cy="1143000"/>
          </a:xfrm>
        </p:spPr>
        <p:txBody>
          <a:bodyPr/>
          <a:lstStyle/>
          <a:p>
            <a:r>
              <a:rPr lang="en-US" dirty="0" err="1" smtClean="0">
                <a:solidFill>
                  <a:schemeClr val="bg1"/>
                </a:solidFill>
              </a:rPr>
              <a:t>Th</a:t>
            </a:r>
            <a:r>
              <a:rPr lang="vi-VN" dirty="0" smtClean="0">
                <a:solidFill>
                  <a:schemeClr val="bg1"/>
                </a:solidFill>
              </a:rPr>
              <a:t>ưởng</a:t>
            </a:r>
            <a:r>
              <a:rPr lang="en-US" dirty="0" smtClean="0">
                <a:solidFill>
                  <a:schemeClr val="bg1"/>
                </a:solidFill>
              </a:rPr>
              <a:t> </a:t>
            </a:r>
            <a:r>
              <a:rPr lang="vi-VN" dirty="0" smtClean="0">
                <a:solidFill>
                  <a:schemeClr val="bg1"/>
                </a:solidFill>
              </a:rPr>
              <a:t>đại</a:t>
            </a:r>
            <a:r>
              <a:rPr lang="en-US" dirty="0">
                <a:solidFill>
                  <a:schemeClr val="bg1"/>
                </a:solidFill>
              </a:rPr>
              <a:t> </a:t>
            </a:r>
            <a:r>
              <a:rPr lang="en-US" dirty="0" err="1" smtClean="0">
                <a:solidFill>
                  <a:schemeClr val="bg1"/>
                </a:solidFill>
              </a:rPr>
              <a:t>lý</a:t>
            </a:r>
            <a:r>
              <a:rPr lang="en-US" dirty="0">
                <a:solidFill>
                  <a:schemeClr val="bg1"/>
                </a:solidFill>
              </a:rPr>
              <a:t> </a:t>
            </a:r>
            <a:r>
              <a:rPr lang="en-US" dirty="0" err="1" smtClean="0">
                <a:solidFill>
                  <a:schemeClr val="bg1"/>
                </a:solidFill>
              </a:rPr>
              <a:t>phát</a:t>
            </a:r>
            <a:r>
              <a:rPr lang="en-US" dirty="0">
                <a:solidFill>
                  <a:schemeClr val="bg1"/>
                </a:solidFill>
              </a:rPr>
              <a:t> </a:t>
            </a:r>
            <a:r>
              <a:rPr lang="en-US" dirty="0" err="1" smtClean="0">
                <a:solidFill>
                  <a:schemeClr val="bg1"/>
                </a:solidFill>
              </a:rPr>
              <a:t>lộc</a:t>
            </a:r>
            <a:r>
              <a:rPr lang="en-US" dirty="0" smtClean="0">
                <a:solidFill>
                  <a:schemeClr val="bg1"/>
                </a:solidFill>
              </a:rPr>
              <a:t> 2</a:t>
            </a:r>
            <a:endParaRPr lang="en-US" dirty="0">
              <a:solidFill>
                <a:schemeClr val="bg1"/>
              </a:solidFill>
            </a:endParaRPr>
          </a:p>
        </p:txBody>
      </p:sp>
      <p:sp>
        <p:nvSpPr>
          <p:cNvPr id="3" name="Content Placeholder 2"/>
          <p:cNvSpPr>
            <a:spLocks noGrp="1"/>
          </p:cNvSpPr>
          <p:nvPr>
            <p:ph idx="1"/>
          </p:nvPr>
        </p:nvSpPr>
        <p:spPr>
          <a:xfrm>
            <a:off x="1581047" y="838561"/>
            <a:ext cx="7653374" cy="1447439"/>
          </a:xfrm>
        </p:spPr>
        <p:txBody>
          <a:bodyPr>
            <a:normAutofit fontScale="92500" lnSpcReduction="10000"/>
          </a:bodyPr>
          <a:lstStyle/>
          <a:p>
            <a:pPr marL="0" indent="0">
              <a:buNone/>
            </a:pPr>
            <a:r>
              <a:rPr lang="en-US" dirty="0" err="1" smtClean="0">
                <a:solidFill>
                  <a:schemeClr val="bg1"/>
                </a:solidFill>
              </a:rPr>
              <a:t>Khi</a:t>
            </a:r>
            <a:r>
              <a:rPr lang="en-US" dirty="0">
                <a:solidFill>
                  <a:schemeClr val="bg1"/>
                </a:solidFill>
              </a:rPr>
              <a:t> </a:t>
            </a:r>
            <a:r>
              <a:rPr lang="en-US" dirty="0" err="1" smtClean="0">
                <a:solidFill>
                  <a:schemeClr val="bg1"/>
                </a:solidFill>
              </a:rPr>
              <a:t>vế</a:t>
            </a:r>
            <a:r>
              <a:rPr lang="en-US" dirty="0">
                <a:solidFill>
                  <a:schemeClr val="bg1"/>
                </a:solidFill>
              </a:rPr>
              <a:t> </a:t>
            </a:r>
            <a:r>
              <a:rPr lang="en-US" dirty="0" err="1" smtClean="0">
                <a:solidFill>
                  <a:schemeClr val="bg1"/>
                </a:solidFill>
              </a:rPr>
              <a:t>trái</a:t>
            </a:r>
            <a:r>
              <a:rPr lang="en-US" dirty="0" smtClean="0">
                <a:solidFill>
                  <a:schemeClr val="bg1"/>
                </a:solidFill>
              </a:rPr>
              <a:t> </a:t>
            </a:r>
            <a:r>
              <a:rPr lang="vi-VN" dirty="0" smtClean="0">
                <a:solidFill>
                  <a:schemeClr val="bg1"/>
                </a:solidFill>
              </a:rPr>
              <a:t>đạt</a:t>
            </a:r>
            <a:r>
              <a:rPr lang="en-US" dirty="0" smtClean="0">
                <a:solidFill>
                  <a:schemeClr val="bg1"/>
                </a:solidFill>
              </a:rPr>
              <a:t> 2 </a:t>
            </a:r>
            <a:r>
              <a:rPr lang="vi-VN" dirty="0" smtClean="0">
                <a:solidFill>
                  <a:schemeClr val="bg1"/>
                </a:solidFill>
              </a:rPr>
              <a:t>đại</a:t>
            </a:r>
            <a:r>
              <a:rPr lang="en-US" dirty="0">
                <a:solidFill>
                  <a:schemeClr val="bg1"/>
                </a:solidFill>
              </a:rPr>
              <a:t> </a:t>
            </a:r>
            <a:r>
              <a:rPr lang="en-US" dirty="0" err="1">
                <a:solidFill>
                  <a:schemeClr val="bg1"/>
                </a:solidFill>
              </a:rPr>
              <a:t>lý</a:t>
            </a:r>
            <a:r>
              <a:rPr lang="en-US" dirty="0">
                <a:solidFill>
                  <a:schemeClr val="bg1"/>
                </a:solidFill>
              </a:rPr>
              <a:t> </a:t>
            </a:r>
            <a:r>
              <a:rPr lang="en-US" dirty="0" err="1" smtClean="0">
                <a:solidFill>
                  <a:schemeClr val="bg1"/>
                </a:solidFill>
              </a:rPr>
              <a:t>phát</a:t>
            </a:r>
            <a:r>
              <a:rPr lang="en-US" dirty="0">
                <a:solidFill>
                  <a:schemeClr val="bg1"/>
                </a:solidFill>
              </a:rPr>
              <a:t> </a:t>
            </a:r>
            <a:r>
              <a:rPr lang="en-US" dirty="0" err="1" smtClean="0">
                <a:solidFill>
                  <a:schemeClr val="bg1"/>
                </a:solidFill>
              </a:rPr>
              <a:t>lộc</a:t>
            </a:r>
            <a:r>
              <a:rPr lang="en-US" dirty="0" smtClean="0">
                <a:solidFill>
                  <a:schemeClr val="bg1"/>
                </a:solidFill>
              </a:rPr>
              <a:t> </a:t>
            </a:r>
            <a:r>
              <a:rPr lang="en-US" dirty="0">
                <a:solidFill>
                  <a:schemeClr val="bg1"/>
                </a:solidFill>
              </a:rPr>
              <a:t>1 </a:t>
            </a:r>
            <a:r>
              <a:rPr lang="en-US" dirty="0" err="1" smtClean="0">
                <a:solidFill>
                  <a:schemeClr val="bg1"/>
                </a:solidFill>
              </a:rPr>
              <a:t>và</a:t>
            </a:r>
            <a:r>
              <a:rPr lang="en-US" dirty="0">
                <a:solidFill>
                  <a:schemeClr val="bg1"/>
                </a:solidFill>
              </a:rPr>
              <a:t> </a:t>
            </a:r>
            <a:r>
              <a:rPr lang="en-US" dirty="0" err="1" smtClean="0">
                <a:solidFill>
                  <a:schemeClr val="bg1"/>
                </a:solidFill>
              </a:rPr>
              <a:t>vế</a:t>
            </a:r>
            <a:r>
              <a:rPr lang="en-US" dirty="0">
                <a:solidFill>
                  <a:schemeClr val="bg1"/>
                </a:solidFill>
              </a:rPr>
              <a:t> </a:t>
            </a:r>
            <a:r>
              <a:rPr lang="en-US" dirty="0" err="1" smtClean="0">
                <a:solidFill>
                  <a:schemeClr val="bg1"/>
                </a:solidFill>
              </a:rPr>
              <a:t>phải</a:t>
            </a:r>
            <a:r>
              <a:rPr lang="en-US" dirty="0" smtClean="0">
                <a:solidFill>
                  <a:schemeClr val="bg1"/>
                </a:solidFill>
              </a:rPr>
              <a:t> </a:t>
            </a:r>
            <a:r>
              <a:rPr lang="vi-VN" dirty="0" smtClean="0">
                <a:solidFill>
                  <a:schemeClr val="bg1"/>
                </a:solidFill>
              </a:rPr>
              <a:t>đạt</a:t>
            </a:r>
            <a:r>
              <a:rPr lang="en-US" dirty="0" smtClean="0">
                <a:solidFill>
                  <a:schemeClr val="bg1"/>
                </a:solidFill>
              </a:rPr>
              <a:t> 2 </a:t>
            </a:r>
            <a:r>
              <a:rPr lang="vi-VN" dirty="0" smtClean="0">
                <a:solidFill>
                  <a:schemeClr val="bg1"/>
                </a:solidFill>
              </a:rPr>
              <a:t>đại</a:t>
            </a:r>
            <a:r>
              <a:rPr lang="en-US" dirty="0">
                <a:solidFill>
                  <a:schemeClr val="bg1"/>
                </a:solidFill>
              </a:rPr>
              <a:t> </a:t>
            </a:r>
            <a:r>
              <a:rPr lang="en-US" dirty="0" err="1">
                <a:solidFill>
                  <a:schemeClr val="bg1"/>
                </a:solidFill>
              </a:rPr>
              <a:t>lý</a:t>
            </a:r>
            <a:r>
              <a:rPr lang="en-US" dirty="0">
                <a:solidFill>
                  <a:schemeClr val="bg1"/>
                </a:solidFill>
              </a:rPr>
              <a:t> </a:t>
            </a:r>
            <a:r>
              <a:rPr lang="en-US" dirty="0" err="1" smtClean="0">
                <a:solidFill>
                  <a:schemeClr val="bg1"/>
                </a:solidFill>
              </a:rPr>
              <a:t>phát</a:t>
            </a:r>
            <a:r>
              <a:rPr lang="en-US" dirty="0">
                <a:solidFill>
                  <a:schemeClr val="bg1"/>
                </a:solidFill>
              </a:rPr>
              <a:t> </a:t>
            </a:r>
            <a:r>
              <a:rPr lang="en-US" dirty="0" err="1" smtClean="0">
                <a:solidFill>
                  <a:schemeClr val="bg1"/>
                </a:solidFill>
              </a:rPr>
              <a:t>lộc</a:t>
            </a:r>
            <a:r>
              <a:rPr lang="en-US" dirty="0">
                <a:solidFill>
                  <a:schemeClr val="bg1"/>
                </a:solidFill>
              </a:rPr>
              <a:t> 1 </a:t>
            </a:r>
            <a:r>
              <a:rPr lang="en-US" dirty="0" err="1" smtClean="0">
                <a:solidFill>
                  <a:schemeClr val="bg1"/>
                </a:solidFill>
              </a:rPr>
              <a:t>bạn</a:t>
            </a:r>
            <a:r>
              <a:rPr lang="en-US" dirty="0" smtClean="0">
                <a:solidFill>
                  <a:schemeClr val="bg1"/>
                </a:solidFill>
              </a:rPr>
              <a:t> </a:t>
            </a:r>
            <a:r>
              <a:rPr lang="en-US" dirty="0" err="1" smtClean="0">
                <a:solidFill>
                  <a:schemeClr val="bg1"/>
                </a:solidFill>
              </a:rPr>
              <a:t>sẽ</a:t>
            </a:r>
            <a:r>
              <a:rPr lang="en-US" dirty="0" smtClean="0">
                <a:solidFill>
                  <a:schemeClr val="bg1"/>
                </a:solidFill>
              </a:rPr>
              <a:t> </a:t>
            </a:r>
            <a:r>
              <a:rPr lang="vi-VN" dirty="0" smtClean="0">
                <a:solidFill>
                  <a:schemeClr val="bg1"/>
                </a:solidFill>
              </a:rPr>
              <a:t>đượ</a:t>
            </a:r>
            <a:r>
              <a:rPr lang="en-US" dirty="0" smtClean="0">
                <a:solidFill>
                  <a:schemeClr val="bg1"/>
                </a:solidFill>
              </a:rPr>
              <a:t>c </a:t>
            </a:r>
            <a:r>
              <a:rPr lang="en-US" dirty="0" err="1" smtClean="0">
                <a:solidFill>
                  <a:schemeClr val="bg1"/>
                </a:solidFill>
              </a:rPr>
              <a:t>th</a:t>
            </a:r>
            <a:r>
              <a:rPr lang="vi-VN" dirty="0" smtClean="0">
                <a:solidFill>
                  <a:schemeClr val="bg1"/>
                </a:solidFill>
              </a:rPr>
              <a:t>ưởng</a:t>
            </a:r>
            <a:r>
              <a:rPr lang="en-US" dirty="0">
                <a:solidFill>
                  <a:schemeClr val="bg1"/>
                </a:solidFill>
              </a:rPr>
              <a:t> </a:t>
            </a:r>
            <a:r>
              <a:rPr lang="en-US" dirty="0" err="1" smtClean="0">
                <a:solidFill>
                  <a:schemeClr val="bg1"/>
                </a:solidFill>
              </a:rPr>
              <a:t>phát</a:t>
            </a:r>
            <a:r>
              <a:rPr lang="en-US" dirty="0">
                <a:solidFill>
                  <a:schemeClr val="bg1"/>
                </a:solidFill>
              </a:rPr>
              <a:t> </a:t>
            </a:r>
            <a:r>
              <a:rPr lang="en-US" dirty="0" err="1" smtClean="0">
                <a:solidFill>
                  <a:schemeClr val="bg1"/>
                </a:solidFill>
              </a:rPr>
              <a:t>lộc</a:t>
            </a:r>
            <a:r>
              <a:rPr lang="en-US" dirty="0" smtClean="0">
                <a:solidFill>
                  <a:schemeClr val="bg1"/>
                </a:solidFill>
              </a:rPr>
              <a:t> 2.</a:t>
            </a:r>
          </a:p>
          <a:p>
            <a:pPr marL="0" indent="0">
              <a:buNone/>
            </a:pPr>
            <a:endParaRPr lang="en-US" dirty="0">
              <a:solidFill>
                <a:schemeClr val="bg1"/>
              </a:solidFill>
            </a:endParaRPr>
          </a:p>
        </p:txBody>
      </p:sp>
      <p:pic>
        <p:nvPicPr>
          <p:cNvPr id="35"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4956" y="2538945"/>
            <a:ext cx="4016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744" y="3854982"/>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3320" y="3927082"/>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7604" y="3343373"/>
            <a:ext cx="4318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99382" y="3405763"/>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6498" y="4816356"/>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319" y="4799433"/>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1"/>
          <p:cNvSpPr txBox="1">
            <a:spLocks noChangeArrowheads="1"/>
          </p:cNvSpPr>
          <p:nvPr/>
        </p:nvSpPr>
        <p:spPr bwMode="auto">
          <a:xfrm>
            <a:off x="2541856" y="2898476"/>
            <a:ext cx="521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dirty="0" err="1" smtClean="0">
                <a:solidFill>
                  <a:srgbClr val="FFFF00"/>
                </a:solidFill>
              </a:rPr>
              <a:t>Trái</a:t>
            </a:r>
            <a:endParaRPr lang="en-US" dirty="0">
              <a:solidFill>
                <a:srgbClr val="FFFF00"/>
              </a:solidFill>
            </a:endParaRPr>
          </a:p>
        </p:txBody>
      </p:sp>
      <p:sp>
        <p:nvSpPr>
          <p:cNvPr id="43" name="TextBox 13"/>
          <p:cNvSpPr txBox="1">
            <a:spLocks noChangeArrowheads="1"/>
          </p:cNvSpPr>
          <p:nvPr/>
        </p:nvSpPr>
        <p:spPr bwMode="auto">
          <a:xfrm>
            <a:off x="4956446" y="2823467"/>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dirty="0" err="1" smtClean="0">
                <a:solidFill>
                  <a:srgbClr val="FFFF00"/>
                </a:solidFill>
              </a:rPr>
              <a:t>Phải</a:t>
            </a:r>
            <a:endParaRPr lang="en-US" dirty="0">
              <a:solidFill>
                <a:srgbClr val="FFFF00"/>
              </a:solidFill>
            </a:endParaRPr>
          </a:p>
        </p:txBody>
      </p:sp>
      <p:cxnSp>
        <p:nvCxnSpPr>
          <p:cNvPr id="44" name="Straight Arrow Connector 43"/>
          <p:cNvCxnSpPr>
            <a:endCxn id="38" idx="0"/>
          </p:cNvCxnSpPr>
          <p:nvPr/>
        </p:nvCxnSpPr>
        <p:spPr>
          <a:xfrm>
            <a:off x="4166593" y="2834729"/>
            <a:ext cx="986911" cy="50864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9" idx="0"/>
          </p:cNvCxnSpPr>
          <p:nvPr/>
        </p:nvCxnSpPr>
        <p:spPr>
          <a:xfrm flipH="1">
            <a:off x="2927982" y="2834729"/>
            <a:ext cx="836974" cy="57103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2"/>
          </p:cNvCxnSpPr>
          <p:nvPr/>
        </p:nvCxnSpPr>
        <p:spPr>
          <a:xfrm flipH="1">
            <a:off x="2493381" y="3786763"/>
            <a:ext cx="434601" cy="38211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292563" y="4275256"/>
            <a:ext cx="2535" cy="549156"/>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1" idx="0"/>
          </p:cNvCxnSpPr>
          <p:nvPr/>
        </p:nvCxnSpPr>
        <p:spPr>
          <a:xfrm flipH="1">
            <a:off x="3564138" y="4286912"/>
            <a:ext cx="1" cy="51252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9" idx="2"/>
          </p:cNvCxnSpPr>
          <p:nvPr/>
        </p:nvCxnSpPr>
        <p:spPr>
          <a:xfrm>
            <a:off x="2927982" y="3786763"/>
            <a:ext cx="470110" cy="419415"/>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965774" y="3048508"/>
            <a:ext cx="0" cy="24958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5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320" y="3973611"/>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4750" y="3922810"/>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2800" y="4894823"/>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4750" y="4835292"/>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8" name="Straight Arrow Connector 57"/>
          <p:cNvCxnSpPr>
            <a:stCxn id="53" idx="2"/>
            <a:endCxn id="55" idx="0"/>
          </p:cNvCxnSpPr>
          <p:nvPr/>
        </p:nvCxnSpPr>
        <p:spPr>
          <a:xfrm>
            <a:off x="6015569" y="4303810"/>
            <a:ext cx="0" cy="53148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2"/>
          </p:cNvCxnSpPr>
          <p:nvPr/>
        </p:nvCxnSpPr>
        <p:spPr>
          <a:xfrm>
            <a:off x="6015569" y="4303810"/>
            <a:ext cx="1290689" cy="59101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8" idx="2"/>
            <a:endCxn id="53" idx="1"/>
          </p:cNvCxnSpPr>
          <p:nvPr/>
        </p:nvCxnSpPr>
        <p:spPr>
          <a:xfrm>
            <a:off x="5153504" y="3752948"/>
            <a:ext cx="661246" cy="36036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8" idx="2"/>
            <a:endCxn id="52" idx="3"/>
          </p:cNvCxnSpPr>
          <p:nvPr/>
        </p:nvCxnSpPr>
        <p:spPr>
          <a:xfrm flipH="1">
            <a:off x="4812957" y="3752948"/>
            <a:ext cx="340547" cy="437357"/>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6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2447" y="4799810"/>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2600" y="4782887"/>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6" name="Straight Arrow Connector 65"/>
          <p:cNvCxnSpPr>
            <a:endCxn id="64" idx="0"/>
          </p:cNvCxnSpPr>
          <p:nvPr/>
        </p:nvCxnSpPr>
        <p:spPr>
          <a:xfrm flipH="1">
            <a:off x="1581047" y="4267200"/>
            <a:ext cx="711516" cy="53261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5" idx="0"/>
          </p:cNvCxnSpPr>
          <p:nvPr/>
        </p:nvCxnSpPr>
        <p:spPr>
          <a:xfrm flipH="1">
            <a:off x="3003419" y="4286912"/>
            <a:ext cx="560720" cy="495975"/>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7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714" y="4852988"/>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621" y="4800600"/>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5" name="Straight Arrow Connector 74"/>
          <p:cNvCxnSpPr>
            <a:stCxn id="52" idx="2"/>
            <a:endCxn id="72" idx="0"/>
          </p:cNvCxnSpPr>
          <p:nvPr/>
        </p:nvCxnSpPr>
        <p:spPr>
          <a:xfrm flipH="1">
            <a:off x="4355533" y="4406999"/>
            <a:ext cx="256606" cy="445989"/>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2" idx="2"/>
            <a:endCxn id="73" idx="0"/>
          </p:cNvCxnSpPr>
          <p:nvPr/>
        </p:nvCxnSpPr>
        <p:spPr>
          <a:xfrm>
            <a:off x="4612139" y="4406999"/>
            <a:ext cx="708301" cy="39360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8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8363" y="6082531"/>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2403" y="6030143"/>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7" name="Straight Arrow Connector 86"/>
          <p:cNvCxnSpPr>
            <a:stCxn id="54" idx="2"/>
            <a:endCxn id="85" idx="0"/>
          </p:cNvCxnSpPr>
          <p:nvPr/>
        </p:nvCxnSpPr>
        <p:spPr>
          <a:xfrm>
            <a:off x="7391400" y="5275823"/>
            <a:ext cx="27782" cy="80670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54" idx="2"/>
            <a:endCxn id="86" idx="0"/>
          </p:cNvCxnSpPr>
          <p:nvPr/>
        </p:nvCxnSpPr>
        <p:spPr>
          <a:xfrm>
            <a:off x="7391400" y="5275823"/>
            <a:ext cx="591822" cy="75432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6971110" y="5813811"/>
            <a:ext cx="1487281" cy="841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p:cNvCxnSpPr>
            <a:endCxn id="92" idx="2"/>
          </p:cNvCxnSpPr>
          <p:nvPr/>
        </p:nvCxnSpPr>
        <p:spPr>
          <a:xfrm flipV="1">
            <a:off x="7983222" y="5544859"/>
            <a:ext cx="495300" cy="26895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983222" y="5090370"/>
            <a:ext cx="990600" cy="454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Bảo</a:t>
            </a:r>
            <a:r>
              <a:rPr lang="en-US" dirty="0" smtClean="0"/>
              <a:t> l</a:t>
            </a:r>
            <a:r>
              <a:rPr lang="vi-VN" dirty="0" smtClean="0"/>
              <a:t>ư</a:t>
            </a:r>
            <a:r>
              <a:rPr lang="en-US" dirty="0" smtClean="0"/>
              <a:t>u</a:t>
            </a:r>
            <a:endParaRPr lang="en-US" dirty="0"/>
          </a:p>
        </p:txBody>
      </p:sp>
      <p:cxnSp>
        <p:nvCxnSpPr>
          <p:cNvPr id="97" name="Straight Connector 96"/>
          <p:cNvCxnSpPr/>
          <p:nvPr/>
        </p:nvCxnSpPr>
        <p:spPr>
          <a:xfrm>
            <a:off x="1352447" y="5638800"/>
            <a:ext cx="2469557" cy="1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321763" y="5665768"/>
            <a:ext cx="32982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1352448" y="5803405"/>
            <a:ext cx="1931332" cy="381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a:t>
            </a:r>
            <a:r>
              <a:rPr lang="vi-VN" dirty="0" smtClean="0"/>
              <a:t>đại</a:t>
            </a:r>
            <a:r>
              <a:rPr lang="en-US" dirty="0"/>
              <a:t> </a:t>
            </a:r>
            <a:r>
              <a:rPr lang="en-US" dirty="0" err="1"/>
              <a:t>lý</a:t>
            </a:r>
            <a:r>
              <a:rPr lang="en-US" dirty="0"/>
              <a:t> </a:t>
            </a:r>
            <a:r>
              <a:rPr lang="en-US" dirty="0" err="1" smtClean="0"/>
              <a:t>phát</a:t>
            </a:r>
            <a:r>
              <a:rPr lang="en-US" dirty="0"/>
              <a:t> </a:t>
            </a:r>
            <a:r>
              <a:rPr lang="en-US" dirty="0" err="1" smtClean="0"/>
              <a:t>lộc</a:t>
            </a:r>
            <a:r>
              <a:rPr lang="en-US" dirty="0" smtClean="0"/>
              <a:t> 1</a:t>
            </a:r>
            <a:endParaRPr lang="en-US" dirty="0"/>
          </a:p>
        </p:txBody>
      </p:sp>
      <p:sp>
        <p:nvSpPr>
          <p:cNvPr id="102" name="Rectangle 101"/>
          <p:cNvSpPr/>
          <p:nvPr/>
        </p:nvSpPr>
        <p:spPr>
          <a:xfrm>
            <a:off x="4411321" y="5813811"/>
            <a:ext cx="1959046" cy="381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a:t>
            </a:r>
            <a:r>
              <a:rPr lang="vi-VN" dirty="0" smtClean="0"/>
              <a:t>đại</a:t>
            </a:r>
            <a:r>
              <a:rPr lang="en-US" dirty="0"/>
              <a:t> </a:t>
            </a:r>
            <a:r>
              <a:rPr lang="en-US" dirty="0" err="1"/>
              <a:t>lý</a:t>
            </a:r>
            <a:r>
              <a:rPr lang="en-US" dirty="0"/>
              <a:t> </a:t>
            </a:r>
            <a:r>
              <a:rPr lang="en-US" dirty="0" err="1" smtClean="0"/>
              <a:t>phát</a:t>
            </a:r>
            <a:r>
              <a:rPr lang="en-US" dirty="0"/>
              <a:t> </a:t>
            </a:r>
            <a:r>
              <a:rPr lang="en-US" dirty="0" err="1" smtClean="0"/>
              <a:t>lộc</a:t>
            </a:r>
            <a:r>
              <a:rPr lang="en-US" dirty="0" smtClean="0"/>
              <a:t> 1</a:t>
            </a:r>
            <a:endParaRPr lang="en-US" dirty="0"/>
          </a:p>
        </p:txBody>
      </p:sp>
      <p:sp>
        <p:nvSpPr>
          <p:cNvPr id="103" name="TextBox 102"/>
          <p:cNvSpPr txBox="1"/>
          <p:nvPr/>
        </p:nvSpPr>
        <p:spPr>
          <a:xfrm>
            <a:off x="1352448" y="6319182"/>
            <a:ext cx="5022043" cy="400110"/>
          </a:xfrm>
          <a:prstGeom prst="rect">
            <a:avLst/>
          </a:prstGeom>
          <a:noFill/>
        </p:spPr>
        <p:txBody>
          <a:bodyPr wrap="square" rtlCol="0">
            <a:spAutoFit/>
          </a:bodyPr>
          <a:lstStyle/>
          <a:p>
            <a:r>
              <a:rPr lang="en-US" sz="2000" b="1" dirty="0" err="1" smtClean="0">
                <a:solidFill>
                  <a:schemeClr val="bg1"/>
                </a:solidFill>
              </a:rPr>
              <a:t>Một</a:t>
            </a:r>
            <a:r>
              <a:rPr lang="en-US" sz="2000" b="1" dirty="0">
                <a:solidFill>
                  <a:schemeClr val="bg1"/>
                </a:solidFill>
              </a:rPr>
              <a:t> </a:t>
            </a:r>
            <a:r>
              <a:rPr lang="en-US" sz="2000" b="1" dirty="0" err="1" smtClean="0">
                <a:solidFill>
                  <a:schemeClr val="bg1"/>
                </a:solidFill>
              </a:rPr>
              <a:t>chiếc</a:t>
            </a:r>
            <a:r>
              <a:rPr lang="en-US" sz="2000" b="1" dirty="0" smtClean="0">
                <a:solidFill>
                  <a:schemeClr val="bg1"/>
                </a:solidFill>
              </a:rPr>
              <a:t> </a:t>
            </a:r>
            <a:r>
              <a:rPr lang="en-US" sz="2000" b="1" dirty="0" err="1" smtClean="0">
                <a:solidFill>
                  <a:schemeClr val="bg1"/>
                </a:solidFill>
              </a:rPr>
              <a:t>xe</a:t>
            </a:r>
            <a:r>
              <a:rPr lang="en-US" sz="2000" b="1" dirty="0">
                <a:solidFill>
                  <a:schemeClr val="bg1"/>
                </a:solidFill>
              </a:rPr>
              <a:t> </a:t>
            </a:r>
            <a:r>
              <a:rPr lang="en-US" sz="2000" b="1" dirty="0" err="1" smtClean="0">
                <a:solidFill>
                  <a:schemeClr val="bg1"/>
                </a:solidFill>
              </a:rPr>
              <a:t>máy</a:t>
            </a:r>
            <a:r>
              <a:rPr lang="en-US" sz="2000" b="1" dirty="0" smtClean="0">
                <a:solidFill>
                  <a:schemeClr val="bg1"/>
                </a:solidFill>
              </a:rPr>
              <a:t> </a:t>
            </a:r>
            <a:r>
              <a:rPr lang="en-US" sz="2000" b="1" dirty="0" err="1" smtClean="0">
                <a:solidFill>
                  <a:schemeClr val="bg1"/>
                </a:solidFill>
              </a:rPr>
              <a:t>hoặc</a:t>
            </a:r>
            <a:r>
              <a:rPr lang="en-US" sz="2000" b="1" dirty="0" smtClean="0">
                <a:solidFill>
                  <a:schemeClr val="bg1"/>
                </a:solidFill>
              </a:rPr>
              <a:t> 18.000.000 VNĐ ~5%</a:t>
            </a:r>
            <a:endParaRPr lang="en-US" sz="2000" b="1" dirty="0">
              <a:solidFill>
                <a:schemeClr val="bg1"/>
              </a:solidFill>
            </a:endParaRPr>
          </a:p>
        </p:txBody>
      </p:sp>
      <p:sp>
        <p:nvSpPr>
          <p:cNvPr id="105" name="TextBox 104"/>
          <p:cNvSpPr txBox="1"/>
          <p:nvPr/>
        </p:nvSpPr>
        <p:spPr>
          <a:xfrm>
            <a:off x="3810000" y="5729496"/>
            <a:ext cx="870935" cy="584775"/>
          </a:xfrm>
          <a:prstGeom prst="rect">
            <a:avLst/>
          </a:prstGeom>
          <a:noFill/>
        </p:spPr>
        <p:txBody>
          <a:bodyPr wrap="square" rtlCol="0">
            <a:spAutoFit/>
          </a:bodyPr>
          <a:lstStyle/>
          <a:p>
            <a:r>
              <a:rPr lang="en-US" sz="3200" dirty="0" smtClean="0">
                <a:solidFill>
                  <a:schemeClr val="bg1"/>
                </a:solidFill>
              </a:rPr>
              <a:t>=</a:t>
            </a:r>
            <a:endParaRPr lang="en-US" sz="3200" dirty="0">
              <a:solidFill>
                <a:schemeClr val="bg1"/>
              </a:solidFill>
            </a:endParaRPr>
          </a:p>
        </p:txBody>
      </p:sp>
      <p:sp>
        <p:nvSpPr>
          <p:cNvPr id="4" name="TextBox 3"/>
          <p:cNvSpPr txBox="1"/>
          <p:nvPr/>
        </p:nvSpPr>
        <p:spPr>
          <a:xfrm>
            <a:off x="2272846" y="4662277"/>
            <a:ext cx="1126540" cy="1107996"/>
          </a:xfrm>
          <a:prstGeom prst="rect">
            <a:avLst/>
          </a:prstGeom>
          <a:noFill/>
        </p:spPr>
        <p:txBody>
          <a:bodyPr wrap="square" rtlCol="0">
            <a:spAutoFit/>
          </a:bodyPr>
          <a:lstStyle/>
          <a:p>
            <a:r>
              <a:rPr lang="en-US" sz="6600" dirty="0" smtClean="0">
                <a:solidFill>
                  <a:schemeClr val="bg1"/>
                </a:solidFill>
              </a:rPr>
              <a:t>…</a:t>
            </a:r>
            <a:endParaRPr lang="en-US" sz="6600" dirty="0">
              <a:solidFill>
                <a:schemeClr val="bg1"/>
              </a:solidFill>
            </a:endParaRPr>
          </a:p>
        </p:txBody>
      </p:sp>
      <p:sp>
        <p:nvSpPr>
          <p:cNvPr id="56" name="TextBox 55"/>
          <p:cNvSpPr txBox="1"/>
          <p:nvPr/>
        </p:nvSpPr>
        <p:spPr>
          <a:xfrm>
            <a:off x="5243827" y="4678823"/>
            <a:ext cx="1126540" cy="1107996"/>
          </a:xfrm>
          <a:prstGeom prst="rect">
            <a:avLst/>
          </a:prstGeom>
          <a:noFill/>
        </p:spPr>
        <p:txBody>
          <a:bodyPr wrap="square" rtlCol="0">
            <a:spAutoFit/>
          </a:bodyPr>
          <a:lstStyle/>
          <a:p>
            <a:r>
              <a:rPr lang="en-US" sz="6600" dirty="0" smtClean="0">
                <a:solidFill>
                  <a:schemeClr val="bg1"/>
                </a:solidFill>
              </a:rPr>
              <a:t>…</a:t>
            </a:r>
            <a:endParaRPr lang="en-US" sz="6600" dirty="0">
              <a:solidFill>
                <a:schemeClr val="bg1"/>
              </a:solidFill>
            </a:endParaRPr>
          </a:p>
        </p:txBody>
      </p:sp>
      <p:pic>
        <p:nvPicPr>
          <p:cNvPr id="57" name="Picture 56" descr="bảolong.jpg"/>
          <p:cNvPicPr>
            <a:picLocks noChangeAspect="1"/>
          </p:cNvPicPr>
          <p:nvPr/>
        </p:nvPicPr>
        <p:blipFill>
          <a:blip r:embed="rId7"/>
          <a:stretch>
            <a:fillRect/>
          </a:stretch>
        </p:blipFill>
        <p:spPr>
          <a:xfrm>
            <a:off x="0" y="0"/>
            <a:ext cx="1590675" cy="1666875"/>
          </a:xfrm>
          <a:prstGeom prst="rect">
            <a:avLst/>
          </a:prstGeom>
        </p:spPr>
      </p:pic>
      <p:sp>
        <p:nvSpPr>
          <p:cNvPr id="62" name="TextBox 61"/>
          <p:cNvSpPr txBox="1"/>
          <p:nvPr/>
        </p:nvSpPr>
        <p:spPr>
          <a:xfrm>
            <a:off x="932766" y="2373064"/>
            <a:ext cx="2008077" cy="461665"/>
          </a:xfrm>
          <a:prstGeom prst="rect">
            <a:avLst/>
          </a:prstGeom>
          <a:noFill/>
        </p:spPr>
        <p:txBody>
          <a:bodyPr wrap="square" rtlCol="0">
            <a:spAutoFit/>
          </a:bodyPr>
          <a:lstStyle/>
          <a:p>
            <a:r>
              <a:rPr lang="en-US" sz="2400" dirty="0">
                <a:solidFill>
                  <a:schemeClr val="bg1"/>
                </a:solidFill>
              </a:rPr>
              <a:t>Minh </a:t>
            </a:r>
            <a:r>
              <a:rPr lang="en-US" sz="2400" dirty="0" err="1">
                <a:solidFill>
                  <a:schemeClr val="bg1"/>
                </a:solidFill>
              </a:rPr>
              <a:t>hoạ</a:t>
            </a:r>
            <a:r>
              <a:rPr lang="en-US" sz="2400" dirty="0">
                <a:solidFill>
                  <a:schemeClr val="bg1"/>
                </a:solidFill>
              </a:rPr>
              <a:t>:</a:t>
            </a:r>
          </a:p>
        </p:txBody>
      </p:sp>
    </p:spTree>
    <p:extLst>
      <p:ext uri="{BB962C8B-B14F-4D97-AF65-F5344CB8AC3E}">
        <p14:creationId xmlns:p14="http://schemas.microsoft.com/office/powerpoint/2010/main" val="325309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ppt_x"/>
                                          </p:val>
                                        </p:tav>
                                        <p:tav tm="100000">
                                          <p:val>
                                            <p:strVal val="#ppt_x"/>
                                          </p:val>
                                        </p:tav>
                                      </p:tavLst>
                                    </p:anim>
                                    <p:anim calcmode="lin" valueType="num">
                                      <p:cBhvr additive="base">
                                        <p:cTn id="60" dur="500" fill="hold"/>
                                        <p:tgtEl>
                                          <p:spTgt spid="4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ppt_x"/>
                                          </p:val>
                                        </p:tav>
                                        <p:tav tm="100000">
                                          <p:val>
                                            <p:strVal val="#ppt_x"/>
                                          </p:val>
                                        </p:tav>
                                      </p:tavLst>
                                    </p:anim>
                                    <p:anim calcmode="lin" valueType="num">
                                      <p:cBhvr additive="base">
                                        <p:cTn id="68" dur="500" fill="hold"/>
                                        <p:tgtEl>
                                          <p:spTgt spid="5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additive="base">
                                        <p:cTn id="71" dur="500" fill="hold"/>
                                        <p:tgtEl>
                                          <p:spTgt spid="52"/>
                                        </p:tgtEl>
                                        <p:attrNameLst>
                                          <p:attrName>ppt_x</p:attrName>
                                        </p:attrNameLst>
                                      </p:cBhvr>
                                      <p:tavLst>
                                        <p:tav tm="0">
                                          <p:val>
                                            <p:strVal val="#ppt_x"/>
                                          </p:val>
                                        </p:tav>
                                        <p:tav tm="100000">
                                          <p:val>
                                            <p:strVal val="#ppt_x"/>
                                          </p:val>
                                        </p:tav>
                                      </p:tavLst>
                                    </p:anim>
                                    <p:anim calcmode="lin" valueType="num">
                                      <p:cBhvr additive="base">
                                        <p:cTn id="72" dur="500" fill="hold"/>
                                        <p:tgtEl>
                                          <p:spTgt spid="5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500" fill="hold"/>
                                        <p:tgtEl>
                                          <p:spTgt spid="53"/>
                                        </p:tgtEl>
                                        <p:attrNameLst>
                                          <p:attrName>ppt_x</p:attrName>
                                        </p:attrNameLst>
                                      </p:cBhvr>
                                      <p:tavLst>
                                        <p:tav tm="0">
                                          <p:val>
                                            <p:strVal val="#ppt_x"/>
                                          </p:val>
                                        </p:tav>
                                        <p:tav tm="100000">
                                          <p:val>
                                            <p:strVal val="#ppt_x"/>
                                          </p:val>
                                        </p:tav>
                                      </p:tavLst>
                                    </p:anim>
                                    <p:anim calcmode="lin" valueType="num">
                                      <p:cBhvr additive="base">
                                        <p:cTn id="76" dur="500" fill="hold"/>
                                        <p:tgtEl>
                                          <p:spTgt spid="5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54"/>
                                        </p:tgtEl>
                                        <p:attrNameLst>
                                          <p:attrName>style.visibility</p:attrName>
                                        </p:attrNameLst>
                                      </p:cBhvr>
                                      <p:to>
                                        <p:strVal val="visible"/>
                                      </p:to>
                                    </p:set>
                                    <p:anim calcmode="lin" valueType="num">
                                      <p:cBhvr additive="base">
                                        <p:cTn id="79" dur="500" fill="hold"/>
                                        <p:tgtEl>
                                          <p:spTgt spid="54"/>
                                        </p:tgtEl>
                                        <p:attrNameLst>
                                          <p:attrName>ppt_x</p:attrName>
                                        </p:attrNameLst>
                                      </p:cBhvr>
                                      <p:tavLst>
                                        <p:tav tm="0">
                                          <p:val>
                                            <p:strVal val="#ppt_x"/>
                                          </p:val>
                                        </p:tav>
                                        <p:tav tm="100000">
                                          <p:val>
                                            <p:strVal val="#ppt_x"/>
                                          </p:val>
                                        </p:tav>
                                      </p:tavLst>
                                    </p:anim>
                                    <p:anim calcmode="lin" valueType="num">
                                      <p:cBhvr additive="base">
                                        <p:cTn id="80" dur="500" fill="hold"/>
                                        <p:tgtEl>
                                          <p:spTgt spid="5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55"/>
                                        </p:tgtEl>
                                        <p:attrNameLst>
                                          <p:attrName>style.visibility</p:attrName>
                                        </p:attrNameLst>
                                      </p:cBhvr>
                                      <p:to>
                                        <p:strVal val="visible"/>
                                      </p:to>
                                    </p:set>
                                    <p:anim calcmode="lin" valueType="num">
                                      <p:cBhvr additive="base">
                                        <p:cTn id="83" dur="500" fill="hold"/>
                                        <p:tgtEl>
                                          <p:spTgt spid="55"/>
                                        </p:tgtEl>
                                        <p:attrNameLst>
                                          <p:attrName>ppt_x</p:attrName>
                                        </p:attrNameLst>
                                      </p:cBhvr>
                                      <p:tavLst>
                                        <p:tav tm="0">
                                          <p:val>
                                            <p:strVal val="#ppt_x"/>
                                          </p:val>
                                        </p:tav>
                                        <p:tav tm="100000">
                                          <p:val>
                                            <p:strVal val="#ppt_x"/>
                                          </p:val>
                                        </p:tav>
                                      </p:tavLst>
                                    </p:anim>
                                    <p:anim calcmode="lin" valueType="num">
                                      <p:cBhvr additive="base">
                                        <p:cTn id="84" dur="500" fill="hold"/>
                                        <p:tgtEl>
                                          <p:spTgt spid="55"/>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anim calcmode="lin" valueType="num">
                                      <p:cBhvr additive="base">
                                        <p:cTn id="87" dur="500" fill="hold"/>
                                        <p:tgtEl>
                                          <p:spTgt spid="58"/>
                                        </p:tgtEl>
                                        <p:attrNameLst>
                                          <p:attrName>ppt_x</p:attrName>
                                        </p:attrNameLst>
                                      </p:cBhvr>
                                      <p:tavLst>
                                        <p:tav tm="0">
                                          <p:val>
                                            <p:strVal val="#ppt_x"/>
                                          </p:val>
                                        </p:tav>
                                        <p:tav tm="100000">
                                          <p:val>
                                            <p:strVal val="#ppt_x"/>
                                          </p:val>
                                        </p:tav>
                                      </p:tavLst>
                                    </p:anim>
                                    <p:anim calcmode="lin" valueType="num">
                                      <p:cBhvr additive="base">
                                        <p:cTn id="88" dur="500" fill="hold"/>
                                        <p:tgtEl>
                                          <p:spTgt spid="5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9"/>
                                        </p:tgtEl>
                                        <p:attrNameLst>
                                          <p:attrName>style.visibility</p:attrName>
                                        </p:attrNameLst>
                                      </p:cBhvr>
                                      <p:to>
                                        <p:strVal val="visible"/>
                                      </p:to>
                                    </p:set>
                                    <p:anim calcmode="lin" valueType="num">
                                      <p:cBhvr additive="base">
                                        <p:cTn id="91" dur="500" fill="hold"/>
                                        <p:tgtEl>
                                          <p:spTgt spid="59"/>
                                        </p:tgtEl>
                                        <p:attrNameLst>
                                          <p:attrName>ppt_x</p:attrName>
                                        </p:attrNameLst>
                                      </p:cBhvr>
                                      <p:tavLst>
                                        <p:tav tm="0">
                                          <p:val>
                                            <p:strVal val="#ppt_x"/>
                                          </p:val>
                                        </p:tav>
                                        <p:tav tm="100000">
                                          <p:val>
                                            <p:strVal val="#ppt_x"/>
                                          </p:val>
                                        </p:tav>
                                      </p:tavLst>
                                    </p:anim>
                                    <p:anim calcmode="lin" valueType="num">
                                      <p:cBhvr additive="base">
                                        <p:cTn id="92" dur="500" fill="hold"/>
                                        <p:tgtEl>
                                          <p:spTgt spid="59"/>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60"/>
                                        </p:tgtEl>
                                        <p:attrNameLst>
                                          <p:attrName>style.visibility</p:attrName>
                                        </p:attrNameLst>
                                      </p:cBhvr>
                                      <p:to>
                                        <p:strVal val="visible"/>
                                      </p:to>
                                    </p:set>
                                    <p:anim calcmode="lin" valueType="num">
                                      <p:cBhvr additive="base">
                                        <p:cTn id="95" dur="500" fill="hold"/>
                                        <p:tgtEl>
                                          <p:spTgt spid="60"/>
                                        </p:tgtEl>
                                        <p:attrNameLst>
                                          <p:attrName>ppt_x</p:attrName>
                                        </p:attrNameLst>
                                      </p:cBhvr>
                                      <p:tavLst>
                                        <p:tav tm="0">
                                          <p:val>
                                            <p:strVal val="#ppt_x"/>
                                          </p:val>
                                        </p:tav>
                                        <p:tav tm="100000">
                                          <p:val>
                                            <p:strVal val="#ppt_x"/>
                                          </p:val>
                                        </p:tav>
                                      </p:tavLst>
                                    </p:anim>
                                    <p:anim calcmode="lin" valueType="num">
                                      <p:cBhvr additive="base">
                                        <p:cTn id="96" dur="500" fill="hold"/>
                                        <p:tgtEl>
                                          <p:spTgt spid="60"/>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61"/>
                                        </p:tgtEl>
                                        <p:attrNameLst>
                                          <p:attrName>style.visibility</p:attrName>
                                        </p:attrNameLst>
                                      </p:cBhvr>
                                      <p:to>
                                        <p:strVal val="visible"/>
                                      </p:to>
                                    </p:set>
                                    <p:anim calcmode="lin" valueType="num">
                                      <p:cBhvr additive="base">
                                        <p:cTn id="99" dur="500" fill="hold"/>
                                        <p:tgtEl>
                                          <p:spTgt spid="61"/>
                                        </p:tgtEl>
                                        <p:attrNameLst>
                                          <p:attrName>ppt_x</p:attrName>
                                        </p:attrNameLst>
                                      </p:cBhvr>
                                      <p:tavLst>
                                        <p:tav tm="0">
                                          <p:val>
                                            <p:strVal val="#ppt_x"/>
                                          </p:val>
                                        </p:tav>
                                        <p:tav tm="100000">
                                          <p:val>
                                            <p:strVal val="#ppt_x"/>
                                          </p:val>
                                        </p:tav>
                                      </p:tavLst>
                                    </p:anim>
                                    <p:anim calcmode="lin" valueType="num">
                                      <p:cBhvr additive="base">
                                        <p:cTn id="100" dur="500" fill="hold"/>
                                        <p:tgtEl>
                                          <p:spTgt spid="61"/>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additive="base">
                                        <p:cTn id="103" dur="500" fill="hold"/>
                                        <p:tgtEl>
                                          <p:spTgt spid="64"/>
                                        </p:tgtEl>
                                        <p:attrNameLst>
                                          <p:attrName>ppt_x</p:attrName>
                                        </p:attrNameLst>
                                      </p:cBhvr>
                                      <p:tavLst>
                                        <p:tav tm="0">
                                          <p:val>
                                            <p:strVal val="#ppt_x"/>
                                          </p:val>
                                        </p:tav>
                                        <p:tav tm="100000">
                                          <p:val>
                                            <p:strVal val="#ppt_x"/>
                                          </p:val>
                                        </p:tav>
                                      </p:tavLst>
                                    </p:anim>
                                    <p:anim calcmode="lin" valueType="num">
                                      <p:cBhvr additive="base">
                                        <p:cTn id="104" dur="500" fill="hold"/>
                                        <p:tgtEl>
                                          <p:spTgt spid="64"/>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65"/>
                                        </p:tgtEl>
                                        <p:attrNameLst>
                                          <p:attrName>style.visibility</p:attrName>
                                        </p:attrNameLst>
                                      </p:cBhvr>
                                      <p:to>
                                        <p:strVal val="visible"/>
                                      </p:to>
                                    </p:set>
                                    <p:anim calcmode="lin" valueType="num">
                                      <p:cBhvr additive="base">
                                        <p:cTn id="107" dur="500" fill="hold"/>
                                        <p:tgtEl>
                                          <p:spTgt spid="65"/>
                                        </p:tgtEl>
                                        <p:attrNameLst>
                                          <p:attrName>ppt_x</p:attrName>
                                        </p:attrNameLst>
                                      </p:cBhvr>
                                      <p:tavLst>
                                        <p:tav tm="0">
                                          <p:val>
                                            <p:strVal val="#ppt_x"/>
                                          </p:val>
                                        </p:tav>
                                        <p:tav tm="100000">
                                          <p:val>
                                            <p:strVal val="#ppt_x"/>
                                          </p:val>
                                        </p:tav>
                                      </p:tavLst>
                                    </p:anim>
                                    <p:anim calcmode="lin" valueType="num">
                                      <p:cBhvr additive="base">
                                        <p:cTn id="108" dur="500" fill="hold"/>
                                        <p:tgtEl>
                                          <p:spTgt spid="65"/>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66"/>
                                        </p:tgtEl>
                                        <p:attrNameLst>
                                          <p:attrName>style.visibility</p:attrName>
                                        </p:attrNameLst>
                                      </p:cBhvr>
                                      <p:to>
                                        <p:strVal val="visible"/>
                                      </p:to>
                                    </p:set>
                                    <p:anim calcmode="lin" valueType="num">
                                      <p:cBhvr additive="base">
                                        <p:cTn id="111" dur="500" fill="hold"/>
                                        <p:tgtEl>
                                          <p:spTgt spid="66"/>
                                        </p:tgtEl>
                                        <p:attrNameLst>
                                          <p:attrName>ppt_x</p:attrName>
                                        </p:attrNameLst>
                                      </p:cBhvr>
                                      <p:tavLst>
                                        <p:tav tm="0">
                                          <p:val>
                                            <p:strVal val="#ppt_x"/>
                                          </p:val>
                                        </p:tav>
                                        <p:tav tm="100000">
                                          <p:val>
                                            <p:strVal val="#ppt_x"/>
                                          </p:val>
                                        </p:tav>
                                      </p:tavLst>
                                    </p:anim>
                                    <p:anim calcmode="lin" valueType="num">
                                      <p:cBhvr additive="base">
                                        <p:cTn id="112" dur="500" fill="hold"/>
                                        <p:tgtEl>
                                          <p:spTgt spid="66"/>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69"/>
                                        </p:tgtEl>
                                        <p:attrNameLst>
                                          <p:attrName>style.visibility</p:attrName>
                                        </p:attrNameLst>
                                      </p:cBhvr>
                                      <p:to>
                                        <p:strVal val="visible"/>
                                      </p:to>
                                    </p:set>
                                    <p:anim calcmode="lin" valueType="num">
                                      <p:cBhvr additive="base">
                                        <p:cTn id="115" dur="500" fill="hold"/>
                                        <p:tgtEl>
                                          <p:spTgt spid="69"/>
                                        </p:tgtEl>
                                        <p:attrNameLst>
                                          <p:attrName>ppt_x</p:attrName>
                                        </p:attrNameLst>
                                      </p:cBhvr>
                                      <p:tavLst>
                                        <p:tav tm="0">
                                          <p:val>
                                            <p:strVal val="#ppt_x"/>
                                          </p:val>
                                        </p:tav>
                                        <p:tav tm="100000">
                                          <p:val>
                                            <p:strVal val="#ppt_x"/>
                                          </p:val>
                                        </p:tav>
                                      </p:tavLst>
                                    </p:anim>
                                    <p:anim calcmode="lin" valueType="num">
                                      <p:cBhvr additive="base">
                                        <p:cTn id="116" dur="500" fill="hold"/>
                                        <p:tgtEl>
                                          <p:spTgt spid="69"/>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3"/>
                                        </p:tgtEl>
                                        <p:attrNameLst>
                                          <p:attrName>style.visibility</p:attrName>
                                        </p:attrNameLst>
                                      </p:cBhvr>
                                      <p:to>
                                        <p:strVal val="visible"/>
                                      </p:to>
                                    </p:set>
                                    <p:anim calcmode="lin" valueType="num">
                                      <p:cBhvr additive="base">
                                        <p:cTn id="123" dur="500" fill="hold"/>
                                        <p:tgtEl>
                                          <p:spTgt spid="73"/>
                                        </p:tgtEl>
                                        <p:attrNameLst>
                                          <p:attrName>ppt_x</p:attrName>
                                        </p:attrNameLst>
                                      </p:cBhvr>
                                      <p:tavLst>
                                        <p:tav tm="0">
                                          <p:val>
                                            <p:strVal val="#ppt_x"/>
                                          </p:val>
                                        </p:tav>
                                        <p:tav tm="100000">
                                          <p:val>
                                            <p:strVal val="#ppt_x"/>
                                          </p:val>
                                        </p:tav>
                                      </p:tavLst>
                                    </p:anim>
                                    <p:anim calcmode="lin" valueType="num">
                                      <p:cBhvr additive="base">
                                        <p:cTn id="124" dur="500" fill="hold"/>
                                        <p:tgtEl>
                                          <p:spTgt spid="73"/>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75"/>
                                        </p:tgtEl>
                                        <p:attrNameLst>
                                          <p:attrName>style.visibility</p:attrName>
                                        </p:attrNameLst>
                                      </p:cBhvr>
                                      <p:to>
                                        <p:strVal val="visible"/>
                                      </p:to>
                                    </p:set>
                                    <p:anim calcmode="lin" valueType="num">
                                      <p:cBhvr additive="base">
                                        <p:cTn id="127" dur="500" fill="hold"/>
                                        <p:tgtEl>
                                          <p:spTgt spid="75"/>
                                        </p:tgtEl>
                                        <p:attrNameLst>
                                          <p:attrName>ppt_x</p:attrName>
                                        </p:attrNameLst>
                                      </p:cBhvr>
                                      <p:tavLst>
                                        <p:tav tm="0">
                                          <p:val>
                                            <p:strVal val="#ppt_x"/>
                                          </p:val>
                                        </p:tav>
                                        <p:tav tm="100000">
                                          <p:val>
                                            <p:strVal val="#ppt_x"/>
                                          </p:val>
                                        </p:tav>
                                      </p:tavLst>
                                    </p:anim>
                                    <p:anim calcmode="lin" valueType="num">
                                      <p:cBhvr additive="base">
                                        <p:cTn id="128" dur="500" fill="hold"/>
                                        <p:tgtEl>
                                          <p:spTgt spid="75"/>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82"/>
                                        </p:tgtEl>
                                        <p:attrNameLst>
                                          <p:attrName>style.visibility</p:attrName>
                                        </p:attrNameLst>
                                      </p:cBhvr>
                                      <p:to>
                                        <p:strVal val="visible"/>
                                      </p:to>
                                    </p:set>
                                    <p:anim calcmode="lin" valueType="num">
                                      <p:cBhvr additive="base">
                                        <p:cTn id="131" dur="500" fill="hold"/>
                                        <p:tgtEl>
                                          <p:spTgt spid="82"/>
                                        </p:tgtEl>
                                        <p:attrNameLst>
                                          <p:attrName>ppt_x</p:attrName>
                                        </p:attrNameLst>
                                      </p:cBhvr>
                                      <p:tavLst>
                                        <p:tav tm="0">
                                          <p:val>
                                            <p:strVal val="#ppt_x"/>
                                          </p:val>
                                        </p:tav>
                                        <p:tav tm="100000">
                                          <p:val>
                                            <p:strVal val="#ppt_x"/>
                                          </p:val>
                                        </p:tav>
                                      </p:tavLst>
                                    </p:anim>
                                    <p:anim calcmode="lin" valueType="num">
                                      <p:cBhvr additive="base">
                                        <p:cTn id="132" dur="500" fill="hold"/>
                                        <p:tgtEl>
                                          <p:spTgt spid="82"/>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85"/>
                                        </p:tgtEl>
                                        <p:attrNameLst>
                                          <p:attrName>style.visibility</p:attrName>
                                        </p:attrNameLst>
                                      </p:cBhvr>
                                      <p:to>
                                        <p:strVal val="visible"/>
                                      </p:to>
                                    </p:set>
                                    <p:anim calcmode="lin" valueType="num">
                                      <p:cBhvr additive="base">
                                        <p:cTn id="135" dur="500" fill="hold"/>
                                        <p:tgtEl>
                                          <p:spTgt spid="85"/>
                                        </p:tgtEl>
                                        <p:attrNameLst>
                                          <p:attrName>ppt_x</p:attrName>
                                        </p:attrNameLst>
                                      </p:cBhvr>
                                      <p:tavLst>
                                        <p:tav tm="0">
                                          <p:val>
                                            <p:strVal val="#ppt_x"/>
                                          </p:val>
                                        </p:tav>
                                        <p:tav tm="100000">
                                          <p:val>
                                            <p:strVal val="#ppt_x"/>
                                          </p:val>
                                        </p:tav>
                                      </p:tavLst>
                                    </p:anim>
                                    <p:anim calcmode="lin" valueType="num">
                                      <p:cBhvr additive="base">
                                        <p:cTn id="136" dur="500" fill="hold"/>
                                        <p:tgtEl>
                                          <p:spTgt spid="85"/>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86"/>
                                        </p:tgtEl>
                                        <p:attrNameLst>
                                          <p:attrName>style.visibility</p:attrName>
                                        </p:attrNameLst>
                                      </p:cBhvr>
                                      <p:to>
                                        <p:strVal val="visible"/>
                                      </p:to>
                                    </p:set>
                                    <p:anim calcmode="lin" valueType="num">
                                      <p:cBhvr additive="base">
                                        <p:cTn id="139" dur="500" fill="hold"/>
                                        <p:tgtEl>
                                          <p:spTgt spid="86"/>
                                        </p:tgtEl>
                                        <p:attrNameLst>
                                          <p:attrName>ppt_x</p:attrName>
                                        </p:attrNameLst>
                                      </p:cBhvr>
                                      <p:tavLst>
                                        <p:tav tm="0">
                                          <p:val>
                                            <p:strVal val="#ppt_x"/>
                                          </p:val>
                                        </p:tav>
                                        <p:tav tm="100000">
                                          <p:val>
                                            <p:strVal val="#ppt_x"/>
                                          </p:val>
                                        </p:tav>
                                      </p:tavLst>
                                    </p:anim>
                                    <p:anim calcmode="lin" valueType="num">
                                      <p:cBhvr additive="base">
                                        <p:cTn id="140" dur="500" fill="hold"/>
                                        <p:tgtEl>
                                          <p:spTgt spid="86"/>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87"/>
                                        </p:tgtEl>
                                        <p:attrNameLst>
                                          <p:attrName>style.visibility</p:attrName>
                                        </p:attrNameLst>
                                      </p:cBhvr>
                                      <p:to>
                                        <p:strVal val="visible"/>
                                      </p:to>
                                    </p:set>
                                    <p:anim calcmode="lin" valueType="num">
                                      <p:cBhvr additive="base">
                                        <p:cTn id="143" dur="500" fill="hold"/>
                                        <p:tgtEl>
                                          <p:spTgt spid="87"/>
                                        </p:tgtEl>
                                        <p:attrNameLst>
                                          <p:attrName>ppt_x</p:attrName>
                                        </p:attrNameLst>
                                      </p:cBhvr>
                                      <p:tavLst>
                                        <p:tav tm="0">
                                          <p:val>
                                            <p:strVal val="#ppt_x"/>
                                          </p:val>
                                        </p:tav>
                                        <p:tav tm="100000">
                                          <p:val>
                                            <p:strVal val="#ppt_x"/>
                                          </p:val>
                                        </p:tav>
                                      </p:tavLst>
                                    </p:anim>
                                    <p:anim calcmode="lin" valueType="num">
                                      <p:cBhvr additive="base">
                                        <p:cTn id="144" dur="500" fill="hold"/>
                                        <p:tgtEl>
                                          <p:spTgt spid="8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anim calcmode="lin" valueType="num">
                                      <p:cBhvr additive="base">
                                        <p:cTn id="147" dur="500" fill="hold"/>
                                        <p:tgtEl>
                                          <p:spTgt spid="88"/>
                                        </p:tgtEl>
                                        <p:attrNameLst>
                                          <p:attrName>ppt_x</p:attrName>
                                        </p:attrNameLst>
                                      </p:cBhvr>
                                      <p:tavLst>
                                        <p:tav tm="0">
                                          <p:val>
                                            <p:strVal val="#ppt_x"/>
                                          </p:val>
                                        </p:tav>
                                        <p:tav tm="100000">
                                          <p:val>
                                            <p:strVal val="#ppt_x"/>
                                          </p:val>
                                        </p:tav>
                                      </p:tavLst>
                                    </p:anim>
                                    <p:anim calcmode="lin" valueType="num">
                                      <p:cBhvr additive="base">
                                        <p:cTn id="148" dur="500" fill="hold"/>
                                        <p:tgtEl>
                                          <p:spTgt spid="88"/>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89"/>
                                        </p:tgtEl>
                                        <p:attrNameLst>
                                          <p:attrName>style.visibility</p:attrName>
                                        </p:attrNameLst>
                                      </p:cBhvr>
                                      <p:to>
                                        <p:strVal val="visible"/>
                                      </p:to>
                                    </p:set>
                                    <p:anim calcmode="lin" valueType="num">
                                      <p:cBhvr additive="base">
                                        <p:cTn id="151" dur="500" fill="hold"/>
                                        <p:tgtEl>
                                          <p:spTgt spid="89"/>
                                        </p:tgtEl>
                                        <p:attrNameLst>
                                          <p:attrName>ppt_x</p:attrName>
                                        </p:attrNameLst>
                                      </p:cBhvr>
                                      <p:tavLst>
                                        <p:tav tm="0">
                                          <p:val>
                                            <p:strVal val="#ppt_x"/>
                                          </p:val>
                                        </p:tav>
                                        <p:tav tm="100000">
                                          <p:val>
                                            <p:strVal val="#ppt_x"/>
                                          </p:val>
                                        </p:tav>
                                      </p:tavLst>
                                    </p:anim>
                                    <p:anim calcmode="lin" valueType="num">
                                      <p:cBhvr additive="base">
                                        <p:cTn id="152" dur="500" fill="hold"/>
                                        <p:tgtEl>
                                          <p:spTgt spid="89"/>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90"/>
                                        </p:tgtEl>
                                        <p:attrNameLst>
                                          <p:attrName>style.visibility</p:attrName>
                                        </p:attrNameLst>
                                      </p:cBhvr>
                                      <p:to>
                                        <p:strVal val="visible"/>
                                      </p:to>
                                    </p:set>
                                    <p:anim calcmode="lin" valueType="num">
                                      <p:cBhvr additive="base">
                                        <p:cTn id="155" dur="500" fill="hold"/>
                                        <p:tgtEl>
                                          <p:spTgt spid="90"/>
                                        </p:tgtEl>
                                        <p:attrNameLst>
                                          <p:attrName>ppt_x</p:attrName>
                                        </p:attrNameLst>
                                      </p:cBhvr>
                                      <p:tavLst>
                                        <p:tav tm="0">
                                          <p:val>
                                            <p:strVal val="#ppt_x"/>
                                          </p:val>
                                        </p:tav>
                                        <p:tav tm="100000">
                                          <p:val>
                                            <p:strVal val="#ppt_x"/>
                                          </p:val>
                                        </p:tav>
                                      </p:tavLst>
                                    </p:anim>
                                    <p:anim calcmode="lin" valueType="num">
                                      <p:cBhvr additive="base">
                                        <p:cTn id="156" dur="500" fill="hold"/>
                                        <p:tgtEl>
                                          <p:spTgt spid="9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92"/>
                                        </p:tgtEl>
                                        <p:attrNameLst>
                                          <p:attrName>style.visibility</p:attrName>
                                        </p:attrNameLst>
                                      </p:cBhvr>
                                      <p:to>
                                        <p:strVal val="visible"/>
                                      </p:to>
                                    </p:set>
                                    <p:anim calcmode="lin" valueType="num">
                                      <p:cBhvr additive="base">
                                        <p:cTn id="159" dur="500" fill="hold"/>
                                        <p:tgtEl>
                                          <p:spTgt spid="92"/>
                                        </p:tgtEl>
                                        <p:attrNameLst>
                                          <p:attrName>ppt_x</p:attrName>
                                        </p:attrNameLst>
                                      </p:cBhvr>
                                      <p:tavLst>
                                        <p:tav tm="0">
                                          <p:val>
                                            <p:strVal val="#ppt_x"/>
                                          </p:val>
                                        </p:tav>
                                        <p:tav tm="100000">
                                          <p:val>
                                            <p:strVal val="#ppt_x"/>
                                          </p:val>
                                        </p:tav>
                                      </p:tavLst>
                                    </p:anim>
                                    <p:anim calcmode="lin" valueType="num">
                                      <p:cBhvr additive="base">
                                        <p:cTn id="160" dur="500" fill="hold"/>
                                        <p:tgtEl>
                                          <p:spTgt spid="92"/>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97"/>
                                        </p:tgtEl>
                                        <p:attrNameLst>
                                          <p:attrName>style.visibility</p:attrName>
                                        </p:attrNameLst>
                                      </p:cBhvr>
                                      <p:to>
                                        <p:strVal val="visible"/>
                                      </p:to>
                                    </p:set>
                                    <p:anim calcmode="lin" valueType="num">
                                      <p:cBhvr additive="base">
                                        <p:cTn id="163" dur="500" fill="hold"/>
                                        <p:tgtEl>
                                          <p:spTgt spid="97"/>
                                        </p:tgtEl>
                                        <p:attrNameLst>
                                          <p:attrName>ppt_x</p:attrName>
                                        </p:attrNameLst>
                                      </p:cBhvr>
                                      <p:tavLst>
                                        <p:tav tm="0">
                                          <p:val>
                                            <p:strVal val="#ppt_x"/>
                                          </p:val>
                                        </p:tav>
                                        <p:tav tm="100000">
                                          <p:val>
                                            <p:strVal val="#ppt_x"/>
                                          </p:val>
                                        </p:tav>
                                      </p:tavLst>
                                    </p:anim>
                                    <p:anim calcmode="lin" valueType="num">
                                      <p:cBhvr additive="base">
                                        <p:cTn id="164" dur="500" fill="hold"/>
                                        <p:tgtEl>
                                          <p:spTgt spid="97"/>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98"/>
                                        </p:tgtEl>
                                        <p:attrNameLst>
                                          <p:attrName>style.visibility</p:attrName>
                                        </p:attrNameLst>
                                      </p:cBhvr>
                                      <p:to>
                                        <p:strVal val="visible"/>
                                      </p:to>
                                    </p:set>
                                    <p:anim calcmode="lin" valueType="num">
                                      <p:cBhvr additive="base">
                                        <p:cTn id="167" dur="500" fill="hold"/>
                                        <p:tgtEl>
                                          <p:spTgt spid="98"/>
                                        </p:tgtEl>
                                        <p:attrNameLst>
                                          <p:attrName>ppt_x</p:attrName>
                                        </p:attrNameLst>
                                      </p:cBhvr>
                                      <p:tavLst>
                                        <p:tav tm="0">
                                          <p:val>
                                            <p:strVal val="#ppt_x"/>
                                          </p:val>
                                        </p:tav>
                                        <p:tav tm="100000">
                                          <p:val>
                                            <p:strVal val="#ppt_x"/>
                                          </p:val>
                                        </p:tav>
                                      </p:tavLst>
                                    </p:anim>
                                    <p:anim calcmode="lin" valueType="num">
                                      <p:cBhvr additive="base">
                                        <p:cTn id="168" dur="500" fill="hold"/>
                                        <p:tgtEl>
                                          <p:spTgt spid="98"/>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
                                        </p:tgtEl>
                                        <p:attrNameLst>
                                          <p:attrName>style.visibility</p:attrName>
                                        </p:attrNameLst>
                                      </p:cBhvr>
                                      <p:to>
                                        <p:strVal val="visible"/>
                                      </p:to>
                                    </p:set>
                                    <p:anim calcmode="lin" valueType="num">
                                      <p:cBhvr additive="base">
                                        <p:cTn id="171" dur="500" fill="hold"/>
                                        <p:tgtEl>
                                          <p:spTgt spid="4"/>
                                        </p:tgtEl>
                                        <p:attrNameLst>
                                          <p:attrName>ppt_x</p:attrName>
                                        </p:attrNameLst>
                                      </p:cBhvr>
                                      <p:tavLst>
                                        <p:tav tm="0">
                                          <p:val>
                                            <p:strVal val="#ppt_x"/>
                                          </p:val>
                                        </p:tav>
                                        <p:tav tm="100000">
                                          <p:val>
                                            <p:strVal val="#ppt_x"/>
                                          </p:val>
                                        </p:tav>
                                      </p:tavLst>
                                    </p:anim>
                                    <p:anim calcmode="lin" valueType="num">
                                      <p:cBhvr additive="base">
                                        <p:cTn id="172" dur="500" fill="hold"/>
                                        <p:tgtEl>
                                          <p:spTgt spid="4"/>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56"/>
                                        </p:tgtEl>
                                        <p:attrNameLst>
                                          <p:attrName>style.visibility</p:attrName>
                                        </p:attrNameLst>
                                      </p:cBhvr>
                                      <p:to>
                                        <p:strVal val="visible"/>
                                      </p:to>
                                    </p:set>
                                    <p:anim calcmode="lin" valueType="num">
                                      <p:cBhvr additive="base">
                                        <p:cTn id="175" dur="500" fill="hold"/>
                                        <p:tgtEl>
                                          <p:spTgt spid="56"/>
                                        </p:tgtEl>
                                        <p:attrNameLst>
                                          <p:attrName>ppt_x</p:attrName>
                                        </p:attrNameLst>
                                      </p:cBhvr>
                                      <p:tavLst>
                                        <p:tav tm="0">
                                          <p:val>
                                            <p:strVal val="#ppt_x"/>
                                          </p:val>
                                        </p:tav>
                                        <p:tav tm="100000">
                                          <p:val>
                                            <p:strVal val="#ppt_x"/>
                                          </p:val>
                                        </p:tav>
                                      </p:tavLst>
                                    </p:anim>
                                    <p:anim calcmode="lin" valueType="num">
                                      <p:cBhvr additive="base">
                                        <p:cTn id="17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02"/>
                                        </p:tgtEl>
                                        <p:attrNameLst>
                                          <p:attrName>style.visibility</p:attrName>
                                        </p:attrNameLst>
                                      </p:cBhvr>
                                      <p:to>
                                        <p:strVal val="visible"/>
                                      </p:to>
                                    </p:set>
                                    <p:anim calcmode="lin" valueType="num">
                                      <p:cBhvr additive="base">
                                        <p:cTn id="181" dur="500" fill="hold"/>
                                        <p:tgtEl>
                                          <p:spTgt spid="102"/>
                                        </p:tgtEl>
                                        <p:attrNameLst>
                                          <p:attrName>ppt_x</p:attrName>
                                        </p:attrNameLst>
                                      </p:cBhvr>
                                      <p:tavLst>
                                        <p:tav tm="0">
                                          <p:val>
                                            <p:strVal val="#ppt_x"/>
                                          </p:val>
                                        </p:tav>
                                        <p:tav tm="100000">
                                          <p:val>
                                            <p:strVal val="#ppt_x"/>
                                          </p:val>
                                        </p:tav>
                                      </p:tavLst>
                                    </p:anim>
                                    <p:anim calcmode="lin" valueType="num">
                                      <p:cBhvr additive="base">
                                        <p:cTn id="182" dur="500" fill="hold"/>
                                        <p:tgtEl>
                                          <p:spTgt spid="102"/>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05"/>
                                        </p:tgtEl>
                                        <p:attrNameLst>
                                          <p:attrName>style.visibility</p:attrName>
                                        </p:attrNameLst>
                                      </p:cBhvr>
                                      <p:to>
                                        <p:strVal val="visible"/>
                                      </p:to>
                                    </p:set>
                                    <p:anim calcmode="lin" valueType="num">
                                      <p:cBhvr additive="base">
                                        <p:cTn id="185" dur="500" fill="hold"/>
                                        <p:tgtEl>
                                          <p:spTgt spid="105"/>
                                        </p:tgtEl>
                                        <p:attrNameLst>
                                          <p:attrName>ppt_x</p:attrName>
                                        </p:attrNameLst>
                                      </p:cBhvr>
                                      <p:tavLst>
                                        <p:tav tm="0">
                                          <p:val>
                                            <p:strVal val="#ppt_x"/>
                                          </p:val>
                                        </p:tav>
                                        <p:tav tm="100000">
                                          <p:val>
                                            <p:strVal val="#ppt_x"/>
                                          </p:val>
                                        </p:tav>
                                      </p:tavLst>
                                    </p:anim>
                                    <p:anim calcmode="lin" valueType="num">
                                      <p:cBhvr additive="base">
                                        <p:cTn id="186" dur="500" fill="hold"/>
                                        <p:tgtEl>
                                          <p:spTgt spid="105"/>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01"/>
                                        </p:tgtEl>
                                        <p:attrNameLst>
                                          <p:attrName>style.visibility</p:attrName>
                                        </p:attrNameLst>
                                      </p:cBhvr>
                                      <p:to>
                                        <p:strVal val="visible"/>
                                      </p:to>
                                    </p:set>
                                    <p:anim calcmode="lin" valueType="num">
                                      <p:cBhvr additive="base">
                                        <p:cTn id="189" dur="500" fill="hold"/>
                                        <p:tgtEl>
                                          <p:spTgt spid="101"/>
                                        </p:tgtEl>
                                        <p:attrNameLst>
                                          <p:attrName>ppt_x</p:attrName>
                                        </p:attrNameLst>
                                      </p:cBhvr>
                                      <p:tavLst>
                                        <p:tav tm="0">
                                          <p:val>
                                            <p:strVal val="#ppt_x"/>
                                          </p:val>
                                        </p:tav>
                                        <p:tav tm="100000">
                                          <p:val>
                                            <p:strVal val="#ppt_x"/>
                                          </p:val>
                                        </p:tav>
                                      </p:tavLst>
                                    </p:anim>
                                    <p:anim calcmode="lin" valueType="num">
                                      <p:cBhvr additive="base">
                                        <p:cTn id="190"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grpId="0" nodeType="clickEffect">
                                  <p:stCondLst>
                                    <p:cond delay="0"/>
                                  </p:stCondLst>
                                  <p:childTnLst>
                                    <p:set>
                                      <p:cBhvr>
                                        <p:cTn id="194" dur="1" fill="hold">
                                          <p:stCondLst>
                                            <p:cond delay="0"/>
                                          </p:stCondLst>
                                        </p:cTn>
                                        <p:tgtEl>
                                          <p:spTgt spid="103"/>
                                        </p:tgtEl>
                                        <p:attrNameLst>
                                          <p:attrName>style.visibility</p:attrName>
                                        </p:attrNameLst>
                                      </p:cBhvr>
                                      <p:to>
                                        <p:strVal val="visible"/>
                                      </p:to>
                                    </p:set>
                                    <p:anim calcmode="lin" valueType="num">
                                      <p:cBhvr additive="base">
                                        <p:cTn id="195" dur="500" fill="hold"/>
                                        <p:tgtEl>
                                          <p:spTgt spid="103"/>
                                        </p:tgtEl>
                                        <p:attrNameLst>
                                          <p:attrName>ppt_x</p:attrName>
                                        </p:attrNameLst>
                                      </p:cBhvr>
                                      <p:tavLst>
                                        <p:tav tm="0">
                                          <p:val>
                                            <p:strVal val="#ppt_x"/>
                                          </p:val>
                                        </p:tav>
                                        <p:tav tm="100000">
                                          <p:val>
                                            <p:strVal val="#ppt_x"/>
                                          </p:val>
                                        </p:tav>
                                      </p:tavLst>
                                    </p:anim>
                                    <p:anim calcmode="lin" valueType="num">
                                      <p:cBhvr additive="base">
                                        <p:cTn id="196"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89" grpId="0" animBg="1"/>
      <p:bldP spid="92" grpId="0" animBg="1"/>
      <p:bldP spid="101" grpId="0" animBg="1"/>
      <p:bldP spid="102" grpId="0" animBg="1"/>
      <p:bldP spid="103" grpId="0"/>
      <p:bldP spid="105" grpId="0"/>
      <p:bldP spid="4" grpId="0"/>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17" y="0"/>
            <a:ext cx="8229600" cy="1143000"/>
          </a:xfrm>
        </p:spPr>
        <p:txBody>
          <a:bodyPr/>
          <a:lstStyle/>
          <a:p>
            <a:r>
              <a:rPr lang="en-US" dirty="0" err="1" smtClean="0">
                <a:solidFill>
                  <a:schemeClr val="bg1"/>
                </a:solidFill>
              </a:rPr>
              <a:t>Th</a:t>
            </a:r>
            <a:r>
              <a:rPr lang="vi-VN" dirty="0" smtClean="0">
                <a:solidFill>
                  <a:schemeClr val="bg1"/>
                </a:solidFill>
              </a:rPr>
              <a:t>ưởng</a:t>
            </a:r>
            <a:r>
              <a:rPr lang="en-US" dirty="0" smtClean="0">
                <a:solidFill>
                  <a:schemeClr val="bg1"/>
                </a:solidFill>
              </a:rPr>
              <a:t> </a:t>
            </a:r>
            <a:r>
              <a:rPr lang="vi-VN" dirty="0" smtClean="0">
                <a:solidFill>
                  <a:schemeClr val="bg1"/>
                </a:solidFill>
              </a:rPr>
              <a:t>đại</a:t>
            </a:r>
            <a:r>
              <a:rPr lang="en-US" dirty="0">
                <a:solidFill>
                  <a:schemeClr val="bg1"/>
                </a:solidFill>
              </a:rPr>
              <a:t> </a:t>
            </a:r>
            <a:r>
              <a:rPr lang="en-US" dirty="0" err="1" smtClean="0">
                <a:solidFill>
                  <a:schemeClr val="bg1"/>
                </a:solidFill>
              </a:rPr>
              <a:t>lý</a:t>
            </a:r>
            <a:r>
              <a:rPr lang="en-US" dirty="0">
                <a:solidFill>
                  <a:schemeClr val="bg1"/>
                </a:solidFill>
              </a:rPr>
              <a:t> </a:t>
            </a:r>
            <a:r>
              <a:rPr lang="en-US" dirty="0" err="1" smtClean="0">
                <a:solidFill>
                  <a:schemeClr val="bg1"/>
                </a:solidFill>
              </a:rPr>
              <a:t>phát</a:t>
            </a:r>
            <a:r>
              <a:rPr lang="en-US" dirty="0">
                <a:solidFill>
                  <a:schemeClr val="bg1"/>
                </a:solidFill>
              </a:rPr>
              <a:t> </a:t>
            </a:r>
            <a:r>
              <a:rPr lang="en-US" dirty="0" err="1">
                <a:solidFill>
                  <a:schemeClr val="bg1"/>
                </a:solidFill>
              </a:rPr>
              <a:t>tài</a:t>
            </a:r>
            <a:endParaRPr lang="en-US" dirty="0">
              <a:solidFill>
                <a:schemeClr val="bg1"/>
              </a:solidFill>
            </a:endParaRPr>
          </a:p>
        </p:txBody>
      </p:sp>
      <p:sp>
        <p:nvSpPr>
          <p:cNvPr id="3" name="Content Placeholder 2"/>
          <p:cNvSpPr>
            <a:spLocks noGrp="1"/>
          </p:cNvSpPr>
          <p:nvPr>
            <p:ph idx="1"/>
          </p:nvPr>
        </p:nvSpPr>
        <p:spPr>
          <a:xfrm>
            <a:off x="1219199" y="838561"/>
            <a:ext cx="7479917" cy="1614235"/>
          </a:xfrm>
        </p:spPr>
        <p:txBody>
          <a:bodyPr>
            <a:normAutofit fontScale="85000" lnSpcReduction="10000"/>
          </a:bodyPr>
          <a:lstStyle/>
          <a:p>
            <a:r>
              <a:rPr lang="en-US" dirty="0" err="1" smtClean="0">
                <a:solidFill>
                  <a:schemeClr val="bg1"/>
                </a:solidFill>
              </a:rPr>
              <a:t>Khi</a:t>
            </a:r>
            <a:r>
              <a:rPr lang="en-US" dirty="0">
                <a:solidFill>
                  <a:schemeClr val="bg1"/>
                </a:solidFill>
              </a:rPr>
              <a:t> </a:t>
            </a:r>
            <a:r>
              <a:rPr lang="en-US" dirty="0" err="1" smtClean="0">
                <a:solidFill>
                  <a:schemeClr val="bg1"/>
                </a:solidFill>
              </a:rPr>
              <a:t>vế</a:t>
            </a:r>
            <a:r>
              <a:rPr lang="en-US" dirty="0">
                <a:solidFill>
                  <a:schemeClr val="bg1"/>
                </a:solidFill>
              </a:rPr>
              <a:t> </a:t>
            </a:r>
            <a:r>
              <a:rPr lang="en-US" dirty="0" err="1" smtClean="0">
                <a:solidFill>
                  <a:schemeClr val="bg1"/>
                </a:solidFill>
              </a:rPr>
              <a:t>trái</a:t>
            </a:r>
            <a:r>
              <a:rPr lang="en-US" dirty="0" smtClean="0">
                <a:solidFill>
                  <a:schemeClr val="bg1"/>
                </a:solidFill>
              </a:rPr>
              <a:t> </a:t>
            </a:r>
            <a:r>
              <a:rPr lang="vi-VN" dirty="0" smtClean="0">
                <a:solidFill>
                  <a:schemeClr val="bg1"/>
                </a:solidFill>
              </a:rPr>
              <a:t>đạt</a:t>
            </a:r>
            <a:r>
              <a:rPr lang="en-US" dirty="0" smtClean="0">
                <a:solidFill>
                  <a:schemeClr val="bg1"/>
                </a:solidFill>
              </a:rPr>
              <a:t> 2 </a:t>
            </a:r>
            <a:r>
              <a:rPr lang="vi-VN" dirty="0" smtClean="0">
                <a:solidFill>
                  <a:schemeClr val="bg1"/>
                </a:solidFill>
              </a:rPr>
              <a:t>đại</a:t>
            </a:r>
            <a:r>
              <a:rPr lang="en-US" dirty="0">
                <a:solidFill>
                  <a:schemeClr val="bg1"/>
                </a:solidFill>
              </a:rPr>
              <a:t> </a:t>
            </a:r>
            <a:r>
              <a:rPr lang="en-US" dirty="0" err="1">
                <a:solidFill>
                  <a:schemeClr val="bg1"/>
                </a:solidFill>
              </a:rPr>
              <a:t>lý</a:t>
            </a:r>
            <a:r>
              <a:rPr lang="en-US" dirty="0">
                <a:solidFill>
                  <a:schemeClr val="bg1"/>
                </a:solidFill>
              </a:rPr>
              <a:t> </a:t>
            </a:r>
            <a:r>
              <a:rPr lang="en-US" dirty="0" err="1" smtClean="0">
                <a:solidFill>
                  <a:schemeClr val="bg1"/>
                </a:solidFill>
              </a:rPr>
              <a:t>phát</a:t>
            </a:r>
            <a:r>
              <a:rPr lang="en-US" dirty="0">
                <a:solidFill>
                  <a:schemeClr val="bg1"/>
                </a:solidFill>
              </a:rPr>
              <a:t> </a:t>
            </a:r>
            <a:r>
              <a:rPr lang="en-US" dirty="0" err="1" smtClean="0">
                <a:solidFill>
                  <a:schemeClr val="bg1"/>
                </a:solidFill>
              </a:rPr>
              <a:t>lộc</a:t>
            </a:r>
            <a:r>
              <a:rPr lang="en-US" dirty="0" smtClean="0">
                <a:solidFill>
                  <a:schemeClr val="bg1"/>
                </a:solidFill>
              </a:rPr>
              <a:t> 2 </a:t>
            </a:r>
            <a:r>
              <a:rPr lang="en-US" dirty="0" err="1" smtClean="0">
                <a:solidFill>
                  <a:schemeClr val="bg1"/>
                </a:solidFill>
              </a:rPr>
              <a:t>và</a:t>
            </a:r>
            <a:r>
              <a:rPr lang="en-US" dirty="0">
                <a:solidFill>
                  <a:schemeClr val="bg1"/>
                </a:solidFill>
              </a:rPr>
              <a:t> </a:t>
            </a:r>
            <a:r>
              <a:rPr lang="en-US" dirty="0" err="1" smtClean="0">
                <a:solidFill>
                  <a:schemeClr val="bg1"/>
                </a:solidFill>
              </a:rPr>
              <a:t>vế</a:t>
            </a:r>
            <a:r>
              <a:rPr lang="en-US" dirty="0">
                <a:solidFill>
                  <a:schemeClr val="bg1"/>
                </a:solidFill>
              </a:rPr>
              <a:t> </a:t>
            </a:r>
            <a:r>
              <a:rPr lang="en-US" dirty="0" err="1" smtClean="0">
                <a:solidFill>
                  <a:schemeClr val="bg1"/>
                </a:solidFill>
              </a:rPr>
              <a:t>phải</a:t>
            </a:r>
            <a:r>
              <a:rPr lang="en-US" dirty="0" smtClean="0">
                <a:solidFill>
                  <a:schemeClr val="bg1"/>
                </a:solidFill>
              </a:rPr>
              <a:t> </a:t>
            </a:r>
            <a:r>
              <a:rPr lang="vi-VN" dirty="0" smtClean="0">
                <a:solidFill>
                  <a:schemeClr val="bg1"/>
                </a:solidFill>
              </a:rPr>
              <a:t>đạt</a:t>
            </a:r>
            <a:r>
              <a:rPr lang="en-US" dirty="0" smtClean="0">
                <a:solidFill>
                  <a:schemeClr val="bg1"/>
                </a:solidFill>
              </a:rPr>
              <a:t> 2 </a:t>
            </a:r>
            <a:r>
              <a:rPr lang="vi-VN" dirty="0" smtClean="0">
                <a:solidFill>
                  <a:schemeClr val="bg1"/>
                </a:solidFill>
              </a:rPr>
              <a:t>đại</a:t>
            </a:r>
            <a:r>
              <a:rPr lang="en-US" dirty="0">
                <a:solidFill>
                  <a:schemeClr val="bg1"/>
                </a:solidFill>
              </a:rPr>
              <a:t> </a:t>
            </a:r>
            <a:r>
              <a:rPr lang="en-US" dirty="0" err="1">
                <a:solidFill>
                  <a:schemeClr val="bg1"/>
                </a:solidFill>
              </a:rPr>
              <a:t>lý</a:t>
            </a:r>
            <a:r>
              <a:rPr lang="en-US" dirty="0">
                <a:solidFill>
                  <a:schemeClr val="bg1"/>
                </a:solidFill>
              </a:rPr>
              <a:t> </a:t>
            </a:r>
            <a:r>
              <a:rPr lang="en-US" dirty="0" err="1" smtClean="0">
                <a:solidFill>
                  <a:schemeClr val="bg1"/>
                </a:solidFill>
              </a:rPr>
              <a:t>phát</a:t>
            </a:r>
            <a:r>
              <a:rPr lang="en-US" dirty="0">
                <a:solidFill>
                  <a:schemeClr val="bg1"/>
                </a:solidFill>
              </a:rPr>
              <a:t> </a:t>
            </a:r>
            <a:r>
              <a:rPr lang="en-US" dirty="0" err="1" smtClean="0">
                <a:solidFill>
                  <a:schemeClr val="bg1"/>
                </a:solidFill>
              </a:rPr>
              <a:t>lộc</a:t>
            </a:r>
            <a:r>
              <a:rPr lang="en-US" dirty="0">
                <a:solidFill>
                  <a:schemeClr val="bg1"/>
                </a:solidFill>
              </a:rPr>
              <a:t> </a:t>
            </a:r>
            <a:r>
              <a:rPr lang="en-US" dirty="0" smtClean="0">
                <a:solidFill>
                  <a:schemeClr val="bg1"/>
                </a:solidFill>
              </a:rPr>
              <a:t>2 </a:t>
            </a:r>
            <a:r>
              <a:rPr lang="en-US" dirty="0" err="1" smtClean="0">
                <a:solidFill>
                  <a:schemeClr val="bg1"/>
                </a:solidFill>
              </a:rPr>
              <a:t>bạn</a:t>
            </a:r>
            <a:r>
              <a:rPr lang="en-US" dirty="0" smtClean="0">
                <a:solidFill>
                  <a:schemeClr val="bg1"/>
                </a:solidFill>
              </a:rPr>
              <a:t> </a:t>
            </a:r>
            <a:r>
              <a:rPr lang="en-US" dirty="0" err="1" smtClean="0">
                <a:solidFill>
                  <a:schemeClr val="bg1"/>
                </a:solidFill>
              </a:rPr>
              <a:t>sẽ</a:t>
            </a:r>
            <a:r>
              <a:rPr lang="en-US" dirty="0" smtClean="0">
                <a:solidFill>
                  <a:schemeClr val="bg1"/>
                </a:solidFill>
              </a:rPr>
              <a:t> </a:t>
            </a:r>
            <a:r>
              <a:rPr lang="vi-VN" dirty="0" smtClean="0">
                <a:solidFill>
                  <a:schemeClr val="bg1"/>
                </a:solidFill>
              </a:rPr>
              <a:t>đượ</a:t>
            </a:r>
            <a:r>
              <a:rPr lang="en-US" dirty="0" smtClean="0">
                <a:solidFill>
                  <a:schemeClr val="bg1"/>
                </a:solidFill>
              </a:rPr>
              <a:t>c </a:t>
            </a:r>
            <a:r>
              <a:rPr lang="en-US" dirty="0" err="1" smtClean="0">
                <a:solidFill>
                  <a:schemeClr val="bg1"/>
                </a:solidFill>
              </a:rPr>
              <a:t>th</a:t>
            </a:r>
            <a:r>
              <a:rPr lang="vi-VN" dirty="0" smtClean="0">
                <a:solidFill>
                  <a:schemeClr val="bg1"/>
                </a:solidFill>
              </a:rPr>
              <a:t>ưởng</a:t>
            </a:r>
            <a:r>
              <a:rPr lang="en-US" dirty="0">
                <a:solidFill>
                  <a:schemeClr val="bg1"/>
                </a:solidFill>
              </a:rPr>
              <a:t> </a:t>
            </a:r>
            <a:r>
              <a:rPr lang="en-US" dirty="0" err="1" smtClean="0">
                <a:solidFill>
                  <a:schemeClr val="bg1"/>
                </a:solidFill>
              </a:rPr>
              <a:t>phát</a:t>
            </a:r>
            <a:r>
              <a:rPr lang="en-US" dirty="0">
                <a:solidFill>
                  <a:schemeClr val="bg1"/>
                </a:solidFill>
              </a:rPr>
              <a:t> </a:t>
            </a:r>
            <a:r>
              <a:rPr lang="en-US" dirty="0" err="1">
                <a:solidFill>
                  <a:schemeClr val="bg1"/>
                </a:solidFill>
              </a:rPr>
              <a:t>tài</a:t>
            </a:r>
            <a:r>
              <a:rPr lang="en-US" dirty="0">
                <a:solidFill>
                  <a:schemeClr val="bg1"/>
                </a:solidFill>
              </a:rPr>
              <a:t>.</a:t>
            </a:r>
            <a:endParaRPr lang="en-US" dirty="0" smtClean="0">
              <a:solidFill>
                <a:schemeClr val="bg1"/>
              </a:solidFill>
            </a:endParaRPr>
          </a:p>
          <a:p>
            <a:pPr marL="0" indent="0">
              <a:buNone/>
            </a:pPr>
            <a:r>
              <a:rPr lang="en-US" dirty="0" smtClean="0">
                <a:solidFill>
                  <a:schemeClr val="bg1"/>
                </a:solidFill>
              </a:rPr>
              <a:t> </a:t>
            </a:r>
            <a:endParaRPr lang="en-US" dirty="0">
              <a:solidFill>
                <a:schemeClr val="bg1"/>
              </a:solidFill>
            </a:endParaRPr>
          </a:p>
        </p:txBody>
      </p:sp>
      <p:pic>
        <p:nvPicPr>
          <p:cNvPr id="35"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8934" y="2168274"/>
            <a:ext cx="4016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722" y="3484311"/>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7298" y="3556411"/>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1582" y="2972702"/>
            <a:ext cx="4318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93360" y="3035092"/>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60476" y="4445685"/>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7297" y="4428762"/>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1"/>
          <p:cNvSpPr txBox="1">
            <a:spLocks noChangeArrowheads="1"/>
          </p:cNvSpPr>
          <p:nvPr/>
        </p:nvSpPr>
        <p:spPr bwMode="auto">
          <a:xfrm>
            <a:off x="2635834" y="2527805"/>
            <a:ext cx="5214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dirty="0" err="1" smtClean="0">
                <a:solidFill>
                  <a:srgbClr val="FFFF00"/>
                </a:solidFill>
              </a:rPr>
              <a:t>Trái</a:t>
            </a:r>
            <a:endParaRPr lang="en-US" dirty="0">
              <a:solidFill>
                <a:srgbClr val="FFFF00"/>
              </a:solidFill>
            </a:endParaRPr>
          </a:p>
        </p:txBody>
      </p:sp>
      <p:sp>
        <p:nvSpPr>
          <p:cNvPr id="43" name="TextBox 13"/>
          <p:cNvSpPr txBox="1">
            <a:spLocks noChangeArrowheads="1"/>
          </p:cNvSpPr>
          <p:nvPr/>
        </p:nvSpPr>
        <p:spPr bwMode="auto">
          <a:xfrm>
            <a:off x="5050424" y="2452796"/>
            <a:ext cx="588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dirty="0" err="1" smtClean="0">
                <a:solidFill>
                  <a:srgbClr val="FFFF00"/>
                </a:solidFill>
              </a:rPr>
              <a:t>Phải</a:t>
            </a:r>
            <a:endParaRPr lang="en-US" dirty="0">
              <a:solidFill>
                <a:srgbClr val="FFFF00"/>
              </a:solidFill>
            </a:endParaRPr>
          </a:p>
        </p:txBody>
      </p:sp>
      <p:cxnSp>
        <p:nvCxnSpPr>
          <p:cNvPr id="44" name="Straight Arrow Connector 43"/>
          <p:cNvCxnSpPr>
            <a:endCxn id="38" idx="0"/>
          </p:cNvCxnSpPr>
          <p:nvPr/>
        </p:nvCxnSpPr>
        <p:spPr>
          <a:xfrm>
            <a:off x="4260571" y="2464058"/>
            <a:ext cx="986911" cy="50864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9" idx="0"/>
          </p:cNvCxnSpPr>
          <p:nvPr/>
        </p:nvCxnSpPr>
        <p:spPr>
          <a:xfrm flipH="1">
            <a:off x="3021960" y="2464058"/>
            <a:ext cx="836974" cy="57103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2"/>
          </p:cNvCxnSpPr>
          <p:nvPr/>
        </p:nvCxnSpPr>
        <p:spPr>
          <a:xfrm flipH="1">
            <a:off x="2587359" y="3416092"/>
            <a:ext cx="434601" cy="38211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2386541" y="3904585"/>
            <a:ext cx="2535" cy="549156"/>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41" idx="0"/>
          </p:cNvCxnSpPr>
          <p:nvPr/>
        </p:nvCxnSpPr>
        <p:spPr>
          <a:xfrm flipH="1">
            <a:off x="3658116" y="3916241"/>
            <a:ext cx="1" cy="51252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9" idx="2"/>
          </p:cNvCxnSpPr>
          <p:nvPr/>
        </p:nvCxnSpPr>
        <p:spPr>
          <a:xfrm>
            <a:off x="3021960" y="3416092"/>
            <a:ext cx="470110" cy="419415"/>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59752" y="2677837"/>
            <a:ext cx="0" cy="24958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52"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298" y="3602940"/>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8728" y="3552139"/>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56778" y="4524152"/>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728" y="4464621"/>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8" name="Straight Arrow Connector 57"/>
          <p:cNvCxnSpPr>
            <a:stCxn id="53" idx="2"/>
            <a:endCxn id="55" idx="0"/>
          </p:cNvCxnSpPr>
          <p:nvPr/>
        </p:nvCxnSpPr>
        <p:spPr>
          <a:xfrm>
            <a:off x="6109547" y="3933139"/>
            <a:ext cx="0" cy="53148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2"/>
          </p:cNvCxnSpPr>
          <p:nvPr/>
        </p:nvCxnSpPr>
        <p:spPr>
          <a:xfrm>
            <a:off x="6109547" y="3933139"/>
            <a:ext cx="1290689" cy="591013"/>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8" idx="2"/>
            <a:endCxn id="53" idx="1"/>
          </p:cNvCxnSpPr>
          <p:nvPr/>
        </p:nvCxnSpPr>
        <p:spPr>
          <a:xfrm>
            <a:off x="5247482" y="3382277"/>
            <a:ext cx="661246" cy="36036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8" idx="2"/>
            <a:endCxn id="52" idx="3"/>
          </p:cNvCxnSpPr>
          <p:nvPr/>
        </p:nvCxnSpPr>
        <p:spPr>
          <a:xfrm flipH="1">
            <a:off x="4906935" y="3382277"/>
            <a:ext cx="340547" cy="437357"/>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6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46425" y="4429139"/>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6578" y="4412216"/>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6" name="Straight Arrow Connector 65"/>
          <p:cNvCxnSpPr>
            <a:endCxn id="64" idx="0"/>
          </p:cNvCxnSpPr>
          <p:nvPr/>
        </p:nvCxnSpPr>
        <p:spPr>
          <a:xfrm flipH="1">
            <a:off x="1675025" y="3896529"/>
            <a:ext cx="711516" cy="53261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endCxn id="65" idx="0"/>
          </p:cNvCxnSpPr>
          <p:nvPr/>
        </p:nvCxnSpPr>
        <p:spPr>
          <a:xfrm flipH="1">
            <a:off x="3097397" y="3916241"/>
            <a:ext cx="560720" cy="495975"/>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72"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692" y="4482317"/>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3599" y="4429929"/>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5" name="Straight Arrow Connector 74"/>
          <p:cNvCxnSpPr>
            <a:stCxn id="52" idx="2"/>
            <a:endCxn id="72" idx="0"/>
          </p:cNvCxnSpPr>
          <p:nvPr/>
        </p:nvCxnSpPr>
        <p:spPr>
          <a:xfrm flipH="1">
            <a:off x="4449511" y="4036328"/>
            <a:ext cx="256606" cy="445989"/>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2" idx="2"/>
            <a:endCxn id="73" idx="0"/>
          </p:cNvCxnSpPr>
          <p:nvPr/>
        </p:nvCxnSpPr>
        <p:spPr>
          <a:xfrm>
            <a:off x="4706117" y="4036328"/>
            <a:ext cx="708301" cy="39360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8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4372" y="5907520"/>
            <a:ext cx="401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412" y="5855132"/>
            <a:ext cx="40163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7" name="Straight Arrow Connector 86"/>
          <p:cNvCxnSpPr>
            <a:stCxn id="54" idx="2"/>
          </p:cNvCxnSpPr>
          <p:nvPr/>
        </p:nvCxnSpPr>
        <p:spPr>
          <a:xfrm>
            <a:off x="7485378" y="4905152"/>
            <a:ext cx="27782" cy="71841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54" idx="2"/>
          </p:cNvCxnSpPr>
          <p:nvPr/>
        </p:nvCxnSpPr>
        <p:spPr>
          <a:xfrm>
            <a:off x="7485378" y="4905152"/>
            <a:ext cx="573852" cy="71841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7047119" y="5638800"/>
            <a:ext cx="1487281" cy="841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Arrow Connector 89"/>
          <p:cNvCxnSpPr>
            <a:endCxn id="92" idx="2"/>
          </p:cNvCxnSpPr>
          <p:nvPr/>
        </p:nvCxnSpPr>
        <p:spPr>
          <a:xfrm flipV="1">
            <a:off x="8260049" y="5174188"/>
            <a:ext cx="312451" cy="477024"/>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8077200" y="4719699"/>
            <a:ext cx="990600" cy="454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Bảo</a:t>
            </a:r>
            <a:r>
              <a:rPr lang="en-US" dirty="0" smtClean="0"/>
              <a:t> l</a:t>
            </a:r>
            <a:r>
              <a:rPr lang="vi-VN" dirty="0" smtClean="0"/>
              <a:t>ư</a:t>
            </a:r>
            <a:r>
              <a:rPr lang="en-US" dirty="0" smtClean="0"/>
              <a:t>u</a:t>
            </a:r>
            <a:endParaRPr lang="en-US" dirty="0"/>
          </a:p>
        </p:txBody>
      </p:sp>
      <p:cxnSp>
        <p:nvCxnSpPr>
          <p:cNvPr id="97" name="Straight Connector 96"/>
          <p:cNvCxnSpPr/>
          <p:nvPr/>
        </p:nvCxnSpPr>
        <p:spPr>
          <a:xfrm>
            <a:off x="1446425" y="5268129"/>
            <a:ext cx="2469557" cy="1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4415741" y="5295097"/>
            <a:ext cx="32982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1446426" y="5432734"/>
            <a:ext cx="1931332" cy="381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a:t>
            </a:r>
            <a:r>
              <a:rPr lang="vi-VN" dirty="0" smtClean="0"/>
              <a:t>đại</a:t>
            </a:r>
            <a:r>
              <a:rPr lang="en-US" dirty="0"/>
              <a:t> </a:t>
            </a:r>
            <a:r>
              <a:rPr lang="en-US" dirty="0" err="1"/>
              <a:t>lý</a:t>
            </a:r>
            <a:r>
              <a:rPr lang="en-US" dirty="0"/>
              <a:t> </a:t>
            </a:r>
            <a:r>
              <a:rPr lang="en-US" dirty="0" err="1" smtClean="0"/>
              <a:t>phát</a:t>
            </a:r>
            <a:r>
              <a:rPr lang="en-US" dirty="0"/>
              <a:t> </a:t>
            </a:r>
            <a:r>
              <a:rPr lang="en-US" dirty="0" err="1" smtClean="0"/>
              <a:t>lộc</a:t>
            </a:r>
            <a:r>
              <a:rPr lang="en-US" dirty="0" smtClean="0"/>
              <a:t> 2</a:t>
            </a:r>
            <a:endParaRPr lang="en-US" dirty="0"/>
          </a:p>
        </p:txBody>
      </p:sp>
      <p:sp>
        <p:nvSpPr>
          <p:cNvPr id="102" name="Rectangle 101"/>
          <p:cNvSpPr/>
          <p:nvPr/>
        </p:nvSpPr>
        <p:spPr>
          <a:xfrm>
            <a:off x="4505299" y="5443140"/>
            <a:ext cx="1959046" cy="381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a:t>
            </a:r>
            <a:r>
              <a:rPr lang="vi-VN" dirty="0" smtClean="0"/>
              <a:t>đại</a:t>
            </a:r>
            <a:r>
              <a:rPr lang="en-US" dirty="0"/>
              <a:t> </a:t>
            </a:r>
            <a:r>
              <a:rPr lang="en-US" dirty="0" err="1"/>
              <a:t>lý</a:t>
            </a:r>
            <a:r>
              <a:rPr lang="en-US" dirty="0"/>
              <a:t> </a:t>
            </a:r>
            <a:r>
              <a:rPr lang="en-US" dirty="0" err="1" smtClean="0"/>
              <a:t>phát</a:t>
            </a:r>
            <a:r>
              <a:rPr lang="en-US" dirty="0"/>
              <a:t> </a:t>
            </a:r>
            <a:r>
              <a:rPr lang="en-US" dirty="0" err="1" smtClean="0"/>
              <a:t>lộc</a:t>
            </a:r>
            <a:r>
              <a:rPr lang="en-US" dirty="0" smtClean="0"/>
              <a:t> 2</a:t>
            </a:r>
            <a:endParaRPr lang="en-US" dirty="0"/>
          </a:p>
        </p:txBody>
      </p:sp>
      <p:sp>
        <p:nvSpPr>
          <p:cNvPr id="103" name="TextBox 102"/>
          <p:cNvSpPr txBox="1"/>
          <p:nvPr/>
        </p:nvSpPr>
        <p:spPr>
          <a:xfrm>
            <a:off x="420290" y="5791200"/>
            <a:ext cx="6894910" cy="1015663"/>
          </a:xfrm>
          <a:prstGeom prst="rect">
            <a:avLst/>
          </a:prstGeom>
          <a:noFill/>
        </p:spPr>
        <p:txBody>
          <a:bodyPr wrap="square" rtlCol="0">
            <a:spAutoFit/>
          </a:bodyPr>
          <a:lstStyle/>
          <a:p>
            <a:r>
              <a:rPr lang="en-US" sz="2000" b="1" dirty="0" smtClean="0">
                <a:solidFill>
                  <a:schemeClr val="bg1"/>
                </a:solidFill>
              </a:rPr>
              <a:t>36.000.000 VNĐ ~5% + </a:t>
            </a:r>
            <a:r>
              <a:rPr lang="en-US" sz="2000" b="1" dirty="0">
                <a:solidFill>
                  <a:schemeClr val="bg1"/>
                </a:solidFill>
              </a:rPr>
              <a:t>chia </a:t>
            </a:r>
            <a:r>
              <a:rPr lang="en-US" sz="2000" b="1" dirty="0" err="1" smtClean="0">
                <a:solidFill>
                  <a:schemeClr val="bg1"/>
                </a:solidFill>
              </a:rPr>
              <a:t>lãi</a:t>
            </a:r>
            <a:r>
              <a:rPr lang="en-US" sz="2000" b="1" dirty="0">
                <a:solidFill>
                  <a:schemeClr val="bg1"/>
                </a:solidFill>
              </a:rPr>
              <a:t> </a:t>
            </a:r>
            <a:r>
              <a:rPr lang="en-US" sz="2000" b="1" dirty="0" err="1" smtClean="0">
                <a:solidFill>
                  <a:schemeClr val="bg1"/>
                </a:solidFill>
              </a:rPr>
              <a:t>lợi</a:t>
            </a:r>
            <a:r>
              <a:rPr lang="en-US" sz="2000" b="1" dirty="0">
                <a:solidFill>
                  <a:schemeClr val="bg1"/>
                </a:solidFill>
              </a:rPr>
              <a:t> </a:t>
            </a:r>
            <a:r>
              <a:rPr lang="en-US" sz="2000" b="1" dirty="0" err="1" smtClean="0">
                <a:solidFill>
                  <a:schemeClr val="bg1"/>
                </a:solidFill>
              </a:rPr>
              <a:t>nhuận</a:t>
            </a:r>
            <a:r>
              <a:rPr lang="en-US" sz="2000" b="1" dirty="0">
                <a:solidFill>
                  <a:schemeClr val="bg1"/>
                </a:solidFill>
              </a:rPr>
              <a:t> </a:t>
            </a:r>
            <a:r>
              <a:rPr lang="en-US" sz="2000" b="1" dirty="0" err="1" smtClean="0">
                <a:solidFill>
                  <a:schemeClr val="bg1"/>
                </a:solidFill>
              </a:rPr>
              <a:t>với</a:t>
            </a:r>
            <a:r>
              <a:rPr lang="en-US" sz="2000" b="1" dirty="0">
                <a:solidFill>
                  <a:schemeClr val="bg1"/>
                </a:solidFill>
              </a:rPr>
              <a:t> </a:t>
            </a:r>
            <a:r>
              <a:rPr lang="en-US" sz="2000" b="1" dirty="0" err="1" smtClean="0">
                <a:solidFill>
                  <a:schemeClr val="bg1"/>
                </a:solidFill>
              </a:rPr>
              <a:t>công</a:t>
            </a:r>
            <a:r>
              <a:rPr lang="en-US" sz="2000" b="1" dirty="0" smtClean="0">
                <a:solidFill>
                  <a:schemeClr val="bg1"/>
                </a:solidFill>
              </a:rPr>
              <a:t> </a:t>
            </a:r>
            <a:r>
              <a:rPr lang="en-US" sz="2000" b="1" dirty="0" err="1" smtClean="0">
                <a:solidFill>
                  <a:schemeClr val="bg1"/>
                </a:solidFill>
              </a:rPr>
              <a:t>ty</a:t>
            </a:r>
            <a:r>
              <a:rPr lang="en-US" sz="2000" b="1" dirty="0">
                <a:solidFill>
                  <a:schemeClr val="bg1"/>
                </a:solidFill>
              </a:rPr>
              <a:t> </a:t>
            </a:r>
            <a:r>
              <a:rPr lang="en-US" sz="2000" b="1" dirty="0" err="1" smtClean="0">
                <a:solidFill>
                  <a:schemeClr val="bg1"/>
                </a:solidFill>
              </a:rPr>
              <a:t>trên</a:t>
            </a:r>
            <a:r>
              <a:rPr lang="en-US" sz="2000" b="1" dirty="0">
                <a:solidFill>
                  <a:schemeClr val="bg1"/>
                </a:solidFill>
              </a:rPr>
              <a:t> </a:t>
            </a:r>
            <a:r>
              <a:rPr lang="en-US" sz="2000" b="1" dirty="0" err="1" smtClean="0">
                <a:solidFill>
                  <a:schemeClr val="bg1"/>
                </a:solidFill>
              </a:rPr>
              <a:t>toàn</a:t>
            </a:r>
            <a:r>
              <a:rPr lang="en-US" sz="2000" b="1" dirty="0">
                <a:solidFill>
                  <a:schemeClr val="bg1"/>
                </a:solidFill>
              </a:rPr>
              <a:t> </a:t>
            </a:r>
            <a:r>
              <a:rPr lang="en-US" sz="2000" b="1" dirty="0" err="1" smtClean="0">
                <a:solidFill>
                  <a:schemeClr val="bg1"/>
                </a:solidFill>
              </a:rPr>
              <a:t>quốc</a:t>
            </a:r>
            <a:r>
              <a:rPr lang="en-US" sz="2000" b="1" dirty="0" smtClean="0">
                <a:solidFill>
                  <a:schemeClr val="bg1"/>
                </a:solidFill>
              </a:rPr>
              <a:t> 10% chia </a:t>
            </a:r>
            <a:r>
              <a:rPr lang="vi-VN" sz="2000" b="1" dirty="0" smtClean="0">
                <a:solidFill>
                  <a:schemeClr val="bg1"/>
                </a:solidFill>
              </a:rPr>
              <a:t>đều</a:t>
            </a:r>
            <a:r>
              <a:rPr lang="en-US" sz="2000" b="1" dirty="0" smtClean="0">
                <a:solidFill>
                  <a:schemeClr val="bg1"/>
                </a:solidFill>
              </a:rPr>
              <a:t> </a:t>
            </a:r>
            <a:r>
              <a:rPr lang="en-US" sz="2000" b="1" dirty="0" err="1" smtClean="0">
                <a:solidFill>
                  <a:schemeClr val="bg1"/>
                </a:solidFill>
              </a:rPr>
              <a:t>cho</a:t>
            </a:r>
            <a:r>
              <a:rPr lang="en-US" sz="2000" b="1" dirty="0" smtClean="0">
                <a:solidFill>
                  <a:schemeClr val="bg1"/>
                </a:solidFill>
              </a:rPr>
              <a:t> </a:t>
            </a:r>
            <a:r>
              <a:rPr lang="vi-VN" sz="2000" b="1" dirty="0" smtClean="0">
                <a:solidFill>
                  <a:schemeClr val="bg1"/>
                </a:solidFill>
              </a:rPr>
              <a:t>đại</a:t>
            </a:r>
            <a:r>
              <a:rPr lang="en-US" sz="2000" b="1" dirty="0">
                <a:solidFill>
                  <a:schemeClr val="bg1"/>
                </a:solidFill>
              </a:rPr>
              <a:t> </a:t>
            </a:r>
            <a:r>
              <a:rPr lang="en-US" sz="2000" b="1" dirty="0" err="1" smtClean="0">
                <a:solidFill>
                  <a:schemeClr val="bg1"/>
                </a:solidFill>
              </a:rPr>
              <a:t>lý</a:t>
            </a:r>
            <a:r>
              <a:rPr lang="en-US" sz="2000" b="1" dirty="0">
                <a:solidFill>
                  <a:schemeClr val="bg1"/>
                </a:solidFill>
              </a:rPr>
              <a:t> </a:t>
            </a:r>
            <a:r>
              <a:rPr lang="en-US" sz="2000" b="1" dirty="0" err="1" smtClean="0">
                <a:solidFill>
                  <a:schemeClr val="bg1"/>
                </a:solidFill>
              </a:rPr>
              <a:t>phát</a:t>
            </a:r>
            <a:r>
              <a:rPr lang="en-US" sz="2000" b="1" dirty="0">
                <a:solidFill>
                  <a:schemeClr val="bg1"/>
                </a:solidFill>
              </a:rPr>
              <a:t> </a:t>
            </a:r>
            <a:r>
              <a:rPr lang="en-US" sz="2000" b="1" dirty="0" err="1" smtClean="0">
                <a:solidFill>
                  <a:schemeClr val="bg1"/>
                </a:solidFill>
              </a:rPr>
              <a:t>tài</a:t>
            </a:r>
            <a:r>
              <a:rPr lang="en-US" sz="2000" b="1" dirty="0" smtClean="0">
                <a:solidFill>
                  <a:schemeClr val="bg1"/>
                </a:solidFill>
              </a:rPr>
              <a:t> (</a:t>
            </a:r>
            <a:r>
              <a:rPr lang="vi-VN" sz="2000" b="1" dirty="0" smtClean="0">
                <a:solidFill>
                  <a:schemeClr val="bg1"/>
                </a:solidFill>
              </a:rPr>
              <a:t>đ</a:t>
            </a:r>
            <a:r>
              <a:rPr lang="en-US" sz="2000" b="1" dirty="0" err="1" smtClean="0">
                <a:solidFill>
                  <a:schemeClr val="bg1"/>
                </a:solidFill>
              </a:rPr>
              <a:t>iều</a:t>
            </a:r>
            <a:r>
              <a:rPr lang="en-US" sz="2000" b="1" dirty="0">
                <a:solidFill>
                  <a:schemeClr val="bg1"/>
                </a:solidFill>
              </a:rPr>
              <a:t> </a:t>
            </a:r>
            <a:r>
              <a:rPr lang="en-US" sz="2000" b="1" dirty="0" err="1" smtClean="0">
                <a:solidFill>
                  <a:schemeClr val="bg1"/>
                </a:solidFill>
              </a:rPr>
              <a:t>kiện</a:t>
            </a:r>
            <a:r>
              <a:rPr lang="en-US" sz="2000" b="1" dirty="0">
                <a:solidFill>
                  <a:schemeClr val="bg1"/>
                </a:solidFill>
              </a:rPr>
              <a:t> </a:t>
            </a:r>
            <a:r>
              <a:rPr lang="en-US" sz="2000" b="1" dirty="0" err="1" smtClean="0">
                <a:solidFill>
                  <a:schemeClr val="bg1"/>
                </a:solidFill>
              </a:rPr>
              <a:t>toàn</a:t>
            </a:r>
            <a:r>
              <a:rPr lang="en-US" sz="2000" b="1" dirty="0">
                <a:solidFill>
                  <a:schemeClr val="bg1"/>
                </a:solidFill>
              </a:rPr>
              <a:t> </a:t>
            </a:r>
            <a:r>
              <a:rPr lang="en-US" sz="2000" b="1" dirty="0" err="1" smtClean="0">
                <a:solidFill>
                  <a:schemeClr val="bg1"/>
                </a:solidFill>
              </a:rPr>
              <a:t>hệ</a:t>
            </a:r>
            <a:r>
              <a:rPr lang="en-US" sz="2000" b="1" dirty="0">
                <a:solidFill>
                  <a:schemeClr val="bg1"/>
                </a:solidFill>
              </a:rPr>
              <a:t> </a:t>
            </a:r>
            <a:r>
              <a:rPr lang="en-US" sz="2000" b="1" dirty="0" err="1" smtClean="0">
                <a:solidFill>
                  <a:schemeClr val="bg1"/>
                </a:solidFill>
              </a:rPr>
              <a:t>thống</a:t>
            </a:r>
            <a:r>
              <a:rPr lang="en-US" sz="2000" b="1" dirty="0">
                <a:solidFill>
                  <a:schemeClr val="bg1"/>
                </a:solidFill>
              </a:rPr>
              <a:t> </a:t>
            </a:r>
            <a:r>
              <a:rPr lang="en-US" sz="2000" b="1" dirty="0" err="1" smtClean="0">
                <a:solidFill>
                  <a:schemeClr val="bg1"/>
                </a:solidFill>
              </a:rPr>
              <a:t>của</a:t>
            </a:r>
            <a:r>
              <a:rPr lang="en-US" sz="2000" b="1" dirty="0">
                <a:solidFill>
                  <a:schemeClr val="bg1"/>
                </a:solidFill>
              </a:rPr>
              <a:t> </a:t>
            </a:r>
            <a:r>
              <a:rPr lang="en-US" sz="2000" b="1" dirty="0" err="1" smtClean="0">
                <a:solidFill>
                  <a:schemeClr val="bg1"/>
                </a:solidFill>
              </a:rPr>
              <a:t>bạn</a:t>
            </a:r>
            <a:r>
              <a:rPr lang="en-US" sz="2000" b="1" dirty="0" smtClean="0">
                <a:solidFill>
                  <a:schemeClr val="bg1"/>
                </a:solidFill>
              </a:rPr>
              <a:t> </a:t>
            </a:r>
            <a:r>
              <a:rPr lang="en-US" sz="2000" b="1" dirty="0" err="1" smtClean="0">
                <a:solidFill>
                  <a:schemeClr val="bg1"/>
                </a:solidFill>
              </a:rPr>
              <a:t>trong</a:t>
            </a:r>
            <a:r>
              <a:rPr lang="en-US" sz="2000" b="1" dirty="0">
                <a:solidFill>
                  <a:schemeClr val="bg1"/>
                </a:solidFill>
              </a:rPr>
              <a:t> </a:t>
            </a:r>
            <a:r>
              <a:rPr lang="en-US" sz="2000" b="1" dirty="0" err="1" smtClean="0">
                <a:solidFill>
                  <a:schemeClr val="bg1"/>
                </a:solidFill>
              </a:rPr>
              <a:t>một</a:t>
            </a:r>
            <a:r>
              <a:rPr lang="en-US" sz="2000" b="1" dirty="0">
                <a:solidFill>
                  <a:schemeClr val="bg1"/>
                </a:solidFill>
              </a:rPr>
              <a:t> </a:t>
            </a:r>
            <a:r>
              <a:rPr lang="en-US" sz="2000" b="1" dirty="0" err="1" smtClean="0">
                <a:solidFill>
                  <a:schemeClr val="bg1"/>
                </a:solidFill>
              </a:rPr>
              <a:t>tháng</a:t>
            </a:r>
            <a:r>
              <a:rPr lang="en-US" sz="2000" b="1" dirty="0">
                <a:solidFill>
                  <a:schemeClr val="bg1"/>
                </a:solidFill>
              </a:rPr>
              <a:t> </a:t>
            </a:r>
            <a:r>
              <a:rPr lang="en-US" sz="2000" b="1" dirty="0" err="1" smtClean="0">
                <a:solidFill>
                  <a:schemeClr val="bg1"/>
                </a:solidFill>
              </a:rPr>
              <a:t>tối</a:t>
            </a:r>
            <a:r>
              <a:rPr lang="en-US" sz="2000" b="1" dirty="0">
                <a:solidFill>
                  <a:schemeClr val="bg1"/>
                </a:solidFill>
              </a:rPr>
              <a:t> </a:t>
            </a:r>
            <a:r>
              <a:rPr lang="en-US" sz="2000" b="1" dirty="0" err="1" smtClean="0">
                <a:solidFill>
                  <a:schemeClr val="bg1"/>
                </a:solidFill>
              </a:rPr>
              <a:t>thiếu</a:t>
            </a:r>
            <a:r>
              <a:rPr lang="en-US" sz="2000" b="1" dirty="0">
                <a:solidFill>
                  <a:schemeClr val="bg1"/>
                </a:solidFill>
              </a:rPr>
              <a:t> </a:t>
            </a:r>
            <a:r>
              <a:rPr lang="en-US" sz="2000" b="1" dirty="0" err="1" smtClean="0">
                <a:solidFill>
                  <a:schemeClr val="bg1"/>
                </a:solidFill>
              </a:rPr>
              <a:t>có</a:t>
            </a:r>
            <a:r>
              <a:rPr lang="en-US" sz="2000" b="1" dirty="0" smtClean="0">
                <a:solidFill>
                  <a:schemeClr val="bg1"/>
                </a:solidFill>
              </a:rPr>
              <a:t> 50 </a:t>
            </a:r>
            <a:r>
              <a:rPr lang="vi-VN" sz="2000" b="1" dirty="0" smtClean="0">
                <a:solidFill>
                  <a:schemeClr val="bg1"/>
                </a:solidFill>
              </a:rPr>
              <a:t>đại</a:t>
            </a:r>
            <a:r>
              <a:rPr lang="en-US" sz="2000" b="1" dirty="0">
                <a:solidFill>
                  <a:schemeClr val="bg1"/>
                </a:solidFill>
              </a:rPr>
              <a:t> </a:t>
            </a:r>
            <a:r>
              <a:rPr lang="en-US" sz="2000" b="1" dirty="0" err="1" smtClean="0">
                <a:solidFill>
                  <a:schemeClr val="bg1"/>
                </a:solidFill>
              </a:rPr>
              <a:t>lý</a:t>
            </a:r>
            <a:r>
              <a:rPr lang="en-US" sz="2000" b="1" dirty="0">
                <a:solidFill>
                  <a:schemeClr val="bg1"/>
                </a:solidFill>
              </a:rPr>
              <a:t> </a:t>
            </a:r>
            <a:r>
              <a:rPr lang="en-US" sz="2000" b="1" dirty="0" err="1" smtClean="0">
                <a:solidFill>
                  <a:schemeClr val="bg1"/>
                </a:solidFill>
              </a:rPr>
              <a:t>phát</a:t>
            </a:r>
            <a:r>
              <a:rPr lang="en-US" sz="2000" b="1" dirty="0" smtClean="0">
                <a:solidFill>
                  <a:schemeClr val="bg1"/>
                </a:solidFill>
              </a:rPr>
              <a:t> </a:t>
            </a:r>
            <a:r>
              <a:rPr lang="en-US" sz="2000" b="1" dirty="0" err="1" smtClean="0">
                <a:solidFill>
                  <a:schemeClr val="bg1"/>
                </a:solidFill>
              </a:rPr>
              <a:t>sinh</a:t>
            </a:r>
            <a:r>
              <a:rPr lang="en-US" sz="2000" b="1" dirty="0">
                <a:solidFill>
                  <a:schemeClr val="bg1"/>
                </a:solidFill>
              </a:rPr>
              <a:t> </a:t>
            </a:r>
            <a:r>
              <a:rPr lang="en-US" sz="2000" b="1" dirty="0" err="1">
                <a:solidFill>
                  <a:schemeClr val="bg1"/>
                </a:solidFill>
              </a:rPr>
              <a:t>mới</a:t>
            </a:r>
            <a:r>
              <a:rPr lang="en-US" sz="2000" b="1" dirty="0">
                <a:solidFill>
                  <a:schemeClr val="bg1"/>
                </a:solidFill>
              </a:rPr>
              <a:t>)</a:t>
            </a:r>
          </a:p>
        </p:txBody>
      </p:sp>
      <p:sp>
        <p:nvSpPr>
          <p:cNvPr id="105" name="TextBox 104"/>
          <p:cNvSpPr txBox="1"/>
          <p:nvPr/>
        </p:nvSpPr>
        <p:spPr>
          <a:xfrm>
            <a:off x="3903978" y="5358825"/>
            <a:ext cx="870935" cy="584775"/>
          </a:xfrm>
          <a:prstGeom prst="rect">
            <a:avLst/>
          </a:prstGeom>
          <a:noFill/>
        </p:spPr>
        <p:txBody>
          <a:bodyPr wrap="square" rtlCol="0">
            <a:spAutoFit/>
          </a:bodyPr>
          <a:lstStyle/>
          <a:p>
            <a:r>
              <a:rPr lang="en-US" sz="3200" dirty="0" smtClean="0">
                <a:solidFill>
                  <a:schemeClr val="bg1"/>
                </a:solidFill>
              </a:rPr>
              <a:t>=</a:t>
            </a:r>
            <a:endParaRPr lang="en-US" sz="3200" dirty="0">
              <a:solidFill>
                <a:schemeClr val="bg1"/>
              </a:solidFill>
            </a:endParaRPr>
          </a:p>
        </p:txBody>
      </p:sp>
      <p:sp>
        <p:nvSpPr>
          <p:cNvPr id="4" name="TextBox 3"/>
          <p:cNvSpPr txBox="1"/>
          <p:nvPr/>
        </p:nvSpPr>
        <p:spPr>
          <a:xfrm>
            <a:off x="2366824" y="4291606"/>
            <a:ext cx="1126540" cy="1107996"/>
          </a:xfrm>
          <a:prstGeom prst="rect">
            <a:avLst/>
          </a:prstGeom>
          <a:noFill/>
        </p:spPr>
        <p:txBody>
          <a:bodyPr wrap="square" rtlCol="0">
            <a:spAutoFit/>
          </a:bodyPr>
          <a:lstStyle/>
          <a:p>
            <a:r>
              <a:rPr lang="en-US" sz="6600" dirty="0" smtClean="0">
                <a:solidFill>
                  <a:schemeClr val="bg1"/>
                </a:solidFill>
              </a:rPr>
              <a:t>…</a:t>
            </a:r>
            <a:endParaRPr lang="en-US" sz="6600" dirty="0">
              <a:solidFill>
                <a:schemeClr val="bg1"/>
              </a:solidFill>
            </a:endParaRPr>
          </a:p>
        </p:txBody>
      </p:sp>
      <p:sp>
        <p:nvSpPr>
          <p:cNvPr id="56" name="TextBox 55"/>
          <p:cNvSpPr txBox="1"/>
          <p:nvPr/>
        </p:nvSpPr>
        <p:spPr>
          <a:xfrm>
            <a:off x="5337805" y="4308152"/>
            <a:ext cx="1126540" cy="1107996"/>
          </a:xfrm>
          <a:prstGeom prst="rect">
            <a:avLst/>
          </a:prstGeom>
          <a:noFill/>
        </p:spPr>
        <p:txBody>
          <a:bodyPr wrap="square" rtlCol="0">
            <a:spAutoFit/>
          </a:bodyPr>
          <a:lstStyle/>
          <a:p>
            <a:r>
              <a:rPr lang="en-US" sz="6600" dirty="0" smtClean="0">
                <a:solidFill>
                  <a:schemeClr val="bg1"/>
                </a:solidFill>
              </a:rPr>
              <a:t>…</a:t>
            </a:r>
            <a:endParaRPr lang="en-US" sz="6600" dirty="0">
              <a:solidFill>
                <a:schemeClr val="bg1"/>
              </a:solidFill>
            </a:endParaRPr>
          </a:p>
        </p:txBody>
      </p:sp>
      <p:pic>
        <p:nvPicPr>
          <p:cNvPr id="62" name="Picture 61" descr="bảolong.jpg"/>
          <p:cNvPicPr>
            <a:picLocks noChangeAspect="1"/>
          </p:cNvPicPr>
          <p:nvPr/>
        </p:nvPicPr>
        <p:blipFill>
          <a:blip r:embed="rId7"/>
          <a:stretch>
            <a:fillRect/>
          </a:stretch>
        </p:blipFill>
        <p:spPr>
          <a:xfrm>
            <a:off x="0" y="0"/>
            <a:ext cx="1590675" cy="1666875"/>
          </a:xfrm>
          <a:prstGeom prst="rect">
            <a:avLst/>
          </a:prstGeom>
        </p:spPr>
      </p:pic>
      <p:sp>
        <p:nvSpPr>
          <p:cNvPr id="8" name="TextBox 7"/>
          <p:cNvSpPr txBox="1"/>
          <p:nvPr/>
        </p:nvSpPr>
        <p:spPr>
          <a:xfrm>
            <a:off x="380999" y="2002393"/>
            <a:ext cx="2008077" cy="461665"/>
          </a:xfrm>
          <a:prstGeom prst="rect">
            <a:avLst/>
          </a:prstGeom>
          <a:noFill/>
        </p:spPr>
        <p:txBody>
          <a:bodyPr wrap="square" rtlCol="0">
            <a:spAutoFit/>
          </a:bodyPr>
          <a:lstStyle/>
          <a:p>
            <a:r>
              <a:rPr lang="en-US" sz="2400" dirty="0">
                <a:solidFill>
                  <a:schemeClr val="bg1"/>
                </a:solidFill>
              </a:rPr>
              <a:t>Minh </a:t>
            </a:r>
            <a:r>
              <a:rPr lang="en-US" sz="2400" dirty="0" err="1">
                <a:solidFill>
                  <a:schemeClr val="bg1"/>
                </a:solidFill>
              </a:rPr>
              <a:t>hoạ</a:t>
            </a:r>
            <a:r>
              <a:rPr lang="en-US" sz="2400" dirty="0">
                <a:solidFill>
                  <a:schemeClr val="bg1"/>
                </a:solidFill>
              </a:rPr>
              <a:t>:</a:t>
            </a:r>
          </a:p>
        </p:txBody>
      </p:sp>
    </p:spTree>
    <p:extLst>
      <p:ext uri="{BB962C8B-B14F-4D97-AF65-F5344CB8AC3E}">
        <p14:creationId xmlns:p14="http://schemas.microsoft.com/office/powerpoint/2010/main" val="270594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 calcmode="lin" valueType="num">
                                      <p:cBhvr additive="base">
                                        <p:cTn id="23" dur="500" fill="hold"/>
                                        <p:tgtEl>
                                          <p:spTgt spid="39"/>
                                        </p:tgtEl>
                                        <p:attrNameLst>
                                          <p:attrName>ppt_x</p:attrName>
                                        </p:attrNameLst>
                                      </p:cBhvr>
                                      <p:tavLst>
                                        <p:tav tm="0">
                                          <p:val>
                                            <p:strVal val="#ppt_x"/>
                                          </p:val>
                                        </p:tav>
                                        <p:tav tm="100000">
                                          <p:val>
                                            <p:strVal val="#ppt_x"/>
                                          </p:val>
                                        </p:tav>
                                      </p:tavLst>
                                    </p:anim>
                                    <p:anim calcmode="lin" valueType="num">
                                      <p:cBhvr additive="base">
                                        <p:cTn id="24" dur="500" fill="hold"/>
                                        <p:tgtEl>
                                          <p:spTgt spid="3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additive="base">
                                        <p:cTn id="51" dur="500" fill="hold"/>
                                        <p:tgtEl>
                                          <p:spTgt spid="46"/>
                                        </p:tgtEl>
                                        <p:attrNameLst>
                                          <p:attrName>ppt_x</p:attrName>
                                        </p:attrNameLst>
                                      </p:cBhvr>
                                      <p:tavLst>
                                        <p:tav tm="0">
                                          <p:val>
                                            <p:strVal val="#ppt_x"/>
                                          </p:val>
                                        </p:tav>
                                        <p:tav tm="100000">
                                          <p:val>
                                            <p:strVal val="#ppt_x"/>
                                          </p:val>
                                        </p:tav>
                                      </p:tavLst>
                                    </p:anim>
                                    <p:anim calcmode="lin" valueType="num">
                                      <p:cBhvr additive="base">
                                        <p:cTn id="52" dur="500" fill="hold"/>
                                        <p:tgtEl>
                                          <p:spTgt spid="4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ppt_x"/>
                                          </p:val>
                                        </p:tav>
                                        <p:tav tm="100000">
                                          <p:val>
                                            <p:strVal val="#ppt_x"/>
                                          </p:val>
                                        </p:tav>
                                      </p:tavLst>
                                    </p:anim>
                                    <p:anim calcmode="lin" valueType="num">
                                      <p:cBhvr additive="base">
                                        <p:cTn id="56" dur="500" fill="hold"/>
                                        <p:tgtEl>
                                          <p:spTgt spid="4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ppt_x"/>
                                          </p:val>
                                        </p:tav>
                                        <p:tav tm="100000">
                                          <p:val>
                                            <p:strVal val="#ppt_x"/>
                                          </p:val>
                                        </p:tav>
                                      </p:tavLst>
                                    </p:anim>
                                    <p:anim calcmode="lin" valueType="num">
                                      <p:cBhvr additive="base">
                                        <p:cTn id="60" dur="500" fill="hold"/>
                                        <p:tgtEl>
                                          <p:spTgt spid="4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ppt_x"/>
                                          </p:val>
                                        </p:tav>
                                        <p:tav tm="100000">
                                          <p:val>
                                            <p:strVal val="#ppt_x"/>
                                          </p:val>
                                        </p:tav>
                                      </p:tavLst>
                                    </p:anim>
                                    <p:anim calcmode="lin" valueType="num">
                                      <p:cBhvr additive="base">
                                        <p:cTn id="68" dur="500" fill="hold"/>
                                        <p:tgtEl>
                                          <p:spTgt spid="5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additive="base">
                                        <p:cTn id="71" dur="500" fill="hold"/>
                                        <p:tgtEl>
                                          <p:spTgt spid="52"/>
                                        </p:tgtEl>
                                        <p:attrNameLst>
                                          <p:attrName>ppt_x</p:attrName>
                                        </p:attrNameLst>
                                      </p:cBhvr>
                                      <p:tavLst>
                                        <p:tav tm="0">
                                          <p:val>
                                            <p:strVal val="#ppt_x"/>
                                          </p:val>
                                        </p:tav>
                                        <p:tav tm="100000">
                                          <p:val>
                                            <p:strVal val="#ppt_x"/>
                                          </p:val>
                                        </p:tav>
                                      </p:tavLst>
                                    </p:anim>
                                    <p:anim calcmode="lin" valueType="num">
                                      <p:cBhvr additive="base">
                                        <p:cTn id="72" dur="500" fill="hold"/>
                                        <p:tgtEl>
                                          <p:spTgt spid="5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500" fill="hold"/>
                                        <p:tgtEl>
                                          <p:spTgt spid="53"/>
                                        </p:tgtEl>
                                        <p:attrNameLst>
                                          <p:attrName>ppt_x</p:attrName>
                                        </p:attrNameLst>
                                      </p:cBhvr>
                                      <p:tavLst>
                                        <p:tav tm="0">
                                          <p:val>
                                            <p:strVal val="#ppt_x"/>
                                          </p:val>
                                        </p:tav>
                                        <p:tav tm="100000">
                                          <p:val>
                                            <p:strVal val="#ppt_x"/>
                                          </p:val>
                                        </p:tav>
                                      </p:tavLst>
                                    </p:anim>
                                    <p:anim calcmode="lin" valueType="num">
                                      <p:cBhvr additive="base">
                                        <p:cTn id="76" dur="500" fill="hold"/>
                                        <p:tgtEl>
                                          <p:spTgt spid="5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54"/>
                                        </p:tgtEl>
                                        <p:attrNameLst>
                                          <p:attrName>style.visibility</p:attrName>
                                        </p:attrNameLst>
                                      </p:cBhvr>
                                      <p:to>
                                        <p:strVal val="visible"/>
                                      </p:to>
                                    </p:set>
                                    <p:anim calcmode="lin" valueType="num">
                                      <p:cBhvr additive="base">
                                        <p:cTn id="79" dur="500" fill="hold"/>
                                        <p:tgtEl>
                                          <p:spTgt spid="54"/>
                                        </p:tgtEl>
                                        <p:attrNameLst>
                                          <p:attrName>ppt_x</p:attrName>
                                        </p:attrNameLst>
                                      </p:cBhvr>
                                      <p:tavLst>
                                        <p:tav tm="0">
                                          <p:val>
                                            <p:strVal val="#ppt_x"/>
                                          </p:val>
                                        </p:tav>
                                        <p:tav tm="100000">
                                          <p:val>
                                            <p:strVal val="#ppt_x"/>
                                          </p:val>
                                        </p:tav>
                                      </p:tavLst>
                                    </p:anim>
                                    <p:anim calcmode="lin" valueType="num">
                                      <p:cBhvr additive="base">
                                        <p:cTn id="80" dur="500" fill="hold"/>
                                        <p:tgtEl>
                                          <p:spTgt spid="5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55"/>
                                        </p:tgtEl>
                                        <p:attrNameLst>
                                          <p:attrName>style.visibility</p:attrName>
                                        </p:attrNameLst>
                                      </p:cBhvr>
                                      <p:to>
                                        <p:strVal val="visible"/>
                                      </p:to>
                                    </p:set>
                                    <p:anim calcmode="lin" valueType="num">
                                      <p:cBhvr additive="base">
                                        <p:cTn id="83" dur="500" fill="hold"/>
                                        <p:tgtEl>
                                          <p:spTgt spid="55"/>
                                        </p:tgtEl>
                                        <p:attrNameLst>
                                          <p:attrName>ppt_x</p:attrName>
                                        </p:attrNameLst>
                                      </p:cBhvr>
                                      <p:tavLst>
                                        <p:tav tm="0">
                                          <p:val>
                                            <p:strVal val="#ppt_x"/>
                                          </p:val>
                                        </p:tav>
                                        <p:tav tm="100000">
                                          <p:val>
                                            <p:strVal val="#ppt_x"/>
                                          </p:val>
                                        </p:tav>
                                      </p:tavLst>
                                    </p:anim>
                                    <p:anim calcmode="lin" valueType="num">
                                      <p:cBhvr additive="base">
                                        <p:cTn id="84" dur="500" fill="hold"/>
                                        <p:tgtEl>
                                          <p:spTgt spid="55"/>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anim calcmode="lin" valueType="num">
                                      <p:cBhvr additive="base">
                                        <p:cTn id="87" dur="500" fill="hold"/>
                                        <p:tgtEl>
                                          <p:spTgt spid="58"/>
                                        </p:tgtEl>
                                        <p:attrNameLst>
                                          <p:attrName>ppt_x</p:attrName>
                                        </p:attrNameLst>
                                      </p:cBhvr>
                                      <p:tavLst>
                                        <p:tav tm="0">
                                          <p:val>
                                            <p:strVal val="#ppt_x"/>
                                          </p:val>
                                        </p:tav>
                                        <p:tav tm="100000">
                                          <p:val>
                                            <p:strVal val="#ppt_x"/>
                                          </p:val>
                                        </p:tav>
                                      </p:tavLst>
                                    </p:anim>
                                    <p:anim calcmode="lin" valueType="num">
                                      <p:cBhvr additive="base">
                                        <p:cTn id="88" dur="500" fill="hold"/>
                                        <p:tgtEl>
                                          <p:spTgt spid="5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9"/>
                                        </p:tgtEl>
                                        <p:attrNameLst>
                                          <p:attrName>style.visibility</p:attrName>
                                        </p:attrNameLst>
                                      </p:cBhvr>
                                      <p:to>
                                        <p:strVal val="visible"/>
                                      </p:to>
                                    </p:set>
                                    <p:anim calcmode="lin" valueType="num">
                                      <p:cBhvr additive="base">
                                        <p:cTn id="91" dur="500" fill="hold"/>
                                        <p:tgtEl>
                                          <p:spTgt spid="59"/>
                                        </p:tgtEl>
                                        <p:attrNameLst>
                                          <p:attrName>ppt_x</p:attrName>
                                        </p:attrNameLst>
                                      </p:cBhvr>
                                      <p:tavLst>
                                        <p:tav tm="0">
                                          <p:val>
                                            <p:strVal val="#ppt_x"/>
                                          </p:val>
                                        </p:tav>
                                        <p:tav tm="100000">
                                          <p:val>
                                            <p:strVal val="#ppt_x"/>
                                          </p:val>
                                        </p:tav>
                                      </p:tavLst>
                                    </p:anim>
                                    <p:anim calcmode="lin" valueType="num">
                                      <p:cBhvr additive="base">
                                        <p:cTn id="92" dur="500" fill="hold"/>
                                        <p:tgtEl>
                                          <p:spTgt spid="59"/>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60"/>
                                        </p:tgtEl>
                                        <p:attrNameLst>
                                          <p:attrName>style.visibility</p:attrName>
                                        </p:attrNameLst>
                                      </p:cBhvr>
                                      <p:to>
                                        <p:strVal val="visible"/>
                                      </p:to>
                                    </p:set>
                                    <p:anim calcmode="lin" valueType="num">
                                      <p:cBhvr additive="base">
                                        <p:cTn id="95" dur="500" fill="hold"/>
                                        <p:tgtEl>
                                          <p:spTgt spid="60"/>
                                        </p:tgtEl>
                                        <p:attrNameLst>
                                          <p:attrName>ppt_x</p:attrName>
                                        </p:attrNameLst>
                                      </p:cBhvr>
                                      <p:tavLst>
                                        <p:tav tm="0">
                                          <p:val>
                                            <p:strVal val="#ppt_x"/>
                                          </p:val>
                                        </p:tav>
                                        <p:tav tm="100000">
                                          <p:val>
                                            <p:strVal val="#ppt_x"/>
                                          </p:val>
                                        </p:tav>
                                      </p:tavLst>
                                    </p:anim>
                                    <p:anim calcmode="lin" valueType="num">
                                      <p:cBhvr additive="base">
                                        <p:cTn id="96" dur="500" fill="hold"/>
                                        <p:tgtEl>
                                          <p:spTgt spid="60"/>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61"/>
                                        </p:tgtEl>
                                        <p:attrNameLst>
                                          <p:attrName>style.visibility</p:attrName>
                                        </p:attrNameLst>
                                      </p:cBhvr>
                                      <p:to>
                                        <p:strVal val="visible"/>
                                      </p:to>
                                    </p:set>
                                    <p:anim calcmode="lin" valueType="num">
                                      <p:cBhvr additive="base">
                                        <p:cTn id="99" dur="500" fill="hold"/>
                                        <p:tgtEl>
                                          <p:spTgt spid="61"/>
                                        </p:tgtEl>
                                        <p:attrNameLst>
                                          <p:attrName>ppt_x</p:attrName>
                                        </p:attrNameLst>
                                      </p:cBhvr>
                                      <p:tavLst>
                                        <p:tav tm="0">
                                          <p:val>
                                            <p:strVal val="#ppt_x"/>
                                          </p:val>
                                        </p:tav>
                                        <p:tav tm="100000">
                                          <p:val>
                                            <p:strVal val="#ppt_x"/>
                                          </p:val>
                                        </p:tav>
                                      </p:tavLst>
                                    </p:anim>
                                    <p:anim calcmode="lin" valueType="num">
                                      <p:cBhvr additive="base">
                                        <p:cTn id="100" dur="500" fill="hold"/>
                                        <p:tgtEl>
                                          <p:spTgt spid="61"/>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64"/>
                                        </p:tgtEl>
                                        <p:attrNameLst>
                                          <p:attrName>style.visibility</p:attrName>
                                        </p:attrNameLst>
                                      </p:cBhvr>
                                      <p:to>
                                        <p:strVal val="visible"/>
                                      </p:to>
                                    </p:set>
                                    <p:anim calcmode="lin" valueType="num">
                                      <p:cBhvr additive="base">
                                        <p:cTn id="103" dur="500" fill="hold"/>
                                        <p:tgtEl>
                                          <p:spTgt spid="64"/>
                                        </p:tgtEl>
                                        <p:attrNameLst>
                                          <p:attrName>ppt_x</p:attrName>
                                        </p:attrNameLst>
                                      </p:cBhvr>
                                      <p:tavLst>
                                        <p:tav tm="0">
                                          <p:val>
                                            <p:strVal val="#ppt_x"/>
                                          </p:val>
                                        </p:tav>
                                        <p:tav tm="100000">
                                          <p:val>
                                            <p:strVal val="#ppt_x"/>
                                          </p:val>
                                        </p:tav>
                                      </p:tavLst>
                                    </p:anim>
                                    <p:anim calcmode="lin" valueType="num">
                                      <p:cBhvr additive="base">
                                        <p:cTn id="104" dur="500" fill="hold"/>
                                        <p:tgtEl>
                                          <p:spTgt spid="64"/>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65"/>
                                        </p:tgtEl>
                                        <p:attrNameLst>
                                          <p:attrName>style.visibility</p:attrName>
                                        </p:attrNameLst>
                                      </p:cBhvr>
                                      <p:to>
                                        <p:strVal val="visible"/>
                                      </p:to>
                                    </p:set>
                                    <p:anim calcmode="lin" valueType="num">
                                      <p:cBhvr additive="base">
                                        <p:cTn id="107" dur="500" fill="hold"/>
                                        <p:tgtEl>
                                          <p:spTgt spid="65"/>
                                        </p:tgtEl>
                                        <p:attrNameLst>
                                          <p:attrName>ppt_x</p:attrName>
                                        </p:attrNameLst>
                                      </p:cBhvr>
                                      <p:tavLst>
                                        <p:tav tm="0">
                                          <p:val>
                                            <p:strVal val="#ppt_x"/>
                                          </p:val>
                                        </p:tav>
                                        <p:tav tm="100000">
                                          <p:val>
                                            <p:strVal val="#ppt_x"/>
                                          </p:val>
                                        </p:tav>
                                      </p:tavLst>
                                    </p:anim>
                                    <p:anim calcmode="lin" valueType="num">
                                      <p:cBhvr additive="base">
                                        <p:cTn id="108" dur="500" fill="hold"/>
                                        <p:tgtEl>
                                          <p:spTgt spid="65"/>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66"/>
                                        </p:tgtEl>
                                        <p:attrNameLst>
                                          <p:attrName>style.visibility</p:attrName>
                                        </p:attrNameLst>
                                      </p:cBhvr>
                                      <p:to>
                                        <p:strVal val="visible"/>
                                      </p:to>
                                    </p:set>
                                    <p:anim calcmode="lin" valueType="num">
                                      <p:cBhvr additive="base">
                                        <p:cTn id="111" dur="500" fill="hold"/>
                                        <p:tgtEl>
                                          <p:spTgt spid="66"/>
                                        </p:tgtEl>
                                        <p:attrNameLst>
                                          <p:attrName>ppt_x</p:attrName>
                                        </p:attrNameLst>
                                      </p:cBhvr>
                                      <p:tavLst>
                                        <p:tav tm="0">
                                          <p:val>
                                            <p:strVal val="#ppt_x"/>
                                          </p:val>
                                        </p:tav>
                                        <p:tav tm="100000">
                                          <p:val>
                                            <p:strVal val="#ppt_x"/>
                                          </p:val>
                                        </p:tav>
                                      </p:tavLst>
                                    </p:anim>
                                    <p:anim calcmode="lin" valueType="num">
                                      <p:cBhvr additive="base">
                                        <p:cTn id="112" dur="500" fill="hold"/>
                                        <p:tgtEl>
                                          <p:spTgt spid="66"/>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69"/>
                                        </p:tgtEl>
                                        <p:attrNameLst>
                                          <p:attrName>style.visibility</p:attrName>
                                        </p:attrNameLst>
                                      </p:cBhvr>
                                      <p:to>
                                        <p:strVal val="visible"/>
                                      </p:to>
                                    </p:set>
                                    <p:anim calcmode="lin" valueType="num">
                                      <p:cBhvr additive="base">
                                        <p:cTn id="115" dur="500" fill="hold"/>
                                        <p:tgtEl>
                                          <p:spTgt spid="69"/>
                                        </p:tgtEl>
                                        <p:attrNameLst>
                                          <p:attrName>ppt_x</p:attrName>
                                        </p:attrNameLst>
                                      </p:cBhvr>
                                      <p:tavLst>
                                        <p:tav tm="0">
                                          <p:val>
                                            <p:strVal val="#ppt_x"/>
                                          </p:val>
                                        </p:tav>
                                        <p:tav tm="100000">
                                          <p:val>
                                            <p:strVal val="#ppt_x"/>
                                          </p:val>
                                        </p:tav>
                                      </p:tavLst>
                                    </p:anim>
                                    <p:anim calcmode="lin" valueType="num">
                                      <p:cBhvr additive="base">
                                        <p:cTn id="116" dur="500" fill="hold"/>
                                        <p:tgtEl>
                                          <p:spTgt spid="69"/>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3"/>
                                        </p:tgtEl>
                                        <p:attrNameLst>
                                          <p:attrName>style.visibility</p:attrName>
                                        </p:attrNameLst>
                                      </p:cBhvr>
                                      <p:to>
                                        <p:strVal val="visible"/>
                                      </p:to>
                                    </p:set>
                                    <p:anim calcmode="lin" valueType="num">
                                      <p:cBhvr additive="base">
                                        <p:cTn id="123" dur="500" fill="hold"/>
                                        <p:tgtEl>
                                          <p:spTgt spid="73"/>
                                        </p:tgtEl>
                                        <p:attrNameLst>
                                          <p:attrName>ppt_x</p:attrName>
                                        </p:attrNameLst>
                                      </p:cBhvr>
                                      <p:tavLst>
                                        <p:tav tm="0">
                                          <p:val>
                                            <p:strVal val="#ppt_x"/>
                                          </p:val>
                                        </p:tav>
                                        <p:tav tm="100000">
                                          <p:val>
                                            <p:strVal val="#ppt_x"/>
                                          </p:val>
                                        </p:tav>
                                      </p:tavLst>
                                    </p:anim>
                                    <p:anim calcmode="lin" valueType="num">
                                      <p:cBhvr additive="base">
                                        <p:cTn id="124" dur="500" fill="hold"/>
                                        <p:tgtEl>
                                          <p:spTgt spid="73"/>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75"/>
                                        </p:tgtEl>
                                        <p:attrNameLst>
                                          <p:attrName>style.visibility</p:attrName>
                                        </p:attrNameLst>
                                      </p:cBhvr>
                                      <p:to>
                                        <p:strVal val="visible"/>
                                      </p:to>
                                    </p:set>
                                    <p:anim calcmode="lin" valueType="num">
                                      <p:cBhvr additive="base">
                                        <p:cTn id="127" dur="500" fill="hold"/>
                                        <p:tgtEl>
                                          <p:spTgt spid="75"/>
                                        </p:tgtEl>
                                        <p:attrNameLst>
                                          <p:attrName>ppt_x</p:attrName>
                                        </p:attrNameLst>
                                      </p:cBhvr>
                                      <p:tavLst>
                                        <p:tav tm="0">
                                          <p:val>
                                            <p:strVal val="#ppt_x"/>
                                          </p:val>
                                        </p:tav>
                                        <p:tav tm="100000">
                                          <p:val>
                                            <p:strVal val="#ppt_x"/>
                                          </p:val>
                                        </p:tav>
                                      </p:tavLst>
                                    </p:anim>
                                    <p:anim calcmode="lin" valueType="num">
                                      <p:cBhvr additive="base">
                                        <p:cTn id="128" dur="500" fill="hold"/>
                                        <p:tgtEl>
                                          <p:spTgt spid="75"/>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82"/>
                                        </p:tgtEl>
                                        <p:attrNameLst>
                                          <p:attrName>style.visibility</p:attrName>
                                        </p:attrNameLst>
                                      </p:cBhvr>
                                      <p:to>
                                        <p:strVal val="visible"/>
                                      </p:to>
                                    </p:set>
                                    <p:anim calcmode="lin" valueType="num">
                                      <p:cBhvr additive="base">
                                        <p:cTn id="131" dur="500" fill="hold"/>
                                        <p:tgtEl>
                                          <p:spTgt spid="82"/>
                                        </p:tgtEl>
                                        <p:attrNameLst>
                                          <p:attrName>ppt_x</p:attrName>
                                        </p:attrNameLst>
                                      </p:cBhvr>
                                      <p:tavLst>
                                        <p:tav tm="0">
                                          <p:val>
                                            <p:strVal val="#ppt_x"/>
                                          </p:val>
                                        </p:tav>
                                        <p:tav tm="100000">
                                          <p:val>
                                            <p:strVal val="#ppt_x"/>
                                          </p:val>
                                        </p:tav>
                                      </p:tavLst>
                                    </p:anim>
                                    <p:anim calcmode="lin" valueType="num">
                                      <p:cBhvr additive="base">
                                        <p:cTn id="132" dur="500" fill="hold"/>
                                        <p:tgtEl>
                                          <p:spTgt spid="82"/>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85"/>
                                        </p:tgtEl>
                                        <p:attrNameLst>
                                          <p:attrName>style.visibility</p:attrName>
                                        </p:attrNameLst>
                                      </p:cBhvr>
                                      <p:to>
                                        <p:strVal val="visible"/>
                                      </p:to>
                                    </p:set>
                                    <p:anim calcmode="lin" valueType="num">
                                      <p:cBhvr additive="base">
                                        <p:cTn id="135" dur="500" fill="hold"/>
                                        <p:tgtEl>
                                          <p:spTgt spid="85"/>
                                        </p:tgtEl>
                                        <p:attrNameLst>
                                          <p:attrName>ppt_x</p:attrName>
                                        </p:attrNameLst>
                                      </p:cBhvr>
                                      <p:tavLst>
                                        <p:tav tm="0">
                                          <p:val>
                                            <p:strVal val="#ppt_x"/>
                                          </p:val>
                                        </p:tav>
                                        <p:tav tm="100000">
                                          <p:val>
                                            <p:strVal val="#ppt_x"/>
                                          </p:val>
                                        </p:tav>
                                      </p:tavLst>
                                    </p:anim>
                                    <p:anim calcmode="lin" valueType="num">
                                      <p:cBhvr additive="base">
                                        <p:cTn id="136" dur="500" fill="hold"/>
                                        <p:tgtEl>
                                          <p:spTgt spid="85"/>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86"/>
                                        </p:tgtEl>
                                        <p:attrNameLst>
                                          <p:attrName>style.visibility</p:attrName>
                                        </p:attrNameLst>
                                      </p:cBhvr>
                                      <p:to>
                                        <p:strVal val="visible"/>
                                      </p:to>
                                    </p:set>
                                    <p:anim calcmode="lin" valueType="num">
                                      <p:cBhvr additive="base">
                                        <p:cTn id="139" dur="500" fill="hold"/>
                                        <p:tgtEl>
                                          <p:spTgt spid="86"/>
                                        </p:tgtEl>
                                        <p:attrNameLst>
                                          <p:attrName>ppt_x</p:attrName>
                                        </p:attrNameLst>
                                      </p:cBhvr>
                                      <p:tavLst>
                                        <p:tav tm="0">
                                          <p:val>
                                            <p:strVal val="#ppt_x"/>
                                          </p:val>
                                        </p:tav>
                                        <p:tav tm="100000">
                                          <p:val>
                                            <p:strVal val="#ppt_x"/>
                                          </p:val>
                                        </p:tav>
                                      </p:tavLst>
                                    </p:anim>
                                    <p:anim calcmode="lin" valueType="num">
                                      <p:cBhvr additive="base">
                                        <p:cTn id="140" dur="500" fill="hold"/>
                                        <p:tgtEl>
                                          <p:spTgt spid="86"/>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87"/>
                                        </p:tgtEl>
                                        <p:attrNameLst>
                                          <p:attrName>style.visibility</p:attrName>
                                        </p:attrNameLst>
                                      </p:cBhvr>
                                      <p:to>
                                        <p:strVal val="visible"/>
                                      </p:to>
                                    </p:set>
                                    <p:anim calcmode="lin" valueType="num">
                                      <p:cBhvr additive="base">
                                        <p:cTn id="143" dur="500" fill="hold"/>
                                        <p:tgtEl>
                                          <p:spTgt spid="87"/>
                                        </p:tgtEl>
                                        <p:attrNameLst>
                                          <p:attrName>ppt_x</p:attrName>
                                        </p:attrNameLst>
                                      </p:cBhvr>
                                      <p:tavLst>
                                        <p:tav tm="0">
                                          <p:val>
                                            <p:strVal val="#ppt_x"/>
                                          </p:val>
                                        </p:tav>
                                        <p:tav tm="100000">
                                          <p:val>
                                            <p:strVal val="#ppt_x"/>
                                          </p:val>
                                        </p:tav>
                                      </p:tavLst>
                                    </p:anim>
                                    <p:anim calcmode="lin" valueType="num">
                                      <p:cBhvr additive="base">
                                        <p:cTn id="144" dur="500" fill="hold"/>
                                        <p:tgtEl>
                                          <p:spTgt spid="8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anim calcmode="lin" valueType="num">
                                      <p:cBhvr additive="base">
                                        <p:cTn id="147" dur="500" fill="hold"/>
                                        <p:tgtEl>
                                          <p:spTgt spid="88"/>
                                        </p:tgtEl>
                                        <p:attrNameLst>
                                          <p:attrName>ppt_x</p:attrName>
                                        </p:attrNameLst>
                                      </p:cBhvr>
                                      <p:tavLst>
                                        <p:tav tm="0">
                                          <p:val>
                                            <p:strVal val="#ppt_x"/>
                                          </p:val>
                                        </p:tav>
                                        <p:tav tm="100000">
                                          <p:val>
                                            <p:strVal val="#ppt_x"/>
                                          </p:val>
                                        </p:tav>
                                      </p:tavLst>
                                    </p:anim>
                                    <p:anim calcmode="lin" valueType="num">
                                      <p:cBhvr additive="base">
                                        <p:cTn id="148" dur="500" fill="hold"/>
                                        <p:tgtEl>
                                          <p:spTgt spid="88"/>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89"/>
                                        </p:tgtEl>
                                        <p:attrNameLst>
                                          <p:attrName>style.visibility</p:attrName>
                                        </p:attrNameLst>
                                      </p:cBhvr>
                                      <p:to>
                                        <p:strVal val="visible"/>
                                      </p:to>
                                    </p:set>
                                    <p:anim calcmode="lin" valueType="num">
                                      <p:cBhvr additive="base">
                                        <p:cTn id="151" dur="500" fill="hold"/>
                                        <p:tgtEl>
                                          <p:spTgt spid="89"/>
                                        </p:tgtEl>
                                        <p:attrNameLst>
                                          <p:attrName>ppt_x</p:attrName>
                                        </p:attrNameLst>
                                      </p:cBhvr>
                                      <p:tavLst>
                                        <p:tav tm="0">
                                          <p:val>
                                            <p:strVal val="#ppt_x"/>
                                          </p:val>
                                        </p:tav>
                                        <p:tav tm="100000">
                                          <p:val>
                                            <p:strVal val="#ppt_x"/>
                                          </p:val>
                                        </p:tav>
                                      </p:tavLst>
                                    </p:anim>
                                    <p:anim calcmode="lin" valueType="num">
                                      <p:cBhvr additive="base">
                                        <p:cTn id="152" dur="500" fill="hold"/>
                                        <p:tgtEl>
                                          <p:spTgt spid="89"/>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90"/>
                                        </p:tgtEl>
                                        <p:attrNameLst>
                                          <p:attrName>style.visibility</p:attrName>
                                        </p:attrNameLst>
                                      </p:cBhvr>
                                      <p:to>
                                        <p:strVal val="visible"/>
                                      </p:to>
                                    </p:set>
                                    <p:anim calcmode="lin" valueType="num">
                                      <p:cBhvr additive="base">
                                        <p:cTn id="155" dur="500" fill="hold"/>
                                        <p:tgtEl>
                                          <p:spTgt spid="90"/>
                                        </p:tgtEl>
                                        <p:attrNameLst>
                                          <p:attrName>ppt_x</p:attrName>
                                        </p:attrNameLst>
                                      </p:cBhvr>
                                      <p:tavLst>
                                        <p:tav tm="0">
                                          <p:val>
                                            <p:strVal val="#ppt_x"/>
                                          </p:val>
                                        </p:tav>
                                        <p:tav tm="100000">
                                          <p:val>
                                            <p:strVal val="#ppt_x"/>
                                          </p:val>
                                        </p:tav>
                                      </p:tavLst>
                                    </p:anim>
                                    <p:anim calcmode="lin" valueType="num">
                                      <p:cBhvr additive="base">
                                        <p:cTn id="156" dur="500" fill="hold"/>
                                        <p:tgtEl>
                                          <p:spTgt spid="9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92"/>
                                        </p:tgtEl>
                                        <p:attrNameLst>
                                          <p:attrName>style.visibility</p:attrName>
                                        </p:attrNameLst>
                                      </p:cBhvr>
                                      <p:to>
                                        <p:strVal val="visible"/>
                                      </p:to>
                                    </p:set>
                                    <p:anim calcmode="lin" valueType="num">
                                      <p:cBhvr additive="base">
                                        <p:cTn id="159" dur="500" fill="hold"/>
                                        <p:tgtEl>
                                          <p:spTgt spid="92"/>
                                        </p:tgtEl>
                                        <p:attrNameLst>
                                          <p:attrName>ppt_x</p:attrName>
                                        </p:attrNameLst>
                                      </p:cBhvr>
                                      <p:tavLst>
                                        <p:tav tm="0">
                                          <p:val>
                                            <p:strVal val="#ppt_x"/>
                                          </p:val>
                                        </p:tav>
                                        <p:tav tm="100000">
                                          <p:val>
                                            <p:strVal val="#ppt_x"/>
                                          </p:val>
                                        </p:tav>
                                      </p:tavLst>
                                    </p:anim>
                                    <p:anim calcmode="lin" valueType="num">
                                      <p:cBhvr additive="base">
                                        <p:cTn id="160" dur="500" fill="hold"/>
                                        <p:tgtEl>
                                          <p:spTgt spid="92"/>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97"/>
                                        </p:tgtEl>
                                        <p:attrNameLst>
                                          <p:attrName>style.visibility</p:attrName>
                                        </p:attrNameLst>
                                      </p:cBhvr>
                                      <p:to>
                                        <p:strVal val="visible"/>
                                      </p:to>
                                    </p:set>
                                    <p:anim calcmode="lin" valueType="num">
                                      <p:cBhvr additive="base">
                                        <p:cTn id="163" dur="500" fill="hold"/>
                                        <p:tgtEl>
                                          <p:spTgt spid="97"/>
                                        </p:tgtEl>
                                        <p:attrNameLst>
                                          <p:attrName>ppt_x</p:attrName>
                                        </p:attrNameLst>
                                      </p:cBhvr>
                                      <p:tavLst>
                                        <p:tav tm="0">
                                          <p:val>
                                            <p:strVal val="#ppt_x"/>
                                          </p:val>
                                        </p:tav>
                                        <p:tav tm="100000">
                                          <p:val>
                                            <p:strVal val="#ppt_x"/>
                                          </p:val>
                                        </p:tav>
                                      </p:tavLst>
                                    </p:anim>
                                    <p:anim calcmode="lin" valueType="num">
                                      <p:cBhvr additive="base">
                                        <p:cTn id="164" dur="500" fill="hold"/>
                                        <p:tgtEl>
                                          <p:spTgt spid="97"/>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98"/>
                                        </p:tgtEl>
                                        <p:attrNameLst>
                                          <p:attrName>style.visibility</p:attrName>
                                        </p:attrNameLst>
                                      </p:cBhvr>
                                      <p:to>
                                        <p:strVal val="visible"/>
                                      </p:to>
                                    </p:set>
                                    <p:anim calcmode="lin" valueType="num">
                                      <p:cBhvr additive="base">
                                        <p:cTn id="167" dur="500" fill="hold"/>
                                        <p:tgtEl>
                                          <p:spTgt spid="98"/>
                                        </p:tgtEl>
                                        <p:attrNameLst>
                                          <p:attrName>ppt_x</p:attrName>
                                        </p:attrNameLst>
                                      </p:cBhvr>
                                      <p:tavLst>
                                        <p:tav tm="0">
                                          <p:val>
                                            <p:strVal val="#ppt_x"/>
                                          </p:val>
                                        </p:tav>
                                        <p:tav tm="100000">
                                          <p:val>
                                            <p:strVal val="#ppt_x"/>
                                          </p:val>
                                        </p:tav>
                                      </p:tavLst>
                                    </p:anim>
                                    <p:anim calcmode="lin" valueType="num">
                                      <p:cBhvr additive="base">
                                        <p:cTn id="168" dur="500" fill="hold"/>
                                        <p:tgtEl>
                                          <p:spTgt spid="98"/>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
                                        </p:tgtEl>
                                        <p:attrNameLst>
                                          <p:attrName>style.visibility</p:attrName>
                                        </p:attrNameLst>
                                      </p:cBhvr>
                                      <p:to>
                                        <p:strVal val="visible"/>
                                      </p:to>
                                    </p:set>
                                    <p:anim calcmode="lin" valueType="num">
                                      <p:cBhvr additive="base">
                                        <p:cTn id="171" dur="500" fill="hold"/>
                                        <p:tgtEl>
                                          <p:spTgt spid="4"/>
                                        </p:tgtEl>
                                        <p:attrNameLst>
                                          <p:attrName>ppt_x</p:attrName>
                                        </p:attrNameLst>
                                      </p:cBhvr>
                                      <p:tavLst>
                                        <p:tav tm="0">
                                          <p:val>
                                            <p:strVal val="#ppt_x"/>
                                          </p:val>
                                        </p:tav>
                                        <p:tav tm="100000">
                                          <p:val>
                                            <p:strVal val="#ppt_x"/>
                                          </p:val>
                                        </p:tav>
                                      </p:tavLst>
                                    </p:anim>
                                    <p:anim calcmode="lin" valueType="num">
                                      <p:cBhvr additive="base">
                                        <p:cTn id="172" dur="500" fill="hold"/>
                                        <p:tgtEl>
                                          <p:spTgt spid="4"/>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56"/>
                                        </p:tgtEl>
                                        <p:attrNameLst>
                                          <p:attrName>style.visibility</p:attrName>
                                        </p:attrNameLst>
                                      </p:cBhvr>
                                      <p:to>
                                        <p:strVal val="visible"/>
                                      </p:to>
                                    </p:set>
                                    <p:anim calcmode="lin" valueType="num">
                                      <p:cBhvr additive="base">
                                        <p:cTn id="175" dur="500" fill="hold"/>
                                        <p:tgtEl>
                                          <p:spTgt spid="56"/>
                                        </p:tgtEl>
                                        <p:attrNameLst>
                                          <p:attrName>ppt_x</p:attrName>
                                        </p:attrNameLst>
                                      </p:cBhvr>
                                      <p:tavLst>
                                        <p:tav tm="0">
                                          <p:val>
                                            <p:strVal val="#ppt_x"/>
                                          </p:val>
                                        </p:tav>
                                        <p:tav tm="100000">
                                          <p:val>
                                            <p:strVal val="#ppt_x"/>
                                          </p:val>
                                        </p:tav>
                                      </p:tavLst>
                                    </p:anim>
                                    <p:anim calcmode="lin" valueType="num">
                                      <p:cBhvr additive="base">
                                        <p:cTn id="17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02"/>
                                        </p:tgtEl>
                                        <p:attrNameLst>
                                          <p:attrName>style.visibility</p:attrName>
                                        </p:attrNameLst>
                                      </p:cBhvr>
                                      <p:to>
                                        <p:strVal val="visible"/>
                                      </p:to>
                                    </p:set>
                                    <p:anim calcmode="lin" valueType="num">
                                      <p:cBhvr additive="base">
                                        <p:cTn id="181" dur="500" fill="hold"/>
                                        <p:tgtEl>
                                          <p:spTgt spid="102"/>
                                        </p:tgtEl>
                                        <p:attrNameLst>
                                          <p:attrName>ppt_x</p:attrName>
                                        </p:attrNameLst>
                                      </p:cBhvr>
                                      <p:tavLst>
                                        <p:tav tm="0">
                                          <p:val>
                                            <p:strVal val="#ppt_x"/>
                                          </p:val>
                                        </p:tav>
                                        <p:tav tm="100000">
                                          <p:val>
                                            <p:strVal val="#ppt_x"/>
                                          </p:val>
                                        </p:tav>
                                      </p:tavLst>
                                    </p:anim>
                                    <p:anim calcmode="lin" valueType="num">
                                      <p:cBhvr additive="base">
                                        <p:cTn id="182" dur="500" fill="hold"/>
                                        <p:tgtEl>
                                          <p:spTgt spid="102"/>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05"/>
                                        </p:tgtEl>
                                        <p:attrNameLst>
                                          <p:attrName>style.visibility</p:attrName>
                                        </p:attrNameLst>
                                      </p:cBhvr>
                                      <p:to>
                                        <p:strVal val="visible"/>
                                      </p:to>
                                    </p:set>
                                    <p:anim calcmode="lin" valueType="num">
                                      <p:cBhvr additive="base">
                                        <p:cTn id="185" dur="500" fill="hold"/>
                                        <p:tgtEl>
                                          <p:spTgt spid="105"/>
                                        </p:tgtEl>
                                        <p:attrNameLst>
                                          <p:attrName>ppt_x</p:attrName>
                                        </p:attrNameLst>
                                      </p:cBhvr>
                                      <p:tavLst>
                                        <p:tav tm="0">
                                          <p:val>
                                            <p:strVal val="#ppt_x"/>
                                          </p:val>
                                        </p:tav>
                                        <p:tav tm="100000">
                                          <p:val>
                                            <p:strVal val="#ppt_x"/>
                                          </p:val>
                                        </p:tav>
                                      </p:tavLst>
                                    </p:anim>
                                    <p:anim calcmode="lin" valueType="num">
                                      <p:cBhvr additive="base">
                                        <p:cTn id="186" dur="500" fill="hold"/>
                                        <p:tgtEl>
                                          <p:spTgt spid="105"/>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101"/>
                                        </p:tgtEl>
                                        <p:attrNameLst>
                                          <p:attrName>style.visibility</p:attrName>
                                        </p:attrNameLst>
                                      </p:cBhvr>
                                      <p:to>
                                        <p:strVal val="visible"/>
                                      </p:to>
                                    </p:set>
                                    <p:anim calcmode="lin" valueType="num">
                                      <p:cBhvr additive="base">
                                        <p:cTn id="189" dur="500" fill="hold"/>
                                        <p:tgtEl>
                                          <p:spTgt spid="101"/>
                                        </p:tgtEl>
                                        <p:attrNameLst>
                                          <p:attrName>ppt_x</p:attrName>
                                        </p:attrNameLst>
                                      </p:cBhvr>
                                      <p:tavLst>
                                        <p:tav tm="0">
                                          <p:val>
                                            <p:strVal val="#ppt_x"/>
                                          </p:val>
                                        </p:tav>
                                        <p:tav tm="100000">
                                          <p:val>
                                            <p:strVal val="#ppt_x"/>
                                          </p:val>
                                        </p:tav>
                                      </p:tavLst>
                                    </p:anim>
                                    <p:anim calcmode="lin" valueType="num">
                                      <p:cBhvr additive="base">
                                        <p:cTn id="190"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grpId="0" nodeType="clickEffect">
                                  <p:stCondLst>
                                    <p:cond delay="0"/>
                                  </p:stCondLst>
                                  <p:childTnLst>
                                    <p:set>
                                      <p:cBhvr>
                                        <p:cTn id="194" dur="1" fill="hold">
                                          <p:stCondLst>
                                            <p:cond delay="0"/>
                                          </p:stCondLst>
                                        </p:cTn>
                                        <p:tgtEl>
                                          <p:spTgt spid="103"/>
                                        </p:tgtEl>
                                        <p:attrNameLst>
                                          <p:attrName>style.visibility</p:attrName>
                                        </p:attrNameLst>
                                      </p:cBhvr>
                                      <p:to>
                                        <p:strVal val="visible"/>
                                      </p:to>
                                    </p:set>
                                    <p:anim calcmode="lin" valueType="num">
                                      <p:cBhvr additive="base">
                                        <p:cTn id="195" dur="500" fill="hold"/>
                                        <p:tgtEl>
                                          <p:spTgt spid="103"/>
                                        </p:tgtEl>
                                        <p:attrNameLst>
                                          <p:attrName>ppt_x</p:attrName>
                                        </p:attrNameLst>
                                      </p:cBhvr>
                                      <p:tavLst>
                                        <p:tav tm="0">
                                          <p:val>
                                            <p:strVal val="#ppt_x"/>
                                          </p:val>
                                        </p:tav>
                                        <p:tav tm="100000">
                                          <p:val>
                                            <p:strVal val="#ppt_x"/>
                                          </p:val>
                                        </p:tav>
                                      </p:tavLst>
                                    </p:anim>
                                    <p:anim calcmode="lin" valueType="num">
                                      <p:cBhvr additive="base">
                                        <p:cTn id="196"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89" grpId="0" animBg="1"/>
      <p:bldP spid="92" grpId="0" animBg="1"/>
      <p:bldP spid="101" grpId="0" animBg="1"/>
      <p:bldP spid="102" grpId="0" animBg="1"/>
      <p:bldP spid="103" grpId="0"/>
      <p:bldP spid="105" grpId="0"/>
      <p:bldP spid="4" grpId="0"/>
      <p:bldP spid="5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guyen Thanh Nga\Desktop\1279245577.thiet_ke_w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52600" y="2286000"/>
            <a:ext cx="5867400" cy="1323439"/>
          </a:xfrm>
          <a:prstGeom prst="rect">
            <a:avLst/>
          </a:prstGeom>
          <a:noFill/>
        </p:spPr>
        <p:txBody>
          <a:bodyPr wrap="square" rtlCol="0">
            <a:spAutoFit/>
          </a:bodyPr>
          <a:lstStyle/>
          <a:p>
            <a:pPr algn="ctr"/>
            <a:r>
              <a:rPr lang="en-US" sz="4000" b="1" i="1" dirty="0" err="1" smtClean="0">
                <a:solidFill>
                  <a:srgbClr val="FF0000"/>
                </a:solidFill>
                <a:latin typeface="Palatino Linotype" pitchFamily="18" charset="0"/>
              </a:rPr>
              <a:t>Sức</a:t>
            </a:r>
            <a:r>
              <a:rPr lang="en-US" sz="4000" b="1" i="1" dirty="0">
                <a:solidFill>
                  <a:srgbClr val="FF0000"/>
                </a:solidFill>
                <a:latin typeface="Palatino Linotype" pitchFamily="18" charset="0"/>
              </a:rPr>
              <a:t> </a:t>
            </a:r>
            <a:r>
              <a:rPr lang="en-US" sz="4000" b="1" i="1" dirty="0" err="1" smtClean="0">
                <a:solidFill>
                  <a:srgbClr val="FF0000"/>
                </a:solidFill>
                <a:latin typeface="Palatino Linotype" pitchFamily="18" charset="0"/>
              </a:rPr>
              <a:t>khoẻ</a:t>
            </a:r>
            <a:r>
              <a:rPr lang="en-US" sz="4000" b="1" i="1" dirty="0">
                <a:solidFill>
                  <a:srgbClr val="FF0000"/>
                </a:solidFill>
                <a:latin typeface="Palatino Linotype" pitchFamily="18" charset="0"/>
              </a:rPr>
              <a:t> </a:t>
            </a:r>
            <a:r>
              <a:rPr lang="en-US" sz="4000" b="1" i="1" dirty="0" err="1" smtClean="0">
                <a:solidFill>
                  <a:srgbClr val="FF0000"/>
                </a:solidFill>
                <a:latin typeface="Palatino Linotype" pitchFamily="18" charset="0"/>
              </a:rPr>
              <a:t>cộng</a:t>
            </a:r>
            <a:r>
              <a:rPr lang="en-US" sz="4000" b="1" i="1" dirty="0" smtClean="0">
                <a:solidFill>
                  <a:srgbClr val="FF0000"/>
                </a:solidFill>
                <a:latin typeface="Palatino Linotype" pitchFamily="18" charset="0"/>
              </a:rPr>
              <a:t> </a:t>
            </a:r>
            <a:r>
              <a:rPr lang="vi-VN" sz="4000" b="1" i="1" dirty="0">
                <a:solidFill>
                  <a:srgbClr val="FF0000"/>
                </a:solidFill>
                <a:latin typeface="Palatino Linotype" pitchFamily="18" charset="0"/>
              </a:rPr>
              <a:t>đồng</a:t>
            </a:r>
            <a:r>
              <a:rPr lang="en-US" sz="4000" b="1" i="1" dirty="0" smtClean="0">
                <a:solidFill>
                  <a:srgbClr val="FF0000"/>
                </a:solidFill>
                <a:latin typeface="Palatino Linotype" pitchFamily="18" charset="0"/>
              </a:rPr>
              <a:t> </a:t>
            </a:r>
          </a:p>
          <a:p>
            <a:pPr algn="ctr"/>
            <a:r>
              <a:rPr lang="en-US" sz="4000" b="1" i="1" dirty="0" smtClean="0">
                <a:solidFill>
                  <a:srgbClr val="FF0000"/>
                </a:solidFill>
                <a:latin typeface="Palatino Linotype" pitchFamily="18" charset="0"/>
              </a:rPr>
              <a:t>H</a:t>
            </a:r>
            <a:r>
              <a:rPr lang="vi-VN" sz="4000" b="1" i="1" dirty="0" smtClean="0">
                <a:solidFill>
                  <a:srgbClr val="FF0000"/>
                </a:solidFill>
                <a:latin typeface="Palatino Linotype" pitchFamily="18" charset="0"/>
              </a:rPr>
              <a:t>ướng</a:t>
            </a:r>
            <a:r>
              <a:rPr lang="en-US" sz="4000" b="1" i="1" dirty="0">
                <a:solidFill>
                  <a:srgbClr val="FF0000"/>
                </a:solidFill>
                <a:latin typeface="Palatino Linotype" pitchFamily="18" charset="0"/>
              </a:rPr>
              <a:t> </a:t>
            </a:r>
            <a:r>
              <a:rPr lang="en-US" sz="4000" b="1" i="1" dirty="0" err="1">
                <a:solidFill>
                  <a:srgbClr val="FF0000"/>
                </a:solidFill>
                <a:latin typeface="Palatino Linotype" pitchFamily="18" charset="0"/>
              </a:rPr>
              <a:t>tới</a:t>
            </a:r>
            <a:r>
              <a:rPr lang="en-US" sz="4000" b="1" i="1" dirty="0">
                <a:solidFill>
                  <a:srgbClr val="FF0000"/>
                </a:solidFill>
                <a:latin typeface="Palatino Linotype" pitchFamily="18" charset="0"/>
              </a:rPr>
              <a:t> </a:t>
            </a:r>
            <a:r>
              <a:rPr lang="en-US" sz="4000" b="1" i="1" dirty="0" err="1" smtClean="0">
                <a:solidFill>
                  <a:srgbClr val="FF0000"/>
                </a:solidFill>
                <a:latin typeface="Palatino Linotype" pitchFamily="18" charset="0"/>
              </a:rPr>
              <a:t>thành</a:t>
            </a:r>
            <a:r>
              <a:rPr lang="en-US" sz="4000" b="1" i="1" dirty="0">
                <a:solidFill>
                  <a:srgbClr val="FF0000"/>
                </a:solidFill>
                <a:latin typeface="Palatino Linotype" pitchFamily="18" charset="0"/>
              </a:rPr>
              <a:t> </a:t>
            </a:r>
            <a:r>
              <a:rPr lang="en-US" sz="4000" b="1" i="1" dirty="0" err="1" smtClean="0">
                <a:solidFill>
                  <a:srgbClr val="FF0000"/>
                </a:solidFill>
                <a:latin typeface="Palatino Linotype" pitchFamily="18" charset="0"/>
              </a:rPr>
              <a:t>công</a:t>
            </a:r>
            <a:r>
              <a:rPr lang="en-US" sz="4000" b="1" i="1" dirty="0" smtClean="0">
                <a:solidFill>
                  <a:srgbClr val="FF0000"/>
                </a:solidFill>
                <a:latin typeface="Palatino Linotype" pitchFamily="18" charset="0"/>
              </a:rPr>
              <a:t>!</a:t>
            </a:r>
            <a:endParaRPr lang="en-US" sz="4000" b="1" i="1" dirty="0">
              <a:solidFill>
                <a:srgbClr val="FF0000"/>
              </a:solidFill>
              <a:latin typeface="Palatino Linotype" pitchFamily="18" charset="0"/>
            </a:endParaRPr>
          </a:p>
        </p:txBody>
      </p:sp>
      <p:pic>
        <p:nvPicPr>
          <p:cNvPr id="7" name="Picture 6" descr="bảolong.jpg"/>
          <p:cNvPicPr>
            <a:picLocks noChangeAspect="1"/>
          </p:cNvPicPr>
          <p:nvPr/>
        </p:nvPicPr>
        <p:blipFill>
          <a:blip r:embed="rId3"/>
          <a:stretch>
            <a:fillRect/>
          </a:stretch>
        </p:blipFill>
        <p:spPr>
          <a:xfrm>
            <a:off x="0" y="0"/>
            <a:ext cx="1590675" cy="1666875"/>
          </a:xfrm>
          <a:prstGeom prst="rect">
            <a:avLst/>
          </a:prstGeom>
        </p:spPr>
      </p:pic>
    </p:spTree>
    <p:extLst>
      <p:ext uri="{BB962C8B-B14F-4D97-AF65-F5344CB8AC3E}">
        <p14:creationId xmlns:p14="http://schemas.microsoft.com/office/powerpoint/2010/main" val="1639556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latin typeface="Palatino Linotype" pitchFamily="18" charset="0"/>
              </a:rPr>
              <a:t>1</a:t>
            </a:r>
            <a:r>
              <a:rPr lang="en-US" sz="4000" dirty="0" smtClean="0">
                <a:solidFill>
                  <a:schemeClr val="bg1"/>
                </a:solidFill>
                <a:latin typeface="Palatino Linotype" pitchFamily="18" charset="0"/>
              </a:rPr>
              <a:t>. </a:t>
            </a:r>
            <a:r>
              <a:rPr lang="en-US" sz="4000" dirty="0" err="1" smtClean="0">
                <a:solidFill>
                  <a:schemeClr val="bg1"/>
                </a:solidFill>
                <a:latin typeface="Palatino Linotype" pitchFamily="18" charset="0"/>
              </a:rPr>
              <a:t>Độc</a:t>
            </a:r>
            <a:r>
              <a:rPr lang="en-US" sz="4000" dirty="0" smtClean="0">
                <a:solidFill>
                  <a:schemeClr val="bg1"/>
                </a:solidFill>
                <a:latin typeface="Palatino Linotype" pitchFamily="18" charset="0"/>
              </a:rPr>
              <a:t> </a:t>
            </a:r>
            <a:r>
              <a:rPr lang="en-US" sz="4000" dirty="0" err="1" smtClean="0">
                <a:solidFill>
                  <a:schemeClr val="bg1"/>
                </a:solidFill>
                <a:latin typeface="Palatino Linotype" pitchFamily="18" charset="0"/>
              </a:rPr>
              <a:t>Tố</a:t>
            </a:r>
            <a:endParaRPr lang="en-US" sz="4000" dirty="0">
              <a:solidFill>
                <a:schemeClr val="bg1"/>
              </a:solidFill>
              <a:latin typeface="Palatino Linotype" pitchFamily="18" charset="0"/>
            </a:endParaRPr>
          </a:p>
        </p:txBody>
      </p:sp>
      <p:sp>
        <p:nvSpPr>
          <p:cNvPr id="3" name="Content Placeholder 2"/>
          <p:cNvSpPr>
            <a:spLocks noGrp="1"/>
          </p:cNvSpPr>
          <p:nvPr>
            <p:ph idx="1"/>
          </p:nvPr>
        </p:nvSpPr>
        <p:spPr/>
        <p:txBody>
          <a:bodyPr>
            <a:normAutofit fontScale="92500" lnSpcReduction="20000"/>
          </a:bodyPr>
          <a:lstStyle/>
          <a:p>
            <a:r>
              <a:rPr lang="en-US" dirty="0" err="1" smtClean="0">
                <a:solidFill>
                  <a:schemeClr val="bg1"/>
                </a:solidFill>
              </a:rPr>
              <a:t>Nguồn</a:t>
            </a:r>
            <a:r>
              <a:rPr lang="en-US" dirty="0" smtClean="0">
                <a:solidFill>
                  <a:schemeClr val="bg1"/>
                </a:solidFill>
              </a:rPr>
              <a:t> </a:t>
            </a:r>
            <a:r>
              <a:rPr lang="en-US" dirty="0" err="1">
                <a:solidFill>
                  <a:schemeClr val="bg1"/>
                </a:solidFill>
              </a:rPr>
              <a:t>nước</a:t>
            </a:r>
            <a:r>
              <a:rPr lang="en-US" dirty="0">
                <a:solidFill>
                  <a:schemeClr val="bg1"/>
                </a:solidFill>
              </a:rPr>
              <a:t> </a:t>
            </a:r>
            <a:r>
              <a:rPr lang="en-US" dirty="0" err="1">
                <a:solidFill>
                  <a:schemeClr val="bg1"/>
                </a:solidFill>
              </a:rPr>
              <a:t>bị</a:t>
            </a:r>
            <a:r>
              <a:rPr lang="en-US" dirty="0">
                <a:solidFill>
                  <a:schemeClr val="bg1"/>
                </a:solidFill>
              </a:rPr>
              <a:t> ô </a:t>
            </a:r>
            <a:r>
              <a:rPr lang="en-US" dirty="0" err="1">
                <a:solidFill>
                  <a:schemeClr val="bg1"/>
                </a:solidFill>
              </a:rPr>
              <a:t>nhiễm</a:t>
            </a:r>
            <a:r>
              <a:rPr lang="en-US" dirty="0">
                <a:solidFill>
                  <a:schemeClr val="bg1"/>
                </a:solidFill>
              </a:rPr>
              <a:t>: Theo </a:t>
            </a:r>
            <a:r>
              <a:rPr lang="en-US" dirty="0" err="1">
                <a:solidFill>
                  <a:schemeClr val="bg1"/>
                </a:solidFill>
              </a:rPr>
              <a:t>thống</a:t>
            </a:r>
            <a:r>
              <a:rPr lang="en-US" dirty="0">
                <a:solidFill>
                  <a:schemeClr val="bg1"/>
                </a:solidFill>
              </a:rPr>
              <a:t> </a:t>
            </a:r>
            <a:r>
              <a:rPr lang="en-US" dirty="0" err="1">
                <a:solidFill>
                  <a:schemeClr val="bg1"/>
                </a:solidFill>
              </a:rPr>
              <a:t>kê</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Bộ</a:t>
            </a:r>
            <a:r>
              <a:rPr lang="en-US" dirty="0">
                <a:solidFill>
                  <a:schemeClr val="bg1"/>
                </a:solidFill>
              </a:rPr>
              <a:t> </a:t>
            </a:r>
            <a:r>
              <a:rPr lang="en-US" dirty="0" err="1">
                <a:solidFill>
                  <a:schemeClr val="bg1"/>
                </a:solidFill>
              </a:rPr>
              <a:t>Nông</a:t>
            </a:r>
            <a:r>
              <a:rPr lang="en-US" dirty="0">
                <a:solidFill>
                  <a:schemeClr val="bg1"/>
                </a:solidFill>
              </a:rPr>
              <a:t> </a:t>
            </a:r>
            <a:r>
              <a:rPr lang="en-US" dirty="0" err="1">
                <a:solidFill>
                  <a:schemeClr val="bg1"/>
                </a:solidFill>
              </a:rPr>
              <a:t>nghiệp</a:t>
            </a:r>
            <a:r>
              <a:rPr lang="en-US" dirty="0">
                <a:solidFill>
                  <a:schemeClr val="bg1"/>
                </a:solidFill>
              </a:rPr>
              <a:t> </a:t>
            </a:r>
            <a:r>
              <a:rPr lang="en-US" dirty="0" err="1">
                <a:solidFill>
                  <a:schemeClr val="bg1"/>
                </a:solidFill>
              </a:rPr>
              <a:t>Mỹ</a:t>
            </a:r>
            <a:r>
              <a:rPr lang="en-US" dirty="0">
                <a:solidFill>
                  <a:schemeClr val="bg1"/>
                </a:solidFill>
              </a:rPr>
              <a:t>, </a:t>
            </a:r>
            <a:r>
              <a:rPr lang="en-US" dirty="0" err="1">
                <a:solidFill>
                  <a:schemeClr val="bg1"/>
                </a:solidFill>
              </a:rPr>
              <a:t>hàm</a:t>
            </a:r>
            <a:r>
              <a:rPr lang="en-US" dirty="0">
                <a:solidFill>
                  <a:schemeClr val="bg1"/>
                </a:solidFill>
              </a:rPr>
              <a:t> </a:t>
            </a:r>
            <a:r>
              <a:rPr lang="en-US" dirty="0" err="1">
                <a:solidFill>
                  <a:schemeClr val="bg1"/>
                </a:solidFill>
              </a:rPr>
              <a:t>lượng</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chất</a:t>
            </a:r>
            <a:r>
              <a:rPr lang="en-US" dirty="0">
                <a:solidFill>
                  <a:schemeClr val="bg1"/>
                </a:solidFill>
              </a:rPr>
              <a:t> </a:t>
            </a:r>
            <a:r>
              <a:rPr lang="en-US" dirty="0" err="1">
                <a:solidFill>
                  <a:schemeClr val="bg1"/>
                </a:solidFill>
              </a:rPr>
              <a:t>độc</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nước</a:t>
            </a:r>
            <a:r>
              <a:rPr lang="en-US" dirty="0">
                <a:solidFill>
                  <a:schemeClr val="bg1"/>
                </a:solidFill>
              </a:rPr>
              <a:t> </a:t>
            </a:r>
            <a:r>
              <a:rPr lang="en-US" dirty="0" err="1">
                <a:solidFill>
                  <a:schemeClr val="bg1"/>
                </a:solidFill>
              </a:rPr>
              <a:t>cũng</a:t>
            </a:r>
            <a:r>
              <a:rPr lang="en-US" dirty="0">
                <a:solidFill>
                  <a:schemeClr val="bg1"/>
                </a:solidFill>
              </a:rPr>
              <a:t> </a:t>
            </a:r>
            <a:r>
              <a:rPr lang="en-US" dirty="0" err="1">
                <a:solidFill>
                  <a:schemeClr val="bg1"/>
                </a:solidFill>
              </a:rPr>
              <a:t>tăng</a:t>
            </a:r>
            <a:r>
              <a:rPr lang="en-US" dirty="0">
                <a:solidFill>
                  <a:schemeClr val="bg1"/>
                </a:solidFill>
              </a:rPr>
              <a:t> </a:t>
            </a:r>
            <a:r>
              <a:rPr lang="en-US" dirty="0" err="1">
                <a:solidFill>
                  <a:schemeClr val="bg1"/>
                </a:solidFill>
              </a:rPr>
              <a:t>lên</a:t>
            </a:r>
            <a:r>
              <a:rPr lang="en-US" dirty="0">
                <a:solidFill>
                  <a:schemeClr val="bg1"/>
                </a:solidFill>
              </a:rPr>
              <a:t> </a:t>
            </a:r>
            <a:r>
              <a:rPr lang="en-US" dirty="0" err="1">
                <a:solidFill>
                  <a:schemeClr val="bg1"/>
                </a:solidFill>
              </a:rPr>
              <a:t>với</a:t>
            </a:r>
            <a:r>
              <a:rPr lang="en-US" dirty="0">
                <a:solidFill>
                  <a:schemeClr val="bg1"/>
                </a:solidFill>
              </a:rPr>
              <a:t> </a:t>
            </a:r>
            <a:r>
              <a:rPr lang="en-US" dirty="0" err="1">
                <a:solidFill>
                  <a:schemeClr val="bg1"/>
                </a:solidFill>
              </a:rPr>
              <a:t>tốc</a:t>
            </a:r>
            <a:r>
              <a:rPr lang="en-US" dirty="0">
                <a:solidFill>
                  <a:schemeClr val="bg1"/>
                </a:solidFill>
              </a:rPr>
              <a:t> </a:t>
            </a:r>
            <a:r>
              <a:rPr lang="en-US" dirty="0" err="1">
                <a:solidFill>
                  <a:schemeClr val="bg1"/>
                </a:solidFill>
              </a:rPr>
              <a:t>độ</a:t>
            </a:r>
            <a:r>
              <a:rPr lang="en-US" dirty="0">
                <a:solidFill>
                  <a:schemeClr val="bg1"/>
                </a:solidFill>
              </a:rPr>
              <a:t> </a:t>
            </a:r>
            <a:r>
              <a:rPr lang="en-US" dirty="0" err="1">
                <a:solidFill>
                  <a:schemeClr val="bg1"/>
                </a:solidFill>
              </a:rPr>
              <a:t>chóng</a:t>
            </a:r>
            <a:r>
              <a:rPr lang="en-US" dirty="0">
                <a:solidFill>
                  <a:schemeClr val="bg1"/>
                </a:solidFill>
              </a:rPr>
              <a:t> </a:t>
            </a:r>
            <a:r>
              <a:rPr lang="en-US" dirty="0" err="1">
                <a:solidFill>
                  <a:schemeClr val="bg1"/>
                </a:solidFill>
              </a:rPr>
              <a:t>mặt</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khoảng</a:t>
            </a:r>
            <a:r>
              <a:rPr lang="en-US" dirty="0">
                <a:solidFill>
                  <a:schemeClr val="bg1"/>
                </a:solidFill>
              </a:rPr>
              <a:t> 2221 </a:t>
            </a:r>
            <a:r>
              <a:rPr lang="en-US" dirty="0" err="1">
                <a:solidFill>
                  <a:schemeClr val="bg1"/>
                </a:solidFill>
              </a:rPr>
              <a:t>hợp</a:t>
            </a:r>
            <a:r>
              <a:rPr lang="en-US" dirty="0">
                <a:solidFill>
                  <a:schemeClr val="bg1"/>
                </a:solidFill>
              </a:rPr>
              <a:t> </a:t>
            </a:r>
            <a:r>
              <a:rPr lang="en-US" dirty="0" err="1">
                <a:solidFill>
                  <a:schemeClr val="bg1"/>
                </a:solidFill>
              </a:rPr>
              <a:t>chất</a:t>
            </a:r>
            <a:r>
              <a:rPr lang="en-US" dirty="0">
                <a:solidFill>
                  <a:schemeClr val="bg1"/>
                </a:solidFill>
              </a:rPr>
              <a:t> </a:t>
            </a:r>
            <a:r>
              <a:rPr lang="en-US" dirty="0" err="1">
                <a:solidFill>
                  <a:schemeClr val="bg1"/>
                </a:solidFill>
              </a:rPr>
              <a:t>hóa</a:t>
            </a:r>
            <a:r>
              <a:rPr lang="en-US" dirty="0">
                <a:solidFill>
                  <a:schemeClr val="bg1"/>
                </a:solidFill>
              </a:rPr>
              <a:t> </a:t>
            </a:r>
            <a:r>
              <a:rPr lang="en-US" dirty="0" err="1">
                <a:solidFill>
                  <a:schemeClr val="bg1"/>
                </a:solidFill>
              </a:rPr>
              <a:t>học</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nước</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đó</a:t>
            </a:r>
            <a:r>
              <a:rPr lang="en-US" dirty="0">
                <a:solidFill>
                  <a:schemeClr val="bg1"/>
                </a:solidFill>
              </a:rPr>
              <a:t> </a:t>
            </a:r>
            <a:r>
              <a:rPr lang="en-US" dirty="0" err="1">
                <a:solidFill>
                  <a:schemeClr val="bg1"/>
                </a:solidFill>
              </a:rPr>
              <a:t>khoảng</a:t>
            </a:r>
            <a:r>
              <a:rPr lang="en-US" dirty="0">
                <a:solidFill>
                  <a:schemeClr val="bg1"/>
                </a:solidFill>
              </a:rPr>
              <a:t> 109 </a:t>
            </a:r>
            <a:r>
              <a:rPr lang="en-US" dirty="0" err="1">
                <a:solidFill>
                  <a:schemeClr val="bg1"/>
                </a:solidFill>
              </a:rPr>
              <a:t>loại</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nguyên</a:t>
            </a:r>
            <a:r>
              <a:rPr lang="en-US" dirty="0">
                <a:solidFill>
                  <a:schemeClr val="bg1"/>
                </a:solidFill>
              </a:rPr>
              <a:t> </a:t>
            </a:r>
            <a:r>
              <a:rPr lang="en-US" dirty="0" err="1">
                <a:solidFill>
                  <a:schemeClr val="bg1"/>
                </a:solidFill>
              </a:rPr>
              <a:t>nhân</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gây</a:t>
            </a:r>
            <a:r>
              <a:rPr lang="en-US" dirty="0">
                <a:solidFill>
                  <a:schemeClr val="bg1"/>
                </a:solidFill>
              </a:rPr>
              <a:t> </a:t>
            </a:r>
            <a:r>
              <a:rPr lang="en-US" dirty="0" err="1">
                <a:solidFill>
                  <a:schemeClr val="bg1"/>
                </a:solidFill>
              </a:rPr>
              <a:t>ra</a:t>
            </a:r>
            <a:r>
              <a:rPr lang="en-US" dirty="0">
                <a:solidFill>
                  <a:schemeClr val="bg1"/>
                </a:solidFill>
              </a:rPr>
              <a:t> </a:t>
            </a:r>
            <a:r>
              <a:rPr lang="en-US" dirty="0" err="1">
                <a:solidFill>
                  <a:schemeClr val="bg1"/>
                </a:solidFill>
              </a:rPr>
              <a:t>ung</a:t>
            </a:r>
            <a:r>
              <a:rPr lang="en-US" dirty="0">
                <a:solidFill>
                  <a:schemeClr val="bg1"/>
                </a:solidFill>
              </a:rPr>
              <a:t> </a:t>
            </a:r>
            <a:r>
              <a:rPr lang="en-US" dirty="0" err="1" smtClean="0">
                <a:solidFill>
                  <a:schemeClr val="bg1"/>
                </a:solidFill>
              </a:rPr>
              <a:t>thư</a:t>
            </a:r>
            <a:r>
              <a:rPr lang="en-US" dirty="0" smtClean="0">
                <a:solidFill>
                  <a:schemeClr val="bg1"/>
                </a:solidFill>
              </a:rPr>
              <a:t>.</a:t>
            </a:r>
          </a:p>
          <a:p>
            <a:r>
              <a:rPr lang="en-US" dirty="0" err="1">
                <a:solidFill>
                  <a:schemeClr val="bg1"/>
                </a:solidFill>
              </a:rPr>
              <a:t>Thuốc</a:t>
            </a:r>
            <a:r>
              <a:rPr lang="en-US" dirty="0">
                <a:solidFill>
                  <a:schemeClr val="bg1"/>
                </a:solidFill>
              </a:rPr>
              <a:t>, </a:t>
            </a:r>
            <a:r>
              <a:rPr lang="en-US" dirty="0" err="1">
                <a:solidFill>
                  <a:schemeClr val="bg1"/>
                </a:solidFill>
              </a:rPr>
              <a:t>chất</a:t>
            </a:r>
            <a:r>
              <a:rPr lang="en-US" dirty="0">
                <a:solidFill>
                  <a:schemeClr val="bg1"/>
                </a:solidFill>
              </a:rPr>
              <a:t> </a:t>
            </a:r>
            <a:r>
              <a:rPr lang="en-US" dirty="0" err="1">
                <a:solidFill>
                  <a:schemeClr val="bg1"/>
                </a:solidFill>
              </a:rPr>
              <a:t>bảo</a:t>
            </a:r>
            <a:r>
              <a:rPr lang="en-US" dirty="0">
                <a:solidFill>
                  <a:schemeClr val="bg1"/>
                </a:solidFill>
              </a:rPr>
              <a:t> </a:t>
            </a:r>
            <a:r>
              <a:rPr lang="en-US" dirty="0" err="1">
                <a:solidFill>
                  <a:schemeClr val="bg1"/>
                </a:solidFill>
              </a:rPr>
              <a:t>quản</a:t>
            </a:r>
            <a:r>
              <a:rPr lang="en-US" dirty="0">
                <a:solidFill>
                  <a:schemeClr val="bg1"/>
                </a:solidFill>
              </a:rPr>
              <a:t>, </a:t>
            </a:r>
            <a:r>
              <a:rPr lang="en-US" dirty="0" err="1">
                <a:solidFill>
                  <a:schemeClr val="bg1"/>
                </a:solidFill>
              </a:rPr>
              <a:t>phẩm</a:t>
            </a:r>
            <a:r>
              <a:rPr lang="en-US" dirty="0">
                <a:solidFill>
                  <a:schemeClr val="bg1"/>
                </a:solidFill>
              </a:rPr>
              <a:t> </a:t>
            </a:r>
            <a:r>
              <a:rPr lang="en-US" dirty="0" err="1">
                <a:solidFill>
                  <a:schemeClr val="bg1"/>
                </a:solidFill>
              </a:rPr>
              <a:t>màu</a:t>
            </a:r>
            <a:r>
              <a:rPr lang="en-US" dirty="0">
                <a:solidFill>
                  <a:schemeClr val="bg1"/>
                </a:solidFill>
              </a:rPr>
              <a:t>: </a:t>
            </a:r>
            <a:r>
              <a:rPr lang="en-US" dirty="0" err="1">
                <a:solidFill>
                  <a:schemeClr val="bg1"/>
                </a:solidFill>
              </a:rPr>
              <a:t>Thuốc</a:t>
            </a:r>
            <a:r>
              <a:rPr lang="en-US" dirty="0">
                <a:solidFill>
                  <a:schemeClr val="bg1"/>
                </a:solidFill>
              </a:rPr>
              <a:t> </a:t>
            </a:r>
            <a:r>
              <a:rPr lang="en-US" dirty="0" err="1">
                <a:solidFill>
                  <a:schemeClr val="bg1"/>
                </a:solidFill>
              </a:rPr>
              <a:t>là</a:t>
            </a:r>
            <a:r>
              <a:rPr lang="en-US" dirty="0">
                <a:solidFill>
                  <a:schemeClr val="bg1"/>
                </a:solidFill>
              </a:rPr>
              <a:t> con </a:t>
            </a:r>
            <a:r>
              <a:rPr lang="en-US" dirty="0" err="1">
                <a:solidFill>
                  <a:schemeClr val="bg1"/>
                </a:solidFill>
              </a:rPr>
              <a:t>dao</a:t>
            </a:r>
            <a:r>
              <a:rPr lang="en-US" dirty="0">
                <a:solidFill>
                  <a:schemeClr val="bg1"/>
                </a:solidFill>
              </a:rPr>
              <a:t> 2 </a:t>
            </a:r>
            <a:r>
              <a:rPr lang="en-US" dirty="0" err="1">
                <a:solidFill>
                  <a:schemeClr val="bg1"/>
                </a:solidFill>
              </a:rPr>
              <a:t>lưỡi</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cứu</a:t>
            </a:r>
            <a:r>
              <a:rPr lang="en-US" dirty="0">
                <a:solidFill>
                  <a:schemeClr val="bg1"/>
                </a:solidFill>
              </a:rPr>
              <a:t> </a:t>
            </a:r>
            <a:r>
              <a:rPr lang="en-US" dirty="0" err="1">
                <a:solidFill>
                  <a:schemeClr val="bg1"/>
                </a:solidFill>
              </a:rPr>
              <a:t>bạn</a:t>
            </a:r>
            <a:r>
              <a:rPr lang="en-US" dirty="0">
                <a:solidFill>
                  <a:schemeClr val="bg1"/>
                </a:solidFill>
              </a:rPr>
              <a:t> </a:t>
            </a:r>
            <a:r>
              <a:rPr lang="en-US" dirty="0" err="1">
                <a:solidFill>
                  <a:schemeClr val="bg1"/>
                </a:solidFill>
              </a:rPr>
              <a:t>nhưng</a:t>
            </a:r>
            <a:r>
              <a:rPr lang="en-US" dirty="0">
                <a:solidFill>
                  <a:schemeClr val="bg1"/>
                </a:solidFill>
              </a:rPr>
              <a:t> </a:t>
            </a:r>
            <a:r>
              <a:rPr lang="en-US" dirty="0" err="1">
                <a:solidFill>
                  <a:schemeClr val="bg1"/>
                </a:solidFill>
              </a:rPr>
              <a:t>cũng</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giết</a:t>
            </a:r>
            <a:r>
              <a:rPr lang="en-US" dirty="0">
                <a:solidFill>
                  <a:schemeClr val="bg1"/>
                </a:solidFill>
              </a:rPr>
              <a:t> </a:t>
            </a:r>
            <a:r>
              <a:rPr lang="en-US" dirty="0" err="1">
                <a:solidFill>
                  <a:schemeClr val="bg1"/>
                </a:solidFill>
              </a:rPr>
              <a:t>chết</a:t>
            </a:r>
            <a:r>
              <a:rPr lang="en-US" dirty="0">
                <a:solidFill>
                  <a:schemeClr val="bg1"/>
                </a:solidFill>
              </a:rPr>
              <a:t> </a:t>
            </a:r>
            <a:r>
              <a:rPr lang="en-US" dirty="0" err="1">
                <a:solidFill>
                  <a:schemeClr val="bg1"/>
                </a:solidFill>
              </a:rPr>
              <a:t>bạn</a:t>
            </a:r>
            <a:r>
              <a:rPr lang="en-US" dirty="0">
                <a:solidFill>
                  <a:schemeClr val="bg1"/>
                </a:solidFill>
              </a:rPr>
              <a:t> </a:t>
            </a:r>
            <a:r>
              <a:rPr lang="en-US" dirty="0" err="1">
                <a:solidFill>
                  <a:schemeClr val="bg1"/>
                </a:solidFill>
              </a:rPr>
              <a:t>bất</a:t>
            </a:r>
            <a:r>
              <a:rPr lang="en-US" dirty="0">
                <a:solidFill>
                  <a:schemeClr val="bg1"/>
                </a:solidFill>
              </a:rPr>
              <a:t> </a:t>
            </a:r>
            <a:r>
              <a:rPr lang="en-US" dirty="0" err="1">
                <a:solidFill>
                  <a:schemeClr val="bg1"/>
                </a:solidFill>
              </a:rPr>
              <a:t>cứ</a:t>
            </a:r>
            <a:r>
              <a:rPr lang="en-US" dirty="0">
                <a:solidFill>
                  <a:schemeClr val="bg1"/>
                </a:solidFill>
              </a:rPr>
              <a:t> </a:t>
            </a:r>
            <a:r>
              <a:rPr lang="en-US" dirty="0" err="1">
                <a:solidFill>
                  <a:schemeClr val="bg1"/>
                </a:solidFill>
              </a:rPr>
              <a:t>lúc</a:t>
            </a:r>
            <a:r>
              <a:rPr lang="en-US" dirty="0">
                <a:solidFill>
                  <a:schemeClr val="bg1"/>
                </a:solidFill>
              </a:rPr>
              <a:t> </a:t>
            </a:r>
            <a:r>
              <a:rPr lang="en-US" dirty="0" err="1">
                <a:solidFill>
                  <a:schemeClr val="bg1"/>
                </a:solidFill>
              </a:rPr>
              <a:t>nào</a:t>
            </a:r>
            <a:r>
              <a:rPr lang="en-US" dirty="0">
                <a:solidFill>
                  <a:schemeClr val="bg1"/>
                </a:solidFill>
              </a:rPr>
              <a:t>. </a:t>
            </a:r>
            <a:r>
              <a:rPr lang="en-US" dirty="0" err="1">
                <a:solidFill>
                  <a:schemeClr val="bg1"/>
                </a:solidFill>
              </a:rPr>
              <a:t>Nhưng</a:t>
            </a:r>
            <a:r>
              <a:rPr lang="en-US" dirty="0">
                <a:solidFill>
                  <a:schemeClr val="bg1"/>
                </a:solidFill>
              </a:rPr>
              <a:t> </a:t>
            </a:r>
            <a:r>
              <a:rPr lang="en-US" dirty="0" err="1">
                <a:solidFill>
                  <a:schemeClr val="bg1"/>
                </a:solidFill>
              </a:rPr>
              <a:t>chắc</a:t>
            </a:r>
            <a:r>
              <a:rPr lang="en-US" dirty="0">
                <a:solidFill>
                  <a:schemeClr val="bg1"/>
                </a:solidFill>
              </a:rPr>
              <a:t> </a:t>
            </a:r>
            <a:r>
              <a:rPr lang="en-US" dirty="0" err="1">
                <a:solidFill>
                  <a:schemeClr val="bg1"/>
                </a:solidFill>
              </a:rPr>
              <a:t>đa</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mọi</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vẫn</a:t>
            </a:r>
            <a:r>
              <a:rPr lang="en-US" dirty="0">
                <a:solidFill>
                  <a:schemeClr val="bg1"/>
                </a:solidFill>
              </a:rPr>
              <a:t> </a:t>
            </a:r>
            <a:r>
              <a:rPr lang="en-US" dirty="0" err="1">
                <a:solidFill>
                  <a:schemeClr val="bg1"/>
                </a:solidFill>
              </a:rPr>
              <a:t>nghĩ</a:t>
            </a:r>
            <a:r>
              <a:rPr lang="en-US" dirty="0">
                <a:solidFill>
                  <a:schemeClr val="bg1"/>
                </a:solidFill>
              </a:rPr>
              <a:t> </a:t>
            </a:r>
            <a:r>
              <a:rPr lang="en-US" dirty="0" err="1">
                <a:solidFill>
                  <a:schemeClr val="bg1"/>
                </a:solidFill>
              </a:rPr>
              <a:t>rằng</a:t>
            </a:r>
            <a:r>
              <a:rPr lang="en-US" dirty="0">
                <a:solidFill>
                  <a:schemeClr val="bg1"/>
                </a:solidFill>
              </a:rPr>
              <a:t> </a:t>
            </a:r>
            <a:r>
              <a:rPr lang="en-US" dirty="0" err="1">
                <a:solidFill>
                  <a:schemeClr val="bg1"/>
                </a:solidFill>
              </a:rPr>
              <a:t>chắc</a:t>
            </a:r>
            <a:r>
              <a:rPr lang="en-US" dirty="0">
                <a:solidFill>
                  <a:schemeClr val="bg1"/>
                </a:solidFill>
              </a:rPr>
              <a:t> </a:t>
            </a:r>
            <a:r>
              <a:rPr lang="en-US" dirty="0" err="1">
                <a:solidFill>
                  <a:schemeClr val="bg1"/>
                </a:solidFill>
              </a:rPr>
              <a:t>chả</a:t>
            </a:r>
            <a:r>
              <a:rPr lang="en-US" dirty="0">
                <a:solidFill>
                  <a:schemeClr val="bg1"/>
                </a:solidFill>
              </a:rPr>
              <a:t> </a:t>
            </a:r>
            <a:r>
              <a:rPr lang="en-US" dirty="0" err="1">
                <a:solidFill>
                  <a:schemeClr val="bg1"/>
                </a:solidFill>
              </a:rPr>
              <a:t>đến</a:t>
            </a:r>
            <a:r>
              <a:rPr lang="en-US" dirty="0">
                <a:solidFill>
                  <a:schemeClr val="bg1"/>
                </a:solidFill>
              </a:rPr>
              <a:t> </a:t>
            </a:r>
            <a:r>
              <a:rPr lang="en-US" dirty="0" err="1">
                <a:solidFill>
                  <a:schemeClr val="bg1"/>
                </a:solidFill>
              </a:rPr>
              <a:t>lượt</a:t>
            </a:r>
            <a:r>
              <a:rPr lang="en-US" dirty="0">
                <a:solidFill>
                  <a:schemeClr val="bg1"/>
                </a:solidFill>
              </a:rPr>
              <a:t> </a:t>
            </a:r>
            <a:r>
              <a:rPr lang="en-US" dirty="0" err="1">
                <a:solidFill>
                  <a:schemeClr val="bg1"/>
                </a:solidFill>
              </a:rPr>
              <a:t>mình</a:t>
            </a:r>
            <a:r>
              <a:rPr lang="en-US" dirty="0">
                <a:solidFill>
                  <a:schemeClr val="bg1"/>
                </a:solidFill>
              </a:rPr>
              <a:t> </a:t>
            </a:r>
            <a:r>
              <a:rPr lang="en-US" dirty="0" err="1">
                <a:solidFill>
                  <a:schemeClr val="bg1"/>
                </a:solidFill>
              </a:rPr>
              <a:t>bị</a:t>
            </a:r>
            <a:r>
              <a:rPr lang="en-US" dirty="0">
                <a:solidFill>
                  <a:schemeClr val="bg1"/>
                </a:solidFill>
              </a:rPr>
              <a:t> </a:t>
            </a:r>
            <a:r>
              <a:rPr lang="en-US" dirty="0" err="1">
                <a:solidFill>
                  <a:schemeClr val="bg1"/>
                </a:solidFill>
              </a:rPr>
              <a:t>cái</a:t>
            </a:r>
            <a:r>
              <a:rPr lang="en-US" dirty="0">
                <a:solidFill>
                  <a:schemeClr val="bg1"/>
                </a:solidFill>
              </a:rPr>
              <a:t> </a:t>
            </a:r>
            <a:r>
              <a:rPr lang="en-US" dirty="0" err="1">
                <a:solidFill>
                  <a:schemeClr val="bg1"/>
                </a:solidFill>
              </a:rPr>
              <a:t>tác</a:t>
            </a:r>
            <a:r>
              <a:rPr lang="en-US" dirty="0">
                <a:solidFill>
                  <a:schemeClr val="bg1"/>
                </a:solidFill>
              </a:rPr>
              <a:t> </a:t>
            </a:r>
            <a:r>
              <a:rPr lang="en-US" dirty="0" err="1">
                <a:solidFill>
                  <a:schemeClr val="bg1"/>
                </a:solidFill>
              </a:rPr>
              <a:t>dụng</a:t>
            </a:r>
            <a:r>
              <a:rPr lang="en-US" dirty="0">
                <a:solidFill>
                  <a:schemeClr val="bg1"/>
                </a:solidFill>
              </a:rPr>
              <a:t> </a:t>
            </a:r>
            <a:r>
              <a:rPr lang="en-US" dirty="0" err="1">
                <a:solidFill>
                  <a:schemeClr val="bg1"/>
                </a:solidFill>
              </a:rPr>
              <a:t>phụ</a:t>
            </a:r>
            <a:r>
              <a:rPr lang="en-US" dirty="0">
                <a:solidFill>
                  <a:schemeClr val="bg1"/>
                </a:solidFill>
              </a:rPr>
              <a:t> </a:t>
            </a:r>
            <a:r>
              <a:rPr lang="en-US" dirty="0" err="1">
                <a:solidFill>
                  <a:schemeClr val="bg1"/>
                </a:solidFill>
              </a:rPr>
              <a:t>đấy</a:t>
            </a:r>
            <a:r>
              <a:rPr lang="en-US" dirty="0">
                <a:solidFill>
                  <a:schemeClr val="bg1"/>
                </a:solidFill>
              </a:rPr>
              <a:t>...!!! </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err="1">
                <a:solidFill>
                  <a:schemeClr val="bg1"/>
                </a:solidFill>
              </a:rPr>
              <a:t>Các</a:t>
            </a:r>
            <a:r>
              <a:rPr lang="en-US" dirty="0">
                <a:solidFill>
                  <a:schemeClr val="bg1"/>
                </a:solidFill>
              </a:rPr>
              <a:t> </a:t>
            </a:r>
            <a:r>
              <a:rPr lang="en-US" dirty="0" err="1">
                <a:solidFill>
                  <a:schemeClr val="bg1"/>
                </a:solidFill>
              </a:rPr>
              <a:t>hoa</a:t>
            </a:r>
            <a:r>
              <a:rPr lang="en-US" dirty="0">
                <a:solidFill>
                  <a:schemeClr val="bg1"/>
                </a:solidFill>
              </a:rPr>
              <a:t> </a:t>
            </a:r>
            <a:r>
              <a:rPr lang="en-US" dirty="0" err="1">
                <a:solidFill>
                  <a:schemeClr val="bg1"/>
                </a:solidFill>
              </a:rPr>
              <a:t>quả</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rau</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hàm</a:t>
            </a:r>
            <a:r>
              <a:rPr lang="en-US" dirty="0">
                <a:solidFill>
                  <a:schemeClr val="bg1"/>
                </a:solidFill>
              </a:rPr>
              <a:t> </a:t>
            </a:r>
            <a:r>
              <a:rPr lang="en-US" dirty="0" err="1">
                <a:solidFill>
                  <a:schemeClr val="bg1"/>
                </a:solidFill>
              </a:rPr>
              <a:t>lượng</a:t>
            </a:r>
            <a:r>
              <a:rPr lang="en-US" dirty="0">
                <a:solidFill>
                  <a:schemeClr val="bg1"/>
                </a:solidFill>
              </a:rPr>
              <a:t> </a:t>
            </a:r>
            <a:r>
              <a:rPr lang="en-US" dirty="0" err="1">
                <a:solidFill>
                  <a:schemeClr val="bg1"/>
                </a:solidFill>
              </a:rPr>
              <a:t>chất</a:t>
            </a:r>
            <a:r>
              <a:rPr lang="en-US" dirty="0">
                <a:solidFill>
                  <a:schemeClr val="bg1"/>
                </a:solidFill>
              </a:rPr>
              <a:t> </a:t>
            </a:r>
            <a:r>
              <a:rPr lang="en-US" dirty="0" err="1">
                <a:solidFill>
                  <a:schemeClr val="bg1"/>
                </a:solidFill>
              </a:rPr>
              <a:t>độc</a:t>
            </a:r>
            <a:r>
              <a:rPr lang="en-US" dirty="0">
                <a:solidFill>
                  <a:schemeClr val="bg1"/>
                </a:solidFill>
              </a:rPr>
              <a:t> </a:t>
            </a:r>
            <a:r>
              <a:rPr lang="en-US" dirty="0" err="1">
                <a:solidFill>
                  <a:schemeClr val="bg1"/>
                </a:solidFill>
              </a:rPr>
              <a:t>cao</a:t>
            </a:r>
            <a:r>
              <a:rPr lang="en-US" dirty="0">
                <a:solidFill>
                  <a:schemeClr val="bg1"/>
                </a:solidFill>
              </a:rPr>
              <a:t>: </a:t>
            </a:r>
            <a:r>
              <a:rPr lang="en-US" dirty="0" err="1">
                <a:solidFill>
                  <a:schemeClr val="bg1"/>
                </a:solidFill>
              </a:rPr>
              <a:t>Ngày</a:t>
            </a:r>
            <a:r>
              <a:rPr lang="en-US" dirty="0">
                <a:solidFill>
                  <a:schemeClr val="bg1"/>
                </a:solidFill>
              </a:rPr>
              <a:t> </a:t>
            </a:r>
            <a:r>
              <a:rPr lang="en-US" dirty="0" err="1">
                <a:solidFill>
                  <a:schemeClr val="bg1"/>
                </a:solidFill>
              </a:rPr>
              <a:t>ngày</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a:solidFill>
                  <a:schemeClr val="bg1"/>
                </a:solidFill>
              </a:rPr>
              <a:t>tiện</a:t>
            </a:r>
            <a:r>
              <a:rPr lang="en-US" dirty="0">
                <a:solidFill>
                  <a:schemeClr val="bg1"/>
                </a:solidFill>
              </a:rPr>
              <a:t> </a:t>
            </a:r>
            <a:r>
              <a:rPr lang="en-US" dirty="0" err="1">
                <a:solidFill>
                  <a:schemeClr val="bg1"/>
                </a:solidFill>
              </a:rPr>
              <a:t>thông</a:t>
            </a:r>
            <a:r>
              <a:rPr lang="en-US" dirty="0">
                <a:solidFill>
                  <a:schemeClr val="bg1"/>
                </a:solidFill>
              </a:rPr>
              <a:t> tin </a:t>
            </a:r>
            <a:r>
              <a:rPr lang="en-US" dirty="0" err="1">
                <a:solidFill>
                  <a:schemeClr val="bg1"/>
                </a:solidFill>
              </a:rPr>
              <a:t>đại</a:t>
            </a:r>
            <a:r>
              <a:rPr lang="en-US" dirty="0">
                <a:solidFill>
                  <a:schemeClr val="bg1"/>
                </a:solidFill>
              </a:rPr>
              <a:t> </a:t>
            </a:r>
            <a:r>
              <a:rPr lang="en-US" dirty="0" err="1">
                <a:solidFill>
                  <a:schemeClr val="bg1"/>
                </a:solidFill>
              </a:rPr>
              <a:t>chúng</a:t>
            </a:r>
            <a:r>
              <a:rPr lang="en-US" dirty="0">
                <a:solidFill>
                  <a:schemeClr val="bg1"/>
                </a:solidFill>
              </a:rPr>
              <a:t> </a:t>
            </a:r>
            <a:r>
              <a:rPr lang="en-US" dirty="0" err="1">
                <a:solidFill>
                  <a:schemeClr val="bg1"/>
                </a:solidFill>
              </a:rPr>
              <a:t>vẫn</a:t>
            </a:r>
            <a:r>
              <a:rPr lang="en-US" dirty="0">
                <a:solidFill>
                  <a:schemeClr val="bg1"/>
                </a:solidFill>
              </a:rPr>
              <a:t> </a:t>
            </a:r>
            <a:r>
              <a:rPr lang="en-US" dirty="0" err="1">
                <a:solidFill>
                  <a:schemeClr val="bg1"/>
                </a:solidFill>
              </a:rPr>
              <a:t>đưa</a:t>
            </a:r>
            <a:r>
              <a:rPr lang="en-US" dirty="0">
                <a:solidFill>
                  <a:schemeClr val="bg1"/>
                </a:solidFill>
              </a:rPr>
              <a:t> tin </a:t>
            </a:r>
            <a:r>
              <a:rPr lang="en-US" dirty="0" err="1">
                <a:solidFill>
                  <a:schemeClr val="bg1"/>
                </a:solidFill>
              </a:rPr>
              <a:t>ầm</a:t>
            </a:r>
            <a:r>
              <a:rPr lang="en-US" dirty="0">
                <a:solidFill>
                  <a:schemeClr val="bg1"/>
                </a:solidFill>
              </a:rPr>
              <a:t> </a:t>
            </a:r>
            <a:r>
              <a:rPr lang="en-US" dirty="0" err="1">
                <a:solidFill>
                  <a:schemeClr val="bg1"/>
                </a:solidFill>
              </a:rPr>
              <a:t>ầm</a:t>
            </a:r>
            <a:r>
              <a:rPr lang="en-US" dirty="0">
                <a:solidFill>
                  <a:schemeClr val="bg1"/>
                </a:solidFill>
              </a:rPr>
              <a:t> </a:t>
            </a:r>
            <a:r>
              <a:rPr lang="en-US" dirty="0" err="1">
                <a:solidFill>
                  <a:schemeClr val="bg1"/>
                </a:solidFill>
              </a:rPr>
              <a:t>về</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loại</a:t>
            </a:r>
            <a:r>
              <a:rPr lang="en-US" dirty="0">
                <a:solidFill>
                  <a:schemeClr val="bg1"/>
                </a:solidFill>
              </a:rPr>
              <a:t> </a:t>
            </a:r>
            <a:r>
              <a:rPr lang="en-US" dirty="0" err="1">
                <a:solidFill>
                  <a:schemeClr val="bg1"/>
                </a:solidFill>
              </a:rPr>
              <a:t>rau</a:t>
            </a:r>
            <a:r>
              <a:rPr lang="en-US" dirty="0">
                <a:solidFill>
                  <a:schemeClr val="bg1"/>
                </a:solidFill>
              </a:rPr>
              <a:t> </a:t>
            </a:r>
            <a:r>
              <a:rPr lang="en-US" dirty="0" err="1">
                <a:solidFill>
                  <a:schemeClr val="bg1"/>
                </a:solidFill>
              </a:rPr>
              <a:t>bị</a:t>
            </a:r>
            <a:r>
              <a:rPr lang="en-US" dirty="0">
                <a:solidFill>
                  <a:schemeClr val="bg1"/>
                </a:solidFill>
              </a:rPr>
              <a:t> </a:t>
            </a:r>
            <a:r>
              <a:rPr lang="en-US" dirty="0" err="1">
                <a:solidFill>
                  <a:schemeClr val="bg1"/>
                </a:solidFill>
              </a:rPr>
              <a:t>phun</a:t>
            </a:r>
            <a:r>
              <a:rPr lang="en-US" dirty="0">
                <a:solidFill>
                  <a:schemeClr val="bg1"/>
                </a:solidFill>
              </a:rPr>
              <a:t> </a:t>
            </a:r>
            <a:r>
              <a:rPr lang="en-US" dirty="0" err="1">
                <a:solidFill>
                  <a:schemeClr val="bg1"/>
                </a:solidFill>
              </a:rPr>
              <a:t>thuốc</a:t>
            </a:r>
            <a:r>
              <a:rPr lang="en-US" dirty="0">
                <a:solidFill>
                  <a:schemeClr val="bg1"/>
                </a:solidFill>
              </a:rPr>
              <a:t> </a:t>
            </a:r>
            <a:r>
              <a:rPr lang="en-US" dirty="0" err="1">
                <a:solidFill>
                  <a:schemeClr val="bg1"/>
                </a:solidFill>
              </a:rPr>
              <a:t>trừ</a:t>
            </a:r>
            <a:r>
              <a:rPr lang="en-US" dirty="0">
                <a:solidFill>
                  <a:schemeClr val="bg1"/>
                </a:solidFill>
              </a:rPr>
              <a:t> </a:t>
            </a:r>
            <a:r>
              <a:rPr lang="en-US" dirty="0" err="1">
                <a:solidFill>
                  <a:schemeClr val="bg1"/>
                </a:solidFill>
              </a:rPr>
              <a:t>sâu</a:t>
            </a:r>
            <a:r>
              <a:rPr lang="en-US" dirty="0">
                <a:solidFill>
                  <a:schemeClr val="bg1"/>
                </a:solidFill>
              </a:rPr>
              <a:t>, </a:t>
            </a:r>
            <a:r>
              <a:rPr lang="en-US" dirty="0" err="1">
                <a:solidFill>
                  <a:schemeClr val="bg1"/>
                </a:solidFill>
              </a:rPr>
              <a:t>rau</a:t>
            </a:r>
            <a:r>
              <a:rPr lang="en-US" dirty="0">
                <a:solidFill>
                  <a:schemeClr val="bg1"/>
                </a:solidFill>
              </a:rPr>
              <a:t> </a:t>
            </a:r>
            <a:r>
              <a:rPr lang="en-US" dirty="0" err="1">
                <a:solidFill>
                  <a:schemeClr val="bg1"/>
                </a:solidFill>
              </a:rPr>
              <a:t>cải</a:t>
            </a:r>
            <a:r>
              <a:rPr lang="en-US" dirty="0">
                <a:solidFill>
                  <a:schemeClr val="bg1"/>
                </a:solidFill>
              </a:rPr>
              <a:t> </a:t>
            </a:r>
            <a:r>
              <a:rPr lang="en-US" dirty="0" err="1">
                <a:solidFill>
                  <a:schemeClr val="bg1"/>
                </a:solidFill>
              </a:rPr>
              <a:t>thảo</a:t>
            </a:r>
            <a:r>
              <a:rPr lang="en-US" dirty="0">
                <a:solidFill>
                  <a:schemeClr val="bg1"/>
                </a:solidFill>
              </a:rPr>
              <a:t> </a:t>
            </a:r>
            <a:r>
              <a:rPr lang="en-US" dirty="0" err="1">
                <a:solidFill>
                  <a:schemeClr val="bg1"/>
                </a:solidFill>
              </a:rPr>
              <a:t>Trung</a:t>
            </a:r>
            <a:r>
              <a:rPr lang="en-US" dirty="0">
                <a:solidFill>
                  <a:schemeClr val="bg1"/>
                </a:solidFill>
              </a:rPr>
              <a:t> </a:t>
            </a:r>
            <a:r>
              <a:rPr lang="en-US" dirty="0" err="1">
                <a:solidFill>
                  <a:schemeClr val="bg1"/>
                </a:solidFill>
              </a:rPr>
              <a:t>Quốc</a:t>
            </a:r>
            <a:r>
              <a:rPr lang="en-US" dirty="0">
                <a:solidFill>
                  <a:schemeClr val="bg1"/>
                </a:solidFill>
              </a:rPr>
              <a:t> </a:t>
            </a:r>
            <a:r>
              <a:rPr lang="en-US" dirty="0" err="1">
                <a:solidFill>
                  <a:schemeClr val="bg1"/>
                </a:solidFill>
              </a:rPr>
              <a:t>thì</a:t>
            </a:r>
            <a:r>
              <a:rPr lang="en-US" dirty="0">
                <a:solidFill>
                  <a:schemeClr val="bg1"/>
                </a:solidFill>
              </a:rPr>
              <a:t> </a:t>
            </a:r>
            <a:r>
              <a:rPr lang="en-US" dirty="0" err="1">
                <a:solidFill>
                  <a:schemeClr val="bg1"/>
                </a:solidFill>
              </a:rPr>
              <a:t>chứa</a:t>
            </a:r>
            <a:r>
              <a:rPr lang="en-US" dirty="0">
                <a:solidFill>
                  <a:schemeClr val="bg1"/>
                </a:solidFill>
              </a:rPr>
              <a:t> </a:t>
            </a:r>
            <a:r>
              <a:rPr lang="en-US" dirty="0" err="1">
                <a:solidFill>
                  <a:schemeClr val="bg1"/>
                </a:solidFill>
              </a:rPr>
              <a:t>hóa</a:t>
            </a:r>
            <a:r>
              <a:rPr lang="en-US" dirty="0">
                <a:solidFill>
                  <a:schemeClr val="bg1"/>
                </a:solidFill>
              </a:rPr>
              <a:t> </a:t>
            </a:r>
            <a:r>
              <a:rPr lang="en-US" dirty="0" err="1">
                <a:solidFill>
                  <a:schemeClr val="bg1"/>
                </a:solidFill>
              </a:rPr>
              <a:t>chất</a:t>
            </a:r>
            <a:r>
              <a:rPr lang="en-US" dirty="0">
                <a:solidFill>
                  <a:schemeClr val="bg1"/>
                </a:solidFill>
              </a:rPr>
              <a:t> </a:t>
            </a:r>
            <a:r>
              <a:rPr lang="en-US" dirty="0" err="1">
                <a:solidFill>
                  <a:schemeClr val="bg1"/>
                </a:solidFill>
              </a:rPr>
              <a:t>gây</a:t>
            </a:r>
            <a:r>
              <a:rPr lang="en-US" dirty="0">
                <a:solidFill>
                  <a:schemeClr val="bg1"/>
                </a:solidFill>
              </a:rPr>
              <a:t> </a:t>
            </a:r>
            <a:r>
              <a:rPr lang="en-US" dirty="0" err="1">
                <a:solidFill>
                  <a:schemeClr val="bg1"/>
                </a:solidFill>
              </a:rPr>
              <a:t>ung</a:t>
            </a:r>
            <a:r>
              <a:rPr lang="en-US" dirty="0">
                <a:solidFill>
                  <a:schemeClr val="bg1"/>
                </a:solidFill>
              </a:rPr>
              <a:t> </a:t>
            </a:r>
            <a:r>
              <a:rPr lang="en-US" dirty="0" err="1">
                <a:solidFill>
                  <a:schemeClr val="bg1"/>
                </a:solidFill>
              </a:rPr>
              <a:t>thư</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trồng</a:t>
            </a:r>
            <a:r>
              <a:rPr lang="en-US" dirty="0">
                <a:solidFill>
                  <a:schemeClr val="bg1"/>
                </a:solidFill>
              </a:rPr>
              <a:t> </a:t>
            </a:r>
            <a:r>
              <a:rPr lang="en-US" dirty="0" err="1">
                <a:solidFill>
                  <a:schemeClr val="bg1"/>
                </a:solidFill>
              </a:rPr>
              <a:t>rau</a:t>
            </a:r>
            <a:r>
              <a:rPr lang="en-US" dirty="0">
                <a:solidFill>
                  <a:schemeClr val="bg1"/>
                </a:solidFill>
              </a:rPr>
              <a:t> </a:t>
            </a:r>
            <a:r>
              <a:rPr lang="en-US" dirty="0" err="1">
                <a:solidFill>
                  <a:schemeClr val="bg1"/>
                </a:solidFill>
              </a:rPr>
              <a:t>thì</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dám</a:t>
            </a:r>
            <a:r>
              <a:rPr lang="en-US" dirty="0">
                <a:solidFill>
                  <a:schemeClr val="bg1"/>
                </a:solidFill>
              </a:rPr>
              <a:t> </a:t>
            </a:r>
            <a:r>
              <a:rPr lang="en-US" dirty="0" err="1">
                <a:solidFill>
                  <a:schemeClr val="bg1"/>
                </a:solidFill>
              </a:rPr>
              <a:t>ăn</a:t>
            </a:r>
            <a:r>
              <a:rPr lang="en-US" dirty="0">
                <a:solidFill>
                  <a:schemeClr val="bg1"/>
                </a:solidFill>
              </a:rPr>
              <a:t> </a:t>
            </a:r>
            <a:r>
              <a:rPr lang="en-US" dirty="0" err="1">
                <a:solidFill>
                  <a:schemeClr val="bg1"/>
                </a:solidFill>
              </a:rPr>
              <a:t>rau</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chính</a:t>
            </a:r>
            <a:r>
              <a:rPr lang="en-US" dirty="0">
                <a:solidFill>
                  <a:schemeClr val="bg1"/>
                </a:solidFill>
              </a:rPr>
              <a:t> </a:t>
            </a:r>
            <a:r>
              <a:rPr lang="en-US" dirty="0" err="1">
                <a:solidFill>
                  <a:schemeClr val="bg1"/>
                </a:solidFill>
              </a:rPr>
              <a:t>mình</a:t>
            </a:r>
            <a:r>
              <a:rPr lang="en-US" dirty="0">
                <a:solidFill>
                  <a:schemeClr val="bg1"/>
                </a:solidFill>
              </a:rPr>
              <a:t> </a:t>
            </a:r>
            <a:r>
              <a:rPr lang="en-US" dirty="0" err="1">
                <a:solidFill>
                  <a:schemeClr val="bg1"/>
                </a:solidFill>
              </a:rPr>
              <a:t>trồng</a:t>
            </a:r>
            <a:r>
              <a:rPr lang="en-US" dirty="0">
                <a:solidFill>
                  <a:schemeClr val="bg1"/>
                </a:solidFill>
              </a:rPr>
              <a:t> v.v</a:t>
            </a:r>
            <a:r>
              <a:rPr lang="en-US" dirty="0" smtClean="0">
                <a:solidFill>
                  <a:schemeClr val="bg1"/>
                </a:solidFill>
              </a:rPr>
              <a:t>...</a:t>
            </a:r>
          </a:p>
          <a:p>
            <a:r>
              <a:rPr lang="en-US" dirty="0" err="1">
                <a:solidFill>
                  <a:schemeClr val="bg1"/>
                </a:solidFill>
              </a:rPr>
              <a:t>Vậy</a:t>
            </a:r>
            <a:r>
              <a:rPr lang="en-US" dirty="0">
                <a:solidFill>
                  <a:schemeClr val="bg1"/>
                </a:solidFill>
              </a:rPr>
              <a:t> </a:t>
            </a:r>
            <a:r>
              <a:rPr lang="en-US" dirty="0" err="1">
                <a:solidFill>
                  <a:schemeClr val="bg1"/>
                </a:solidFill>
              </a:rPr>
              <a:t>sống</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thời</a:t>
            </a:r>
            <a:r>
              <a:rPr lang="en-US" dirty="0">
                <a:solidFill>
                  <a:schemeClr val="bg1"/>
                </a:solidFill>
              </a:rPr>
              <a:t> </a:t>
            </a:r>
            <a:r>
              <a:rPr lang="en-US" dirty="0" err="1">
                <a:solidFill>
                  <a:schemeClr val="bg1"/>
                </a:solidFill>
              </a:rPr>
              <a:t>đại</a:t>
            </a:r>
            <a:r>
              <a:rPr lang="en-US" dirty="0">
                <a:solidFill>
                  <a:schemeClr val="bg1"/>
                </a:solidFill>
              </a:rPr>
              <a:t> </a:t>
            </a:r>
            <a:r>
              <a:rPr lang="en-US" dirty="0" err="1">
                <a:solidFill>
                  <a:schemeClr val="bg1"/>
                </a:solidFill>
              </a:rPr>
              <a:t>hiện</a:t>
            </a:r>
            <a:r>
              <a:rPr lang="en-US" dirty="0">
                <a:solidFill>
                  <a:schemeClr val="bg1"/>
                </a:solidFill>
              </a:rPr>
              <a:t> nay, </a:t>
            </a:r>
            <a:r>
              <a:rPr lang="en-US" dirty="0" err="1">
                <a:solidFill>
                  <a:schemeClr val="bg1"/>
                </a:solidFill>
              </a:rPr>
              <a:t>có</a:t>
            </a:r>
            <a:r>
              <a:rPr lang="en-US" dirty="0">
                <a:solidFill>
                  <a:schemeClr val="bg1"/>
                </a:solidFill>
              </a:rPr>
              <a:t> </a:t>
            </a:r>
            <a:r>
              <a:rPr lang="en-US" dirty="0" err="1">
                <a:solidFill>
                  <a:schemeClr val="bg1"/>
                </a:solidFill>
              </a:rPr>
              <a:t>ai</a:t>
            </a:r>
            <a:r>
              <a:rPr lang="en-US" dirty="0">
                <a:solidFill>
                  <a:schemeClr val="bg1"/>
                </a:solidFill>
              </a:rPr>
              <a:t> </a:t>
            </a:r>
            <a:r>
              <a:rPr lang="en-US" dirty="0" err="1">
                <a:solidFill>
                  <a:schemeClr val="bg1"/>
                </a:solidFill>
              </a:rPr>
              <a:t>dám</a:t>
            </a:r>
            <a:r>
              <a:rPr lang="en-US" dirty="0">
                <a:solidFill>
                  <a:schemeClr val="bg1"/>
                </a:solidFill>
              </a:rPr>
              <a:t> </a:t>
            </a:r>
            <a:r>
              <a:rPr lang="en-US" dirty="0" err="1">
                <a:solidFill>
                  <a:schemeClr val="bg1"/>
                </a:solidFill>
              </a:rPr>
              <a:t>chắc</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mình</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bị</a:t>
            </a:r>
            <a:r>
              <a:rPr lang="en-US" dirty="0">
                <a:solidFill>
                  <a:schemeClr val="bg1"/>
                </a:solidFill>
              </a:rPr>
              <a:t> </a:t>
            </a:r>
            <a:r>
              <a:rPr lang="en-US" dirty="0" err="1">
                <a:solidFill>
                  <a:schemeClr val="bg1"/>
                </a:solidFill>
              </a:rPr>
              <a:t>ảnh</a:t>
            </a:r>
            <a:r>
              <a:rPr lang="en-US" dirty="0">
                <a:solidFill>
                  <a:schemeClr val="bg1"/>
                </a:solidFill>
              </a:rPr>
              <a:t> </a:t>
            </a:r>
            <a:r>
              <a:rPr lang="en-US" dirty="0" err="1">
                <a:solidFill>
                  <a:schemeClr val="bg1"/>
                </a:solidFill>
              </a:rPr>
              <a:t>hưởng</a:t>
            </a:r>
            <a:r>
              <a:rPr lang="en-US" dirty="0">
                <a:solidFill>
                  <a:schemeClr val="bg1"/>
                </a:solidFill>
              </a:rPr>
              <a:t> </a:t>
            </a:r>
            <a:r>
              <a:rPr lang="en-US" dirty="0" err="1">
                <a:solidFill>
                  <a:schemeClr val="bg1"/>
                </a:solidFill>
              </a:rPr>
              <a:t>bởi</a:t>
            </a:r>
            <a:r>
              <a:rPr lang="en-US" dirty="0">
                <a:solidFill>
                  <a:schemeClr val="bg1"/>
                </a:solidFill>
              </a:rPr>
              <a:t> </a:t>
            </a:r>
            <a:r>
              <a:rPr lang="en-US" dirty="0" err="1" smtClean="0">
                <a:solidFill>
                  <a:schemeClr val="bg1"/>
                </a:solidFill>
              </a:rPr>
              <a:t>những</a:t>
            </a:r>
            <a:r>
              <a:rPr lang="en-US" dirty="0" smtClean="0">
                <a:solidFill>
                  <a:schemeClr val="bg1"/>
                </a:solidFill>
              </a:rPr>
              <a:t> </a:t>
            </a:r>
            <a:r>
              <a:rPr lang="en-US" dirty="0" err="1">
                <a:solidFill>
                  <a:schemeClr val="bg1"/>
                </a:solidFill>
              </a:rPr>
              <a:t>nguyên</a:t>
            </a:r>
            <a:r>
              <a:rPr lang="en-US" dirty="0">
                <a:solidFill>
                  <a:schemeClr val="bg1"/>
                </a:solidFill>
              </a:rPr>
              <a:t> </a:t>
            </a:r>
            <a:r>
              <a:rPr lang="en-US" dirty="0" err="1">
                <a:solidFill>
                  <a:schemeClr val="bg1"/>
                </a:solidFill>
              </a:rPr>
              <a:t>nhân</a:t>
            </a:r>
            <a:r>
              <a:rPr lang="en-US" dirty="0">
                <a:solidFill>
                  <a:schemeClr val="bg1"/>
                </a:solidFill>
              </a:rPr>
              <a:t> </a:t>
            </a:r>
            <a:r>
              <a:rPr lang="en-US" dirty="0" err="1">
                <a:solidFill>
                  <a:schemeClr val="bg1"/>
                </a:solidFill>
              </a:rPr>
              <a:t>trên</a:t>
            </a:r>
            <a:r>
              <a:rPr lang="en-US" dirty="0">
                <a:solidFill>
                  <a:schemeClr val="bg1"/>
                </a:solidFill>
              </a:rPr>
              <a:t> </a:t>
            </a:r>
            <a:r>
              <a:rPr lang="en-US" dirty="0" err="1">
                <a:solidFill>
                  <a:schemeClr val="bg1"/>
                </a:solidFill>
              </a:rPr>
              <a:t>không</a:t>
            </a:r>
            <a:r>
              <a:rPr lang="en-US" dirty="0">
                <a:solidFill>
                  <a:schemeClr val="bg1"/>
                </a:solidFill>
              </a:rPr>
              <a:t>? </a:t>
            </a:r>
          </a:p>
        </p:txBody>
      </p:sp>
      <p:sp>
        <p:nvSpPr>
          <p:cNvPr id="4" name="Title 1"/>
          <p:cNvSpPr>
            <a:spLocks noGrp="1"/>
          </p:cNvSpPr>
          <p:nvPr>
            <p:ph type="title"/>
          </p:nvPr>
        </p:nvSpPr>
        <p:spPr/>
        <p:txBody>
          <a:bodyPr>
            <a:normAutofit/>
          </a:bodyPr>
          <a:lstStyle/>
          <a:p>
            <a:r>
              <a:rPr lang="en-US" sz="4000" dirty="0">
                <a:solidFill>
                  <a:schemeClr val="bg1"/>
                </a:solidFill>
                <a:latin typeface="Palatino Linotype" pitchFamily="18" charset="0"/>
              </a:rPr>
              <a:t>1</a:t>
            </a:r>
            <a:r>
              <a:rPr lang="en-US" sz="4000" dirty="0" smtClean="0">
                <a:solidFill>
                  <a:schemeClr val="bg1"/>
                </a:solidFill>
                <a:latin typeface="Palatino Linotype" pitchFamily="18" charset="0"/>
              </a:rPr>
              <a:t>. </a:t>
            </a:r>
            <a:r>
              <a:rPr lang="en-US" sz="4000" dirty="0" err="1" smtClean="0">
                <a:solidFill>
                  <a:schemeClr val="bg1"/>
                </a:solidFill>
                <a:latin typeface="Palatino Linotype" pitchFamily="18" charset="0"/>
              </a:rPr>
              <a:t>Độc</a:t>
            </a:r>
            <a:r>
              <a:rPr lang="en-US" sz="4000" dirty="0" smtClean="0">
                <a:solidFill>
                  <a:schemeClr val="bg1"/>
                </a:solidFill>
                <a:latin typeface="Palatino Linotype" pitchFamily="18" charset="0"/>
              </a:rPr>
              <a:t> </a:t>
            </a:r>
            <a:r>
              <a:rPr lang="en-US" sz="4000" dirty="0" err="1" smtClean="0">
                <a:solidFill>
                  <a:schemeClr val="bg1"/>
                </a:solidFill>
                <a:latin typeface="Palatino Linotype" pitchFamily="18" charset="0"/>
              </a:rPr>
              <a:t>Tố</a:t>
            </a:r>
            <a:endParaRPr lang="en-US" sz="4000" dirty="0">
              <a:solidFill>
                <a:schemeClr val="bg1"/>
              </a:solidFill>
              <a:latin typeface="Palatino Linotype"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bg1"/>
                </a:solidFill>
                <a:latin typeface="Palatino Linotype" pitchFamily="18" charset="0"/>
              </a:rPr>
              <a:t>2</a:t>
            </a:r>
            <a:r>
              <a:rPr lang="en-US" sz="4000" dirty="0" smtClean="0">
                <a:solidFill>
                  <a:schemeClr val="bg1"/>
                </a:solidFill>
                <a:latin typeface="Palatino Linotype" pitchFamily="18" charset="0"/>
              </a:rPr>
              <a:t>. </a:t>
            </a:r>
            <a:r>
              <a:rPr lang="en-US" sz="4000" dirty="0" err="1" smtClean="0">
                <a:solidFill>
                  <a:schemeClr val="bg1"/>
                </a:solidFill>
                <a:latin typeface="Palatino Linotype" pitchFamily="18" charset="0"/>
              </a:rPr>
              <a:t>Dinh</a:t>
            </a:r>
            <a:r>
              <a:rPr lang="en-US" sz="4000" dirty="0" smtClean="0">
                <a:solidFill>
                  <a:schemeClr val="bg1"/>
                </a:solidFill>
                <a:latin typeface="Palatino Linotype" pitchFamily="18" charset="0"/>
              </a:rPr>
              <a:t> </a:t>
            </a:r>
            <a:r>
              <a:rPr lang="en-US" sz="4000" dirty="0" err="1" smtClean="0">
                <a:solidFill>
                  <a:schemeClr val="bg1"/>
                </a:solidFill>
                <a:latin typeface="Palatino Linotype" pitchFamily="18" charset="0"/>
              </a:rPr>
              <a:t>Dưỡng</a:t>
            </a:r>
            <a:endParaRPr lang="en-US" sz="4000" dirty="0">
              <a:solidFill>
                <a:schemeClr val="bg1"/>
              </a:solidFill>
              <a:latin typeface="Palatino Linotype" pitchFamily="18" charset="0"/>
            </a:endParaRPr>
          </a:p>
        </p:txBody>
      </p:sp>
      <p:sp>
        <p:nvSpPr>
          <p:cNvPr id="3" name="Content Placeholder 2"/>
          <p:cNvSpPr>
            <a:spLocks noGrp="1"/>
          </p:cNvSpPr>
          <p:nvPr>
            <p:ph idx="1"/>
          </p:nvPr>
        </p:nvSpPr>
        <p:spPr/>
        <p:txBody>
          <a:bodyPr>
            <a:normAutofit/>
          </a:bodyPr>
          <a:lstStyle/>
          <a:p>
            <a:r>
              <a:rPr lang="en-US" dirty="0" err="1" smtClean="0">
                <a:solidFill>
                  <a:schemeClr val="bg1"/>
                </a:solidFill>
              </a:rPr>
              <a:t>Thừa</a:t>
            </a:r>
            <a:r>
              <a:rPr lang="en-US" dirty="0" smtClean="0">
                <a:solidFill>
                  <a:schemeClr val="bg1"/>
                </a:solidFill>
              </a:rPr>
              <a:t> </a:t>
            </a:r>
            <a:r>
              <a:rPr lang="en-US" dirty="0" err="1">
                <a:solidFill>
                  <a:schemeClr val="bg1"/>
                </a:solidFill>
              </a:rPr>
              <a:t>dinh</a:t>
            </a:r>
            <a:r>
              <a:rPr lang="en-US" dirty="0">
                <a:solidFill>
                  <a:schemeClr val="bg1"/>
                </a:solidFill>
              </a:rPr>
              <a:t> </a:t>
            </a:r>
            <a:r>
              <a:rPr lang="en-US" dirty="0" err="1">
                <a:solidFill>
                  <a:schemeClr val="bg1"/>
                </a:solidFill>
              </a:rPr>
              <a:t>dưỡng</a:t>
            </a:r>
            <a:r>
              <a:rPr lang="en-US" dirty="0">
                <a:solidFill>
                  <a:schemeClr val="bg1"/>
                </a:solidFill>
              </a:rPr>
              <a:t>: </a:t>
            </a:r>
            <a:r>
              <a:rPr lang="en-US" dirty="0" err="1">
                <a:solidFill>
                  <a:schemeClr val="bg1"/>
                </a:solidFill>
              </a:rPr>
              <a:t>Đạm</a:t>
            </a:r>
            <a:r>
              <a:rPr lang="en-US" dirty="0">
                <a:solidFill>
                  <a:schemeClr val="bg1"/>
                </a:solidFill>
              </a:rPr>
              <a:t>, </a:t>
            </a:r>
            <a:r>
              <a:rPr lang="en-US" dirty="0" err="1">
                <a:solidFill>
                  <a:schemeClr val="bg1"/>
                </a:solidFill>
              </a:rPr>
              <a:t>axit</a:t>
            </a:r>
            <a:r>
              <a:rPr lang="en-US" dirty="0">
                <a:solidFill>
                  <a:schemeClr val="bg1"/>
                </a:solidFill>
              </a:rPr>
              <a:t>, </a:t>
            </a:r>
            <a:r>
              <a:rPr lang="en-US" dirty="0" err="1">
                <a:solidFill>
                  <a:schemeClr val="bg1"/>
                </a:solidFill>
              </a:rPr>
              <a:t>mỡ</a:t>
            </a:r>
            <a:endParaRPr lang="en-US" dirty="0">
              <a:solidFill>
                <a:schemeClr val="bg1"/>
              </a:solidFill>
            </a:endParaRPr>
          </a:p>
          <a:p>
            <a:r>
              <a:rPr lang="en-US" dirty="0" err="1" smtClean="0">
                <a:solidFill>
                  <a:schemeClr val="bg1"/>
                </a:solidFill>
              </a:rPr>
              <a:t>Thiếu</a:t>
            </a:r>
            <a:r>
              <a:rPr lang="en-US" dirty="0" smtClean="0">
                <a:solidFill>
                  <a:schemeClr val="bg1"/>
                </a:solidFill>
              </a:rPr>
              <a:t> </a:t>
            </a:r>
            <a:r>
              <a:rPr lang="en-US" dirty="0" err="1">
                <a:solidFill>
                  <a:schemeClr val="bg1"/>
                </a:solidFill>
              </a:rPr>
              <a:t>dinh</a:t>
            </a:r>
            <a:r>
              <a:rPr lang="en-US" dirty="0">
                <a:solidFill>
                  <a:schemeClr val="bg1"/>
                </a:solidFill>
              </a:rPr>
              <a:t> </a:t>
            </a:r>
            <a:r>
              <a:rPr lang="en-US" dirty="0" err="1">
                <a:solidFill>
                  <a:schemeClr val="bg1"/>
                </a:solidFill>
              </a:rPr>
              <a:t>dưỡng</a:t>
            </a:r>
            <a:r>
              <a:rPr lang="en-US" dirty="0">
                <a:solidFill>
                  <a:schemeClr val="bg1"/>
                </a:solidFill>
              </a:rPr>
              <a:t>: Vitamin, </a:t>
            </a:r>
            <a:r>
              <a:rPr lang="en-US" dirty="0" err="1">
                <a:solidFill>
                  <a:schemeClr val="bg1"/>
                </a:solidFill>
              </a:rPr>
              <a:t>khoáng</a:t>
            </a:r>
            <a:r>
              <a:rPr lang="en-US" dirty="0">
                <a:solidFill>
                  <a:schemeClr val="bg1"/>
                </a:solidFill>
              </a:rPr>
              <a:t> </a:t>
            </a:r>
            <a:r>
              <a:rPr lang="en-US" dirty="0" err="1">
                <a:solidFill>
                  <a:schemeClr val="bg1"/>
                </a:solidFill>
              </a:rPr>
              <a:t>chất</a:t>
            </a:r>
            <a:r>
              <a:rPr lang="en-US" dirty="0">
                <a:solidFill>
                  <a:schemeClr val="bg1"/>
                </a:solidFill>
              </a:rPr>
              <a:t>, </a:t>
            </a:r>
            <a:r>
              <a:rPr lang="en-US" dirty="0" err="1">
                <a:solidFill>
                  <a:schemeClr val="bg1"/>
                </a:solidFill>
              </a:rPr>
              <a:t>nước</a:t>
            </a:r>
            <a:endParaRPr lang="en-US" dirty="0">
              <a:solidFill>
                <a:schemeClr val="bg1"/>
              </a:solidFill>
            </a:endParaRPr>
          </a:p>
          <a:p>
            <a:r>
              <a:rPr lang="en-US" dirty="0" err="1" smtClean="0">
                <a:solidFill>
                  <a:schemeClr val="bg1"/>
                </a:solidFill>
              </a:rPr>
              <a:t>Cơ</a:t>
            </a:r>
            <a:r>
              <a:rPr lang="en-US" dirty="0" smtClean="0">
                <a:solidFill>
                  <a:schemeClr val="bg1"/>
                </a:solidFill>
              </a:rPr>
              <a:t> </a:t>
            </a:r>
            <a:r>
              <a:rPr lang="en-US" dirty="0" err="1" smtClean="0">
                <a:solidFill>
                  <a:schemeClr val="bg1"/>
                </a:solidFill>
              </a:rPr>
              <a:t>thể</a:t>
            </a:r>
            <a:r>
              <a:rPr lang="en-US" dirty="0" smtClean="0">
                <a:solidFill>
                  <a:schemeClr val="bg1"/>
                </a:solidFill>
              </a:rPr>
              <a:t> </a:t>
            </a:r>
            <a:r>
              <a:rPr lang="en-US" dirty="0" err="1" smtClean="0">
                <a:solidFill>
                  <a:schemeClr val="bg1"/>
                </a:solidFill>
              </a:rPr>
              <a:t>bạn</a:t>
            </a:r>
            <a:r>
              <a:rPr lang="en-US" dirty="0" smtClean="0">
                <a:solidFill>
                  <a:schemeClr val="bg1"/>
                </a:solidFill>
              </a:rPr>
              <a:t> </a:t>
            </a:r>
            <a:r>
              <a:rPr lang="en-US" dirty="0" err="1" smtClean="0">
                <a:solidFill>
                  <a:schemeClr val="bg1"/>
                </a:solidFill>
              </a:rPr>
              <a:t>cần</a:t>
            </a:r>
            <a:r>
              <a:rPr lang="en-US" dirty="0" smtClean="0">
                <a:solidFill>
                  <a:schemeClr val="bg1"/>
                </a:solidFill>
              </a:rPr>
              <a:t> </a:t>
            </a:r>
            <a:r>
              <a:rPr lang="en-US" dirty="0" err="1" smtClean="0">
                <a:solidFill>
                  <a:schemeClr val="bg1"/>
                </a:solidFill>
              </a:rPr>
              <a:t>có</a:t>
            </a:r>
            <a:r>
              <a:rPr lang="en-US" dirty="0" smtClean="0">
                <a:solidFill>
                  <a:schemeClr val="bg1"/>
                </a:solidFill>
              </a:rPr>
              <a:t> 40 </a:t>
            </a:r>
            <a:r>
              <a:rPr lang="en-US" dirty="0" err="1" smtClean="0">
                <a:solidFill>
                  <a:schemeClr val="bg1"/>
                </a:solidFill>
              </a:rPr>
              <a:t>chất</a:t>
            </a:r>
            <a:r>
              <a:rPr lang="en-US" dirty="0" smtClean="0">
                <a:solidFill>
                  <a:schemeClr val="bg1"/>
                </a:solidFill>
              </a:rPr>
              <a:t> </a:t>
            </a:r>
            <a:r>
              <a:rPr lang="en-US" dirty="0" err="1" smtClean="0">
                <a:solidFill>
                  <a:schemeClr val="bg1"/>
                </a:solidFill>
              </a:rPr>
              <a:t>dinh</a:t>
            </a:r>
            <a:r>
              <a:rPr lang="en-US" dirty="0" smtClean="0">
                <a:solidFill>
                  <a:schemeClr val="bg1"/>
                </a:solidFill>
              </a:rPr>
              <a:t> </a:t>
            </a:r>
            <a:r>
              <a:rPr lang="en-US" dirty="0" err="1" smtClean="0">
                <a:solidFill>
                  <a:schemeClr val="bg1"/>
                </a:solidFill>
              </a:rPr>
              <a:t>dưỡng</a:t>
            </a:r>
            <a:r>
              <a:rPr lang="en-US" dirty="0" smtClean="0">
                <a:solidFill>
                  <a:schemeClr val="bg1"/>
                </a:solidFill>
              </a:rPr>
              <a:t>, </a:t>
            </a:r>
            <a:r>
              <a:rPr lang="en-US" dirty="0" err="1" smtClean="0">
                <a:solidFill>
                  <a:schemeClr val="bg1"/>
                </a:solidFill>
              </a:rPr>
              <a:t>bất</a:t>
            </a:r>
            <a:r>
              <a:rPr lang="en-US" dirty="0" smtClean="0">
                <a:solidFill>
                  <a:schemeClr val="bg1"/>
                </a:solidFill>
              </a:rPr>
              <a:t> </a:t>
            </a:r>
            <a:r>
              <a:rPr lang="en-US" dirty="0" err="1">
                <a:solidFill>
                  <a:schemeClr val="bg1"/>
                </a:solidFill>
              </a:rPr>
              <a:t>kể</a:t>
            </a:r>
            <a:r>
              <a:rPr lang="en-US" dirty="0">
                <a:solidFill>
                  <a:schemeClr val="bg1"/>
                </a:solidFill>
              </a:rPr>
              <a:t> </a:t>
            </a:r>
            <a:r>
              <a:rPr lang="en-US" dirty="0" err="1">
                <a:solidFill>
                  <a:schemeClr val="bg1"/>
                </a:solidFill>
              </a:rPr>
              <a:t>sự</a:t>
            </a:r>
            <a:r>
              <a:rPr lang="en-US" dirty="0">
                <a:solidFill>
                  <a:schemeClr val="bg1"/>
                </a:solidFill>
              </a:rPr>
              <a:t> </a:t>
            </a:r>
            <a:r>
              <a:rPr lang="en-US" dirty="0" err="1">
                <a:solidFill>
                  <a:schemeClr val="bg1"/>
                </a:solidFill>
              </a:rPr>
              <a:t>thiếu</a:t>
            </a:r>
            <a:r>
              <a:rPr lang="en-US" dirty="0">
                <a:solidFill>
                  <a:schemeClr val="bg1"/>
                </a:solidFill>
              </a:rPr>
              <a:t> </a:t>
            </a:r>
            <a:r>
              <a:rPr lang="en-US" dirty="0" err="1">
                <a:solidFill>
                  <a:schemeClr val="bg1"/>
                </a:solidFill>
              </a:rPr>
              <a:t>hụt</a:t>
            </a:r>
            <a:r>
              <a:rPr lang="en-US" dirty="0">
                <a:solidFill>
                  <a:schemeClr val="bg1"/>
                </a:solidFill>
              </a:rPr>
              <a:t> </a:t>
            </a:r>
            <a:r>
              <a:rPr lang="en-US" dirty="0" err="1">
                <a:solidFill>
                  <a:schemeClr val="bg1"/>
                </a:solidFill>
              </a:rPr>
              <a:t>nào</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trong</a:t>
            </a:r>
            <a:r>
              <a:rPr lang="en-US" dirty="0">
                <a:solidFill>
                  <a:schemeClr val="bg1"/>
                </a:solidFill>
              </a:rPr>
              <a:t> 40 </a:t>
            </a:r>
            <a:r>
              <a:rPr lang="en-US" dirty="0" err="1">
                <a:solidFill>
                  <a:schemeClr val="bg1"/>
                </a:solidFill>
              </a:rPr>
              <a:t>chất</a:t>
            </a:r>
            <a:r>
              <a:rPr lang="en-US" dirty="0">
                <a:solidFill>
                  <a:schemeClr val="bg1"/>
                </a:solidFill>
              </a:rPr>
              <a:t> </a:t>
            </a:r>
            <a:r>
              <a:rPr lang="en-US" dirty="0" err="1">
                <a:solidFill>
                  <a:schemeClr val="bg1"/>
                </a:solidFill>
              </a:rPr>
              <a:t>dinh</a:t>
            </a:r>
            <a:r>
              <a:rPr lang="en-US" dirty="0">
                <a:solidFill>
                  <a:schemeClr val="bg1"/>
                </a:solidFill>
              </a:rPr>
              <a:t> </a:t>
            </a:r>
            <a:r>
              <a:rPr lang="en-US" dirty="0" err="1">
                <a:solidFill>
                  <a:schemeClr val="bg1"/>
                </a:solidFill>
              </a:rPr>
              <a:t>dưỡng</a:t>
            </a:r>
            <a:r>
              <a:rPr lang="en-US" dirty="0">
                <a:solidFill>
                  <a:schemeClr val="bg1"/>
                </a:solidFill>
              </a:rPr>
              <a:t> </a:t>
            </a:r>
            <a:r>
              <a:rPr lang="en-US" dirty="0" err="1" smtClean="0">
                <a:solidFill>
                  <a:schemeClr val="bg1"/>
                </a:solidFill>
              </a:rPr>
              <a:t>đó</a:t>
            </a:r>
            <a:r>
              <a:rPr lang="en-US" dirty="0" smtClean="0">
                <a:solidFill>
                  <a:schemeClr val="bg1"/>
                </a:solidFill>
              </a:rPr>
              <a:t> </a:t>
            </a:r>
            <a:r>
              <a:rPr lang="en-US" dirty="0" err="1">
                <a:solidFill>
                  <a:schemeClr val="bg1"/>
                </a:solidFill>
              </a:rPr>
              <a:t>đều</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hại</a:t>
            </a:r>
            <a:r>
              <a:rPr lang="en-US" dirty="0">
                <a:solidFill>
                  <a:schemeClr val="bg1"/>
                </a:solidFill>
              </a:rPr>
              <a:t> </a:t>
            </a:r>
            <a:r>
              <a:rPr lang="en-US" dirty="0" err="1">
                <a:solidFill>
                  <a:schemeClr val="bg1"/>
                </a:solidFill>
              </a:rPr>
              <a:t>cho</a:t>
            </a:r>
            <a:r>
              <a:rPr lang="en-US" dirty="0">
                <a:solidFill>
                  <a:schemeClr val="bg1"/>
                </a:solidFill>
              </a:rPr>
              <a:t> </a:t>
            </a:r>
            <a:r>
              <a:rPr lang="en-US" dirty="0" err="1">
                <a:solidFill>
                  <a:schemeClr val="bg1"/>
                </a:solidFill>
              </a:rPr>
              <a:t>sức</a:t>
            </a:r>
            <a:r>
              <a:rPr lang="en-US" dirty="0">
                <a:solidFill>
                  <a:schemeClr val="bg1"/>
                </a:solidFill>
              </a:rPr>
              <a:t> </a:t>
            </a:r>
            <a:r>
              <a:rPr lang="en-US" dirty="0" err="1">
                <a:solidFill>
                  <a:schemeClr val="bg1"/>
                </a:solidFill>
              </a:rPr>
              <a:t>khỏe</a:t>
            </a:r>
            <a:r>
              <a:rPr lang="en-US" dirty="0">
                <a:solidFill>
                  <a:schemeClr val="bg1"/>
                </a:solidFill>
              </a:rPr>
              <a:t> </a:t>
            </a:r>
            <a:r>
              <a:rPr lang="en-US" dirty="0" err="1">
                <a:solidFill>
                  <a:schemeClr val="bg1"/>
                </a:solidFill>
              </a:rPr>
              <a:t>của</a:t>
            </a:r>
            <a:r>
              <a:rPr lang="en-US" dirty="0">
                <a:solidFill>
                  <a:schemeClr val="bg1"/>
                </a:solidFill>
              </a:rPr>
              <a:t> </a:t>
            </a:r>
            <a:r>
              <a:rPr lang="en-US" dirty="0" err="1" smtClean="0">
                <a:solidFill>
                  <a:schemeClr val="bg1"/>
                </a:solidFill>
              </a:rPr>
              <a:t>bạn</a:t>
            </a:r>
            <a:r>
              <a:rPr lang="en-US" dirty="0" smtClean="0">
                <a:solidFill>
                  <a:schemeClr val="bg1"/>
                </a:solidFill>
              </a:rPr>
              <a: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534400" cy="4525963"/>
          </a:xfrm>
        </p:spPr>
        <p:txBody>
          <a:bodyPr>
            <a:normAutofit/>
          </a:bodyPr>
          <a:lstStyle/>
          <a:p>
            <a:pPr marL="0" indent="0" algn="ctr">
              <a:buNone/>
            </a:pPr>
            <a:r>
              <a:rPr lang="en-US" sz="4800" dirty="0" smtClean="0">
                <a:solidFill>
                  <a:schemeClr val="bg1"/>
                </a:solidFill>
                <a:latin typeface="Palatino Linotype" pitchFamily="18" charset="0"/>
              </a:rPr>
              <a:t>II.  </a:t>
            </a:r>
            <a:r>
              <a:rPr lang="en-US" sz="4800" dirty="0" err="1" smtClean="0">
                <a:solidFill>
                  <a:schemeClr val="bg1"/>
                </a:solidFill>
                <a:latin typeface="Palatino Linotype" pitchFamily="18" charset="0"/>
              </a:rPr>
              <a:t>Bảo</a:t>
            </a:r>
            <a:r>
              <a:rPr lang="en-US" sz="4800" dirty="0" smtClean="0">
                <a:solidFill>
                  <a:schemeClr val="bg1"/>
                </a:solidFill>
                <a:latin typeface="Palatino Linotype" pitchFamily="18" charset="0"/>
              </a:rPr>
              <a:t> </a:t>
            </a:r>
            <a:r>
              <a:rPr lang="en-US" sz="4800" dirty="0">
                <a:solidFill>
                  <a:schemeClr val="bg1"/>
                </a:solidFill>
                <a:latin typeface="Palatino Linotype" pitchFamily="18" charset="0"/>
              </a:rPr>
              <a:t>Long Đ</a:t>
            </a:r>
            <a:r>
              <a:rPr lang="vi-VN" sz="4800" dirty="0">
                <a:solidFill>
                  <a:schemeClr val="bg1"/>
                </a:solidFill>
                <a:latin typeface="Palatino Linotype" pitchFamily="18" charset="0"/>
              </a:rPr>
              <a:t>ường</a:t>
            </a:r>
            <a:r>
              <a:rPr lang="en-US" sz="4800" dirty="0">
                <a:solidFill>
                  <a:schemeClr val="bg1"/>
                </a:solidFill>
                <a:latin typeface="Palatino Linotype" pitchFamily="18" charset="0"/>
              </a:rPr>
              <a:t> </a:t>
            </a:r>
            <a:r>
              <a:rPr lang="en-US" sz="4800" dirty="0" err="1">
                <a:solidFill>
                  <a:schemeClr val="bg1"/>
                </a:solidFill>
                <a:latin typeface="Palatino Linotype" pitchFamily="18" charset="0"/>
              </a:rPr>
              <a:t>Kinh</a:t>
            </a:r>
            <a:r>
              <a:rPr lang="en-US" sz="4800" dirty="0">
                <a:solidFill>
                  <a:schemeClr val="bg1"/>
                </a:solidFill>
                <a:latin typeface="Palatino Linotype" pitchFamily="18" charset="0"/>
              </a:rPr>
              <a:t> </a:t>
            </a:r>
            <a:r>
              <a:rPr lang="en-US" sz="4800" dirty="0" err="1">
                <a:solidFill>
                  <a:schemeClr val="bg1"/>
                </a:solidFill>
                <a:latin typeface="Palatino Linotype" pitchFamily="18" charset="0"/>
              </a:rPr>
              <a:t>Bắc</a:t>
            </a:r>
            <a:r>
              <a:rPr lang="en-US" sz="4800" dirty="0">
                <a:solidFill>
                  <a:schemeClr val="bg1"/>
                </a:solidFill>
                <a:latin typeface="Palatino Linotype" pitchFamily="18" charset="0"/>
              </a:rPr>
              <a:t> – Chia </a:t>
            </a:r>
            <a:r>
              <a:rPr lang="en-US" sz="4800" dirty="0" err="1">
                <a:solidFill>
                  <a:schemeClr val="bg1"/>
                </a:solidFill>
                <a:latin typeface="Palatino Linotype" pitchFamily="18" charset="0"/>
              </a:rPr>
              <a:t>sẻ</a:t>
            </a:r>
            <a:r>
              <a:rPr lang="en-US" sz="4800" dirty="0">
                <a:solidFill>
                  <a:schemeClr val="bg1"/>
                </a:solidFill>
                <a:latin typeface="Palatino Linotype" pitchFamily="18" charset="0"/>
              </a:rPr>
              <a:t>, </a:t>
            </a:r>
            <a:r>
              <a:rPr lang="en-US" sz="4800" dirty="0" err="1">
                <a:solidFill>
                  <a:schemeClr val="bg1"/>
                </a:solidFill>
                <a:latin typeface="Palatino Linotype" pitchFamily="18" charset="0"/>
              </a:rPr>
              <a:t>hỗ</a:t>
            </a:r>
            <a:r>
              <a:rPr lang="en-US" sz="4800" dirty="0">
                <a:solidFill>
                  <a:schemeClr val="bg1"/>
                </a:solidFill>
                <a:latin typeface="Palatino Linotype" pitchFamily="18" charset="0"/>
              </a:rPr>
              <a:t> </a:t>
            </a:r>
            <a:r>
              <a:rPr lang="en-US" sz="4800" dirty="0" err="1">
                <a:solidFill>
                  <a:schemeClr val="bg1"/>
                </a:solidFill>
                <a:latin typeface="Palatino Linotype" pitchFamily="18" charset="0"/>
              </a:rPr>
              <a:t>trợ</a:t>
            </a:r>
            <a:r>
              <a:rPr lang="en-US" sz="4800" dirty="0">
                <a:solidFill>
                  <a:schemeClr val="bg1"/>
                </a:solidFill>
                <a:latin typeface="Palatino Linotype" pitchFamily="18" charset="0"/>
              </a:rPr>
              <a:t> </a:t>
            </a:r>
            <a:r>
              <a:rPr lang="en-US" sz="4800" dirty="0" err="1">
                <a:solidFill>
                  <a:schemeClr val="bg1"/>
                </a:solidFill>
                <a:latin typeface="Palatino Linotype" pitchFamily="18" charset="0"/>
              </a:rPr>
              <a:t>sức</a:t>
            </a:r>
            <a:r>
              <a:rPr lang="en-US" sz="4800" dirty="0">
                <a:solidFill>
                  <a:schemeClr val="bg1"/>
                </a:solidFill>
                <a:latin typeface="Palatino Linotype" pitchFamily="18" charset="0"/>
              </a:rPr>
              <a:t> </a:t>
            </a:r>
            <a:r>
              <a:rPr lang="en-US" sz="4800" dirty="0" err="1">
                <a:solidFill>
                  <a:schemeClr val="bg1"/>
                </a:solidFill>
                <a:latin typeface="Palatino Linotype" pitchFamily="18" charset="0"/>
              </a:rPr>
              <a:t>khoẻ</a:t>
            </a:r>
            <a:r>
              <a:rPr lang="en-US" sz="4800" dirty="0">
                <a:solidFill>
                  <a:schemeClr val="bg1"/>
                </a:solidFill>
                <a:latin typeface="Palatino Linotype" pitchFamily="18" charset="0"/>
              </a:rPr>
              <a:t> </a:t>
            </a:r>
            <a:r>
              <a:rPr lang="en-US" sz="4800" dirty="0" err="1">
                <a:solidFill>
                  <a:schemeClr val="bg1"/>
                </a:solidFill>
                <a:latin typeface="Palatino Linotype" pitchFamily="18" charset="0"/>
              </a:rPr>
              <a:t>cộng</a:t>
            </a:r>
            <a:r>
              <a:rPr lang="en-US" sz="4800" dirty="0">
                <a:solidFill>
                  <a:schemeClr val="bg1"/>
                </a:solidFill>
                <a:latin typeface="Palatino Linotype" pitchFamily="18" charset="0"/>
              </a:rPr>
              <a:t> </a:t>
            </a:r>
            <a:r>
              <a:rPr lang="vi-VN" sz="4800" dirty="0">
                <a:solidFill>
                  <a:schemeClr val="bg1"/>
                </a:solidFill>
                <a:latin typeface="Palatino Linotype" pitchFamily="18" charset="0"/>
              </a:rPr>
              <a:t>đồng</a:t>
            </a:r>
            <a:r>
              <a:rPr lang="en-US" sz="4800" dirty="0">
                <a:solidFill>
                  <a:schemeClr val="bg1"/>
                </a:solidFill>
                <a:latin typeface="Palatino Linotype" pitchFamily="18" charset="0"/>
              </a:rPr>
              <a:t>.</a:t>
            </a:r>
          </a:p>
          <a:p>
            <a:pPr algn="ctr"/>
            <a:endParaRPr lang="en-US" sz="4800" dirty="0"/>
          </a:p>
        </p:txBody>
      </p:sp>
    </p:spTree>
    <p:extLst>
      <p:ext uri="{BB962C8B-B14F-4D97-AF65-F5344CB8AC3E}">
        <p14:creationId xmlns:p14="http://schemas.microsoft.com/office/powerpoint/2010/main" val="889651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1275"/>
            <a:ext cx="8229600" cy="1143000"/>
          </a:xfrm>
        </p:spPr>
        <p:txBody>
          <a:bodyPr>
            <a:normAutofit/>
          </a:bodyPr>
          <a:lstStyle/>
          <a:p>
            <a:pPr algn="l"/>
            <a:r>
              <a:rPr lang="en-US" sz="3200" u="sng" dirty="0" err="1" smtClean="0">
                <a:solidFill>
                  <a:schemeClr val="bg1"/>
                </a:solidFill>
                <a:latin typeface="Palatino Linotype" pitchFamily="18" charset="0"/>
              </a:rPr>
              <a:t>Chăm</a:t>
            </a:r>
            <a:r>
              <a:rPr lang="en-US" sz="3200" u="sng" dirty="0" smtClean="0">
                <a:solidFill>
                  <a:schemeClr val="bg1"/>
                </a:solidFill>
                <a:latin typeface="Palatino Linotype" pitchFamily="18" charset="0"/>
              </a:rPr>
              <a:t> </a:t>
            </a:r>
            <a:r>
              <a:rPr lang="en-US" sz="3200" u="sng" dirty="0" err="1" smtClean="0">
                <a:solidFill>
                  <a:schemeClr val="bg1"/>
                </a:solidFill>
                <a:latin typeface="Palatino Linotype" pitchFamily="18" charset="0"/>
              </a:rPr>
              <a:t>sóc</a:t>
            </a:r>
            <a:r>
              <a:rPr lang="en-US" sz="3200" u="sng" dirty="0" smtClean="0">
                <a:solidFill>
                  <a:schemeClr val="bg1"/>
                </a:solidFill>
                <a:latin typeface="Palatino Linotype" pitchFamily="18" charset="0"/>
              </a:rPr>
              <a:t> </a:t>
            </a:r>
            <a:r>
              <a:rPr lang="en-US" sz="3200" u="sng" dirty="0" err="1" smtClean="0">
                <a:solidFill>
                  <a:schemeClr val="bg1"/>
                </a:solidFill>
                <a:latin typeface="Palatino Linotype" pitchFamily="18" charset="0"/>
              </a:rPr>
              <a:t>sức</a:t>
            </a:r>
            <a:r>
              <a:rPr lang="en-US" sz="3200" u="sng" dirty="0" smtClean="0">
                <a:solidFill>
                  <a:schemeClr val="bg1"/>
                </a:solidFill>
                <a:latin typeface="Palatino Linotype" pitchFamily="18" charset="0"/>
              </a:rPr>
              <a:t> </a:t>
            </a:r>
            <a:r>
              <a:rPr lang="en-US" sz="3200" u="sng" dirty="0" err="1" smtClean="0">
                <a:solidFill>
                  <a:schemeClr val="bg1"/>
                </a:solidFill>
                <a:latin typeface="Palatino Linotype" pitchFamily="18" charset="0"/>
              </a:rPr>
              <a:t>khỏe</a:t>
            </a:r>
            <a:r>
              <a:rPr lang="en-US" sz="3200" u="sng" dirty="0" smtClean="0">
                <a:solidFill>
                  <a:schemeClr val="bg1"/>
                </a:solidFill>
                <a:latin typeface="Palatino Linotype" pitchFamily="18" charset="0"/>
              </a:rPr>
              <a:t> </a:t>
            </a:r>
            <a:r>
              <a:rPr lang="en-US" sz="3200" u="sng" dirty="0" err="1" smtClean="0">
                <a:solidFill>
                  <a:schemeClr val="bg1"/>
                </a:solidFill>
                <a:latin typeface="Palatino Linotype" pitchFamily="18" charset="0"/>
              </a:rPr>
              <a:t>chủ</a:t>
            </a:r>
            <a:r>
              <a:rPr lang="en-US" sz="3200" u="sng" dirty="0" smtClean="0">
                <a:solidFill>
                  <a:schemeClr val="bg1"/>
                </a:solidFill>
                <a:latin typeface="Palatino Linotype" pitchFamily="18" charset="0"/>
              </a:rPr>
              <a:t> </a:t>
            </a:r>
            <a:r>
              <a:rPr lang="en-US" sz="3200" u="sng" dirty="0" err="1" smtClean="0">
                <a:solidFill>
                  <a:schemeClr val="bg1"/>
                </a:solidFill>
                <a:latin typeface="Palatino Linotype" pitchFamily="18" charset="0"/>
              </a:rPr>
              <a:t>động</a:t>
            </a:r>
            <a:endParaRPr lang="en-US" sz="3200" u="sng" dirty="0">
              <a:solidFill>
                <a:schemeClr val="bg1"/>
              </a:solidFill>
              <a:latin typeface="Palatino Linotype" pitchFamily="18" charset="0"/>
            </a:endParaRPr>
          </a:p>
        </p:txBody>
      </p:sp>
      <p:sp>
        <p:nvSpPr>
          <p:cNvPr id="3" name="Content Placeholder 2"/>
          <p:cNvSpPr>
            <a:spLocks noGrp="1"/>
          </p:cNvSpPr>
          <p:nvPr>
            <p:ph idx="1"/>
          </p:nvPr>
        </p:nvSpPr>
        <p:spPr>
          <a:xfrm>
            <a:off x="746760" y="2209801"/>
            <a:ext cx="8229600" cy="4343400"/>
          </a:xfrm>
        </p:spPr>
        <p:txBody>
          <a:bodyPr>
            <a:normAutofit fontScale="85000" lnSpcReduction="10000"/>
          </a:bodyPr>
          <a:lstStyle/>
          <a:p>
            <a:r>
              <a:rPr lang="en-US" dirty="0">
                <a:solidFill>
                  <a:schemeClr val="bg1"/>
                </a:solidFill>
              </a:rPr>
              <a:t>BƯỚC 1: LÀM SẠCH (</a:t>
            </a:r>
            <a:r>
              <a:rPr lang="en-US" dirty="0" err="1">
                <a:solidFill>
                  <a:schemeClr val="bg1"/>
                </a:solidFill>
              </a:rPr>
              <a:t>Loại</a:t>
            </a:r>
            <a:r>
              <a:rPr lang="en-US" dirty="0">
                <a:solidFill>
                  <a:schemeClr val="bg1"/>
                </a:solidFill>
              </a:rPr>
              <a:t> </a:t>
            </a:r>
            <a:r>
              <a:rPr lang="en-US" dirty="0" err="1">
                <a:solidFill>
                  <a:schemeClr val="bg1"/>
                </a:solidFill>
              </a:rPr>
              <a:t>bỏ</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chất</a:t>
            </a:r>
            <a:r>
              <a:rPr lang="en-US" dirty="0">
                <a:solidFill>
                  <a:schemeClr val="bg1"/>
                </a:solidFill>
              </a:rPr>
              <a:t> </a:t>
            </a:r>
            <a:r>
              <a:rPr lang="en-US" dirty="0" err="1">
                <a:solidFill>
                  <a:schemeClr val="bg1"/>
                </a:solidFill>
              </a:rPr>
              <a:t>độc</a:t>
            </a:r>
            <a:r>
              <a:rPr lang="en-US" dirty="0">
                <a:solidFill>
                  <a:schemeClr val="bg1"/>
                </a:solidFill>
              </a:rPr>
              <a:t> </a:t>
            </a:r>
            <a:r>
              <a:rPr lang="en-US" dirty="0" err="1">
                <a:solidFill>
                  <a:schemeClr val="bg1"/>
                </a:solidFill>
              </a:rPr>
              <a:t>góp</a:t>
            </a:r>
            <a:r>
              <a:rPr lang="en-US" dirty="0">
                <a:solidFill>
                  <a:schemeClr val="bg1"/>
                </a:solidFill>
              </a:rPr>
              <a:t> </a:t>
            </a:r>
            <a:r>
              <a:rPr lang="en-US" dirty="0" err="1">
                <a:solidFill>
                  <a:schemeClr val="bg1"/>
                </a:solidFill>
              </a:rPr>
              <a:t>phần</a:t>
            </a:r>
            <a:r>
              <a:rPr lang="en-US" dirty="0">
                <a:solidFill>
                  <a:schemeClr val="bg1"/>
                </a:solidFill>
              </a:rPr>
              <a:t> </a:t>
            </a:r>
            <a:r>
              <a:rPr lang="en-US" dirty="0" err="1">
                <a:solidFill>
                  <a:schemeClr val="bg1"/>
                </a:solidFill>
              </a:rPr>
              <a:t>làm</a:t>
            </a:r>
            <a:r>
              <a:rPr lang="en-US" dirty="0">
                <a:solidFill>
                  <a:schemeClr val="bg1"/>
                </a:solidFill>
              </a:rPr>
              <a:t> </a:t>
            </a:r>
            <a:r>
              <a:rPr lang="en-US" dirty="0" err="1">
                <a:solidFill>
                  <a:schemeClr val="bg1"/>
                </a:solidFill>
              </a:rPr>
              <a:t>cho</a:t>
            </a:r>
            <a:r>
              <a:rPr lang="en-US" dirty="0">
                <a:solidFill>
                  <a:schemeClr val="bg1"/>
                </a:solidFill>
              </a:rPr>
              <a:t> </a:t>
            </a:r>
            <a:r>
              <a:rPr lang="en-US" dirty="0" err="1">
                <a:solidFill>
                  <a:schemeClr val="bg1"/>
                </a:solidFill>
              </a:rPr>
              <a:t>cơ</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khỏe</a:t>
            </a:r>
            <a:r>
              <a:rPr lang="en-US" dirty="0">
                <a:solidFill>
                  <a:schemeClr val="bg1"/>
                </a:solidFill>
              </a:rPr>
              <a:t> </a:t>
            </a:r>
            <a:r>
              <a:rPr lang="en-US" dirty="0" err="1">
                <a:solidFill>
                  <a:schemeClr val="bg1"/>
                </a:solidFill>
              </a:rPr>
              <a:t>mạnh</a:t>
            </a:r>
            <a:r>
              <a:rPr lang="en-US" dirty="0">
                <a:solidFill>
                  <a:schemeClr val="bg1"/>
                </a:solidFill>
              </a:rPr>
              <a:t>, </a:t>
            </a:r>
            <a:r>
              <a:rPr lang="en-US" dirty="0" err="1">
                <a:solidFill>
                  <a:schemeClr val="bg1"/>
                </a:solidFill>
              </a:rPr>
              <a:t>hài</a:t>
            </a:r>
            <a:r>
              <a:rPr lang="en-US" dirty="0">
                <a:solidFill>
                  <a:schemeClr val="bg1"/>
                </a:solidFill>
              </a:rPr>
              <a:t> </a:t>
            </a:r>
            <a:r>
              <a:rPr lang="en-US" dirty="0" err="1">
                <a:solidFill>
                  <a:schemeClr val="bg1"/>
                </a:solidFill>
              </a:rPr>
              <a:t>hòa</a:t>
            </a:r>
            <a:r>
              <a:rPr lang="en-US" dirty="0">
                <a:solidFill>
                  <a:schemeClr val="bg1"/>
                </a:solidFill>
              </a:rPr>
              <a:t>)</a:t>
            </a:r>
          </a:p>
          <a:p>
            <a:pPr>
              <a:buNone/>
            </a:pPr>
            <a:r>
              <a:rPr lang="en-US" dirty="0" smtClean="0">
                <a:solidFill>
                  <a:schemeClr val="bg1"/>
                </a:solidFill>
              </a:rPr>
              <a:t>		</a:t>
            </a:r>
            <a:r>
              <a:rPr lang="en-US" dirty="0" err="1" smtClean="0">
                <a:solidFill>
                  <a:schemeClr val="bg1"/>
                </a:solidFill>
              </a:rPr>
              <a:t>Một</a:t>
            </a:r>
            <a:r>
              <a:rPr lang="en-US" dirty="0" smtClean="0">
                <a:solidFill>
                  <a:schemeClr val="bg1"/>
                </a:solidFill>
              </a:rPr>
              <a:t> </a:t>
            </a:r>
            <a:r>
              <a:rPr lang="en-US" dirty="0" err="1">
                <a:solidFill>
                  <a:schemeClr val="bg1"/>
                </a:solidFill>
              </a:rPr>
              <a:t>cơ</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sạch</a:t>
            </a:r>
            <a:r>
              <a:rPr lang="en-US" dirty="0">
                <a:solidFill>
                  <a:schemeClr val="bg1"/>
                </a:solidFill>
              </a:rPr>
              <a:t> </a:t>
            </a:r>
            <a:r>
              <a:rPr lang="en-US" dirty="0" err="1">
                <a:solidFill>
                  <a:schemeClr val="bg1"/>
                </a:solidFill>
              </a:rPr>
              <a:t>tạo</a:t>
            </a:r>
            <a:r>
              <a:rPr lang="en-US" dirty="0">
                <a:solidFill>
                  <a:schemeClr val="bg1"/>
                </a:solidFill>
              </a:rPr>
              <a:t> </a:t>
            </a:r>
            <a:r>
              <a:rPr lang="en-US" dirty="0" err="1">
                <a:solidFill>
                  <a:schemeClr val="bg1"/>
                </a:solidFill>
              </a:rPr>
              <a:t>ra</a:t>
            </a:r>
            <a:r>
              <a:rPr lang="en-US" dirty="0">
                <a:solidFill>
                  <a:schemeClr val="bg1"/>
                </a:solidFill>
              </a:rPr>
              <a:t> </a:t>
            </a:r>
            <a:r>
              <a:rPr lang="en-US" dirty="0" err="1">
                <a:solidFill>
                  <a:schemeClr val="bg1"/>
                </a:solidFill>
              </a:rPr>
              <a:t>khả</a:t>
            </a:r>
            <a:r>
              <a:rPr lang="en-US" dirty="0">
                <a:solidFill>
                  <a:schemeClr val="bg1"/>
                </a:solidFill>
              </a:rPr>
              <a:t> </a:t>
            </a:r>
            <a:r>
              <a:rPr lang="en-US" dirty="0" err="1">
                <a:solidFill>
                  <a:schemeClr val="bg1"/>
                </a:solidFill>
              </a:rPr>
              <a:t>năng</a:t>
            </a:r>
            <a:r>
              <a:rPr lang="en-US" dirty="0">
                <a:solidFill>
                  <a:schemeClr val="bg1"/>
                </a:solidFill>
              </a:rPr>
              <a:t> </a:t>
            </a:r>
            <a:r>
              <a:rPr lang="en-US" dirty="0" err="1">
                <a:solidFill>
                  <a:schemeClr val="bg1"/>
                </a:solidFill>
              </a:rPr>
              <a:t>hấp</a:t>
            </a:r>
            <a:r>
              <a:rPr lang="en-US" dirty="0">
                <a:solidFill>
                  <a:schemeClr val="bg1"/>
                </a:solidFill>
              </a:rPr>
              <a:t> </a:t>
            </a:r>
            <a:r>
              <a:rPr lang="en-US" dirty="0" err="1">
                <a:solidFill>
                  <a:schemeClr val="bg1"/>
                </a:solidFill>
              </a:rPr>
              <a:t>thụ</a:t>
            </a:r>
            <a:r>
              <a:rPr lang="en-US" dirty="0">
                <a:solidFill>
                  <a:schemeClr val="bg1"/>
                </a:solidFill>
              </a:rPr>
              <a:t> </a:t>
            </a:r>
            <a:r>
              <a:rPr lang="en-US" dirty="0" err="1">
                <a:solidFill>
                  <a:schemeClr val="bg1"/>
                </a:solidFill>
              </a:rPr>
              <a:t>tốt</a:t>
            </a:r>
            <a:r>
              <a:rPr lang="en-US" dirty="0">
                <a:solidFill>
                  <a:schemeClr val="bg1"/>
                </a:solidFill>
              </a:rPr>
              <a:t>. </a:t>
            </a:r>
            <a:r>
              <a:rPr lang="en-US" dirty="0" err="1">
                <a:solidFill>
                  <a:schemeClr val="bg1"/>
                </a:solidFill>
              </a:rPr>
              <a:t>Để</a:t>
            </a:r>
            <a:r>
              <a:rPr lang="en-US" dirty="0">
                <a:solidFill>
                  <a:schemeClr val="bg1"/>
                </a:solidFill>
              </a:rPr>
              <a:t> </a:t>
            </a:r>
            <a:r>
              <a:rPr lang="en-US" dirty="0" err="1">
                <a:solidFill>
                  <a:schemeClr val="bg1"/>
                </a:solidFill>
              </a:rPr>
              <a:t>duy</a:t>
            </a:r>
            <a:r>
              <a:rPr lang="en-US" dirty="0">
                <a:solidFill>
                  <a:schemeClr val="bg1"/>
                </a:solidFill>
              </a:rPr>
              <a:t> </a:t>
            </a:r>
            <a:r>
              <a:rPr lang="en-US" dirty="0" err="1">
                <a:solidFill>
                  <a:schemeClr val="bg1"/>
                </a:solidFill>
              </a:rPr>
              <a:t>trì</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hệ</a:t>
            </a:r>
            <a:r>
              <a:rPr lang="en-US" dirty="0">
                <a:solidFill>
                  <a:schemeClr val="bg1"/>
                </a:solidFill>
              </a:rPr>
              <a:t> </a:t>
            </a:r>
            <a:r>
              <a:rPr lang="en-US" dirty="0" err="1">
                <a:solidFill>
                  <a:schemeClr val="bg1"/>
                </a:solidFill>
              </a:rPr>
              <a:t>cơ</a:t>
            </a:r>
            <a:r>
              <a:rPr lang="en-US" dirty="0">
                <a:solidFill>
                  <a:schemeClr val="bg1"/>
                </a:solidFill>
              </a:rPr>
              <a:t> </a:t>
            </a:r>
            <a:r>
              <a:rPr lang="en-US" dirty="0" err="1">
                <a:solidFill>
                  <a:schemeClr val="bg1"/>
                </a:solidFill>
              </a:rPr>
              <a:t>quan</a:t>
            </a:r>
            <a:r>
              <a:rPr lang="en-US" dirty="0">
                <a:solidFill>
                  <a:schemeClr val="bg1"/>
                </a:solidFill>
              </a:rPr>
              <a:t> </a:t>
            </a:r>
            <a:r>
              <a:rPr lang="en-US" dirty="0" err="1">
                <a:solidFill>
                  <a:schemeClr val="bg1"/>
                </a:solidFill>
              </a:rPr>
              <a:t>khỏe</a:t>
            </a:r>
            <a:r>
              <a:rPr lang="en-US" dirty="0">
                <a:solidFill>
                  <a:schemeClr val="bg1"/>
                </a:solidFill>
              </a:rPr>
              <a:t> </a:t>
            </a:r>
            <a:r>
              <a:rPr lang="en-US" dirty="0" err="1">
                <a:solidFill>
                  <a:schemeClr val="bg1"/>
                </a:solidFill>
              </a:rPr>
              <a:t>mạnh</a:t>
            </a:r>
            <a:r>
              <a:rPr lang="en-US" dirty="0">
                <a:solidFill>
                  <a:schemeClr val="bg1"/>
                </a:solidFill>
              </a:rPr>
              <a:t> </a:t>
            </a:r>
            <a:r>
              <a:rPr lang="en-US" dirty="0" err="1">
                <a:solidFill>
                  <a:schemeClr val="bg1"/>
                </a:solidFill>
              </a:rPr>
              <a:t>chúng</a:t>
            </a:r>
            <a:r>
              <a:rPr lang="en-US" dirty="0">
                <a:solidFill>
                  <a:schemeClr val="bg1"/>
                </a:solidFill>
              </a:rPr>
              <a:t> </a:t>
            </a:r>
            <a:r>
              <a:rPr lang="en-US" dirty="0" err="1">
                <a:solidFill>
                  <a:schemeClr val="bg1"/>
                </a:solidFill>
              </a:rPr>
              <a:t>ta</a:t>
            </a:r>
            <a:r>
              <a:rPr lang="en-US" dirty="0">
                <a:solidFill>
                  <a:schemeClr val="bg1"/>
                </a:solidFill>
              </a:rPr>
              <a:t> </a:t>
            </a:r>
            <a:r>
              <a:rPr lang="en-US" dirty="0" err="1">
                <a:solidFill>
                  <a:schemeClr val="bg1"/>
                </a:solidFill>
              </a:rPr>
              <a:t>cần</a:t>
            </a:r>
            <a:r>
              <a:rPr lang="en-US" dirty="0">
                <a:solidFill>
                  <a:schemeClr val="bg1"/>
                </a:solidFill>
              </a:rPr>
              <a:t>:</a:t>
            </a:r>
          </a:p>
          <a:p>
            <a:pPr>
              <a:buNone/>
            </a:pPr>
            <a:r>
              <a:rPr lang="en-US" dirty="0" smtClean="0">
                <a:solidFill>
                  <a:schemeClr val="bg1"/>
                </a:solidFill>
              </a:rPr>
              <a:t>		- </a:t>
            </a:r>
            <a:r>
              <a:rPr lang="en-US" dirty="0" err="1">
                <a:solidFill>
                  <a:schemeClr val="bg1"/>
                </a:solidFill>
              </a:rPr>
              <a:t>Dòng</a:t>
            </a:r>
            <a:r>
              <a:rPr lang="en-US" dirty="0">
                <a:solidFill>
                  <a:schemeClr val="bg1"/>
                </a:solidFill>
              </a:rPr>
              <a:t> </a:t>
            </a:r>
            <a:r>
              <a:rPr lang="en-US" dirty="0" err="1">
                <a:solidFill>
                  <a:schemeClr val="bg1"/>
                </a:solidFill>
              </a:rPr>
              <a:t>máu</a:t>
            </a:r>
            <a:r>
              <a:rPr lang="en-US" dirty="0">
                <a:solidFill>
                  <a:schemeClr val="bg1"/>
                </a:solidFill>
              </a:rPr>
              <a:t> </a:t>
            </a:r>
            <a:r>
              <a:rPr lang="en-US" dirty="0" err="1">
                <a:solidFill>
                  <a:schemeClr val="bg1"/>
                </a:solidFill>
              </a:rPr>
              <a:t>lưu</a:t>
            </a:r>
            <a:r>
              <a:rPr lang="en-US" dirty="0">
                <a:solidFill>
                  <a:schemeClr val="bg1"/>
                </a:solidFill>
              </a:rPr>
              <a:t> </a:t>
            </a:r>
            <a:r>
              <a:rPr lang="en-US" dirty="0" err="1">
                <a:solidFill>
                  <a:schemeClr val="bg1"/>
                </a:solidFill>
              </a:rPr>
              <a:t>thông</a:t>
            </a:r>
            <a:endParaRPr lang="en-US" dirty="0">
              <a:solidFill>
                <a:schemeClr val="bg1"/>
              </a:solidFill>
            </a:endParaRPr>
          </a:p>
          <a:p>
            <a:pPr>
              <a:buNone/>
            </a:pPr>
            <a:r>
              <a:rPr lang="en-US" dirty="0" smtClean="0">
                <a:solidFill>
                  <a:schemeClr val="bg1"/>
                </a:solidFill>
              </a:rPr>
              <a:t>		- </a:t>
            </a:r>
            <a:r>
              <a:rPr lang="en-US" dirty="0" err="1">
                <a:solidFill>
                  <a:schemeClr val="bg1"/>
                </a:solidFill>
              </a:rPr>
              <a:t>Hệ</a:t>
            </a:r>
            <a:r>
              <a:rPr lang="en-US" dirty="0">
                <a:solidFill>
                  <a:schemeClr val="bg1"/>
                </a:solidFill>
              </a:rPr>
              <a:t> </a:t>
            </a:r>
            <a:r>
              <a:rPr lang="en-US" dirty="0" err="1">
                <a:solidFill>
                  <a:schemeClr val="bg1"/>
                </a:solidFill>
              </a:rPr>
              <a:t>ruột</a:t>
            </a:r>
            <a:r>
              <a:rPr lang="en-US" dirty="0">
                <a:solidFill>
                  <a:schemeClr val="bg1"/>
                </a:solidFill>
              </a:rPr>
              <a:t> </a:t>
            </a:r>
            <a:r>
              <a:rPr lang="en-US" dirty="0" err="1">
                <a:solidFill>
                  <a:schemeClr val="bg1"/>
                </a:solidFill>
              </a:rPr>
              <a:t>sạch</a:t>
            </a:r>
            <a:endParaRPr lang="en-US" dirty="0">
              <a:solidFill>
                <a:schemeClr val="bg1"/>
              </a:solidFill>
            </a:endParaRPr>
          </a:p>
          <a:p>
            <a:pPr>
              <a:buNone/>
            </a:pPr>
            <a:r>
              <a:rPr lang="en-US" dirty="0" smtClean="0">
                <a:solidFill>
                  <a:schemeClr val="bg1"/>
                </a:solidFill>
              </a:rPr>
              <a:t>		</a:t>
            </a:r>
            <a:r>
              <a:rPr lang="en-US" dirty="0" err="1" smtClean="0">
                <a:solidFill>
                  <a:schemeClr val="bg1"/>
                </a:solidFill>
              </a:rPr>
              <a:t>Một</a:t>
            </a:r>
            <a:r>
              <a:rPr lang="en-US" dirty="0" smtClean="0">
                <a:solidFill>
                  <a:schemeClr val="bg1"/>
                </a:solidFill>
              </a:rPr>
              <a:t> </a:t>
            </a:r>
            <a:r>
              <a:rPr lang="en-US" dirty="0" err="1">
                <a:solidFill>
                  <a:schemeClr val="bg1"/>
                </a:solidFill>
              </a:rPr>
              <a:t>điều</a:t>
            </a:r>
            <a:r>
              <a:rPr lang="en-US" dirty="0">
                <a:solidFill>
                  <a:schemeClr val="bg1"/>
                </a:solidFill>
              </a:rPr>
              <a:t> </a:t>
            </a:r>
            <a:r>
              <a:rPr lang="en-US" dirty="0" err="1">
                <a:solidFill>
                  <a:schemeClr val="bg1"/>
                </a:solidFill>
              </a:rPr>
              <a:t>quan</a:t>
            </a:r>
            <a:r>
              <a:rPr lang="en-US" dirty="0">
                <a:solidFill>
                  <a:schemeClr val="bg1"/>
                </a:solidFill>
              </a:rPr>
              <a:t> </a:t>
            </a:r>
            <a:r>
              <a:rPr lang="en-US" dirty="0" err="1">
                <a:solidFill>
                  <a:schemeClr val="bg1"/>
                </a:solidFill>
              </a:rPr>
              <a:t>trọng</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kém</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gan</a:t>
            </a:r>
            <a:r>
              <a:rPr lang="en-US" dirty="0">
                <a:solidFill>
                  <a:schemeClr val="bg1"/>
                </a:solidFill>
              </a:rPr>
              <a:t> </a:t>
            </a:r>
            <a:r>
              <a:rPr lang="en-US" dirty="0" err="1">
                <a:solidFill>
                  <a:schemeClr val="bg1"/>
                </a:solidFill>
              </a:rPr>
              <a:t>phải</a:t>
            </a:r>
            <a:r>
              <a:rPr lang="en-US" dirty="0">
                <a:solidFill>
                  <a:schemeClr val="bg1"/>
                </a:solidFill>
              </a:rPr>
              <a:t> </a:t>
            </a:r>
            <a:r>
              <a:rPr lang="en-US" dirty="0" err="1">
                <a:solidFill>
                  <a:schemeClr val="bg1"/>
                </a:solidFill>
              </a:rPr>
              <a:t>tốt</a:t>
            </a:r>
            <a:r>
              <a:rPr lang="en-US" dirty="0">
                <a:solidFill>
                  <a:schemeClr val="bg1"/>
                </a:solidFill>
              </a:rPr>
              <a:t>, </a:t>
            </a:r>
            <a:r>
              <a:rPr lang="en-US" dirty="0" err="1">
                <a:solidFill>
                  <a:schemeClr val="bg1"/>
                </a:solidFill>
              </a:rPr>
              <a:t>vì</a:t>
            </a:r>
            <a:r>
              <a:rPr lang="en-US" dirty="0">
                <a:solidFill>
                  <a:schemeClr val="bg1"/>
                </a:solidFill>
              </a:rPr>
              <a:t> </a:t>
            </a:r>
            <a:r>
              <a:rPr lang="en-US" dirty="0" err="1">
                <a:solidFill>
                  <a:schemeClr val="bg1"/>
                </a:solidFill>
              </a:rPr>
              <a:t>gan</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nơi</a:t>
            </a:r>
            <a:r>
              <a:rPr lang="en-US" dirty="0">
                <a:solidFill>
                  <a:schemeClr val="bg1"/>
                </a:solidFill>
              </a:rPr>
              <a:t> </a:t>
            </a:r>
            <a:r>
              <a:rPr lang="en-US" dirty="0" err="1">
                <a:solidFill>
                  <a:schemeClr val="bg1"/>
                </a:solidFill>
              </a:rPr>
              <a:t>hấp</a:t>
            </a:r>
            <a:r>
              <a:rPr lang="en-US" dirty="0">
                <a:solidFill>
                  <a:schemeClr val="bg1"/>
                </a:solidFill>
              </a:rPr>
              <a:t> </a:t>
            </a:r>
            <a:r>
              <a:rPr lang="en-US" dirty="0" err="1">
                <a:solidFill>
                  <a:schemeClr val="bg1"/>
                </a:solidFill>
              </a:rPr>
              <a:t>thụ</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chuyển</a:t>
            </a:r>
            <a:r>
              <a:rPr lang="en-US" dirty="0">
                <a:solidFill>
                  <a:schemeClr val="bg1"/>
                </a:solidFill>
              </a:rPr>
              <a:t> </a:t>
            </a:r>
            <a:r>
              <a:rPr lang="en-US" dirty="0" err="1">
                <a:solidFill>
                  <a:schemeClr val="bg1"/>
                </a:solidFill>
              </a:rPr>
              <a:t>hóa</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chất</a:t>
            </a:r>
            <a:r>
              <a:rPr lang="en-US" dirty="0">
                <a:solidFill>
                  <a:schemeClr val="bg1"/>
                </a:solidFill>
              </a:rPr>
              <a:t> </a:t>
            </a:r>
            <a:r>
              <a:rPr lang="en-US" dirty="0" err="1">
                <a:solidFill>
                  <a:schemeClr val="bg1"/>
                </a:solidFill>
              </a:rPr>
              <a:t>dinh</a:t>
            </a:r>
            <a:r>
              <a:rPr lang="en-US" dirty="0">
                <a:solidFill>
                  <a:schemeClr val="bg1"/>
                </a:solidFill>
              </a:rPr>
              <a:t> </a:t>
            </a:r>
            <a:r>
              <a:rPr lang="en-US" dirty="0" err="1">
                <a:solidFill>
                  <a:schemeClr val="bg1"/>
                </a:solidFill>
              </a:rPr>
              <a:t>dưỡng</a:t>
            </a:r>
            <a:r>
              <a:rPr lang="en-US" dirty="0">
                <a:solidFill>
                  <a:schemeClr val="bg1"/>
                </a:solidFill>
              </a:rPr>
              <a:t> </a:t>
            </a:r>
            <a:r>
              <a:rPr lang="en-US" dirty="0" err="1">
                <a:solidFill>
                  <a:schemeClr val="bg1"/>
                </a:solidFill>
              </a:rPr>
              <a:t>đến</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bộ</a:t>
            </a:r>
            <a:r>
              <a:rPr lang="en-US" dirty="0">
                <a:solidFill>
                  <a:schemeClr val="bg1"/>
                </a:solidFill>
              </a:rPr>
              <a:t> </a:t>
            </a:r>
            <a:r>
              <a:rPr lang="en-US" dirty="0" err="1">
                <a:solidFill>
                  <a:schemeClr val="bg1"/>
                </a:solidFill>
              </a:rPr>
              <a:t>phận</a:t>
            </a:r>
            <a:r>
              <a:rPr lang="en-US" dirty="0">
                <a:solidFill>
                  <a:schemeClr val="bg1"/>
                </a:solidFill>
              </a:rPr>
              <a:t> </a:t>
            </a:r>
            <a:r>
              <a:rPr lang="en-US" dirty="0" err="1">
                <a:solidFill>
                  <a:schemeClr val="bg1"/>
                </a:solidFill>
              </a:rPr>
              <a:t>cần</a:t>
            </a:r>
            <a:r>
              <a:rPr lang="en-US" dirty="0">
                <a:solidFill>
                  <a:schemeClr val="bg1"/>
                </a:solidFill>
              </a:rPr>
              <a:t> </a:t>
            </a:r>
            <a:r>
              <a:rPr lang="en-US" dirty="0" err="1">
                <a:solidFill>
                  <a:schemeClr val="bg1"/>
                </a:solidFill>
              </a:rPr>
              <a:t>thiết</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cơ</a:t>
            </a:r>
            <a:r>
              <a:rPr lang="en-US" dirty="0">
                <a:solidFill>
                  <a:schemeClr val="bg1"/>
                </a:solidFill>
              </a:rPr>
              <a:t> </a:t>
            </a:r>
            <a:r>
              <a:rPr lang="en-US" dirty="0" err="1">
                <a:solidFill>
                  <a:schemeClr val="bg1"/>
                </a:solidFill>
              </a:rPr>
              <a:t>thể</a:t>
            </a:r>
            <a:endParaRPr lang="en-US" dirty="0">
              <a:solidFill>
                <a:schemeClr val="bg1"/>
              </a:solidFill>
            </a:endParaRPr>
          </a:p>
          <a:p>
            <a:endParaRPr lang="en-US" dirty="0">
              <a:solidFill>
                <a:schemeClr val="bg1"/>
              </a:solidFill>
            </a:endParaRPr>
          </a:p>
        </p:txBody>
      </p:sp>
      <p:sp>
        <p:nvSpPr>
          <p:cNvPr id="4" name="Content Placeholder 2"/>
          <p:cNvSpPr txBox="1">
            <a:spLocks/>
          </p:cNvSpPr>
          <p:nvPr/>
        </p:nvSpPr>
        <p:spPr>
          <a:xfrm>
            <a:off x="441960" y="152400"/>
            <a:ext cx="85344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solidFill>
                  <a:schemeClr val="bg1"/>
                </a:solidFill>
                <a:latin typeface="Palatino Linotype" pitchFamily="18" charset="0"/>
              </a:rPr>
              <a:t>II.  </a:t>
            </a:r>
            <a:r>
              <a:rPr lang="en-US" dirty="0" err="1" smtClean="0">
                <a:solidFill>
                  <a:schemeClr val="bg1"/>
                </a:solidFill>
                <a:latin typeface="Palatino Linotype" pitchFamily="18" charset="0"/>
              </a:rPr>
              <a:t>Bảo</a:t>
            </a:r>
            <a:r>
              <a:rPr lang="en-US" dirty="0" smtClean="0">
                <a:solidFill>
                  <a:schemeClr val="bg1"/>
                </a:solidFill>
                <a:latin typeface="Palatino Linotype" pitchFamily="18" charset="0"/>
              </a:rPr>
              <a:t> Long Đ</a:t>
            </a:r>
            <a:r>
              <a:rPr lang="vi-VN" dirty="0" smtClean="0">
                <a:solidFill>
                  <a:schemeClr val="bg1"/>
                </a:solidFill>
                <a:latin typeface="Palatino Linotype" pitchFamily="18" charset="0"/>
              </a:rPr>
              <a:t>ường</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Kinh</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Bắc</a:t>
            </a:r>
            <a:r>
              <a:rPr lang="en-US" dirty="0" smtClean="0">
                <a:solidFill>
                  <a:schemeClr val="bg1"/>
                </a:solidFill>
                <a:latin typeface="Palatino Linotype" pitchFamily="18" charset="0"/>
              </a:rPr>
              <a:t> – Chia </a:t>
            </a:r>
            <a:r>
              <a:rPr lang="en-US" dirty="0" err="1" smtClean="0">
                <a:solidFill>
                  <a:schemeClr val="bg1"/>
                </a:solidFill>
                <a:latin typeface="Palatino Linotype" pitchFamily="18" charset="0"/>
              </a:rPr>
              <a:t>sẻ</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hỗ</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trợ</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sức</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khoẻ</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cộng</a:t>
            </a:r>
            <a:r>
              <a:rPr lang="en-US" dirty="0" smtClean="0">
                <a:solidFill>
                  <a:schemeClr val="bg1"/>
                </a:solidFill>
                <a:latin typeface="Palatino Linotype" pitchFamily="18" charset="0"/>
              </a:rPr>
              <a:t> </a:t>
            </a:r>
            <a:r>
              <a:rPr lang="vi-VN" dirty="0" smtClean="0">
                <a:solidFill>
                  <a:schemeClr val="bg1"/>
                </a:solidFill>
                <a:latin typeface="Palatino Linotype" pitchFamily="18" charset="0"/>
              </a:rPr>
              <a:t>đồng</a:t>
            </a:r>
            <a:r>
              <a:rPr lang="en-US" dirty="0" smtClean="0">
                <a:solidFill>
                  <a:schemeClr val="bg1"/>
                </a:solidFill>
                <a:latin typeface="Palatino Linotype" pitchFamily="18" charset="0"/>
              </a:rPr>
              <a:t>.</a:t>
            </a:r>
          </a:p>
          <a:p>
            <a:pPr algn="ct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760" y="2209800"/>
            <a:ext cx="8229600" cy="4983163"/>
          </a:xfrm>
        </p:spPr>
        <p:txBody>
          <a:bodyPr>
            <a:normAutofit/>
          </a:bodyPr>
          <a:lstStyle/>
          <a:p>
            <a:r>
              <a:rPr lang="en-US" dirty="0">
                <a:solidFill>
                  <a:schemeClr val="bg1"/>
                </a:solidFill>
              </a:rPr>
              <a:t>BƯỚC 2: CÂN BẰNG (</a:t>
            </a:r>
            <a:r>
              <a:rPr lang="en-US" dirty="0" err="1">
                <a:solidFill>
                  <a:schemeClr val="bg1"/>
                </a:solidFill>
              </a:rPr>
              <a:t>Cung</a:t>
            </a:r>
            <a:r>
              <a:rPr lang="en-US" dirty="0">
                <a:solidFill>
                  <a:schemeClr val="bg1"/>
                </a:solidFill>
              </a:rPr>
              <a:t> </a:t>
            </a:r>
            <a:r>
              <a:rPr lang="en-US" dirty="0" err="1">
                <a:solidFill>
                  <a:schemeClr val="bg1"/>
                </a:solidFill>
              </a:rPr>
              <a:t>cấp</a:t>
            </a:r>
            <a:r>
              <a:rPr lang="en-US" dirty="0">
                <a:solidFill>
                  <a:schemeClr val="bg1"/>
                </a:solidFill>
              </a:rPr>
              <a:t> </a:t>
            </a:r>
            <a:r>
              <a:rPr lang="en-US" dirty="0" err="1">
                <a:solidFill>
                  <a:schemeClr val="bg1"/>
                </a:solidFill>
              </a:rPr>
              <a:t>đầy</a:t>
            </a:r>
            <a:r>
              <a:rPr lang="en-US" dirty="0">
                <a:solidFill>
                  <a:schemeClr val="bg1"/>
                </a:solidFill>
              </a:rPr>
              <a:t> </a:t>
            </a:r>
            <a:r>
              <a:rPr lang="en-US" dirty="0" err="1">
                <a:solidFill>
                  <a:schemeClr val="bg1"/>
                </a:solidFill>
              </a:rPr>
              <a:t>đủ</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cân</a:t>
            </a:r>
            <a:r>
              <a:rPr lang="en-US" dirty="0">
                <a:solidFill>
                  <a:schemeClr val="bg1"/>
                </a:solidFill>
              </a:rPr>
              <a:t> </a:t>
            </a:r>
            <a:r>
              <a:rPr lang="en-US" dirty="0" err="1">
                <a:solidFill>
                  <a:schemeClr val="bg1"/>
                </a:solidFill>
              </a:rPr>
              <a:t>bằng</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chất</a:t>
            </a:r>
            <a:r>
              <a:rPr lang="en-US" dirty="0">
                <a:solidFill>
                  <a:schemeClr val="bg1"/>
                </a:solidFill>
              </a:rPr>
              <a:t> </a:t>
            </a:r>
            <a:r>
              <a:rPr lang="en-US" dirty="0" err="1">
                <a:solidFill>
                  <a:schemeClr val="bg1"/>
                </a:solidFill>
              </a:rPr>
              <a:t>dinh</a:t>
            </a:r>
            <a:r>
              <a:rPr lang="en-US" dirty="0">
                <a:solidFill>
                  <a:schemeClr val="bg1"/>
                </a:solidFill>
              </a:rPr>
              <a:t> </a:t>
            </a:r>
            <a:r>
              <a:rPr lang="en-US" dirty="0" err="1">
                <a:solidFill>
                  <a:schemeClr val="bg1"/>
                </a:solidFill>
              </a:rPr>
              <a:t>dưỡng</a:t>
            </a:r>
            <a:r>
              <a:rPr lang="en-US" dirty="0">
                <a:solidFill>
                  <a:schemeClr val="bg1"/>
                </a:solidFill>
              </a:rPr>
              <a:t> </a:t>
            </a:r>
            <a:r>
              <a:rPr lang="en-US" dirty="0" err="1">
                <a:solidFill>
                  <a:schemeClr val="bg1"/>
                </a:solidFill>
              </a:rPr>
              <a:t>cho</a:t>
            </a:r>
            <a:r>
              <a:rPr lang="en-US" dirty="0">
                <a:solidFill>
                  <a:schemeClr val="bg1"/>
                </a:solidFill>
              </a:rPr>
              <a:t> </a:t>
            </a:r>
            <a:r>
              <a:rPr lang="en-US" dirty="0" err="1">
                <a:solidFill>
                  <a:schemeClr val="bg1"/>
                </a:solidFill>
              </a:rPr>
              <a:t>cơ</a:t>
            </a:r>
            <a:r>
              <a:rPr lang="en-US" dirty="0">
                <a:solidFill>
                  <a:schemeClr val="bg1"/>
                </a:solidFill>
              </a:rPr>
              <a:t> </a:t>
            </a:r>
            <a:r>
              <a:rPr lang="en-US" dirty="0" err="1">
                <a:solidFill>
                  <a:schemeClr val="bg1"/>
                </a:solidFill>
              </a:rPr>
              <a:t>thể</a:t>
            </a:r>
            <a:r>
              <a:rPr lang="en-US" dirty="0">
                <a:solidFill>
                  <a:schemeClr val="bg1"/>
                </a:solidFill>
              </a:rPr>
              <a:t>)</a:t>
            </a:r>
          </a:p>
          <a:p>
            <a:pPr>
              <a:buNone/>
            </a:pPr>
            <a:r>
              <a:rPr lang="en-US" dirty="0" smtClean="0">
                <a:solidFill>
                  <a:schemeClr val="bg1"/>
                </a:solidFill>
              </a:rPr>
              <a:t>		- </a:t>
            </a:r>
            <a:r>
              <a:rPr lang="en-US" dirty="0" err="1">
                <a:solidFill>
                  <a:schemeClr val="bg1"/>
                </a:solidFill>
              </a:rPr>
              <a:t>Cân</a:t>
            </a:r>
            <a:r>
              <a:rPr lang="en-US" dirty="0">
                <a:solidFill>
                  <a:schemeClr val="bg1"/>
                </a:solidFill>
              </a:rPr>
              <a:t> </a:t>
            </a:r>
            <a:r>
              <a:rPr lang="en-US" dirty="0" err="1">
                <a:solidFill>
                  <a:schemeClr val="bg1"/>
                </a:solidFill>
              </a:rPr>
              <a:t>bằng</a:t>
            </a:r>
            <a:r>
              <a:rPr lang="en-US" dirty="0">
                <a:solidFill>
                  <a:schemeClr val="bg1"/>
                </a:solidFill>
              </a:rPr>
              <a:t> </a:t>
            </a:r>
            <a:r>
              <a:rPr lang="en-US" dirty="0" err="1">
                <a:solidFill>
                  <a:schemeClr val="bg1"/>
                </a:solidFill>
              </a:rPr>
              <a:t>Dinh</a:t>
            </a:r>
            <a:r>
              <a:rPr lang="en-US" dirty="0">
                <a:solidFill>
                  <a:schemeClr val="bg1"/>
                </a:solidFill>
              </a:rPr>
              <a:t> </a:t>
            </a:r>
            <a:r>
              <a:rPr lang="en-US" dirty="0" err="1">
                <a:solidFill>
                  <a:schemeClr val="bg1"/>
                </a:solidFill>
              </a:rPr>
              <a:t>dưỡng</a:t>
            </a:r>
            <a:r>
              <a:rPr lang="en-US" dirty="0">
                <a:solidFill>
                  <a:schemeClr val="bg1"/>
                </a:solidFill>
              </a:rPr>
              <a:t>: </a:t>
            </a:r>
            <a:r>
              <a:rPr lang="en-US" dirty="0" err="1">
                <a:solidFill>
                  <a:schemeClr val="bg1"/>
                </a:solidFill>
              </a:rPr>
              <a:t>Bổ</a:t>
            </a:r>
            <a:r>
              <a:rPr lang="en-US" dirty="0">
                <a:solidFill>
                  <a:schemeClr val="bg1"/>
                </a:solidFill>
              </a:rPr>
              <a:t> sung </a:t>
            </a:r>
            <a:r>
              <a:rPr lang="en-US" dirty="0" err="1">
                <a:solidFill>
                  <a:schemeClr val="bg1"/>
                </a:solidFill>
              </a:rPr>
              <a:t>dinh</a:t>
            </a:r>
            <a:r>
              <a:rPr lang="en-US" dirty="0">
                <a:solidFill>
                  <a:schemeClr val="bg1"/>
                </a:solidFill>
              </a:rPr>
              <a:t> </a:t>
            </a:r>
            <a:r>
              <a:rPr lang="en-US" dirty="0" err="1">
                <a:solidFill>
                  <a:schemeClr val="bg1"/>
                </a:solidFill>
              </a:rPr>
              <a:t>dưỡng</a:t>
            </a:r>
            <a:r>
              <a:rPr lang="en-US" dirty="0">
                <a:solidFill>
                  <a:schemeClr val="bg1"/>
                </a:solidFill>
              </a:rPr>
              <a:t> </a:t>
            </a:r>
            <a:r>
              <a:rPr lang="en-US" dirty="0" err="1">
                <a:solidFill>
                  <a:schemeClr val="bg1"/>
                </a:solidFill>
              </a:rPr>
              <a:t>thiếu</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giảm</a:t>
            </a:r>
            <a:r>
              <a:rPr lang="en-US" dirty="0">
                <a:solidFill>
                  <a:schemeClr val="bg1"/>
                </a:solidFill>
              </a:rPr>
              <a:t> </a:t>
            </a:r>
            <a:r>
              <a:rPr lang="en-US" dirty="0" err="1">
                <a:solidFill>
                  <a:schemeClr val="bg1"/>
                </a:solidFill>
              </a:rPr>
              <a:t>dinh</a:t>
            </a:r>
            <a:r>
              <a:rPr lang="en-US" dirty="0">
                <a:solidFill>
                  <a:schemeClr val="bg1"/>
                </a:solidFill>
              </a:rPr>
              <a:t> </a:t>
            </a:r>
            <a:r>
              <a:rPr lang="en-US" dirty="0" err="1">
                <a:solidFill>
                  <a:schemeClr val="bg1"/>
                </a:solidFill>
              </a:rPr>
              <a:t>dưỡng</a:t>
            </a:r>
            <a:r>
              <a:rPr lang="en-US" dirty="0">
                <a:solidFill>
                  <a:schemeClr val="bg1"/>
                </a:solidFill>
              </a:rPr>
              <a:t> </a:t>
            </a:r>
            <a:r>
              <a:rPr lang="en-US" dirty="0" err="1">
                <a:solidFill>
                  <a:schemeClr val="bg1"/>
                </a:solidFill>
              </a:rPr>
              <a:t>thừa</a:t>
            </a:r>
            <a:endParaRPr lang="en-US" dirty="0">
              <a:solidFill>
                <a:schemeClr val="bg1"/>
              </a:solidFill>
            </a:endParaRPr>
          </a:p>
          <a:p>
            <a:pPr>
              <a:buNone/>
            </a:pPr>
            <a:r>
              <a:rPr lang="en-US" dirty="0">
                <a:solidFill>
                  <a:schemeClr val="bg1"/>
                </a:solidFill>
              </a:rPr>
              <a:t>	</a:t>
            </a:r>
            <a:r>
              <a:rPr lang="en-US" dirty="0" smtClean="0">
                <a:solidFill>
                  <a:schemeClr val="bg1"/>
                </a:solidFill>
              </a:rPr>
              <a:t>	- </a:t>
            </a:r>
            <a:r>
              <a:rPr lang="en-US" dirty="0" err="1">
                <a:solidFill>
                  <a:schemeClr val="bg1"/>
                </a:solidFill>
              </a:rPr>
              <a:t>Cân</a:t>
            </a:r>
            <a:r>
              <a:rPr lang="en-US" dirty="0">
                <a:solidFill>
                  <a:schemeClr val="bg1"/>
                </a:solidFill>
              </a:rPr>
              <a:t> </a:t>
            </a:r>
            <a:r>
              <a:rPr lang="en-US" dirty="0" err="1">
                <a:solidFill>
                  <a:schemeClr val="bg1"/>
                </a:solidFill>
              </a:rPr>
              <a:t>bằng</a:t>
            </a:r>
            <a:r>
              <a:rPr lang="en-US" dirty="0">
                <a:solidFill>
                  <a:schemeClr val="bg1"/>
                </a:solidFill>
              </a:rPr>
              <a:t> </a:t>
            </a:r>
            <a:r>
              <a:rPr lang="en-US" dirty="0" err="1">
                <a:solidFill>
                  <a:schemeClr val="bg1"/>
                </a:solidFill>
              </a:rPr>
              <a:t>Axit</a:t>
            </a:r>
            <a:r>
              <a:rPr lang="en-US" dirty="0">
                <a:solidFill>
                  <a:schemeClr val="bg1"/>
                </a:solidFill>
              </a:rPr>
              <a:t>, </a:t>
            </a:r>
            <a:r>
              <a:rPr lang="en-US" dirty="0" err="1">
                <a:solidFill>
                  <a:schemeClr val="bg1"/>
                </a:solidFill>
              </a:rPr>
              <a:t>kiềm</a:t>
            </a:r>
            <a:r>
              <a:rPr lang="en-US" dirty="0">
                <a:solidFill>
                  <a:schemeClr val="bg1"/>
                </a:solidFill>
              </a:rPr>
              <a:t>: Theo </a:t>
            </a:r>
            <a:r>
              <a:rPr lang="en-US" dirty="0" err="1">
                <a:solidFill>
                  <a:schemeClr val="bg1"/>
                </a:solidFill>
              </a:rPr>
              <a:t>khái</a:t>
            </a:r>
            <a:r>
              <a:rPr lang="en-US" dirty="0">
                <a:solidFill>
                  <a:schemeClr val="bg1"/>
                </a:solidFill>
              </a:rPr>
              <a:t> </a:t>
            </a:r>
            <a:r>
              <a:rPr lang="en-US" dirty="0" err="1">
                <a:solidFill>
                  <a:schemeClr val="bg1"/>
                </a:solidFill>
              </a:rPr>
              <a:t>niệm</a:t>
            </a:r>
            <a:r>
              <a:rPr lang="en-US" dirty="0">
                <a:solidFill>
                  <a:schemeClr val="bg1"/>
                </a:solidFill>
              </a:rPr>
              <a:t> </a:t>
            </a:r>
            <a:r>
              <a:rPr lang="en-US" dirty="0" err="1">
                <a:solidFill>
                  <a:schemeClr val="bg1"/>
                </a:solidFill>
              </a:rPr>
              <a:t>về</a:t>
            </a:r>
            <a:r>
              <a:rPr lang="en-US" dirty="0">
                <a:solidFill>
                  <a:schemeClr val="bg1"/>
                </a:solidFill>
              </a:rPr>
              <a:t> </a:t>
            </a:r>
            <a:r>
              <a:rPr lang="en-US" dirty="0" err="1">
                <a:solidFill>
                  <a:schemeClr val="bg1"/>
                </a:solidFill>
              </a:rPr>
              <a:t>sức</a:t>
            </a:r>
            <a:r>
              <a:rPr lang="en-US" dirty="0">
                <a:solidFill>
                  <a:schemeClr val="bg1"/>
                </a:solidFill>
              </a:rPr>
              <a:t> </a:t>
            </a:r>
            <a:r>
              <a:rPr lang="en-US" dirty="0" err="1">
                <a:solidFill>
                  <a:schemeClr val="bg1"/>
                </a:solidFill>
              </a:rPr>
              <a:t>khỏe</a:t>
            </a:r>
            <a:r>
              <a:rPr lang="en-US" dirty="0">
                <a:solidFill>
                  <a:schemeClr val="bg1"/>
                </a:solidFill>
              </a:rPr>
              <a:t>, 1 </a:t>
            </a:r>
            <a:r>
              <a:rPr lang="en-US" dirty="0" err="1">
                <a:solidFill>
                  <a:schemeClr val="bg1"/>
                </a:solidFill>
              </a:rPr>
              <a:t>tỷ</a:t>
            </a:r>
            <a:r>
              <a:rPr lang="en-US" dirty="0">
                <a:solidFill>
                  <a:schemeClr val="bg1"/>
                </a:solidFill>
              </a:rPr>
              <a:t> </a:t>
            </a:r>
            <a:r>
              <a:rPr lang="en-US" dirty="0" err="1">
                <a:solidFill>
                  <a:schemeClr val="bg1"/>
                </a:solidFill>
              </a:rPr>
              <a:t>lệ</a:t>
            </a:r>
            <a:r>
              <a:rPr lang="en-US" dirty="0">
                <a:solidFill>
                  <a:schemeClr val="bg1"/>
                </a:solidFill>
              </a:rPr>
              <a:t> </a:t>
            </a:r>
            <a:r>
              <a:rPr lang="en-US" dirty="0" err="1">
                <a:solidFill>
                  <a:schemeClr val="bg1"/>
                </a:solidFill>
              </a:rPr>
              <a:t>hoàn</a:t>
            </a:r>
            <a:r>
              <a:rPr lang="en-US" dirty="0">
                <a:solidFill>
                  <a:schemeClr val="bg1"/>
                </a:solidFill>
              </a:rPr>
              <a:t> </a:t>
            </a:r>
            <a:r>
              <a:rPr lang="en-US" dirty="0" err="1">
                <a:solidFill>
                  <a:schemeClr val="bg1"/>
                </a:solidFill>
              </a:rPr>
              <a:t>hảo</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cơ</a:t>
            </a:r>
            <a:r>
              <a:rPr lang="en-US" dirty="0">
                <a:solidFill>
                  <a:schemeClr val="bg1"/>
                </a:solidFill>
              </a:rPr>
              <a:t> </a:t>
            </a:r>
            <a:r>
              <a:rPr lang="en-US" dirty="0" err="1">
                <a:solidFill>
                  <a:schemeClr val="bg1"/>
                </a:solidFill>
              </a:rPr>
              <a:t>thể</a:t>
            </a:r>
            <a:r>
              <a:rPr lang="en-US" dirty="0">
                <a:solidFill>
                  <a:schemeClr val="bg1"/>
                </a:solidFill>
              </a:rPr>
              <a:t> con </a:t>
            </a:r>
            <a:r>
              <a:rPr lang="en-US" dirty="0" err="1">
                <a:solidFill>
                  <a:schemeClr val="bg1"/>
                </a:solidFill>
              </a:rPr>
              <a:t>người</a:t>
            </a:r>
            <a:r>
              <a:rPr lang="en-US" dirty="0">
                <a:solidFill>
                  <a:schemeClr val="bg1"/>
                </a:solidFill>
              </a:rPr>
              <a:t> </a:t>
            </a:r>
            <a:r>
              <a:rPr lang="en-US" dirty="0" err="1">
                <a:solidFill>
                  <a:schemeClr val="bg1"/>
                </a:solidFill>
              </a:rPr>
              <a:t>là</a:t>
            </a:r>
            <a:r>
              <a:rPr lang="en-US" dirty="0">
                <a:solidFill>
                  <a:schemeClr val="bg1"/>
                </a:solidFill>
              </a:rPr>
              <a:t> 20% </a:t>
            </a:r>
            <a:r>
              <a:rPr lang="en-US" dirty="0" err="1">
                <a:solidFill>
                  <a:schemeClr val="bg1"/>
                </a:solidFill>
              </a:rPr>
              <a:t>axit</a:t>
            </a:r>
            <a:r>
              <a:rPr lang="en-US" dirty="0">
                <a:solidFill>
                  <a:schemeClr val="bg1"/>
                </a:solidFill>
              </a:rPr>
              <a:t> </a:t>
            </a:r>
            <a:r>
              <a:rPr lang="en-US" dirty="0" err="1">
                <a:solidFill>
                  <a:schemeClr val="bg1"/>
                </a:solidFill>
              </a:rPr>
              <a:t>và</a:t>
            </a:r>
            <a:r>
              <a:rPr lang="en-US" dirty="0">
                <a:solidFill>
                  <a:schemeClr val="bg1"/>
                </a:solidFill>
              </a:rPr>
              <a:t> 80% </a:t>
            </a:r>
            <a:r>
              <a:rPr lang="en-US" dirty="0" err="1" smtClean="0">
                <a:solidFill>
                  <a:schemeClr val="bg1"/>
                </a:solidFill>
              </a:rPr>
              <a:t>kiềm</a:t>
            </a:r>
            <a:r>
              <a:rPr lang="en-US" dirty="0" smtClean="0">
                <a:solidFill>
                  <a:schemeClr val="bg1"/>
                </a:solidFill>
              </a:rPr>
              <a:t>.</a:t>
            </a:r>
            <a:endParaRPr lang="en-US" dirty="0">
              <a:solidFill>
                <a:schemeClr val="bg1"/>
              </a:solidFill>
            </a:endParaRPr>
          </a:p>
          <a:p>
            <a:endParaRPr lang="en-US" dirty="0"/>
          </a:p>
        </p:txBody>
      </p:sp>
      <p:sp>
        <p:nvSpPr>
          <p:cNvPr id="4" name="Content Placeholder 2"/>
          <p:cNvSpPr txBox="1">
            <a:spLocks/>
          </p:cNvSpPr>
          <p:nvPr/>
        </p:nvSpPr>
        <p:spPr>
          <a:xfrm>
            <a:off x="441960" y="152400"/>
            <a:ext cx="8534400" cy="6858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smtClean="0">
                <a:solidFill>
                  <a:schemeClr val="bg1"/>
                </a:solidFill>
                <a:latin typeface="Palatino Linotype" pitchFamily="18" charset="0"/>
              </a:rPr>
              <a:t>II.  </a:t>
            </a:r>
            <a:r>
              <a:rPr lang="en-US" dirty="0" err="1" smtClean="0">
                <a:solidFill>
                  <a:schemeClr val="bg1"/>
                </a:solidFill>
                <a:latin typeface="Palatino Linotype" pitchFamily="18" charset="0"/>
              </a:rPr>
              <a:t>Bảo</a:t>
            </a:r>
            <a:r>
              <a:rPr lang="en-US" dirty="0" smtClean="0">
                <a:solidFill>
                  <a:schemeClr val="bg1"/>
                </a:solidFill>
                <a:latin typeface="Palatino Linotype" pitchFamily="18" charset="0"/>
              </a:rPr>
              <a:t> Long Đ</a:t>
            </a:r>
            <a:r>
              <a:rPr lang="vi-VN" dirty="0" smtClean="0">
                <a:solidFill>
                  <a:schemeClr val="bg1"/>
                </a:solidFill>
                <a:latin typeface="Palatino Linotype" pitchFamily="18" charset="0"/>
              </a:rPr>
              <a:t>ường</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Kinh</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Bắc</a:t>
            </a:r>
            <a:r>
              <a:rPr lang="en-US" dirty="0" smtClean="0">
                <a:solidFill>
                  <a:schemeClr val="bg1"/>
                </a:solidFill>
                <a:latin typeface="Palatino Linotype" pitchFamily="18" charset="0"/>
              </a:rPr>
              <a:t> – Chia </a:t>
            </a:r>
            <a:r>
              <a:rPr lang="en-US" dirty="0" err="1" smtClean="0">
                <a:solidFill>
                  <a:schemeClr val="bg1"/>
                </a:solidFill>
                <a:latin typeface="Palatino Linotype" pitchFamily="18" charset="0"/>
              </a:rPr>
              <a:t>sẻ</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hỗ</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trợ</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sức</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khoẻ</a:t>
            </a:r>
            <a:r>
              <a:rPr lang="en-US" dirty="0" smtClean="0">
                <a:solidFill>
                  <a:schemeClr val="bg1"/>
                </a:solidFill>
                <a:latin typeface="Palatino Linotype" pitchFamily="18" charset="0"/>
              </a:rPr>
              <a:t> </a:t>
            </a:r>
            <a:r>
              <a:rPr lang="en-US" dirty="0" err="1" smtClean="0">
                <a:solidFill>
                  <a:schemeClr val="bg1"/>
                </a:solidFill>
                <a:latin typeface="Palatino Linotype" pitchFamily="18" charset="0"/>
              </a:rPr>
              <a:t>cộng</a:t>
            </a:r>
            <a:r>
              <a:rPr lang="en-US" dirty="0" smtClean="0">
                <a:solidFill>
                  <a:schemeClr val="bg1"/>
                </a:solidFill>
                <a:latin typeface="Palatino Linotype" pitchFamily="18" charset="0"/>
              </a:rPr>
              <a:t> </a:t>
            </a:r>
            <a:r>
              <a:rPr lang="vi-VN" dirty="0" smtClean="0">
                <a:solidFill>
                  <a:schemeClr val="bg1"/>
                </a:solidFill>
                <a:latin typeface="Palatino Linotype" pitchFamily="18" charset="0"/>
              </a:rPr>
              <a:t>đồng</a:t>
            </a:r>
            <a:r>
              <a:rPr lang="en-US" dirty="0" smtClean="0">
                <a:solidFill>
                  <a:schemeClr val="bg1"/>
                </a:solidFill>
                <a:latin typeface="Palatino Linotype" pitchFamily="18" charset="0"/>
              </a:rPr>
              <a:t>.</a:t>
            </a:r>
          </a:p>
          <a:p>
            <a:pPr algn="ctr"/>
            <a:endParaRPr lang="en-US" dirty="0"/>
          </a:p>
        </p:txBody>
      </p:sp>
      <p:sp>
        <p:nvSpPr>
          <p:cNvPr id="5" name="Title 1"/>
          <p:cNvSpPr>
            <a:spLocks noGrp="1"/>
          </p:cNvSpPr>
          <p:nvPr>
            <p:ph type="title"/>
          </p:nvPr>
        </p:nvSpPr>
        <p:spPr>
          <a:xfrm>
            <a:off x="457200" y="1311275"/>
            <a:ext cx="8229600" cy="1143000"/>
          </a:xfrm>
        </p:spPr>
        <p:txBody>
          <a:bodyPr>
            <a:normAutofit/>
          </a:bodyPr>
          <a:lstStyle/>
          <a:p>
            <a:pPr algn="l"/>
            <a:r>
              <a:rPr lang="en-US" sz="3200" u="sng" dirty="0" err="1" smtClean="0">
                <a:solidFill>
                  <a:schemeClr val="bg1"/>
                </a:solidFill>
                <a:latin typeface="Palatino Linotype" pitchFamily="18" charset="0"/>
              </a:rPr>
              <a:t>Chăm</a:t>
            </a:r>
            <a:r>
              <a:rPr lang="en-US" sz="3200" u="sng" dirty="0" smtClean="0">
                <a:solidFill>
                  <a:schemeClr val="bg1"/>
                </a:solidFill>
                <a:latin typeface="Palatino Linotype" pitchFamily="18" charset="0"/>
              </a:rPr>
              <a:t> </a:t>
            </a:r>
            <a:r>
              <a:rPr lang="en-US" sz="3200" u="sng" dirty="0" err="1" smtClean="0">
                <a:solidFill>
                  <a:schemeClr val="bg1"/>
                </a:solidFill>
                <a:latin typeface="Palatino Linotype" pitchFamily="18" charset="0"/>
              </a:rPr>
              <a:t>sóc</a:t>
            </a:r>
            <a:r>
              <a:rPr lang="en-US" sz="3200" u="sng" dirty="0" smtClean="0">
                <a:solidFill>
                  <a:schemeClr val="bg1"/>
                </a:solidFill>
                <a:latin typeface="Palatino Linotype" pitchFamily="18" charset="0"/>
              </a:rPr>
              <a:t> </a:t>
            </a:r>
            <a:r>
              <a:rPr lang="en-US" sz="3200" u="sng" dirty="0" err="1" smtClean="0">
                <a:solidFill>
                  <a:schemeClr val="bg1"/>
                </a:solidFill>
                <a:latin typeface="Palatino Linotype" pitchFamily="18" charset="0"/>
              </a:rPr>
              <a:t>sức</a:t>
            </a:r>
            <a:r>
              <a:rPr lang="en-US" sz="3200" u="sng" dirty="0" smtClean="0">
                <a:solidFill>
                  <a:schemeClr val="bg1"/>
                </a:solidFill>
                <a:latin typeface="Palatino Linotype" pitchFamily="18" charset="0"/>
              </a:rPr>
              <a:t> </a:t>
            </a:r>
            <a:r>
              <a:rPr lang="en-US" sz="3200" u="sng" dirty="0" err="1" smtClean="0">
                <a:solidFill>
                  <a:schemeClr val="bg1"/>
                </a:solidFill>
                <a:latin typeface="Palatino Linotype" pitchFamily="18" charset="0"/>
              </a:rPr>
              <a:t>khỏe</a:t>
            </a:r>
            <a:r>
              <a:rPr lang="en-US" sz="3200" u="sng" dirty="0" smtClean="0">
                <a:solidFill>
                  <a:schemeClr val="bg1"/>
                </a:solidFill>
                <a:latin typeface="Palatino Linotype" pitchFamily="18" charset="0"/>
              </a:rPr>
              <a:t> </a:t>
            </a:r>
            <a:r>
              <a:rPr lang="en-US" sz="3200" u="sng" dirty="0" err="1" smtClean="0">
                <a:solidFill>
                  <a:schemeClr val="bg1"/>
                </a:solidFill>
                <a:latin typeface="Palatino Linotype" pitchFamily="18" charset="0"/>
              </a:rPr>
              <a:t>chủ</a:t>
            </a:r>
            <a:r>
              <a:rPr lang="en-US" sz="3200" u="sng" dirty="0" smtClean="0">
                <a:solidFill>
                  <a:schemeClr val="bg1"/>
                </a:solidFill>
                <a:latin typeface="Palatino Linotype" pitchFamily="18" charset="0"/>
              </a:rPr>
              <a:t> </a:t>
            </a:r>
            <a:r>
              <a:rPr lang="en-US" sz="3200" u="sng" dirty="0" err="1" smtClean="0">
                <a:solidFill>
                  <a:schemeClr val="bg1"/>
                </a:solidFill>
                <a:latin typeface="Palatino Linotype" pitchFamily="18" charset="0"/>
              </a:rPr>
              <a:t>động</a:t>
            </a:r>
            <a:endParaRPr lang="en-US" sz="3200" u="sng" dirty="0">
              <a:solidFill>
                <a:schemeClr val="bg1"/>
              </a:solidFill>
              <a:latin typeface="Palatino Linotype"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1718</Words>
  <Application>Microsoft Office PowerPoint</Application>
  <PresentationFormat>On-screen Show (4:3)</PresentationFormat>
  <Paragraphs>154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CÔNG TY TNHH BẢO LONG ĐƯỜNG  KINH BẮC</vt:lpstr>
      <vt:lpstr>Nội dung chính</vt:lpstr>
      <vt:lpstr>PowerPoint Presentation</vt:lpstr>
      <vt:lpstr>1. Độc Tố</vt:lpstr>
      <vt:lpstr>1. Độc Tố</vt:lpstr>
      <vt:lpstr>2. Dinh Dưỡng</vt:lpstr>
      <vt:lpstr>PowerPoint Presentation</vt:lpstr>
      <vt:lpstr>Chăm sóc sức khỏe chủ động</vt:lpstr>
      <vt:lpstr>Chăm sóc sức khỏe chủ động</vt:lpstr>
      <vt:lpstr>Chăm sóc sức khỏe chủ động</vt:lpstr>
      <vt:lpstr>PowerPoint Presentation</vt:lpstr>
      <vt:lpstr>PowerPoint Presentation</vt:lpstr>
      <vt:lpstr>PowerPoint Presentation</vt:lpstr>
      <vt:lpstr>PowerPoint Presentation</vt:lpstr>
      <vt:lpstr>PowerPoint Presentation</vt:lpstr>
      <vt:lpstr>CÔNG TY TNHH BẢO LONG ĐƯỜNG KINH BẮC </vt:lpstr>
      <vt:lpstr>CÔNG TY TNHH BẢO LONG ĐƯỜNG  KINH BẮC </vt:lpstr>
      <vt:lpstr>CÔNG TY TNHH BẢO LONG ĐƯỜNG KINH BẮC </vt:lpstr>
      <vt:lpstr>PowerPoint Presentation</vt:lpstr>
      <vt:lpstr>PowerPoint Presentation</vt:lpstr>
      <vt:lpstr>PowerPoint Presentation</vt:lpstr>
      <vt:lpstr>PowerPoint Presentation</vt:lpstr>
      <vt:lpstr>PowerPoint Presentation</vt:lpstr>
      <vt:lpstr>KẾ HOẠCH – MỤC TIÊU</vt:lpstr>
      <vt:lpstr>Cộng đồng phát triển kinh tế đại lý thẻ giảm giá Bảo Long Đường Kinh Bắc</vt:lpstr>
      <vt:lpstr>QUYỀN LỢI</vt:lpstr>
      <vt:lpstr>CHÍNH SÁCH TRẢ THƯỞNG ĐẠI LÝ</vt:lpstr>
      <vt:lpstr>CHÍNH SÁCH THƯỞNG THẺ GIẢM GIÁ</vt:lpstr>
      <vt:lpstr>PowerPoint Presentation</vt:lpstr>
      <vt:lpstr>PowerPoint Presentation</vt:lpstr>
      <vt:lpstr>Thưởng cân vế</vt:lpstr>
      <vt:lpstr>Thưởng đại lý phát lộc 1</vt:lpstr>
      <vt:lpstr>Thưởng đại lý phát lộc 2</vt:lpstr>
      <vt:lpstr>Thưởng đại lý phát tài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quyet_Ga</dc:creator>
  <cp:lastModifiedBy>Nguyen Thanh Nga</cp:lastModifiedBy>
  <cp:revision>47</cp:revision>
  <dcterms:created xsi:type="dcterms:W3CDTF">2012-06-15T08:10:56Z</dcterms:created>
  <dcterms:modified xsi:type="dcterms:W3CDTF">2012-06-16T04:27:00Z</dcterms:modified>
</cp:coreProperties>
</file>