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71" r:id="rId7"/>
    <p:sldId id="284" r:id="rId8"/>
    <p:sldId id="270" r:id="rId9"/>
    <p:sldId id="259" r:id="rId10"/>
    <p:sldId id="260" r:id="rId11"/>
    <p:sldId id="272" r:id="rId12"/>
    <p:sldId id="273" r:id="rId13"/>
    <p:sldId id="261" r:id="rId14"/>
    <p:sldId id="274" r:id="rId15"/>
    <p:sldId id="275" r:id="rId16"/>
    <p:sldId id="276" r:id="rId17"/>
    <p:sldId id="277" r:id="rId18"/>
    <p:sldId id="279" r:id="rId19"/>
    <p:sldId id="278" r:id="rId20"/>
    <p:sldId id="281" r:id="rId21"/>
    <p:sldId id="280" r:id="rId22"/>
    <p:sldId id="283" r:id="rId23"/>
    <p:sldId id="282" r:id="rId24"/>
    <p:sldId id="264" r:id="rId25"/>
    <p:sldId id="265" r:id="rId26"/>
    <p:sldId id="286" r:id="rId27"/>
    <p:sldId id="287" r:id="rId28"/>
    <p:sldId id="267" r:id="rId29"/>
    <p:sldId id="268" r:id="rId30"/>
    <p:sldId id="28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635A3-C050-C227-2554-62640A63C77D}" v="23" dt="2025-01-02T15:50:01.676"/>
    <p1510:client id="{25AF46F6-A06E-9860-3B51-261AACCFAE6B}" v="19" dt="2025-01-02T15:09:51.809"/>
    <p1510:client id="{2E2F165B-A552-00E8-3D41-045D26707CE7}" v="230" dt="2025-01-01T15:46:45.679"/>
    <p1510:client id="{60023F84-45C2-4BB4-FBEE-72856C86054B}" v="23" dt="2025-01-02T15:06:40.788"/>
    <p1510:client id="{934BFE55-40E9-697E-DD7B-1004FE1865B7}" v="678" dt="2025-01-02T14:53:04.089"/>
    <p1510:client id="{BB6CF4F0-9325-A1D8-04DB-758329804487}" v="330" dt="2025-01-02T16:02:17.225"/>
    <p1510:client id="{E7B15B68-0B89-2855-9724-3B7F3B92269A}" v="33" dt="2025-01-02T07:04:3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uy Duc 20233838" userId="S::duc.ld233838@sis.hust.edu.vn::66a46a55-620a-4a50-90a5-d97477756b0c" providerId="AD" clId="Web-{92B97D5A-46BC-F9B3-AC2F-C3458CD689C3}"/>
    <pc:docChg chg="modSld">
      <pc:chgData name="Le Duy Duc 20233838" userId="S::duc.ld233838@sis.hust.edu.vn::66a46a55-620a-4a50-90a5-d97477756b0c" providerId="AD" clId="Web-{92B97D5A-46BC-F9B3-AC2F-C3458CD689C3}" dt="2024-12-26T09:34:42.633" v="2" actId="20577"/>
      <pc:docMkLst>
        <pc:docMk/>
      </pc:docMkLst>
      <pc:sldChg chg="modSp">
        <pc:chgData name="Le Duy Duc 20233838" userId="S::duc.ld233838@sis.hust.edu.vn::66a46a55-620a-4a50-90a5-d97477756b0c" providerId="AD" clId="Web-{92B97D5A-46BC-F9B3-AC2F-C3458CD689C3}" dt="2024-12-26T09:34:42.633" v="2" actId="20577"/>
        <pc:sldMkLst>
          <pc:docMk/>
          <pc:sldMk cId="2158101805" sldId="271"/>
        </pc:sldMkLst>
        <pc:spChg chg="mod">
          <ac:chgData name="Le Duy Duc 20233838" userId="S::duc.ld233838@sis.hust.edu.vn::66a46a55-620a-4a50-90a5-d97477756b0c" providerId="AD" clId="Web-{92B97D5A-46BC-F9B3-AC2F-C3458CD689C3}" dt="2024-12-26T09:34:42.633" v="2" actId="20577"/>
          <ac:spMkLst>
            <pc:docMk/>
            <pc:sldMk cId="2158101805" sldId="271"/>
            <ac:spMk id="3" creationId="{3F148A57-6B6C-F364-1039-C6C8563537D8}"/>
          </ac:spMkLst>
        </pc:spChg>
      </pc:sldChg>
    </pc:docChg>
  </pc:docChgLst>
  <pc:docChgLst>
    <pc:chgData name="Bui Tuan Minh 20233866" userId="S::minh.bt233866@sis.hust.edu.vn::b76d8688-379c-4000-918a-c1a9fa842312" providerId="AD" clId="Web-{BB6CF4F0-9325-A1D8-04DB-758329804487}"/>
    <pc:docChg chg="addSld delSld modSld">
      <pc:chgData name="Bui Tuan Minh 20233866" userId="S::minh.bt233866@sis.hust.edu.vn::b76d8688-379c-4000-918a-c1a9fa842312" providerId="AD" clId="Web-{BB6CF4F0-9325-A1D8-04DB-758329804487}" dt="2025-01-02T16:02:17.225" v="300" actId="20577"/>
      <pc:docMkLst>
        <pc:docMk/>
      </pc:docMkLst>
      <pc:sldChg chg="modSp">
        <pc:chgData name="Bui Tuan Minh 20233866" userId="S::minh.bt233866@sis.hust.edu.vn::b76d8688-379c-4000-918a-c1a9fa842312" providerId="AD" clId="Web-{BB6CF4F0-9325-A1D8-04DB-758329804487}" dt="2025-01-02T15:39:04.676" v="275" actId="20577"/>
        <pc:sldMkLst>
          <pc:docMk/>
          <pc:sldMk cId="19116722" sldId="265"/>
        </pc:sldMkLst>
        <pc:spChg chg="mod">
          <ac:chgData name="Bui Tuan Minh 20233866" userId="S::minh.bt233866@sis.hust.edu.vn::b76d8688-379c-4000-918a-c1a9fa842312" providerId="AD" clId="Web-{BB6CF4F0-9325-A1D8-04DB-758329804487}" dt="2025-01-02T15:39:04.676" v="275" actId="20577"/>
          <ac:spMkLst>
            <pc:docMk/>
            <pc:sldMk cId="19116722" sldId="265"/>
            <ac:spMk id="3" creationId="{DB0C6873-814E-217E-0410-76F766DB2674}"/>
          </ac:spMkLst>
        </pc:spChg>
      </pc:sldChg>
      <pc:sldChg chg="del">
        <pc:chgData name="Bui Tuan Minh 20233866" userId="S::minh.bt233866@sis.hust.edu.vn::b76d8688-379c-4000-918a-c1a9fa842312" providerId="AD" clId="Web-{BB6CF4F0-9325-A1D8-04DB-758329804487}" dt="2025-01-02T15:48:45.569" v="280"/>
        <pc:sldMkLst>
          <pc:docMk/>
          <pc:sldMk cId="1864127106" sldId="266"/>
        </pc:sldMkLst>
      </pc:sldChg>
      <pc:sldChg chg="modSp">
        <pc:chgData name="Bui Tuan Minh 20233866" userId="S::minh.bt233866@sis.hust.edu.vn::b76d8688-379c-4000-918a-c1a9fa842312" providerId="AD" clId="Web-{BB6CF4F0-9325-A1D8-04DB-758329804487}" dt="2025-01-02T15:12:18.882" v="1" actId="20577"/>
        <pc:sldMkLst>
          <pc:docMk/>
          <pc:sldMk cId="1191478884" sldId="267"/>
        </pc:sldMkLst>
        <pc:spChg chg="mod">
          <ac:chgData name="Bui Tuan Minh 20233866" userId="S::minh.bt233866@sis.hust.edu.vn::b76d8688-379c-4000-918a-c1a9fa842312" providerId="AD" clId="Web-{BB6CF4F0-9325-A1D8-04DB-758329804487}" dt="2025-01-02T15:12:18.882" v="1" actId="20577"/>
          <ac:spMkLst>
            <pc:docMk/>
            <pc:sldMk cId="1191478884" sldId="267"/>
            <ac:spMk id="3" creationId="{DB0C6873-814E-217E-0410-76F766DB2674}"/>
          </ac:spMkLst>
        </pc:spChg>
      </pc:sldChg>
      <pc:sldChg chg="modSp">
        <pc:chgData name="Bui Tuan Minh 20233866" userId="S::minh.bt233866@sis.hust.edu.vn::b76d8688-379c-4000-918a-c1a9fa842312" providerId="AD" clId="Web-{BB6CF4F0-9325-A1D8-04DB-758329804487}" dt="2025-01-02T15:21:54.041" v="98" actId="20577"/>
        <pc:sldMkLst>
          <pc:docMk/>
          <pc:sldMk cId="2346788052" sldId="268"/>
        </pc:sldMkLst>
        <pc:spChg chg="mod">
          <ac:chgData name="Bui Tuan Minh 20233866" userId="S::minh.bt233866@sis.hust.edu.vn::b76d8688-379c-4000-918a-c1a9fa842312" providerId="AD" clId="Web-{BB6CF4F0-9325-A1D8-04DB-758329804487}" dt="2025-01-02T15:21:54.041" v="98" actId="20577"/>
          <ac:spMkLst>
            <pc:docMk/>
            <pc:sldMk cId="2346788052" sldId="268"/>
            <ac:spMk id="3" creationId="{DB0C6873-814E-217E-0410-76F766DB2674}"/>
          </ac:spMkLst>
        </pc:spChg>
      </pc:sldChg>
      <pc:sldChg chg="modSp">
        <pc:chgData name="Bui Tuan Minh 20233866" userId="S::minh.bt233866@sis.hust.edu.vn::b76d8688-379c-4000-918a-c1a9fa842312" providerId="AD" clId="Web-{BB6CF4F0-9325-A1D8-04DB-758329804487}" dt="2025-01-02T16:02:17.225" v="300" actId="20577"/>
        <pc:sldMkLst>
          <pc:docMk/>
          <pc:sldMk cId="2856640783" sldId="270"/>
        </pc:sldMkLst>
        <pc:spChg chg="mod">
          <ac:chgData name="Bui Tuan Minh 20233866" userId="S::minh.bt233866@sis.hust.edu.vn::b76d8688-379c-4000-918a-c1a9fa842312" providerId="AD" clId="Web-{BB6CF4F0-9325-A1D8-04DB-758329804487}" dt="2025-01-02T16:02:17.225" v="300" actId="20577"/>
          <ac:spMkLst>
            <pc:docMk/>
            <pc:sldMk cId="2856640783" sldId="270"/>
            <ac:spMk id="3" creationId="{2F4CA49B-5E97-8A90-4744-12C5F5942308}"/>
          </ac:spMkLst>
        </pc:spChg>
      </pc:sldChg>
      <pc:sldChg chg="modSp">
        <pc:chgData name="Bui Tuan Minh 20233866" userId="S::minh.bt233866@sis.hust.edu.vn::b76d8688-379c-4000-918a-c1a9fa842312" providerId="AD" clId="Web-{BB6CF4F0-9325-A1D8-04DB-758329804487}" dt="2025-01-02T15:18:58.191" v="81" actId="20577"/>
        <pc:sldMkLst>
          <pc:docMk/>
          <pc:sldMk cId="2158101805" sldId="271"/>
        </pc:sldMkLst>
        <pc:spChg chg="mod">
          <ac:chgData name="Bui Tuan Minh 20233866" userId="S::minh.bt233866@sis.hust.edu.vn::b76d8688-379c-4000-918a-c1a9fa842312" providerId="AD" clId="Web-{BB6CF4F0-9325-A1D8-04DB-758329804487}" dt="2025-01-02T15:18:58.191" v="81" actId="20577"/>
          <ac:spMkLst>
            <pc:docMk/>
            <pc:sldMk cId="2158101805" sldId="271"/>
            <ac:spMk id="3" creationId="{3F148A57-6B6C-F364-1039-C6C8563537D8}"/>
          </ac:spMkLst>
        </pc:spChg>
      </pc:sldChg>
      <pc:sldChg chg="modSp add replId">
        <pc:chgData name="Bui Tuan Minh 20233866" userId="S::minh.bt233866@sis.hust.edu.vn::b76d8688-379c-4000-918a-c1a9fa842312" providerId="AD" clId="Web-{BB6CF4F0-9325-A1D8-04DB-758329804487}" dt="2025-01-02T15:16:32.202" v="52" actId="20577"/>
        <pc:sldMkLst>
          <pc:docMk/>
          <pc:sldMk cId="1491286930" sldId="284"/>
        </pc:sldMkLst>
        <pc:spChg chg="mod">
          <ac:chgData name="Bui Tuan Minh 20233866" userId="S::minh.bt233866@sis.hust.edu.vn::b76d8688-379c-4000-918a-c1a9fa842312" providerId="AD" clId="Web-{BB6CF4F0-9325-A1D8-04DB-758329804487}" dt="2025-01-02T15:16:32.202" v="52" actId="20577"/>
          <ac:spMkLst>
            <pc:docMk/>
            <pc:sldMk cId="1491286930" sldId="284"/>
            <ac:spMk id="3" creationId="{3F148A57-6B6C-F364-1039-C6C8563537D8}"/>
          </ac:spMkLst>
        </pc:spChg>
      </pc:sldChg>
      <pc:sldChg chg="add del replId">
        <pc:chgData name="Bui Tuan Minh 20233866" userId="S::minh.bt233866@sis.hust.edu.vn::b76d8688-379c-4000-918a-c1a9fa842312" providerId="AD" clId="Web-{BB6CF4F0-9325-A1D8-04DB-758329804487}" dt="2025-01-02T15:38:19.077" v="271"/>
        <pc:sldMkLst>
          <pc:docMk/>
          <pc:sldMk cId="3224113403" sldId="285"/>
        </pc:sldMkLst>
      </pc:sldChg>
      <pc:sldChg chg="addSp delSp modSp add del mod replId modClrScheme chgLayout">
        <pc:chgData name="Bui Tuan Minh 20233866" userId="S::minh.bt233866@sis.hust.edu.vn::b76d8688-379c-4000-918a-c1a9fa842312" providerId="AD" clId="Web-{BB6CF4F0-9325-A1D8-04DB-758329804487}" dt="2025-01-02T15:31:13.965" v="155"/>
        <pc:sldMkLst>
          <pc:docMk/>
          <pc:sldMk cId="468660942" sldId="286"/>
        </pc:sldMkLst>
        <pc:spChg chg="mod ord">
          <ac:chgData name="Bui Tuan Minh 20233866" userId="S::minh.bt233866@sis.hust.edu.vn::b76d8688-379c-4000-918a-c1a9fa842312" providerId="AD" clId="Web-{BB6CF4F0-9325-A1D8-04DB-758329804487}" dt="2025-01-02T15:30:55.026" v="151"/>
          <ac:spMkLst>
            <pc:docMk/>
            <pc:sldMk cId="468660942" sldId="286"/>
            <ac:spMk id="2" creationId="{32CD9D44-74BD-A402-5AFF-64C75BE35A8D}"/>
          </ac:spMkLst>
        </pc:spChg>
        <pc:spChg chg="del mod ord">
          <ac:chgData name="Bui Tuan Minh 20233866" userId="S::minh.bt233866@sis.hust.edu.vn::b76d8688-379c-4000-918a-c1a9fa842312" providerId="AD" clId="Web-{BB6CF4F0-9325-A1D8-04DB-758329804487}" dt="2025-01-02T15:31:00.777" v="152"/>
          <ac:spMkLst>
            <pc:docMk/>
            <pc:sldMk cId="468660942" sldId="286"/>
            <ac:spMk id="3" creationId="{DB0C6873-814E-217E-0410-76F766DB2674}"/>
          </ac:spMkLst>
        </pc:spChg>
        <pc:spChg chg="mod ord">
          <ac:chgData name="Bui Tuan Minh 20233866" userId="S::minh.bt233866@sis.hust.edu.vn::b76d8688-379c-4000-918a-c1a9fa842312" providerId="AD" clId="Web-{BB6CF4F0-9325-A1D8-04DB-758329804487}" dt="2025-01-02T15:30:55.026" v="151"/>
          <ac:spMkLst>
            <pc:docMk/>
            <pc:sldMk cId="468660942" sldId="286"/>
            <ac:spMk id="4" creationId="{19311898-5AFC-A4A4-19CA-ECE902CCB85C}"/>
          </ac:spMkLst>
        </pc:spChg>
        <pc:spChg chg="add del mod ord">
          <ac:chgData name="Bui Tuan Minh 20233866" userId="S::minh.bt233866@sis.hust.edu.vn::b76d8688-379c-4000-918a-c1a9fa842312" providerId="AD" clId="Web-{BB6CF4F0-9325-A1D8-04DB-758329804487}" dt="2025-01-02T15:31:06.558" v="153"/>
          <ac:spMkLst>
            <pc:docMk/>
            <pc:sldMk cId="468660942" sldId="286"/>
            <ac:spMk id="5" creationId="{93689A67-020A-2346-1490-5845BA66FCA6}"/>
          </ac:spMkLst>
        </pc:spChg>
        <pc:spChg chg="add mod ord">
          <ac:chgData name="Bui Tuan Minh 20233866" userId="S::minh.bt233866@sis.hust.edu.vn::b76d8688-379c-4000-918a-c1a9fa842312" providerId="AD" clId="Web-{BB6CF4F0-9325-A1D8-04DB-758329804487}" dt="2025-01-02T15:30:55.026" v="151"/>
          <ac:spMkLst>
            <pc:docMk/>
            <pc:sldMk cId="468660942" sldId="286"/>
            <ac:spMk id="6" creationId="{3656FD6E-73CD-A08E-A4CC-99734295B058}"/>
          </ac:spMkLst>
        </pc:spChg>
      </pc:sldChg>
      <pc:sldChg chg="addSp delSp modSp add replId">
        <pc:chgData name="Bui Tuan Minh 20233866" userId="S::minh.bt233866@sis.hust.edu.vn::b76d8688-379c-4000-918a-c1a9fa842312" providerId="AD" clId="Web-{BB6CF4F0-9325-A1D8-04DB-758329804487}" dt="2025-01-02T15:36:29.412" v="252" actId="20577"/>
        <pc:sldMkLst>
          <pc:docMk/>
          <pc:sldMk cId="3228753742" sldId="286"/>
        </pc:sldMkLst>
        <pc:spChg chg="mod">
          <ac:chgData name="Bui Tuan Minh 20233866" userId="S::minh.bt233866@sis.hust.edu.vn::b76d8688-379c-4000-918a-c1a9fa842312" providerId="AD" clId="Web-{BB6CF4F0-9325-A1D8-04DB-758329804487}" dt="2025-01-02T15:36:29.412" v="252" actId="20577"/>
          <ac:spMkLst>
            <pc:docMk/>
            <pc:sldMk cId="3228753742" sldId="286"/>
            <ac:spMk id="3" creationId="{DB0C6873-814E-217E-0410-76F766DB2674}"/>
          </ac:spMkLst>
        </pc:spChg>
        <pc:graphicFrameChg chg="add mod modGraphic">
          <ac:chgData name="Bui Tuan Minh 20233866" userId="S::minh.bt233866@sis.hust.edu.vn::b76d8688-379c-4000-918a-c1a9fa842312" providerId="AD" clId="Web-{BB6CF4F0-9325-A1D8-04DB-758329804487}" dt="2025-01-02T15:36:01.583" v="246" actId="1076"/>
          <ac:graphicFrameMkLst>
            <pc:docMk/>
            <pc:sldMk cId="3228753742" sldId="286"/>
            <ac:graphicFrameMk id="5" creationId="{A9D39CFC-3806-BF04-621E-74DE81D37D34}"/>
          </ac:graphicFrameMkLst>
        </pc:graphicFrameChg>
        <pc:graphicFrameChg chg="add del mod">
          <ac:chgData name="Bui Tuan Minh 20233866" userId="S::minh.bt233866@sis.hust.edu.vn::b76d8688-379c-4000-918a-c1a9fa842312" providerId="AD" clId="Web-{BB6CF4F0-9325-A1D8-04DB-758329804487}" dt="2025-01-02T15:33:00.640" v="175"/>
          <ac:graphicFrameMkLst>
            <pc:docMk/>
            <pc:sldMk cId="3228753742" sldId="286"/>
            <ac:graphicFrameMk id="7" creationId="{53AB1B41-3DDA-C13C-E14B-92D418528985}"/>
          </ac:graphicFrameMkLst>
        </pc:graphicFrameChg>
        <pc:graphicFrameChg chg="add del mod">
          <ac:chgData name="Bui Tuan Minh 20233866" userId="S::minh.bt233866@sis.hust.edu.vn::b76d8688-379c-4000-918a-c1a9fa842312" providerId="AD" clId="Web-{BB6CF4F0-9325-A1D8-04DB-758329804487}" dt="2025-01-02T15:33:04.874" v="177"/>
          <ac:graphicFrameMkLst>
            <pc:docMk/>
            <pc:sldMk cId="3228753742" sldId="286"/>
            <ac:graphicFrameMk id="9" creationId="{9E4A8131-2A78-4F22-43B6-96D463DF4DEF}"/>
          </ac:graphicFrameMkLst>
        </pc:graphicFrameChg>
        <pc:graphicFrameChg chg="add del mod">
          <ac:chgData name="Bui Tuan Minh 20233866" userId="S::minh.bt233866@sis.hust.edu.vn::b76d8688-379c-4000-918a-c1a9fa842312" providerId="AD" clId="Web-{BB6CF4F0-9325-A1D8-04DB-758329804487}" dt="2025-01-02T15:35:09.222" v="232"/>
          <ac:graphicFrameMkLst>
            <pc:docMk/>
            <pc:sldMk cId="3228753742" sldId="286"/>
            <ac:graphicFrameMk id="11" creationId="{AF1498DC-D0A9-FBBB-5CCE-14434B1E36AE}"/>
          </ac:graphicFrameMkLst>
        </pc:graphicFrameChg>
      </pc:sldChg>
      <pc:sldChg chg="addSp delSp modSp add del mod replId modClrScheme chgLayout">
        <pc:chgData name="Bui Tuan Minh 20233866" userId="S::minh.bt233866@sis.hust.edu.vn::b76d8688-379c-4000-918a-c1a9fa842312" providerId="AD" clId="Web-{BB6CF4F0-9325-A1D8-04DB-758329804487}" dt="2025-01-02T15:30:45.886" v="149"/>
        <pc:sldMkLst>
          <pc:docMk/>
          <pc:sldMk cId="4180606422" sldId="286"/>
        </pc:sldMkLst>
        <pc:spChg chg="mod ord">
          <ac:chgData name="Bui Tuan Minh 20233866" userId="S::minh.bt233866@sis.hust.edu.vn::b76d8688-379c-4000-918a-c1a9fa842312" providerId="AD" clId="Web-{BB6CF4F0-9325-A1D8-04DB-758329804487}" dt="2025-01-02T15:30:27.088" v="140"/>
          <ac:spMkLst>
            <pc:docMk/>
            <pc:sldMk cId="4180606422" sldId="286"/>
            <ac:spMk id="2" creationId="{32CD9D44-74BD-A402-5AFF-64C75BE35A8D}"/>
          </ac:spMkLst>
        </pc:spChg>
        <pc:spChg chg="mod ord">
          <ac:chgData name="Bui Tuan Minh 20233866" userId="S::minh.bt233866@sis.hust.edu.vn::b76d8688-379c-4000-918a-c1a9fa842312" providerId="AD" clId="Web-{BB6CF4F0-9325-A1D8-04DB-758329804487}" dt="2025-01-02T15:30:27.088" v="140"/>
          <ac:spMkLst>
            <pc:docMk/>
            <pc:sldMk cId="4180606422" sldId="286"/>
            <ac:spMk id="3" creationId="{DB0C6873-814E-217E-0410-76F766DB2674}"/>
          </ac:spMkLst>
        </pc:spChg>
        <pc:spChg chg="mod ord">
          <ac:chgData name="Bui Tuan Minh 20233866" userId="S::minh.bt233866@sis.hust.edu.vn::b76d8688-379c-4000-918a-c1a9fa842312" providerId="AD" clId="Web-{BB6CF4F0-9325-A1D8-04DB-758329804487}" dt="2025-01-02T15:30:27.088" v="140"/>
          <ac:spMkLst>
            <pc:docMk/>
            <pc:sldMk cId="4180606422" sldId="286"/>
            <ac:spMk id="4" creationId="{19311898-5AFC-A4A4-19CA-ECE902CCB85C}"/>
          </ac:spMkLst>
        </pc:spChg>
        <pc:spChg chg="add mod ord">
          <ac:chgData name="Bui Tuan Minh 20233866" userId="S::minh.bt233866@sis.hust.edu.vn::b76d8688-379c-4000-918a-c1a9fa842312" providerId="AD" clId="Web-{BB6CF4F0-9325-A1D8-04DB-758329804487}" dt="2025-01-02T15:30:27.088" v="140"/>
          <ac:spMkLst>
            <pc:docMk/>
            <pc:sldMk cId="4180606422" sldId="286"/>
            <ac:spMk id="7" creationId="{C1B092C0-236A-FAAF-0C67-FB3D8D27B9A2}"/>
          </ac:spMkLst>
        </pc:spChg>
        <pc:spChg chg="add mod ord">
          <ac:chgData name="Bui Tuan Minh 20233866" userId="S::minh.bt233866@sis.hust.edu.vn::b76d8688-379c-4000-918a-c1a9fa842312" providerId="AD" clId="Web-{BB6CF4F0-9325-A1D8-04DB-758329804487}" dt="2025-01-02T15:30:27.088" v="140"/>
          <ac:spMkLst>
            <pc:docMk/>
            <pc:sldMk cId="4180606422" sldId="286"/>
            <ac:spMk id="8" creationId="{3EB1FFCD-E93A-2AE1-52EA-86255547FD82}"/>
          </ac:spMkLst>
        </pc:spChg>
        <pc:graphicFrameChg chg="add del mod modGraphic">
          <ac:chgData name="Bui Tuan Minh 20233866" userId="S::minh.bt233866@sis.hust.edu.vn::b76d8688-379c-4000-918a-c1a9fa842312" providerId="AD" clId="Web-{BB6CF4F0-9325-A1D8-04DB-758329804487}" dt="2025-01-02T15:30:40.385" v="148"/>
          <ac:graphicFrameMkLst>
            <pc:docMk/>
            <pc:sldMk cId="4180606422" sldId="286"/>
            <ac:graphicFrameMk id="6" creationId="{6FD07FBE-C995-9646-8CA0-39CD83401BAA}"/>
          </ac:graphicFrameMkLst>
        </pc:graphicFrameChg>
      </pc:sldChg>
      <pc:sldChg chg="addSp delSp modSp add del mod replId modClrScheme chgLayout">
        <pc:chgData name="Bui Tuan Minh 20233866" userId="S::minh.bt233866@sis.hust.edu.vn::b76d8688-379c-4000-918a-c1a9fa842312" providerId="AD" clId="Web-{BB6CF4F0-9325-A1D8-04DB-758329804487}" dt="2025-01-02T15:32:10.888" v="163"/>
        <pc:sldMkLst>
          <pc:docMk/>
          <pc:sldMk cId="1259397776" sldId="287"/>
        </pc:sldMkLst>
        <pc:spChg chg="mod ord">
          <ac:chgData name="Bui Tuan Minh 20233866" userId="S::minh.bt233866@sis.hust.edu.vn::b76d8688-379c-4000-918a-c1a9fa842312" providerId="AD" clId="Web-{BB6CF4F0-9325-A1D8-04DB-758329804487}" dt="2025-01-02T15:31:54.950" v="161"/>
          <ac:spMkLst>
            <pc:docMk/>
            <pc:sldMk cId="1259397776" sldId="287"/>
            <ac:spMk id="2" creationId="{32CD9D44-74BD-A402-5AFF-64C75BE35A8D}"/>
          </ac:spMkLst>
        </pc:spChg>
        <pc:spChg chg="del mod ord">
          <ac:chgData name="Bui Tuan Minh 20233866" userId="S::minh.bt233866@sis.hust.edu.vn::b76d8688-379c-4000-918a-c1a9fa842312" providerId="AD" clId="Web-{BB6CF4F0-9325-A1D8-04DB-758329804487}" dt="2025-01-02T15:31:28.590" v="157"/>
          <ac:spMkLst>
            <pc:docMk/>
            <pc:sldMk cId="1259397776" sldId="287"/>
            <ac:spMk id="3" creationId="{DB0C6873-814E-217E-0410-76F766DB2674}"/>
          </ac:spMkLst>
        </pc:spChg>
        <pc:spChg chg="mod ord">
          <ac:chgData name="Bui Tuan Minh 20233866" userId="S::minh.bt233866@sis.hust.edu.vn::b76d8688-379c-4000-918a-c1a9fa842312" providerId="AD" clId="Web-{BB6CF4F0-9325-A1D8-04DB-758329804487}" dt="2025-01-02T15:31:54.950" v="161"/>
          <ac:spMkLst>
            <pc:docMk/>
            <pc:sldMk cId="1259397776" sldId="287"/>
            <ac:spMk id="4" creationId="{19311898-5AFC-A4A4-19CA-ECE902CCB85C}"/>
          </ac:spMkLst>
        </pc:spChg>
        <pc:spChg chg="add del mod ord">
          <ac:chgData name="Bui Tuan Minh 20233866" userId="S::minh.bt233866@sis.hust.edu.vn::b76d8688-379c-4000-918a-c1a9fa842312" providerId="AD" clId="Web-{BB6CF4F0-9325-A1D8-04DB-758329804487}" dt="2025-01-02T15:31:37.059" v="159"/>
          <ac:spMkLst>
            <pc:docMk/>
            <pc:sldMk cId="1259397776" sldId="287"/>
            <ac:spMk id="5" creationId="{A1042EED-2229-00A0-FEFB-BC7AF613FC18}"/>
          </ac:spMkLst>
        </pc:spChg>
        <pc:spChg chg="add del mod ord">
          <ac:chgData name="Bui Tuan Minh 20233866" userId="S::minh.bt233866@sis.hust.edu.vn::b76d8688-379c-4000-918a-c1a9fa842312" providerId="AD" clId="Web-{BB6CF4F0-9325-A1D8-04DB-758329804487}" dt="2025-01-02T15:31:37.059" v="159"/>
          <ac:spMkLst>
            <pc:docMk/>
            <pc:sldMk cId="1259397776" sldId="287"/>
            <ac:spMk id="6" creationId="{F71BFF9E-34B1-6D33-EED8-66A0D50C420A}"/>
          </ac:spMkLst>
        </pc:spChg>
        <pc:spChg chg="add del mod ord">
          <ac:chgData name="Bui Tuan Minh 20233866" userId="S::minh.bt233866@sis.hust.edu.vn::b76d8688-379c-4000-918a-c1a9fa842312" providerId="AD" clId="Web-{BB6CF4F0-9325-A1D8-04DB-758329804487}" dt="2025-01-02T15:31:46.091" v="160"/>
          <ac:spMkLst>
            <pc:docMk/>
            <pc:sldMk cId="1259397776" sldId="287"/>
            <ac:spMk id="7" creationId="{70EEA5B3-E120-76A6-BB60-86FF56127135}"/>
          </ac:spMkLst>
        </pc:spChg>
        <pc:spChg chg="add del mod ord">
          <ac:chgData name="Bui Tuan Minh 20233866" userId="S::minh.bt233866@sis.hust.edu.vn::b76d8688-379c-4000-918a-c1a9fa842312" providerId="AD" clId="Web-{BB6CF4F0-9325-A1D8-04DB-758329804487}" dt="2025-01-02T15:32:08.763" v="162"/>
          <ac:spMkLst>
            <pc:docMk/>
            <pc:sldMk cId="1259397776" sldId="287"/>
            <ac:spMk id="8" creationId="{DECD7503-0520-313B-3416-989F78D864F6}"/>
          </ac:spMkLst>
        </pc:spChg>
        <pc:spChg chg="add mod ord">
          <ac:chgData name="Bui Tuan Minh 20233866" userId="S::minh.bt233866@sis.hust.edu.vn::b76d8688-379c-4000-918a-c1a9fa842312" providerId="AD" clId="Web-{BB6CF4F0-9325-A1D8-04DB-758329804487}" dt="2025-01-02T15:31:54.950" v="161"/>
          <ac:spMkLst>
            <pc:docMk/>
            <pc:sldMk cId="1259397776" sldId="287"/>
            <ac:spMk id="9" creationId="{12407316-BA80-2407-E483-C7BCADCD8FA3}"/>
          </ac:spMkLst>
        </pc:spChg>
      </pc:sldChg>
      <pc:sldChg chg="modSp add replId">
        <pc:chgData name="Bui Tuan Minh 20233866" userId="S::minh.bt233866@sis.hust.edu.vn::b76d8688-379c-4000-918a-c1a9fa842312" providerId="AD" clId="Web-{BB6CF4F0-9325-A1D8-04DB-758329804487}" dt="2025-01-02T15:37:53.139" v="270" actId="1076"/>
        <pc:sldMkLst>
          <pc:docMk/>
          <pc:sldMk cId="2757213485" sldId="287"/>
        </pc:sldMkLst>
        <pc:graphicFrameChg chg="mod modGraphic">
          <ac:chgData name="Bui Tuan Minh 20233866" userId="S::minh.bt233866@sis.hust.edu.vn::b76d8688-379c-4000-918a-c1a9fa842312" providerId="AD" clId="Web-{BB6CF4F0-9325-A1D8-04DB-758329804487}" dt="2025-01-02T15:37:53.139" v="270" actId="1076"/>
          <ac:graphicFrameMkLst>
            <pc:docMk/>
            <pc:sldMk cId="2757213485" sldId="287"/>
            <ac:graphicFrameMk id="5" creationId="{A9D39CFC-3806-BF04-621E-74DE81D37D34}"/>
          </ac:graphicFrameMkLst>
        </pc:graphicFrameChg>
      </pc:sldChg>
      <pc:sldChg chg="modSp add replId">
        <pc:chgData name="Bui Tuan Minh 20233866" userId="S::minh.bt233866@sis.hust.edu.vn::b76d8688-379c-4000-918a-c1a9fa842312" providerId="AD" clId="Web-{BB6CF4F0-9325-A1D8-04DB-758329804487}" dt="2025-01-02T15:44:08.529" v="279" actId="20577"/>
        <pc:sldMkLst>
          <pc:docMk/>
          <pc:sldMk cId="3845168914" sldId="288"/>
        </pc:sldMkLst>
        <pc:spChg chg="mod">
          <ac:chgData name="Bui Tuan Minh 20233866" userId="S::minh.bt233866@sis.hust.edu.vn::b76d8688-379c-4000-918a-c1a9fa842312" providerId="AD" clId="Web-{BB6CF4F0-9325-A1D8-04DB-758329804487}" dt="2025-01-02T15:44:08.529" v="279" actId="20577"/>
          <ac:spMkLst>
            <pc:docMk/>
            <pc:sldMk cId="3845168914" sldId="288"/>
            <ac:spMk id="3" creationId="{DB0C6873-814E-217E-0410-76F766DB2674}"/>
          </ac:spMkLst>
        </pc:spChg>
      </pc:sldChg>
    </pc:docChg>
  </pc:docChgLst>
  <pc:docChgLst>
    <pc:chgData name="Truong Cong Duc 20233840" userId="S::duc.tc233840@sis.hust.edu.vn::be6355c1-399b-4011-ab23-96217f061dd1" providerId="AD" clId="Web-{037635A3-C050-C227-2554-62640A63C77D}"/>
    <pc:docChg chg="modSld">
      <pc:chgData name="Truong Cong Duc 20233840" userId="S::duc.tc233840@sis.hust.edu.vn::be6355c1-399b-4011-ab23-96217f061dd1" providerId="AD" clId="Web-{037635A3-C050-C227-2554-62640A63C77D}" dt="2025-01-02T15:50:01.676" v="23" actId="14100"/>
      <pc:docMkLst>
        <pc:docMk/>
      </pc:docMkLst>
      <pc:sldChg chg="modSp">
        <pc:chgData name="Truong Cong Duc 20233840" userId="S::duc.tc233840@sis.hust.edu.vn::be6355c1-399b-4011-ab23-96217f061dd1" providerId="AD" clId="Web-{037635A3-C050-C227-2554-62640A63C77D}" dt="2025-01-02T15:09:25.974" v="10" actId="20577"/>
        <pc:sldMkLst>
          <pc:docMk/>
          <pc:sldMk cId="1191478884" sldId="267"/>
        </pc:sldMkLst>
        <pc:spChg chg="mod">
          <ac:chgData name="Truong Cong Duc 20233840" userId="S::duc.tc233840@sis.hust.edu.vn::be6355c1-399b-4011-ab23-96217f061dd1" providerId="AD" clId="Web-{037635A3-C050-C227-2554-62640A63C77D}" dt="2025-01-02T15:09:25.974" v="10" actId="20577"/>
          <ac:spMkLst>
            <pc:docMk/>
            <pc:sldMk cId="1191478884" sldId="267"/>
            <ac:spMk id="3" creationId="{DB0C6873-814E-217E-0410-76F766DB2674}"/>
          </ac:spMkLst>
        </pc:spChg>
      </pc:sldChg>
      <pc:sldChg chg="modSp">
        <pc:chgData name="Truong Cong Duc 20233840" userId="S::duc.tc233840@sis.hust.edu.vn::be6355c1-399b-4011-ab23-96217f061dd1" providerId="AD" clId="Web-{037635A3-C050-C227-2554-62640A63C77D}" dt="2025-01-02T15:49:52.535" v="21" actId="14100"/>
        <pc:sldMkLst>
          <pc:docMk/>
          <pc:sldMk cId="1350580881" sldId="276"/>
        </pc:sldMkLst>
        <pc:picChg chg="mod">
          <ac:chgData name="Truong Cong Duc 20233840" userId="S::duc.tc233840@sis.hust.edu.vn::be6355c1-399b-4011-ab23-96217f061dd1" providerId="AD" clId="Web-{037635A3-C050-C227-2554-62640A63C77D}" dt="2025-01-02T15:49:52.535" v="21" actId="14100"/>
          <ac:picMkLst>
            <pc:docMk/>
            <pc:sldMk cId="1350580881" sldId="276"/>
            <ac:picMk id="9" creationId="{4EA6BF7C-2E15-D42B-640F-20EE96E1F9FB}"/>
          </ac:picMkLst>
        </pc:picChg>
      </pc:sldChg>
      <pc:sldChg chg="modSp">
        <pc:chgData name="Truong Cong Duc 20233840" userId="S::duc.tc233840@sis.hust.edu.vn::be6355c1-399b-4011-ab23-96217f061dd1" providerId="AD" clId="Web-{037635A3-C050-C227-2554-62640A63C77D}" dt="2025-01-02T15:50:01.676" v="23" actId="14100"/>
        <pc:sldMkLst>
          <pc:docMk/>
          <pc:sldMk cId="3977434373" sldId="279"/>
        </pc:sldMkLst>
        <pc:picChg chg="mod">
          <ac:chgData name="Truong Cong Duc 20233840" userId="S::duc.tc233840@sis.hust.edu.vn::be6355c1-399b-4011-ab23-96217f061dd1" providerId="AD" clId="Web-{037635A3-C050-C227-2554-62640A63C77D}" dt="2025-01-02T15:50:01.676" v="23" actId="14100"/>
          <ac:picMkLst>
            <pc:docMk/>
            <pc:sldMk cId="3977434373" sldId="279"/>
            <ac:picMk id="5" creationId="{697404AC-37C1-9B57-D696-1A92808C8A02}"/>
          </ac:picMkLst>
        </pc:picChg>
      </pc:sldChg>
      <pc:sldChg chg="modSp">
        <pc:chgData name="Truong Cong Duc 20233840" userId="S::duc.tc233840@sis.hust.edu.vn::be6355c1-399b-4011-ab23-96217f061dd1" providerId="AD" clId="Web-{037635A3-C050-C227-2554-62640A63C77D}" dt="2025-01-02T15:15:12.421" v="12" actId="1076"/>
        <pc:sldMkLst>
          <pc:docMk/>
          <pc:sldMk cId="1992524863" sldId="281"/>
        </pc:sldMkLst>
        <pc:picChg chg="mod">
          <ac:chgData name="Truong Cong Duc 20233840" userId="S::duc.tc233840@sis.hust.edu.vn::be6355c1-399b-4011-ab23-96217f061dd1" providerId="AD" clId="Web-{037635A3-C050-C227-2554-62640A63C77D}" dt="2025-01-02T15:15:12.421" v="12" actId="1076"/>
          <ac:picMkLst>
            <pc:docMk/>
            <pc:sldMk cId="1992524863" sldId="281"/>
            <ac:picMk id="5" creationId="{FEC0B6ED-5F43-DABD-9F78-8A3EFCD2A31A}"/>
          </ac:picMkLst>
        </pc:picChg>
      </pc:sldChg>
    </pc:docChg>
  </pc:docChgLst>
  <pc:docChgLst>
    <pc:chgData name="Bui Tuan Minh 20233866" userId="S::minh.bt233866@sis.hust.edu.vn::b76d8688-379c-4000-918a-c1a9fa842312" providerId="AD" clId="Web-{25AF46F6-A06E-9860-3B51-261AACCFAE6B}"/>
    <pc:docChg chg="modSld">
      <pc:chgData name="Bui Tuan Minh 20233866" userId="S::minh.bt233866@sis.hust.edu.vn::b76d8688-379c-4000-918a-c1a9fa842312" providerId="AD" clId="Web-{25AF46F6-A06E-9860-3B51-261AACCFAE6B}" dt="2025-01-02T15:09:51.809" v="16" actId="1076"/>
      <pc:docMkLst>
        <pc:docMk/>
      </pc:docMkLst>
      <pc:sldChg chg="addSp delSp modSp">
        <pc:chgData name="Bui Tuan Minh 20233866" userId="S::minh.bt233866@sis.hust.edu.vn::b76d8688-379c-4000-918a-c1a9fa842312" providerId="AD" clId="Web-{25AF46F6-A06E-9860-3B51-261AACCFAE6B}" dt="2025-01-02T15:09:51.809" v="16" actId="1076"/>
        <pc:sldMkLst>
          <pc:docMk/>
          <pc:sldMk cId="2294244522" sldId="261"/>
        </pc:sldMkLst>
        <pc:picChg chg="add del mod">
          <ac:chgData name="Bui Tuan Minh 20233866" userId="S::minh.bt233866@sis.hust.edu.vn::b76d8688-379c-4000-918a-c1a9fa842312" providerId="AD" clId="Web-{25AF46F6-A06E-9860-3B51-261AACCFAE6B}" dt="2025-01-02T15:07:13.261" v="2"/>
          <ac:picMkLst>
            <pc:docMk/>
            <pc:sldMk cId="2294244522" sldId="261"/>
            <ac:picMk id="5" creationId="{AFEC1898-1D7D-0F6A-0FEC-921D3356E3BC}"/>
          </ac:picMkLst>
        </pc:picChg>
        <pc:picChg chg="add mod">
          <ac:chgData name="Bui Tuan Minh 20233866" userId="S::minh.bt233866@sis.hust.edu.vn::b76d8688-379c-4000-918a-c1a9fa842312" providerId="AD" clId="Web-{25AF46F6-A06E-9860-3B51-261AACCFAE6B}" dt="2025-01-02T15:09:51.809" v="16" actId="1076"/>
          <ac:picMkLst>
            <pc:docMk/>
            <pc:sldMk cId="2294244522" sldId="261"/>
            <ac:picMk id="6" creationId="{0C3FE217-9ADB-B506-666E-110A1176D71C}"/>
          </ac:picMkLst>
        </pc:picChg>
      </pc:sldChg>
    </pc:docChg>
  </pc:docChgLst>
  <pc:docChgLst>
    <pc:chgData name="Bui Tuan Minh 20233866" userId="S::minh.bt233866@sis.hust.edu.vn::b76d8688-379c-4000-918a-c1a9fa842312" providerId="AD" clId="Web-{2E2F165B-A552-00E8-3D41-045D26707CE7}"/>
    <pc:docChg chg="modSld">
      <pc:chgData name="Bui Tuan Minh 20233866" userId="S::minh.bt233866@sis.hust.edu.vn::b76d8688-379c-4000-918a-c1a9fa842312" providerId="AD" clId="Web-{2E2F165B-A552-00E8-3D41-045D26707CE7}" dt="2025-01-01T15:46:45.679" v="219" actId="20577"/>
      <pc:docMkLst>
        <pc:docMk/>
      </pc:docMkLst>
      <pc:sldChg chg="modSp">
        <pc:chgData name="Bui Tuan Minh 20233866" userId="S::minh.bt233866@sis.hust.edu.vn::b76d8688-379c-4000-918a-c1a9fa842312" providerId="AD" clId="Web-{2E2F165B-A552-00E8-3D41-045D26707CE7}" dt="2025-01-01T15:46:45.679" v="219" actId="20577"/>
        <pc:sldMkLst>
          <pc:docMk/>
          <pc:sldMk cId="743172911" sldId="257"/>
        </pc:sldMkLst>
        <pc:spChg chg="mod">
          <ac:chgData name="Bui Tuan Minh 20233866" userId="S::minh.bt233866@sis.hust.edu.vn::b76d8688-379c-4000-918a-c1a9fa842312" providerId="AD" clId="Web-{2E2F165B-A552-00E8-3D41-045D26707CE7}" dt="2025-01-01T14:26:44.199" v="209" actId="20577"/>
          <ac:spMkLst>
            <pc:docMk/>
            <pc:sldMk cId="743172911" sldId="257"/>
            <ac:spMk id="6" creationId="{99554868-B36E-4AC7-A8A8-401B2C9AD0D0}"/>
          </ac:spMkLst>
        </pc:spChg>
        <pc:spChg chg="mod">
          <ac:chgData name="Bui Tuan Minh 20233866" userId="S::minh.bt233866@sis.hust.edu.vn::b76d8688-379c-4000-918a-c1a9fa842312" providerId="AD" clId="Web-{2E2F165B-A552-00E8-3D41-045D26707CE7}" dt="2025-01-01T15:46:45.679" v="219" actId="20577"/>
          <ac:spMkLst>
            <pc:docMk/>
            <pc:sldMk cId="743172911" sldId="257"/>
            <ac:spMk id="7" creationId="{5C66EEDF-C455-48F7-97AF-3B9C7EC425AC}"/>
          </ac:spMkLst>
        </pc:spChg>
      </pc:sldChg>
      <pc:sldChg chg="modSp">
        <pc:chgData name="Bui Tuan Minh 20233866" userId="S::minh.bt233866@sis.hust.edu.vn::b76d8688-379c-4000-918a-c1a9fa842312" providerId="AD" clId="Web-{2E2F165B-A552-00E8-3D41-045D26707CE7}" dt="2025-01-01T13:48:24.893" v="141" actId="20577"/>
        <pc:sldMkLst>
          <pc:docMk/>
          <pc:sldMk cId="4185952629" sldId="264"/>
        </pc:sldMkLst>
        <pc:spChg chg="mod">
          <ac:chgData name="Bui Tuan Minh 20233866" userId="S::minh.bt233866@sis.hust.edu.vn::b76d8688-379c-4000-918a-c1a9fa842312" providerId="AD" clId="Web-{2E2F165B-A552-00E8-3D41-045D26707CE7}" dt="2025-01-01T13:48:24.893" v="141" actId="20577"/>
          <ac:spMkLst>
            <pc:docMk/>
            <pc:sldMk cId="4185952629" sldId="264"/>
            <ac:spMk id="3" creationId="{DB0C6873-814E-217E-0410-76F766DB2674}"/>
          </ac:spMkLst>
        </pc:spChg>
      </pc:sldChg>
      <pc:sldChg chg="modSp">
        <pc:chgData name="Bui Tuan Minh 20233866" userId="S::minh.bt233866@sis.hust.edu.vn::b76d8688-379c-4000-918a-c1a9fa842312" providerId="AD" clId="Web-{2E2F165B-A552-00E8-3D41-045D26707CE7}" dt="2025-01-01T14:26:09.730" v="187" actId="20577"/>
        <pc:sldMkLst>
          <pc:docMk/>
          <pc:sldMk cId="2856640783" sldId="270"/>
        </pc:sldMkLst>
        <pc:spChg chg="mod">
          <ac:chgData name="Bui Tuan Minh 20233866" userId="S::minh.bt233866@sis.hust.edu.vn::b76d8688-379c-4000-918a-c1a9fa842312" providerId="AD" clId="Web-{2E2F165B-A552-00E8-3D41-045D26707CE7}" dt="2025-01-01T14:26:09.730" v="187" actId="20577"/>
          <ac:spMkLst>
            <pc:docMk/>
            <pc:sldMk cId="2856640783" sldId="270"/>
            <ac:spMk id="3" creationId="{2F4CA49B-5E97-8A90-4744-12C5F5942308}"/>
          </ac:spMkLst>
        </pc:spChg>
      </pc:sldChg>
    </pc:docChg>
  </pc:docChgLst>
  <pc:docChgLst>
    <pc:chgData name="Truong Cong Duc 20233840" userId="S::duc.tc233840@sis.hust.edu.vn::be6355c1-399b-4011-ab23-96217f061dd1" providerId="AD" clId="Web-{E7B15B68-0B89-2855-9724-3B7F3B92269A}"/>
    <pc:docChg chg="modSld">
      <pc:chgData name="Truong Cong Duc 20233840" userId="S::duc.tc233840@sis.hust.edu.vn::be6355c1-399b-4011-ab23-96217f061dd1" providerId="AD" clId="Web-{E7B15B68-0B89-2855-9724-3B7F3B92269A}" dt="2025-01-02T07:04:36.216" v="26" actId="20577"/>
      <pc:docMkLst>
        <pc:docMk/>
      </pc:docMkLst>
      <pc:sldChg chg="modSp">
        <pc:chgData name="Truong Cong Duc 20233840" userId="S::duc.tc233840@sis.hust.edu.vn::be6355c1-399b-4011-ab23-96217f061dd1" providerId="AD" clId="Web-{E7B15B68-0B89-2855-9724-3B7F3B92269A}" dt="2025-01-02T06:43:20.688" v="6" actId="20577"/>
        <pc:sldMkLst>
          <pc:docMk/>
          <pc:sldMk cId="1191478884" sldId="267"/>
        </pc:sldMkLst>
        <pc:spChg chg="mod">
          <ac:chgData name="Truong Cong Duc 20233840" userId="S::duc.tc233840@sis.hust.edu.vn::be6355c1-399b-4011-ab23-96217f061dd1" providerId="AD" clId="Web-{E7B15B68-0B89-2855-9724-3B7F3B92269A}" dt="2025-01-02T06:43:20.688" v="6" actId="20577"/>
          <ac:spMkLst>
            <pc:docMk/>
            <pc:sldMk cId="1191478884" sldId="267"/>
            <ac:spMk id="3" creationId="{DB0C6873-814E-217E-0410-76F766DB2674}"/>
          </ac:spMkLst>
        </pc:spChg>
      </pc:sldChg>
      <pc:sldChg chg="modSp">
        <pc:chgData name="Truong Cong Duc 20233840" userId="S::duc.tc233840@sis.hust.edu.vn::be6355c1-399b-4011-ab23-96217f061dd1" providerId="AD" clId="Web-{E7B15B68-0B89-2855-9724-3B7F3B92269A}" dt="2025-01-02T07:04:36.216" v="26" actId="20577"/>
        <pc:sldMkLst>
          <pc:docMk/>
          <pc:sldMk cId="1503405536" sldId="269"/>
        </pc:sldMkLst>
        <pc:spChg chg="mod">
          <ac:chgData name="Truong Cong Duc 20233840" userId="S::duc.tc233840@sis.hust.edu.vn::be6355c1-399b-4011-ab23-96217f061dd1" providerId="AD" clId="Web-{E7B15B68-0B89-2855-9724-3B7F3B92269A}" dt="2025-01-02T07:04:36.216" v="26" actId="20577"/>
          <ac:spMkLst>
            <pc:docMk/>
            <pc:sldMk cId="1503405536" sldId="269"/>
            <ac:spMk id="3" creationId="{6B172C2D-061D-7D73-3A86-9B5BCD8601B6}"/>
          </ac:spMkLst>
        </pc:spChg>
      </pc:sldChg>
    </pc:docChg>
  </pc:docChgLst>
  <pc:docChgLst>
    <pc:chgData name="Nguyen Tien Dat 20233836" userId="S::dat.nt233836@sis.hust.edu.vn::18ad7077-c3ea-40d3-8408-61808fcadc9b" providerId="AD" clId="Web-{60023F84-45C2-4BB4-FBEE-72856C86054B}"/>
    <pc:docChg chg="modSld">
      <pc:chgData name="Nguyen Tien Dat 20233836" userId="S::dat.nt233836@sis.hust.edu.vn::18ad7077-c3ea-40d3-8408-61808fcadc9b" providerId="AD" clId="Web-{60023F84-45C2-4BB4-FBEE-72856C86054B}" dt="2025-01-02T15:06:40.788" v="22" actId="20577"/>
      <pc:docMkLst>
        <pc:docMk/>
      </pc:docMkLst>
      <pc:sldChg chg="modSp">
        <pc:chgData name="Nguyen Tien Dat 20233836" userId="S::dat.nt233836@sis.hust.edu.vn::18ad7077-c3ea-40d3-8408-61808fcadc9b" providerId="AD" clId="Web-{60023F84-45C2-4BB4-FBEE-72856C86054B}" dt="2025-01-02T15:06:40.788" v="22" actId="20577"/>
        <pc:sldMkLst>
          <pc:docMk/>
          <pc:sldMk cId="2158101805" sldId="271"/>
        </pc:sldMkLst>
        <pc:spChg chg="mod">
          <ac:chgData name="Nguyen Tien Dat 20233836" userId="S::dat.nt233836@sis.hust.edu.vn::18ad7077-c3ea-40d3-8408-61808fcadc9b" providerId="AD" clId="Web-{60023F84-45C2-4BB4-FBEE-72856C86054B}" dt="2025-01-02T15:06:40.788" v="22" actId="20577"/>
          <ac:spMkLst>
            <pc:docMk/>
            <pc:sldMk cId="2158101805" sldId="271"/>
            <ac:spMk id="3" creationId="{3F148A57-6B6C-F364-1039-C6C8563537D8}"/>
          </ac:spMkLst>
        </pc:spChg>
      </pc:sldChg>
    </pc:docChg>
  </pc:docChgLst>
  <pc:docChgLst>
    <pc:chgData name="Bui Tuan Minh 20233866" userId="S::minh.bt233866@sis.hust.edu.vn::b76d8688-379c-4000-918a-c1a9fa842312" providerId="AD" clId="Web-{934BFE55-40E9-697E-DD7B-1004FE1865B7}"/>
    <pc:docChg chg="addSld delSld modSld">
      <pc:chgData name="Bui Tuan Minh 20233866" userId="S::minh.bt233866@sis.hust.edu.vn::b76d8688-379c-4000-918a-c1a9fa842312" providerId="AD" clId="Web-{934BFE55-40E9-697E-DD7B-1004FE1865B7}" dt="2025-01-02T14:53:00.807" v="633" actId="20577"/>
      <pc:docMkLst>
        <pc:docMk/>
      </pc:docMkLst>
      <pc:sldChg chg="modSp">
        <pc:chgData name="Bui Tuan Minh 20233866" userId="S::minh.bt233866@sis.hust.edu.vn::b76d8688-379c-4000-918a-c1a9fa842312" providerId="AD" clId="Web-{934BFE55-40E9-697E-DD7B-1004FE1865B7}" dt="2025-01-02T14:03:23.856" v="22" actId="20577"/>
        <pc:sldMkLst>
          <pc:docMk/>
          <pc:sldMk cId="3333818708" sldId="259"/>
        </pc:sldMkLst>
        <pc:spChg chg="mod">
          <ac:chgData name="Bui Tuan Minh 20233866" userId="S::minh.bt233866@sis.hust.edu.vn::b76d8688-379c-4000-918a-c1a9fa842312" providerId="AD" clId="Web-{934BFE55-40E9-697E-DD7B-1004FE1865B7}" dt="2025-01-02T14:03:23.856" v="22" actId="20577"/>
          <ac:spMkLst>
            <pc:docMk/>
            <pc:sldMk cId="3333818708" sldId="259"/>
            <ac:spMk id="3" creationId="{01BCC91D-56D7-FEDD-E1E8-2FE85847243B}"/>
          </ac:spMkLst>
        </pc:spChg>
      </pc:sldChg>
      <pc:sldChg chg="modSp">
        <pc:chgData name="Bui Tuan Minh 20233866" userId="S::minh.bt233866@sis.hust.edu.vn::b76d8688-379c-4000-918a-c1a9fa842312" providerId="AD" clId="Web-{934BFE55-40E9-697E-DD7B-1004FE1865B7}" dt="2025-01-02T14:06:21.033" v="32" actId="20577"/>
        <pc:sldMkLst>
          <pc:docMk/>
          <pc:sldMk cId="137589832" sldId="260"/>
        </pc:sldMkLst>
        <pc:spChg chg="mod">
          <ac:chgData name="Bui Tuan Minh 20233866" userId="S::minh.bt233866@sis.hust.edu.vn::b76d8688-379c-4000-918a-c1a9fa842312" providerId="AD" clId="Web-{934BFE55-40E9-697E-DD7B-1004FE1865B7}" dt="2025-01-02T14:06:21.033" v="32" actId="20577"/>
          <ac:spMkLst>
            <pc:docMk/>
            <pc:sldMk cId="137589832" sldId="260"/>
            <ac:spMk id="3" creationId="{DB0C6873-814E-217E-0410-76F766DB2674}"/>
          </ac:spMkLst>
        </pc:spChg>
      </pc:sldChg>
      <pc:sldChg chg="modSp">
        <pc:chgData name="Bui Tuan Minh 20233866" userId="S::minh.bt233866@sis.hust.edu.vn::b76d8688-379c-4000-918a-c1a9fa842312" providerId="AD" clId="Web-{934BFE55-40E9-697E-DD7B-1004FE1865B7}" dt="2025-01-02T14:53:00.807" v="633" actId="20577"/>
        <pc:sldMkLst>
          <pc:docMk/>
          <pc:sldMk cId="2294244522" sldId="261"/>
        </pc:sldMkLst>
        <pc:spChg chg="mod">
          <ac:chgData name="Bui Tuan Minh 20233866" userId="S::minh.bt233866@sis.hust.edu.vn::b76d8688-379c-4000-918a-c1a9fa842312" providerId="AD" clId="Web-{934BFE55-40E9-697E-DD7B-1004FE1865B7}" dt="2025-01-02T14:53:00.807" v="633" actId="20577"/>
          <ac:spMkLst>
            <pc:docMk/>
            <pc:sldMk cId="2294244522" sldId="261"/>
            <ac:spMk id="3" creationId="{DB0C6873-814E-217E-0410-76F766DB2674}"/>
          </ac:spMkLst>
        </pc:spChg>
      </pc:sldChg>
      <pc:sldChg chg="addSp delSp modSp del mod modClrScheme chgLayout">
        <pc:chgData name="Bui Tuan Minh 20233866" userId="S::minh.bt233866@sis.hust.edu.vn::b76d8688-379c-4000-918a-c1a9fa842312" providerId="AD" clId="Web-{934BFE55-40E9-697E-DD7B-1004FE1865B7}" dt="2025-01-02T14:16:20.505" v="165"/>
        <pc:sldMkLst>
          <pc:docMk/>
          <pc:sldMk cId="2043372763" sldId="262"/>
        </pc:sldMkLst>
        <pc:spChg chg="mod ord">
          <ac:chgData name="Bui Tuan Minh 20233866" userId="S::minh.bt233866@sis.hust.edu.vn::b76d8688-379c-4000-918a-c1a9fa842312" providerId="AD" clId="Web-{934BFE55-40E9-697E-DD7B-1004FE1865B7}" dt="2025-01-02T14:14:56.502" v="145"/>
          <ac:spMkLst>
            <pc:docMk/>
            <pc:sldMk cId="2043372763" sldId="262"/>
            <ac:spMk id="2" creationId="{32CD9D44-74BD-A402-5AFF-64C75BE35A8D}"/>
          </ac:spMkLst>
        </pc:spChg>
        <pc:spChg chg="add del mod ord">
          <ac:chgData name="Bui Tuan Minh 20233866" userId="S::minh.bt233866@sis.hust.edu.vn::b76d8688-379c-4000-918a-c1a9fa842312" providerId="AD" clId="Web-{934BFE55-40E9-697E-DD7B-1004FE1865B7}" dt="2025-01-02T14:14:34.861" v="142"/>
          <ac:spMkLst>
            <pc:docMk/>
            <pc:sldMk cId="2043372763" sldId="262"/>
            <ac:spMk id="3" creationId="{DB0C6873-814E-217E-0410-76F766DB2674}"/>
          </ac:spMkLst>
        </pc:spChg>
        <pc:spChg chg="mod ord">
          <ac:chgData name="Bui Tuan Minh 20233866" userId="S::minh.bt233866@sis.hust.edu.vn::b76d8688-379c-4000-918a-c1a9fa842312" providerId="AD" clId="Web-{934BFE55-40E9-697E-DD7B-1004FE1865B7}" dt="2025-01-02T14:14:56.502" v="145"/>
          <ac:spMkLst>
            <pc:docMk/>
            <pc:sldMk cId="2043372763" sldId="262"/>
            <ac:spMk id="4" creationId="{19311898-5AFC-A4A4-19CA-ECE902CCB85C}"/>
          </ac:spMkLst>
        </pc:spChg>
        <pc:spChg chg="add del mod ord">
          <ac:chgData name="Bui Tuan Minh 20233866" userId="S::minh.bt233866@sis.hust.edu.vn::b76d8688-379c-4000-918a-c1a9fa842312" providerId="AD" clId="Web-{934BFE55-40E9-697E-DD7B-1004FE1865B7}" dt="2025-01-02T14:14:34.861" v="142"/>
          <ac:spMkLst>
            <pc:docMk/>
            <pc:sldMk cId="2043372763" sldId="262"/>
            <ac:spMk id="7" creationId="{B8307A85-1622-BFBF-C473-DF56ACD2C2FA}"/>
          </ac:spMkLst>
        </pc:spChg>
        <pc:spChg chg="add mod ord">
          <ac:chgData name="Bui Tuan Minh 20233866" userId="S::minh.bt233866@sis.hust.edu.vn::b76d8688-379c-4000-918a-c1a9fa842312" providerId="AD" clId="Web-{934BFE55-40E9-697E-DD7B-1004FE1865B7}" dt="2025-01-02T14:16:17.442" v="164" actId="20577"/>
          <ac:spMkLst>
            <pc:docMk/>
            <pc:sldMk cId="2043372763" sldId="262"/>
            <ac:spMk id="8" creationId="{3D8CF910-0A09-4013-2726-41BC176D0A11}"/>
          </ac:spMkLst>
        </pc:spChg>
        <pc:spChg chg="add del mod ord">
          <ac:chgData name="Bui Tuan Minh 20233866" userId="S::minh.bt233866@sis.hust.edu.vn::b76d8688-379c-4000-918a-c1a9fa842312" providerId="AD" clId="Web-{934BFE55-40E9-697E-DD7B-1004FE1865B7}" dt="2025-01-02T14:14:56.502" v="145"/>
          <ac:spMkLst>
            <pc:docMk/>
            <pc:sldMk cId="2043372763" sldId="262"/>
            <ac:spMk id="9" creationId="{0FF420E7-37F6-5BD3-998A-A030CAE8E9CA}"/>
          </ac:spMkLst>
        </pc:spChg>
        <pc:picChg chg="add del mod">
          <ac:chgData name="Bui Tuan Minh 20233866" userId="S::minh.bt233866@sis.hust.edu.vn::b76d8688-379c-4000-918a-c1a9fa842312" providerId="AD" clId="Web-{934BFE55-40E9-697E-DD7B-1004FE1865B7}" dt="2025-01-02T14:13:17.812" v="135"/>
          <ac:picMkLst>
            <pc:docMk/>
            <pc:sldMk cId="2043372763" sldId="262"/>
            <ac:picMk id="5" creationId="{C9441079-62D4-A507-C3CA-FF97B11510C5}"/>
          </ac:picMkLst>
        </pc:picChg>
        <pc:picChg chg="add del mod ord">
          <ac:chgData name="Bui Tuan Minh 20233866" userId="S::minh.bt233866@sis.hust.edu.vn::b76d8688-379c-4000-918a-c1a9fa842312" providerId="AD" clId="Web-{934BFE55-40E9-697E-DD7B-1004FE1865B7}" dt="2025-01-02T14:14:16.204" v="140"/>
          <ac:picMkLst>
            <pc:docMk/>
            <pc:sldMk cId="2043372763" sldId="262"/>
            <ac:picMk id="6" creationId="{00EC8D91-3C39-751C-EE1C-B0DB26995025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16:05.489" v="162"/>
          <ac:picMkLst>
            <pc:docMk/>
            <pc:sldMk cId="2043372763" sldId="262"/>
            <ac:picMk id="10" creationId="{64BF36C4-DFF9-A970-7D19-F637898ED847}"/>
          </ac:picMkLst>
        </pc:picChg>
      </pc:sldChg>
      <pc:sldChg chg="addSp delSp modSp del mod setBg">
        <pc:chgData name="Bui Tuan Minh 20233866" userId="S::minh.bt233866@sis.hust.edu.vn::b76d8688-379c-4000-918a-c1a9fa842312" providerId="AD" clId="Web-{934BFE55-40E9-697E-DD7B-1004FE1865B7}" dt="2025-01-02T14:30:10.327" v="399"/>
        <pc:sldMkLst>
          <pc:docMk/>
          <pc:sldMk cId="1833524501" sldId="263"/>
        </pc:sldMkLst>
        <pc:spChg chg="mod">
          <ac:chgData name="Bui Tuan Minh 20233866" userId="S::minh.bt233866@sis.hust.edu.vn::b76d8688-379c-4000-918a-c1a9fa842312" providerId="AD" clId="Web-{934BFE55-40E9-697E-DD7B-1004FE1865B7}" dt="2025-01-02T14:29:43.326" v="398"/>
          <ac:spMkLst>
            <pc:docMk/>
            <pc:sldMk cId="1833524501" sldId="263"/>
            <ac:spMk id="2" creationId="{32CD9D44-74BD-A402-5AFF-64C75BE35A8D}"/>
          </ac:spMkLst>
        </pc:spChg>
        <pc:spChg chg="mod ord">
          <ac:chgData name="Bui Tuan Minh 20233866" userId="S::minh.bt233866@sis.hust.edu.vn::b76d8688-379c-4000-918a-c1a9fa842312" providerId="AD" clId="Web-{934BFE55-40E9-697E-DD7B-1004FE1865B7}" dt="2025-01-02T14:29:43.326" v="398"/>
          <ac:spMkLst>
            <pc:docMk/>
            <pc:sldMk cId="1833524501" sldId="263"/>
            <ac:spMk id="3" creationId="{DB0C6873-814E-217E-0410-76F766DB2674}"/>
          </ac:spMkLst>
        </pc:spChg>
        <pc:spChg chg="mod">
          <ac:chgData name="Bui Tuan Minh 20233866" userId="S::minh.bt233866@sis.hust.edu.vn::b76d8688-379c-4000-918a-c1a9fa842312" providerId="AD" clId="Web-{934BFE55-40E9-697E-DD7B-1004FE1865B7}" dt="2025-01-02T14:29:43.326" v="398"/>
          <ac:spMkLst>
            <pc:docMk/>
            <pc:sldMk cId="1833524501" sldId="263"/>
            <ac:spMk id="4" creationId="{19311898-5AFC-A4A4-19CA-ECE902CCB85C}"/>
          </ac:spMkLst>
        </pc:spChg>
        <pc:spChg chg="add del">
          <ac:chgData name="Bui Tuan Minh 20233866" userId="S::minh.bt233866@sis.hust.edu.vn::b76d8688-379c-4000-918a-c1a9fa842312" providerId="AD" clId="Web-{934BFE55-40E9-697E-DD7B-1004FE1865B7}" dt="2025-01-02T14:29:43.326" v="398"/>
          <ac:spMkLst>
            <pc:docMk/>
            <pc:sldMk cId="1833524501" sldId="263"/>
            <ac:spMk id="12" creationId="{C3896A03-3945-419A-B66B-4EE266EDD152}"/>
          </ac:spMkLst>
        </pc:spChg>
        <pc:spChg chg="add del">
          <ac:chgData name="Bui Tuan Minh 20233866" userId="S::minh.bt233866@sis.hust.edu.vn::b76d8688-379c-4000-918a-c1a9fa842312" providerId="AD" clId="Web-{934BFE55-40E9-697E-DD7B-1004FE1865B7}" dt="2025-01-02T14:29:43.326" v="398"/>
          <ac:spMkLst>
            <pc:docMk/>
            <pc:sldMk cId="1833524501" sldId="263"/>
            <ac:spMk id="14" creationId="{B34F5AD2-EDBD-4BBD-A55C-EAFFD0C7097A}"/>
          </ac:spMkLst>
        </pc:spChg>
        <pc:spChg chg="add del">
          <ac:chgData name="Bui Tuan Minh 20233866" userId="S::minh.bt233866@sis.hust.edu.vn::b76d8688-379c-4000-918a-c1a9fa842312" providerId="AD" clId="Web-{934BFE55-40E9-697E-DD7B-1004FE1865B7}" dt="2025-01-02T14:29:43.326" v="398"/>
          <ac:spMkLst>
            <pc:docMk/>
            <pc:sldMk cId="1833524501" sldId="263"/>
            <ac:spMk id="16" creationId="{450D3AD2-FA80-415F-A9CE-54D884561CD7}"/>
          </ac:spMkLst>
        </pc:spChg>
        <pc:picChg chg="add mod">
          <ac:chgData name="Bui Tuan Minh 20233866" userId="S::minh.bt233866@sis.hust.edu.vn::b76d8688-379c-4000-918a-c1a9fa842312" providerId="AD" clId="Web-{934BFE55-40E9-697E-DD7B-1004FE1865B7}" dt="2025-01-02T14:29:43.326" v="398"/>
          <ac:picMkLst>
            <pc:docMk/>
            <pc:sldMk cId="1833524501" sldId="263"/>
            <ac:picMk id="5" creationId="{4B8A6CA8-9FAC-3EA5-A43C-35F5FF33C6C5}"/>
          </ac:picMkLst>
        </pc:picChg>
        <pc:picChg chg="add mod ord">
          <ac:chgData name="Bui Tuan Minh 20233866" userId="S::minh.bt233866@sis.hust.edu.vn::b76d8688-379c-4000-918a-c1a9fa842312" providerId="AD" clId="Web-{934BFE55-40E9-697E-DD7B-1004FE1865B7}" dt="2025-01-02T14:29:43.326" v="398"/>
          <ac:picMkLst>
            <pc:docMk/>
            <pc:sldMk cId="1833524501" sldId="263"/>
            <ac:picMk id="6" creationId="{4E630007-AC33-43E4-1A5D-BB56FCAE2621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29:43.326" v="398"/>
          <ac:picMkLst>
            <pc:docMk/>
            <pc:sldMk cId="1833524501" sldId="263"/>
            <ac:picMk id="7" creationId="{C6EB68BE-3E71-1408-17FF-B2380D8C6F6E}"/>
          </ac:picMkLst>
        </pc:picChg>
      </pc:sldChg>
      <pc:sldChg chg="modSp add replId">
        <pc:chgData name="Bui Tuan Minh 20233866" userId="S::minh.bt233866@sis.hust.edu.vn::b76d8688-379c-4000-918a-c1a9fa842312" providerId="AD" clId="Web-{934BFE55-40E9-697E-DD7B-1004FE1865B7}" dt="2025-01-02T14:09:05.226" v="82" actId="20577"/>
        <pc:sldMkLst>
          <pc:docMk/>
          <pc:sldMk cId="652419963" sldId="272"/>
        </pc:sldMkLst>
        <pc:spChg chg="mod">
          <ac:chgData name="Bui Tuan Minh 20233866" userId="S::minh.bt233866@sis.hust.edu.vn::b76d8688-379c-4000-918a-c1a9fa842312" providerId="AD" clId="Web-{934BFE55-40E9-697E-DD7B-1004FE1865B7}" dt="2025-01-02T14:09:05.226" v="82" actId="20577"/>
          <ac:spMkLst>
            <pc:docMk/>
            <pc:sldMk cId="652419963" sldId="272"/>
            <ac:spMk id="3" creationId="{DB0C6873-814E-217E-0410-76F766DB2674}"/>
          </ac:spMkLst>
        </pc:spChg>
      </pc:sldChg>
      <pc:sldChg chg="modSp add replId">
        <pc:chgData name="Bui Tuan Minh 20233866" userId="S::minh.bt233866@sis.hust.edu.vn::b76d8688-379c-4000-918a-c1a9fa842312" providerId="AD" clId="Web-{934BFE55-40E9-697E-DD7B-1004FE1865B7}" dt="2025-01-02T14:10:03.134" v="125" actId="20577"/>
        <pc:sldMkLst>
          <pc:docMk/>
          <pc:sldMk cId="3806806092" sldId="273"/>
        </pc:sldMkLst>
        <pc:spChg chg="mod">
          <ac:chgData name="Bui Tuan Minh 20233866" userId="S::minh.bt233866@sis.hust.edu.vn::b76d8688-379c-4000-918a-c1a9fa842312" providerId="AD" clId="Web-{934BFE55-40E9-697E-DD7B-1004FE1865B7}" dt="2025-01-02T14:10:03.134" v="125" actId="20577"/>
          <ac:spMkLst>
            <pc:docMk/>
            <pc:sldMk cId="3806806092" sldId="273"/>
            <ac:spMk id="3" creationId="{DB0C6873-814E-217E-0410-76F766DB2674}"/>
          </ac:spMkLst>
        </pc:spChg>
      </pc:sldChg>
      <pc:sldChg chg="addSp modSp add replId">
        <pc:chgData name="Bui Tuan Minh 20233866" userId="S::minh.bt233866@sis.hust.edu.vn::b76d8688-379c-4000-918a-c1a9fa842312" providerId="AD" clId="Web-{934BFE55-40E9-697E-DD7B-1004FE1865B7}" dt="2025-01-02T14:17:07.241" v="190"/>
        <pc:sldMkLst>
          <pc:docMk/>
          <pc:sldMk cId="3870714647" sldId="274"/>
        </pc:sldMkLst>
        <pc:spChg chg="mod">
          <ac:chgData name="Bui Tuan Minh 20233866" userId="S::minh.bt233866@sis.hust.edu.vn::b76d8688-379c-4000-918a-c1a9fa842312" providerId="AD" clId="Web-{934BFE55-40E9-697E-DD7B-1004FE1865B7}" dt="2025-01-02T14:16:41.615" v="182" actId="20577"/>
          <ac:spMkLst>
            <pc:docMk/>
            <pc:sldMk cId="3870714647" sldId="274"/>
            <ac:spMk id="3" creationId="{DB0C6873-814E-217E-0410-76F766DB2674}"/>
          </ac:spMkLst>
        </pc:spChg>
        <pc:picChg chg="add mod">
          <ac:chgData name="Bui Tuan Minh 20233866" userId="S::minh.bt233866@sis.hust.edu.vn::b76d8688-379c-4000-918a-c1a9fa842312" providerId="AD" clId="Web-{934BFE55-40E9-697E-DD7B-1004FE1865B7}" dt="2025-01-02T14:17:07.241" v="190"/>
          <ac:picMkLst>
            <pc:docMk/>
            <pc:sldMk cId="3870714647" sldId="274"/>
            <ac:picMk id="5" creationId="{7BE23858-2030-5AC7-822D-089C0A03E0EE}"/>
          </ac:picMkLst>
        </pc:picChg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17:59.383" v="206" actId="1076"/>
        <pc:sldMkLst>
          <pc:docMk/>
          <pc:sldMk cId="855226050" sldId="275"/>
        </pc:sldMkLst>
        <pc:spChg chg="mod">
          <ac:chgData name="Bui Tuan Minh 20233866" userId="S::minh.bt233866@sis.hust.edu.vn::b76d8688-379c-4000-918a-c1a9fa842312" providerId="AD" clId="Web-{934BFE55-40E9-697E-DD7B-1004FE1865B7}" dt="2025-01-02T14:17:50.398" v="205" actId="20577"/>
          <ac:spMkLst>
            <pc:docMk/>
            <pc:sldMk cId="855226050" sldId="275"/>
            <ac:spMk id="3" creationId="{DB0C6873-814E-217E-0410-76F766DB2674}"/>
          </ac:spMkLst>
        </pc:spChg>
        <pc:picChg chg="del">
          <ac:chgData name="Bui Tuan Minh 20233866" userId="S::minh.bt233866@sis.hust.edu.vn::b76d8688-379c-4000-918a-c1a9fa842312" providerId="AD" clId="Web-{934BFE55-40E9-697E-DD7B-1004FE1865B7}" dt="2025-01-02T14:17:27.773" v="198"/>
          <ac:picMkLst>
            <pc:docMk/>
            <pc:sldMk cId="855226050" sldId="275"/>
            <ac:picMk id="5" creationId="{7BE23858-2030-5AC7-822D-089C0A03E0EE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17:59.383" v="206" actId="1076"/>
          <ac:picMkLst>
            <pc:docMk/>
            <pc:sldMk cId="855226050" sldId="275"/>
            <ac:picMk id="6" creationId="{EB4473DC-C850-1AF8-EA86-90570B82088A}"/>
          </ac:picMkLst>
        </pc:picChg>
      </pc:sldChg>
      <pc:sldChg chg="addSp delSp modSp add del replId">
        <pc:chgData name="Bui Tuan Minh 20233866" userId="S::minh.bt233866@sis.hust.edu.vn::b76d8688-379c-4000-918a-c1a9fa842312" providerId="AD" clId="Web-{934BFE55-40E9-697E-DD7B-1004FE1865B7}" dt="2025-01-02T14:30:48.266" v="409" actId="1076"/>
        <pc:sldMkLst>
          <pc:docMk/>
          <pc:sldMk cId="1350580881" sldId="276"/>
        </pc:sldMkLst>
        <pc:spChg chg="mod">
          <ac:chgData name="Bui Tuan Minh 20233866" userId="S::minh.bt233866@sis.hust.edu.vn::b76d8688-379c-4000-918a-c1a9fa842312" providerId="AD" clId="Web-{934BFE55-40E9-697E-DD7B-1004FE1865B7}" dt="2025-01-02T14:30:36.516" v="405" actId="20577"/>
          <ac:spMkLst>
            <pc:docMk/>
            <pc:sldMk cId="1350580881" sldId="276"/>
            <ac:spMk id="3" creationId="{DB0C6873-814E-217E-0410-76F766DB2674}"/>
          </ac:spMkLst>
        </pc:spChg>
        <pc:picChg chg="del mod">
          <ac:chgData name="Bui Tuan Minh 20233866" userId="S::minh.bt233866@sis.hust.edu.vn::b76d8688-379c-4000-918a-c1a9fa842312" providerId="AD" clId="Web-{934BFE55-40E9-697E-DD7B-1004FE1865B7}" dt="2025-01-02T14:30:17.421" v="400"/>
          <ac:picMkLst>
            <pc:docMk/>
            <pc:sldMk cId="1350580881" sldId="276"/>
            <ac:picMk id="5" creationId="{4B8A6CA8-9FAC-3EA5-A43C-35F5FF33C6C5}"/>
          </ac:picMkLst>
        </pc:picChg>
        <pc:picChg chg="add del mod">
          <ac:chgData name="Bui Tuan Minh 20233866" userId="S::minh.bt233866@sis.hust.edu.vn::b76d8688-379c-4000-918a-c1a9fa842312" providerId="AD" clId="Web-{934BFE55-40E9-697E-DD7B-1004FE1865B7}" dt="2025-01-02T14:30:17.812" v="401"/>
          <ac:picMkLst>
            <pc:docMk/>
            <pc:sldMk cId="1350580881" sldId="276"/>
            <ac:picMk id="6" creationId="{C85F830A-659C-2C80-6330-0804EF5799C3}"/>
          </ac:picMkLst>
        </pc:picChg>
        <pc:picChg chg="add del mod">
          <ac:chgData name="Bui Tuan Minh 20233866" userId="S::minh.bt233866@sis.hust.edu.vn::b76d8688-379c-4000-918a-c1a9fa842312" providerId="AD" clId="Web-{934BFE55-40E9-697E-DD7B-1004FE1865B7}" dt="2025-01-02T14:24:54.896" v="285"/>
          <ac:picMkLst>
            <pc:docMk/>
            <pc:sldMk cId="1350580881" sldId="276"/>
            <ac:picMk id="7" creationId="{B47F4EEF-C4A3-D024-70B5-41B0A1C550C7}"/>
          </ac:picMkLst>
        </pc:picChg>
        <pc:picChg chg="add del mod">
          <ac:chgData name="Bui Tuan Minh 20233866" userId="S::minh.bt233866@sis.hust.edu.vn::b76d8688-379c-4000-918a-c1a9fa842312" providerId="AD" clId="Web-{934BFE55-40E9-697E-DD7B-1004FE1865B7}" dt="2025-01-02T14:30:18.562" v="402"/>
          <ac:picMkLst>
            <pc:docMk/>
            <pc:sldMk cId="1350580881" sldId="276"/>
            <ac:picMk id="8" creationId="{8A04BAEF-E8AD-776E-4044-57878D0ED77C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30:48.266" v="409" actId="1076"/>
          <ac:picMkLst>
            <pc:docMk/>
            <pc:sldMk cId="1350580881" sldId="276"/>
            <ac:picMk id="9" creationId="{4EA6BF7C-2E15-D42B-640F-20EE96E1F9FB}"/>
          </ac:picMkLst>
        </pc:picChg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33:40.443" v="463" actId="20577"/>
        <pc:sldMkLst>
          <pc:docMk/>
          <pc:sldMk cId="288518511" sldId="277"/>
        </pc:sldMkLst>
        <pc:spChg chg="mod">
          <ac:chgData name="Bui Tuan Minh 20233866" userId="S::minh.bt233866@sis.hust.edu.vn::b76d8688-379c-4000-918a-c1a9fa842312" providerId="AD" clId="Web-{934BFE55-40E9-697E-DD7B-1004FE1865B7}" dt="2025-01-02T14:33:40.443" v="463" actId="20577"/>
          <ac:spMkLst>
            <pc:docMk/>
            <pc:sldMk cId="288518511" sldId="277"/>
            <ac:spMk id="3" creationId="{DB0C6873-814E-217E-0410-76F766DB2674}"/>
          </ac:spMkLst>
        </pc:spChg>
        <pc:picChg chg="add del mod">
          <ac:chgData name="Bui Tuan Minh 20233866" userId="S::minh.bt233866@sis.hust.edu.vn::b76d8688-379c-4000-918a-c1a9fa842312" providerId="AD" clId="Web-{934BFE55-40E9-697E-DD7B-1004FE1865B7}" dt="2025-01-02T14:32:09.065" v="445"/>
          <ac:picMkLst>
            <pc:docMk/>
            <pc:sldMk cId="288518511" sldId="277"/>
            <ac:picMk id="5" creationId="{E5FB5E57-83F5-421B-90B9-83561DD40F9F}"/>
          </ac:picMkLst>
        </pc:picChg>
        <pc:picChg chg="add del mod">
          <ac:chgData name="Bui Tuan Minh 20233866" userId="S::minh.bt233866@sis.hust.edu.vn::b76d8688-379c-4000-918a-c1a9fa842312" providerId="AD" clId="Web-{934BFE55-40E9-697E-DD7B-1004FE1865B7}" dt="2025-01-02T14:32:10.081" v="446"/>
          <ac:picMkLst>
            <pc:docMk/>
            <pc:sldMk cId="288518511" sldId="277"/>
            <ac:picMk id="6" creationId="{2DEA49EC-8DDD-F919-EA9A-2ED4CE5234F6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32:59.864" v="452" actId="1076"/>
          <ac:picMkLst>
            <pc:docMk/>
            <pc:sldMk cId="288518511" sldId="277"/>
            <ac:picMk id="7" creationId="{B8F70329-FAC5-2D18-3A87-FF6E3FB463CA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32:59.895" v="453" actId="1076"/>
          <ac:picMkLst>
            <pc:docMk/>
            <pc:sldMk cId="288518511" sldId="277"/>
            <ac:picMk id="8" creationId="{B773EA85-98E2-0EF1-CF4E-A669FBE0F748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31:37.721" v="435"/>
          <ac:picMkLst>
            <pc:docMk/>
            <pc:sldMk cId="288518511" sldId="277"/>
            <ac:picMk id="9" creationId="{4EA6BF7C-2E15-D42B-640F-20EE96E1F9FB}"/>
          </ac:picMkLst>
        </pc:picChg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42:31.085" v="506" actId="1076"/>
        <pc:sldMkLst>
          <pc:docMk/>
          <pc:sldMk cId="907101558" sldId="278"/>
        </pc:sldMkLst>
        <pc:spChg chg="mod">
          <ac:chgData name="Bui Tuan Minh 20233866" userId="S::minh.bt233866@sis.hust.edu.vn::b76d8688-379c-4000-918a-c1a9fa842312" providerId="AD" clId="Web-{934BFE55-40E9-697E-DD7B-1004FE1865B7}" dt="2025-01-02T14:38:54.297" v="479" actId="20577"/>
          <ac:spMkLst>
            <pc:docMk/>
            <pc:sldMk cId="907101558" sldId="278"/>
            <ac:spMk id="3" creationId="{DB0C6873-814E-217E-0410-76F766DB2674}"/>
          </ac:spMkLst>
        </pc:spChg>
        <pc:picChg chg="add mod">
          <ac:chgData name="Bui Tuan Minh 20233866" userId="S::minh.bt233866@sis.hust.edu.vn::b76d8688-379c-4000-918a-c1a9fa842312" providerId="AD" clId="Web-{934BFE55-40E9-697E-DD7B-1004FE1865B7}" dt="2025-01-02T14:42:31.053" v="505" actId="1076"/>
          <ac:picMkLst>
            <pc:docMk/>
            <pc:sldMk cId="907101558" sldId="278"/>
            <ac:picMk id="5" creationId="{7534BDB3-7F08-5DBC-01D7-AB5B556AE0C1}"/>
          </ac:picMkLst>
        </pc:picChg>
        <pc:picChg chg="add del mod">
          <ac:chgData name="Bui Tuan Minh 20233866" userId="S::minh.bt233866@sis.hust.edu.vn::b76d8688-379c-4000-918a-c1a9fa842312" providerId="AD" clId="Web-{934BFE55-40E9-697E-DD7B-1004FE1865B7}" dt="2025-01-02T14:41:43.067" v="499"/>
          <ac:picMkLst>
            <pc:docMk/>
            <pc:sldMk cId="907101558" sldId="278"/>
            <ac:picMk id="6" creationId="{9E7213E9-C7FF-279B-68D6-6B040665BA7B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38:48.390" v="475"/>
          <ac:picMkLst>
            <pc:docMk/>
            <pc:sldMk cId="907101558" sldId="278"/>
            <ac:picMk id="7" creationId="{B8F70329-FAC5-2D18-3A87-FF6E3FB463CA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38:49.296" v="476"/>
          <ac:picMkLst>
            <pc:docMk/>
            <pc:sldMk cId="907101558" sldId="278"/>
            <ac:picMk id="8" creationId="{B773EA85-98E2-0EF1-CF4E-A669FBE0F748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42:31.085" v="506" actId="1076"/>
          <ac:picMkLst>
            <pc:docMk/>
            <pc:sldMk cId="907101558" sldId="278"/>
            <ac:picMk id="9" creationId="{A2C8C6B4-933A-A217-717E-C37F59E93D0E}"/>
          </ac:picMkLst>
        </pc:picChg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38:43.421" v="474" actId="1076"/>
        <pc:sldMkLst>
          <pc:docMk/>
          <pc:sldMk cId="3977434373" sldId="279"/>
        </pc:sldMkLst>
        <pc:spChg chg="mod">
          <ac:chgData name="Bui Tuan Minh 20233866" userId="S::minh.bt233866@sis.hust.edu.vn::b76d8688-379c-4000-918a-c1a9fa842312" providerId="AD" clId="Web-{934BFE55-40E9-697E-DD7B-1004FE1865B7}" dt="2025-01-02T14:36:52.949" v="468" actId="20577"/>
          <ac:spMkLst>
            <pc:docMk/>
            <pc:sldMk cId="3977434373" sldId="279"/>
            <ac:spMk id="3" creationId="{DB0C6873-814E-217E-0410-76F766DB2674}"/>
          </ac:spMkLst>
        </pc:spChg>
        <pc:picChg chg="add mod">
          <ac:chgData name="Bui Tuan Minh 20233866" userId="S::minh.bt233866@sis.hust.edu.vn::b76d8688-379c-4000-918a-c1a9fa842312" providerId="AD" clId="Web-{934BFE55-40E9-697E-DD7B-1004FE1865B7}" dt="2025-01-02T14:38:43.421" v="474" actId="1076"/>
          <ac:picMkLst>
            <pc:docMk/>
            <pc:sldMk cId="3977434373" sldId="279"/>
            <ac:picMk id="5" creationId="{697404AC-37C1-9B57-D696-1A92808C8A02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36:54.949" v="469"/>
          <ac:picMkLst>
            <pc:docMk/>
            <pc:sldMk cId="3977434373" sldId="279"/>
            <ac:picMk id="9" creationId="{4EA6BF7C-2E15-D42B-640F-20EE96E1F9FB}"/>
          </ac:picMkLst>
        </pc:picChg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45:37.247" v="529" actId="1076"/>
        <pc:sldMkLst>
          <pc:docMk/>
          <pc:sldMk cId="3575091798" sldId="280"/>
        </pc:sldMkLst>
        <pc:spChg chg="mod">
          <ac:chgData name="Bui Tuan Minh 20233866" userId="S::minh.bt233866@sis.hust.edu.vn::b76d8688-379c-4000-918a-c1a9fa842312" providerId="AD" clId="Web-{934BFE55-40E9-697E-DD7B-1004FE1865B7}" dt="2025-01-02T14:41:23.067" v="494" actId="20577"/>
          <ac:spMkLst>
            <pc:docMk/>
            <pc:sldMk cId="3575091798" sldId="280"/>
            <ac:spMk id="3" creationId="{DB0C6873-814E-217E-0410-76F766DB2674}"/>
          </ac:spMkLst>
        </pc:spChg>
        <pc:picChg chg="add del mod">
          <ac:chgData name="Bui Tuan Minh 20233866" userId="S::minh.bt233866@sis.hust.edu.vn::b76d8688-379c-4000-918a-c1a9fa842312" providerId="AD" clId="Web-{934BFE55-40E9-697E-DD7B-1004FE1865B7}" dt="2025-01-02T14:43:58.869" v="508"/>
          <ac:picMkLst>
            <pc:docMk/>
            <pc:sldMk cId="3575091798" sldId="280"/>
            <ac:picMk id="5" creationId="{2D2E7B95-BBAE-254E-CF56-B34F8D135E09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45:37.247" v="529" actId="1076"/>
          <ac:picMkLst>
            <pc:docMk/>
            <pc:sldMk cId="3575091798" sldId="280"/>
            <ac:picMk id="6" creationId="{DB054794-1755-5B60-4542-045EB0626D34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41:00.207" v="489"/>
          <ac:picMkLst>
            <pc:docMk/>
            <pc:sldMk cId="3575091798" sldId="280"/>
            <ac:picMk id="7" creationId="{B8F70329-FAC5-2D18-3A87-FF6E3FB463CA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41:01.144" v="490"/>
          <ac:picMkLst>
            <pc:docMk/>
            <pc:sldMk cId="3575091798" sldId="280"/>
            <ac:picMk id="8" creationId="{B773EA85-98E2-0EF1-CF4E-A669FBE0F748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45:37.215" v="528" actId="1076"/>
          <ac:picMkLst>
            <pc:docMk/>
            <pc:sldMk cId="3575091798" sldId="280"/>
            <ac:picMk id="9" creationId="{07B38252-869A-D136-A83F-2708F441B4A1}"/>
          </ac:picMkLst>
        </pc:picChg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40:40.956" v="488" actId="1076"/>
        <pc:sldMkLst>
          <pc:docMk/>
          <pc:sldMk cId="1992524863" sldId="281"/>
        </pc:sldMkLst>
        <pc:spChg chg="mod">
          <ac:chgData name="Bui Tuan Minh 20233866" userId="S::minh.bt233866@sis.hust.edu.vn::b76d8688-379c-4000-918a-c1a9fa842312" providerId="AD" clId="Web-{934BFE55-40E9-697E-DD7B-1004FE1865B7}" dt="2025-01-02T14:39:00.437" v="482" actId="20577"/>
          <ac:spMkLst>
            <pc:docMk/>
            <pc:sldMk cId="1992524863" sldId="281"/>
            <ac:spMk id="3" creationId="{DB0C6873-814E-217E-0410-76F766DB2674}"/>
          </ac:spMkLst>
        </pc:spChg>
        <pc:picChg chg="add mod">
          <ac:chgData name="Bui Tuan Minh 20233866" userId="S::minh.bt233866@sis.hust.edu.vn::b76d8688-379c-4000-918a-c1a9fa842312" providerId="AD" clId="Web-{934BFE55-40E9-697E-DD7B-1004FE1865B7}" dt="2025-01-02T14:40:40.956" v="488" actId="1076"/>
          <ac:picMkLst>
            <pc:docMk/>
            <pc:sldMk cId="1992524863" sldId="281"/>
            <ac:picMk id="5" creationId="{FEC0B6ED-5F43-DABD-9F78-8A3EFCD2A31A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39:02.688" v="483"/>
          <ac:picMkLst>
            <pc:docMk/>
            <pc:sldMk cId="1992524863" sldId="281"/>
            <ac:picMk id="9" creationId="{4EA6BF7C-2E15-D42B-640F-20EE96E1F9FB}"/>
          </ac:picMkLst>
        </pc:picChg>
      </pc:sldChg>
      <pc:sldChg chg="add del replId">
        <pc:chgData name="Bui Tuan Minh 20233866" userId="S::minh.bt233866@sis.hust.edu.vn::b76d8688-379c-4000-918a-c1a9fa842312" providerId="AD" clId="Web-{934BFE55-40E9-697E-DD7B-1004FE1865B7}" dt="2025-01-02T14:46:09.076" v="535"/>
        <pc:sldMkLst>
          <pc:docMk/>
          <pc:sldMk cId="2264640356" sldId="282"/>
        </pc:sldMkLst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48:49.659" v="577" actId="1076"/>
        <pc:sldMkLst>
          <pc:docMk/>
          <pc:sldMk cId="3757015653" sldId="282"/>
        </pc:sldMkLst>
        <pc:spChg chg="mod">
          <ac:chgData name="Bui Tuan Minh 20233866" userId="S::minh.bt233866@sis.hust.edu.vn::b76d8688-379c-4000-918a-c1a9fa842312" providerId="AD" clId="Web-{934BFE55-40E9-697E-DD7B-1004FE1865B7}" dt="2025-01-02T14:48:01.345" v="560" actId="20577"/>
          <ac:spMkLst>
            <pc:docMk/>
            <pc:sldMk cId="3757015653" sldId="282"/>
            <ac:spMk id="3" creationId="{DB0C6873-814E-217E-0410-76F766DB2674}"/>
          </ac:spMkLst>
        </pc:spChg>
        <pc:picChg chg="add mod">
          <ac:chgData name="Bui Tuan Minh 20233866" userId="S::minh.bt233866@sis.hust.edu.vn::b76d8688-379c-4000-918a-c1a9fa842312" providerId="AD" clId="Web-{934BFE55-40E9-697E-DD7B-1004FE1865B7}" dt="2025-01-02T14:48:49.628" v="576" actId="1076"/>
          <ac:picMkLst>
            <pc:docMk/>
            <pc:sldMk cId="3757015653" sldId="282"/>
            <ac:picMk id="5" creationId="{85BC106E-2D42-CFEF-5289-AC04613A019B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47:26.625" v="552"/>
          <ac:picMkLst>
            <pc:docMk/>
            <pc:sldMk cId="3757015653" sldId="282"/>
            <ac:picMk id="6" creationId="{DB054794-1755-5B60-4542-045EB0626D34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48:49.659" v="577" actId="1076"/>
          <ac:picMkLst>
            <pc:docMk/>
            <pc:sldMk cId="3757015653" sldId="282"/>
            <ac:picMk id="7" creationId="{5BE93390-C89D-CEAA-7C10-7F56BE52C5FA}"/>
          </ac:picMkLst>
        </pc:picChg>
        <pc:picChg chg="del">
          <ac:chgData name="Bui Tuan Minh 20233866" userId="S::minh.bt233866@sis.hust.edu.vn::b76d8688-379c-4000-918a-c1a9fa842312" providerId="AD" clId="Web-{934BFE55-40E9-697E-DD7B-1004FE1865B7}" dt="2025-01-02T14:47:27.578" v="553"/>
          <ac:picMkLst>
            <pc:docMk/>
            <pc:sldMk cId="3757015653" sldId="282"/>
            <ac:picMk id="9" creationId="{07B38252-869A-D136-A83F-2708F441B4A1}"/>
          </ac:picMkLst>
        </pc:picChg>
      </pc:sldChg>
      <pc:sldChg chg="add del replId">
        <pc:chgData name="Bui Tuan Minh 20233866" userId="S::minh.bt233866@sis.hust.edu.vn::b76d8688-379c-4000-918a-c1a9fa842312" providerId="AD" clId="Web-{934BFE55-40E9-697E-DD7B-1004FE1865B7}" dt="2025-01-02T14:46:09.076" v="534"/>
        <pc:sldMkLst>
          <pc:docMk/>
          <pc:sldMk cId="633613075" sldId="283"/>
        </pc:sldMkLst>
      </pc:sldChg>
      <pc:sldChg chg="addSp delSp modSp add replId">
        <pc:chgData name="Bui Tuan Minh 20233866" userId="S::minh.bt233866@sis.hust.edu.vn::b76d8688-379c-4000-918a-c1a9fa842312" providerId="AD" clId="Web-{934BFE55-40E9-697E-DD7B-1004FE1865B7}" dt="2025-01-02T14:47:23.437" v="551" actId="1076"/>
        <pc:sldMkLst>
          <pc:docMk/>
          <pc:sldMk cId="2525677588" sldId="283"/>
        </pc:sldMkLst>
        <pc:spChg chg="mod">
          <ac:chgData name="Bui Tuan Minh 20233866" userId="S::minh.bt233866@sis.hust.edu.vn::b76d8688-379c-4000-918a-c1a9fa842312" providerId="AD" clId="Web-{934BFE55-40E9-697E-DD7B-1004FE1865B7}" dt="2025-01-02T14:47:05.827" v="546" actId="20577"/>
          <ac:spMkLst>
            <pc:docMk/>
            <pc:sldMk cId="2525677588" sldId="283"/>
            <ac:spMk id="3" creationId="{DB0C6873-814E-217E-0410-76F766DB2674}"/>
          </ac:spMkLst>
        </pc:spChg>
        <pc:picChg chg="del">
          <ac:chgData name="Bui Tuan Minh 20233866" userId="S::minh.bt233866@sis.hust.edu.vn::b76d8688-379c-4000-918a-c1a9fa842312" providerId="AD" clId="Web-{934BFE55-40E9-697E-DD7B-1004FE1865B7}" dt="2025-01-02T14:46:36.639" v="538"/>
          <ac:picMkLst>
            <pc:docMk/>
            <pc:sldMk cId="2525677588" sldId="283"/>
            <ac:picMk id="5" creationId="{FEC0B6ED-5F43-DABD-9F78-8A3EFCD2A31A}"/>
          </ac:picMkLst>
        </pc:picChg>
        <pc:picChg chg="add mod">
          <ac:chgData name="Bui Tuan Minh 20233866" userId="S::minh.bt233866@sis.hust.edu.vn::b76d8688-379c-4000-918a-c1a9fa842312" providerId="AD" clId="Web-{934BFE55-40E9-697E-DD7B-1004FE1865B7}" dt="2025-01-02T14:47:23.437" v="551" actId="1076"/>
          <ac:picMkLst>
            <pc:docMk/>
            <pc:sldMk cId="2525677588" sldId="283"/>
            <ac:picMk id="6" creationId="{90610DB6-8C1C-3CFB-8FA6-559487A40123}"/>
          </ac:picMkLst>
        </pc:picChg>
      </pc:sldChg>
      <pc:sldChg chg="add del replId">
        <pc:chgData name="Bui Tuan Minh 20233866" userId="S::minh.bt233866@sis.hust.edu.vn::b76d8688-379c-4000-918a-c1a9fa842312" providerId="AD" clId="Web-{934BFE55-40E9-697E-DD7B-1004FE1865B7}" dt="2025-01-02T14:46:09.076" v="533"/>
        <pc:sldMkLst>
          <pc:docMk/>
          <pc:sldMk cId="2580803375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1/2/2025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1592-C06C-E844-8237-4954F80A202B}" type="datetime1">
              <a:rPr lang="en-US" smtClean="0"/>
              <a:t>1/2/2025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B123CB2-7DD0-194A-921D-041A0DF93FB5}" type="slidenum">
              <a:rPr lang="en-VN" smtClean="0"/>
              <a:pPr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468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ội dung - Kiể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B01B7E9-D4EA-7847-BC67-9624DB0FD5D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2113" y="362344"/>
            <a:ext cx="10767771" cy="688973"/>
          </a:xfrm>
          <a:prstGeom prst="rect">
            <a:avLst/>
          </a:prstGeom>
        </p:spPr>
        <p:txBody>
          <a:bodyPr anchor="ctr"/>
          <a:lstStyle>
            <a:lvl1pPr>
              <a:defRPr sz="4267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/>
              <a:t>Tiêu đề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5EA0418-AA53-8F41-9318-D90AF306217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12113" y="1256242"/>
            <a:ext cx="10767771" cy="479213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/>
              <a:t>Nội dung </a:t>
            </a:r>
          </a:p>
        </p:txBody>
      </p:sp>
      <p:sp>
        <p:nvSpPr>
          <p:cNvPr id="33" name="Google Shape;1797;p22">
            <a:extLst>
              <a:ext uri="{FF2B5EF4-FFF2-40B4-BE49-F238E27FC236}">
                <a16:creationId xmlns:a16="http://schemas.microsoft.com/office/drawing/2014/main" id="{9F8ED753-0A0A-A44F-BED7-B5B7375F3AB9}"/>
              </a:ext>
            </a:extLst>
          </p:cNvPr>
          <p:cNvSpPr/>
          <p:nvPr/>
        </p:nvSpPr>
        <p:spPr>
          <a:xfrm rot="10800000">
            <a:off x="10583533" y="94634"/>
            <a:ext cx="1608467" cy="300333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accent3">
                <a:lumMod val="90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34" name="Google Shape;1798;p22">
            <a:extLst>
              <a:ext uri="{FF2B5EF4-FFF2-40B4-BE49-F238E27FC236}">
                <a16:creationId xmlns:a16="http://schemas.microsoft.com/office/drawing/2014/main" id="{A725DBA8-E251-0B44-8FFF-C681102C55CF}"/>
              </a:ext>
            </a:extLst>
          </p:cNvPr>
          <p:cNvSpPr/>
          <p:nvPr/>
        </p:nvSpPr>
        <p:spPr>
          <a:xfrm>
            <a:off x="11286367" y="94617"/>
            <a:ext cx="202800" cy="202800"/>
          </a:xfrm>
          <a:prstGeom prst="ellipse">
            <a:avLst/>
          </a:prstGeom>
          <a:solidFill>
            <a:schemeClr val="accent1">
              <a:lumMod val="75000"/>
              <a:alpha val="398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Google Shape;1799;p22">
            <a:extLst>
              <a:ext uri="{FF2B5EF4-FFF2-40B4-BE49-F238E27FC236}">
                <a16:creationId xmlns:a16="http://schemas.microsoft.com/office/drawing/2014/main" id="{0E6C657E-92D5-0F45-B790-4E565B1BCFB0}"/>
              </a:ext>
            </a:extLst>
          </p:cNvPr>
          <p:cNvSpPr/>
          <p:nvPr/>
        </p:nvSpPr>
        <p:spPr>
          <a:xfrm>
            <a:off x="11670028" y="533643"/>
            <a:ext cx="90000" cy="90000"/>
          </a:xfrm>
          <a:prstGeom prst="ellipse">
            <a:avLst/>
          </a:prstGeom>
          <a:solidFill>
            <a:schemeClr val="accent1">
              <a:alpha val="382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Google Shape;188;p2">
            <a:extLst>
              <a:ext uri="{FF2B5EF4-FFF2-40B4-BE49-F238E27FC236}">
                <a16:creationId xmlns:a16="http://schemas.microsoft.com/office/drawing/2014/main" id="{809BB01A-C0BF-8A41-B839-58ED873FA4AD}"/>
              </a:ext>
            </a:extLst>
          </p:cNvPr>
          <p:cNvSpPr/>
          <p:nvPr/>
        </p:nvSpPr>
        <p:spPr>
          <a:xfrm>
            <a:off x="0" y="6509187"/>
            <a:ext cx="12192000" cy="3488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9E83E3-B17A-144E-ABE2-7D7D15CFDFE8}"/>
              </a:ext>
            </a:extLst>
          </p:cNvPr>
          <p:cNvSpPr txBox="1"/>
          <p:nvPr/>
        </p:nvSpPr>
        <p:spPr>
          <a:xfrm>
            <a:off x="11451168" y="6529706"/>
            <a:ext cx="74083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4C31478A-98C0-C64A-B12A-DB7ECC724C86}" type="slidenum">
              <a:rPr lang="en-VN" sz="140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VN" sz="120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42B7B-A348-4D43-8985-5959881E64B9}"/>
              </a:ext>
            </a:extLst>
          </p:cNvPr>
          <p:cNvSpPr txBox="1"/>
          <p:nvPr/>
        </p:nvSpPr>
        <p:spPr>
          <a:xfrm>
            <a:off x="188828" y="6529705"/>
            <a:ext cx="10465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06FC616-14CE-CE48-BF61-DB11C2794D5E}" type="datetime1">
              <a:rPr lang="en-US" sz="1400" b="0" smtClean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1/2/2025</a:t>
            </a:fld>
            <a:endParaRPr lang="en-VN" sz="1400" b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C32647F-A674-C04B-9A83-B77ED5CC7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5022" y="6579115"/>
            <a:ext cx="861953" cy="2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1/2/2025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1/2/2025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1/2/2025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1/2/2025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andslam.com/wp-content/uploads/2020/04/waynes-world-car-queen.jpg?w=636&amp;h=424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andslam.com/wp-content/uploads/2020/04/waynes-world-car-queen.jpg?w=636&amp;h=424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" y="284379"/>
            <a:ext cx="3174367" cy="115351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99554868-B36E-4AC7-A8A8-401B2C9AD0D0}"/>
              </a:ext>
            </a:extLst>
          </p:cNvPr>
          <p:cNvSpPr txBox="1">
            <a:spLocks/>
          </p:cNvSpPr>
          <p:nvPr/>
        </p:nvSpPr>
        <p:spPr>
          <a:xfrm>
            <a:off x="997447" y="2055511"/>
            <a:ext cx="10468601" cy="120958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4400">
                <a:latin typeface="Lato"/>
                <a:ea typeface="Arial Unicode MS"/>
                <a:cs typeface="Lato"/>
              </a:rPr>
              <a:t>Group 3: Movie Gallery</a:t>
            </a:r>
            <a:endParaRPr lang="en-US" sz="4400" err="1">
              <a:ea typeface="Arial Unicode M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C66EEDF-C455-48F7-97AF-3B9C7EC425AC}"/>
              </a:ext>
            </a:extLst>
          </p:cNvPr>
          <p:cNvSpPr txBox="1">
            <a:spLocks/>
          </p:cNvSpPr>
          <p:nvPr/>
        </p:nvSpPr>
        <p:spPr>
          <a:xfrm>
            <a:off x="545210" y="3161983"/>
            <a:ext cx="11364701" cy="84879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>
                <a:solidFill>
                  <a:srgbClr val="002060"/>
                </a:solidFill>
                <a:latin typeface="Lato"/>
                <a:ea typeface="Arial Unicode MS"/>
                <a:cs typeface="Arial Unicode MS"/>
              </a:rPr>
              <a:t>Students: </a:t>
            </a:r>
            <a:endParaRPr lang="en-US">
              <a:solidFill>
                <a:srgbClr val="002060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2400" b="0">
                <a:solidFill>
                  <a:srgbClr val="002060"/>
                </a:solidFill>
                <a:latin typeface="Lato"/>
                <a:ea typeface="Lato"/>
                <a:cs typeface="Lato"/>
              </a:rPr>
              <a:t>Nguyen Tien Dat – 20233836</a:t>
            </a:r>
          </a:p>
          <a:p>
            <a:pPr marL="457200" indent="-457200">
              <a:buFontTx/>
              <a:buAutoNum type="arabicParenR"/>
            </a:pPr>
            <a:r>
              <a:rPr lang="en-US" sz="2400" b="0">
                <a:solidFill>
                  <a:srgbClr val="002060"/>
                </a:solidFill>
                <a:latin typeface="Lato"/>
                <a:ea typeface="Lato"/>
                <a:cs typeface="Lato"/>
              </a:rPr>
              <a:t>Truong Cong Duc – 20233840</a:t>
            </a:r>
          </a:p>
          <a:p>
            <a:pPr marL="457200" indent="-457200">
              <a:buFontTx/>
              <a:buAutoNum type="arabicParenR"/>
            </a:pPr>
            <a:r>
              <a:rPr lang="en-US" sz="2400" b="0">
                <a:solidFill>
                  <a:srgbClr val="002060"/>
                </a:solidFill>
                <a:latin typeface="Lato"/>
                <a:ea typeface="Lato"/>
                <a:cs typeface="Lato"/>
              </a:rPr>
              <a:t>Bui Tuan Minh – 20233866</a:t>
            </a:r>
          </a:p>
          <a:p>
            <a:endParaRPr lang="en-US" sz="2400" b="0">
              <a:latin typeface="Lato"/>
              <a:ea typeface="Arial Unicode MS"/>
              <a:cs typeface="Arial Unicode MS"/>
            </a:endParaRPr>
          </a:p>
          <a:p>
            <a:r>
              <a:rPr lang="en-US" sz="2400">
                <a:solidFill>
                  <a:srgbClr val="002060"/>
                </a:solidFill>
                <a:latin typeface="Lato"/>
                <a:ea typeface="Arial Unicode MS"/>
                <a:cs typeface="Arial Unicode MS"/>
              </a:rPr>
              <a:t>Supervisors: </a:t>
            </a:r>
            <a:r>
              <a:rPr lang="en-US" sz="2400" b="0">
                <a:solidFill>
                  <a:srgbClr val="002060"/>
                </a:solidFill>
                <a:latin typeface="Lato"/>
                <a:ea typeface="Arial Unicode MS"/>
                <a:cs typeface="Arial Unicode MS"/>
              </a:rPr>
              <a:t>Dr. Pham Van Tien</a:t>
            </a:r>
          </a:p>
          <a:p>
            <a:r>
              <a:rPr lang="en-US" sz="2400" b="0">
                <a:solidFill>
                  <a:srgbClr val="002060"/>
                </a:solidFill>
                <a:latin typeface="Lato"/>
                <a:ea typeface="Arial Unicode MS"/>
                <a:cs typeface="Arial Unicode MS"/>
              </a:rPr>
              <a:t>                       Assoc. Prof. Tran Thi Thanh Hai</a:t>
            </a:r>
            <a:endParaRPr lang="en-US" b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3: Planning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Method for developing: Develop in gradually upgraded versions: implement each version with increasing complexity over time </a:t>
            </a: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Why? We are Amateurs!</a:t>
            </a:r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Hình ảnh 5" descr="Ảnh có chứa văn bản, ảnh chụp màn hình, số, Phông chữ&#10;&#10;Mô tả được tự động tạo">
            <a:extLst>
              <a:ext uri="{FF2B5EF4-FFF2-40B4-BE49-F238E27FC236}">
                <a16:creationId xmlns:a16="http://schemas.microsoft.com/office/drawing/2014/main" id="{0C3FE217-9ADB-B506-666E-110A1176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5" y="2376956"/>
            <a:ext cx="10649640" cy="3380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424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4: Block design</a:t>
            </a:r>
            <a:endParaRPr lang="en-US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Functional diagram</a:t>
            </a:r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Hình ảnh 4" descr="Ảnh có chứa biểu đồ, ảnh chụp màn hình, vòng tròn, văn bản&#10;&#10;Mô tả được tự động tạo">
            <a:extLst>
              <a:ext uri="{FF2B5EF4-FFF2-40B4-BE49-F238E27FC236}">
                <a16:creationId xmlns:a16="http://schemas.microsoft.com/office/drawing/2014/main" id="{7BE23858-2030-5AC7-822D-089C0A03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92" y="855528"/>
            <a:ext cx="4477555" cy="5468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71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4: Block design</a:t>
            </a:r>
            <a:endParaRPr lang="en-US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Use Case </a:t>
            </a:r>
            <a:endParaRPr lang="vi-VN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 diagram</a:t>
            </a:r>
            <a:endParaRPr lang="en-US"/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Hình ảnh 5" descr="Ảnh có chứa biểu đồ, hình vẽ&#10;&#10;Mô tả được tự động tạo">
            <a:extLst>
              <a:ext uri="{FF2B5EF4-FFF2-40B4-BE49-F238E27FC236}">
                <a16:creationId xmlns:a16="http://schemas.microsoft.com/office/drawing/2014/main" id="{EB4473DC-C850-1AF8-EA86-90570B82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11" y="1030822"/>
            <a:ext cx="7477354" cy="50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Activity Diagram (AD)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Add Contents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Hình ảnh 8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4EA6BF7C-2E15-D42B-640F-20EE96E1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526" y="886678"/>
            <a:ext cx="3179973" cy="55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8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Sequence Diagram (SD)  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Add Contents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Hình ảnh 6" descr="Ảnh có chứa văn bản, số, ảnh chụp màn hình, biểu đồ&#10;&#10;Mô tả được tự động tạo">
            <a:extLst>
              <a:ext uri="{FF2B5EF4-FFF2-40B4-BE49-F238E27FC236}">
                <a16:creationId xmlns:a16="http://schemas.microsoft.com/office/drawing/2014/main" id="{B8F70329-FAC5-2D18-3A87-FF6E3FB4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25" y="1038684"/>
            <a:ext cx="6997088" cy="2265114"/>
          </a:xfrm>
          <a:prstGeom prst="rect">
            <a:avLst/>
          </a:prstGeom>
        </p:spPr>
      </p:pic>
      <p:pic>
        <p:nvPicPr>
          <p:cNvPr id="8" name="Hình ảnh 7" descr="Ảnh có chứa văn bản, biểu đồ, số, ảnh chụp màn hình&#10;&#10;Mô tả được tự động tạo">
            <a:extLst>
              <a:ext uri="{FF2B5EF4-FFF2-40B4-BE49-F238E27FC236}">
                <a16:creationId xmlns:a16="http://schemas.microsoft.com/office/drawing/2014/main" id="{B773EA85-98E2-0EF1-CF4E-A669FBE0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69" y="3848329"/>
            <a:ext cx="6978038" cy="2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Activity Diagram (AD)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Update Contents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Hình ảnh 4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697404AC-37C1-9B57-D696-1A92808C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28" y="944138"/>
            <a:ext cx="3292107" cy="54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Sequence Diagram (SD)  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Update Contents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Hình ảnh 4" descr="Ảnh có chứa văn bản, số, biểu đồ, ảnh chụp màn hình&#10;&#10;Mô tả được tự động tạo">
            <a:extLst>
              <a:ext uri="{FF2B5EF4-FFF2-40B4-BE49-F238E27FC236}">
                <a16:creationId xmlns:a16="http://schemas.microsoft.com/office/drawing/2014/main" id="{7534BDB3-7F08-5DBC-01D7-AB5B556A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1" y="1094372"/>
            <a:ext cx="7063540" cy="2272966"/>
          </a:xfrm>
          <a:prstGeom prst="rect">
            <a:avLst/>
          </a:prstGeom>
        </p:spPr>
      </p:pic>
      <p:pic>
        <p:nvPicPr>
          <p:cNvPr id="9" name="Hình ảnh 8" descr="Ảnh có chứa văn bản, số, biểu đồ, ảnh chụp màn hình&#10;&#10;Mô tả được tự động tạo">
            <a:extLst>
              <a:ext uri="{FF2B5EF4-FFF2-40B4-BE49-F238E27FC236}">
                <a16:creationId xmlns:a16="http://schemas.microsoft.com/office/drawing/2014/main" id="{A2C8C6B4-933A-A217-717E-C37F59E9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92" y="3821530"/>
            <a:ext cx="7062538" cy="22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Activity Diagram (AD)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Delete Contents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Hình ảnh 4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FEC0B6ED-5F43-DABD-9F78-8A3EFCD2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76" y="868890"/>
            <a:ext cx="2930713" cy="54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Sequence Diagram (SD)  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Delete Contents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Hình ảnh 5" descr="Ảnh có chứa văn bản, số, biểu đồ, hàng&#10;&#10;Mô tả được tự động tạo">
            <a:extLst>
              <a:ext uri="{FF2B5EF4-FFF2-40B4-BE49-F238E27FC236}">
                <a16:creationId xmlns:a16="http://schemas.microsoft.com/office/drawing/2014/main" id="{DB054794-1755-5B60-4542-045EB062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952" y="1099636"/>
            <a:ext cx="7144753" cy="2292518"/>
          </a:xfrm>
          <a:prstGeom prst="rect">
            <a:avLst/>
          </a:prstGeom>
        </p:spPr>
      </p:pic>
      <p:pic>
        <p:nvPicPr>
          <p:cNvPr id="9" name="Hình ảnh 8" descr="Ảnh có chứa văn bản, số, ảnh chụp màn hình, biểu đồ&#10;&#10;Mô tả được tự động tạo">
            <a:extLst>
              <a:ext uri="{FF2B5EF4-FFF2-40B4-BE49-F238E27FC236}">
                <a16:creationId xmlns:a16="http://schemas.microsoft.com/office/drawing/2014/main" id="{07B38252-869A-D136-A83F-2708F441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3" y="3800976"/>
            <a:ext cx="7155280" cy="22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9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Activity Diagram (AD)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Rating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Hình ảnh 5" descr="Ảnh có chứa văn bản, ảnh chụp màn hình, hàng, biểu đồ&#10;&#10;Mô tả được tự động tạo">
            <a:extLst>
              <a:ext uri="{FF2B5EF4-FFF2-40B4-BE49-F238E27FC236}">
                <a16:creationId xmlns:a16="http://schemas.microsoft.com/office/drawing/2014/main" id="{90610DB6-8C1C-3CFB-8FA6-559487A4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27" y="889668"/>
            <a:ext cx="6630089" cy="54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6958-F95D-7AC8-7DBB-707D278D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A49B-5E97-8A90-4744-12C5F5942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Introduction</a:t>
            </a: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Design process</a:t>
            </a:r>
            <a:endParaRPr lang="en-US">
              <a:latin typeface="Lato"/>
            </a:endParaRP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Limitations</a:t>
            </a:r>
            <a:endParaRPr lang="en-US">
              <a:latin typeface="Lato"/>
            </a:endParaRP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Conclusions</a:t>
            </a:r>
            <a:endParaRPr lang="en-US">
              <a:latin typeface="Lato"/>
            </a:endParaRPr>
          </a:p>
          <a:p>
            <a:pPr marL="0" indent="0">
              <a:buNone/>
            </a:pPr>
            <a:endParaRPr lang="en-US">
              <a:latin typeface="Lato"/>
            </a:endParaRPr>
          </a:p>
          <a:p>
            <a:pPr marL="227965" indent="-227965"/>
            <a:endParaRPr lang="en-US">
              <a:latin typeface="Lato"/>
            </a:endParaRPr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720BF-B336-5F13-88B6-8571AA21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5: Detail design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Sequence Diagram (SD)  </a:t>
            </a:r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 for Rating</a:t>
            </a:r>
            <a:endParaRPr lang="en-US"/>
          </a:p>
          <a:p>
            <a:pPr marL="0" indent="0">
              <a:buNone/>
            </a:pPr>
            <a:r>
              <a:rPr lang="en-US">
                <a:latin typeface="Lato"/>
                <a:ea typeface="Arial Unicode MS"/>
                <a:cs typeface="Arial Unicode MS"/>
              </a:rPr>
              <a:t>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Hình ảnh 4" descr="Ảnh có chứa văn bản, biểu đồ, số, ảnh chụp màn hình&#10;&#10;Mô tả được tự động tạo">
            <a:extLst>
              <a:ext uri="{FF2B5EF4-FFF2-40B4-BE49-F238E27FC236}">
                <a16:creationId xmlns:a16="http://schemas.microsoft.com/office/drawing/2014/main" id="{85BC106E-2D42-CFEF-5289-AC04613A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213" y="1015164"/>
            <a:ext cx="6585285" cy="2451435"/>
          </a:xfrm>
          <a:prstGeom prst="rect">
            <a:avLst/>
          </a:prstGeom>
        </p:spPr>
      </p:pic>
      <p:pic>
        <p:nvPicPr>
          <p:cNvPr id="7" name="Hình ảnh 6" descr="Ảnh có chứa văn bản, biểu đồ, ảnh chụp màn hình, số&#10;&#10;Mô tả được tự động tạo">
            <a:extLst>
              <a:ext uri="{FF2B5EF4-FFF2-40B4-BE49-F238E27FC236}">
                <a16:creationId xmlns:a16="http://schemas.microsoft.com/office/drawing/2014/main" id="{5BE93390-C89D-CEAA-7C10-7F56BE52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52" y="3722770"/>
            <a:ext cx="6593808" cy="24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1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6: Select the best altenatives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Relational Database Management System: MySQL</a:t>
            </a: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Programming language for the server site: JavaScript</a:t>
            </a: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Language for client site: HTML, CSS, JavaScript</a:t>
            </a:r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7: Testing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Scenario for testing (generally):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sz="2000">
                <a:latin typeface="Lato"/>
                <a:ea typeface="Arial Unicode MS"/>
                <a:cs typeface="Arial Unicode MS"/>
              </a:rPr>
              <a:t>Provide two type of JSON data: one is invalid, and the others is valid.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sz="2000">
                <a:latin typeface="Lato"/>
                <a:ea typeface="Arial Unicode MS"/>
                <a:cs typeface="Arial Unicode MS"/>
              </a:rPr>
              <a:t>Using Postman, to test the server independently.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sz="2000">
                <a:latin typeface="Lato"/>
                <a:ea typeface="Arial Unicode MS"/>
                <a:cs typeface="Arial Unicode MS"/>
              </a:rPr>
              <a:t>After obtained a good result, test with the client’s 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7: Testing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Test result for </a:t>
            </a:r>
            <a:br>
              <a:rPr lang="en-US">
                <a:latin typeface="Lato"/>
                <a:ea typeface="Arial Unicode MS"/>
                <a:cs typeface="Arial Unicode MS"/>
              </a:rPr>
            </a:br>
            <a:r>
              <a:rPr lang="en-US">
                <a:latin typeface="Lato"/>
                <a:ea typeface="Arial Unicode MS"/>
                <a:cs typeface="Arial Unicode MS"/>
              </a:rPr>
              <a:t>Update Image </a:t>
            </a:r>
            <a:br>
              <a:rPr lang="en-US">
                <a:latin typeface="Lato"/>
                <a:ea typeface="Arial Unicode MS"/>
                <a:cs typeface="Arial Unicode MS"/>
              </a:rPr>
            </a:br>
            <a:r>
              <a:rPr lang="en-US">
                <a:latin typeface="Lato"/>
                <a:ea typeface="Arial Unicode MS"/>
                <a:cs typeface="Arial Unicode MS"/>
              </a:rPr>
              <a:t>(valid data)</a:t>
            </a:r>
          </a:p>
          <a:p>
            <a:pPr marL="227965" indent="-227965"/>
            <a:endParaRPr lang="en-US">
              <a:latin typeface="Lato"/>
              <a:ea typeface="Arial Unicode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A9D39CFC-3806-BF04-621E-74DE81D37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32843"/>
              </p:ext>
            </p:extLst>
          </p:nvPr>
        </p:nvGraphicFramePr>
        <p:xfrm>
          <a:off x="4650591" y="766729"/>
          <a:ext cx="7125899" cy="555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815">
                  <a:extLst>
                    <a:ext uri="{9D8B030D-6E8A-4147-A177-3AD203B41FA5}">
                      <a16:colId xmlns:a16="http://schemas.microsoft.com/office/drawing/2014/main" val="1127921873"/>
                    </a:ext>
                  </a:extLst>
                </a:gridCol>
                <a:gridCol w="5672084">
                  <a:extLst>
                    <a:ext uri="{9D8B030D-6E8A-4147-A177-3AD203B41FA5}">
                      <a16:colId xmlns:a16="http://schemas.microsoft.com/office/drawing/2014/main" val="647549541"/>
                    </a:ext>
                  </a:extLst>
                </a:gridCol>
              </a:tblGrid>
              <a:tr h="6755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baseline="0" noProof="0" err="1">
                          <a:solidFill>
                            <a:srgbClr val="FFFFFF"/>
                          </a:solidFill>
                          <a:latin typeface="Lato"/>
                        </a:rPr>
                        <a:t>Method</a:t>
                      </a:r>
                      <a:r>
                        <a:rPr lang="vi-VN" sz="1800" b="1" i="0" u="none" strike="noStrike" baseline="0" noProof="0">
                          <a:solidFill>
                            <a:srgbClr val="FFFFFF"/>
                          </a:solidFill>
                          <a:latin typeface="Lato"/>
                        </a:rPr>
                        <a:t>: POST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baseline="0" noProof="0" err="1">
                          <a:solidFill>
                            <a:srgbClr val="FFFFFF"/>
                          </a:solidFill>
                          <a:latin typeface="Lato"/>
                        </a:rPr>
                        <a:t>url</a:t>
                      </a:r>
                      <a:r>
                        <a:rPr lang="vi-VN" sz="1800" b="1" i="0" u="none" strike="noStrike" baseline="0" noProof="0">
                          <a:solidFill>
                            <a:srgbClr val="FFFFFF"/>
                          </a:solidFill>
                          <a:latin typeface="Lato"/>
                        </a:rPr>
                        <a:t>: http://localhost:3000/api/admin/UpdateImage 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03182"/>
                  </a:ext>
                </a:extLst>
              </a:tr>
              <a:tr h="2648772">
                <a:tc>
                  <a:txBody>
                    <a:bodyPr/>
                    <a:lstStyle/>
                    <a:p>
                      <a:r>
                        <a:rPr lang="vi-VN" err="1">
                          <a:latin typeface="Lato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id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17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title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Wayne’s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World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(1992)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Head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banging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to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Bohemian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Rhapsody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storage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cloud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src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  <a:hlinkClick r:id="rId2"/>
                        </a:rPr>
                        <a:t>https://panandslam.com/wp-content/uploads/2020/04/waynes-world-car-queen.jpg?w=636&amp;h=424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movie_genre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Comedy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image_style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Happy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width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636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height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424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format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png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download_link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  <a:hlinkClick r:id="rId2"/>
                        </a:rPr>
                        <a:t>https://panandslam.com/wp-content/uploads/2020/04/waynes-world-car-queen.jpg?w=636&amp;h=424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upload_date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1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null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}</a:t>
                      </a:r>
                      <a:endParaRPr lang="vi-VN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45769"/>
                  </a:ext>
                </a:extLst>
              </a:tr>
              <a:tr h="1297575">
                <a:tc>
                  <a:txBody>
                    <a:bodyPr/>
                    <a:lstStyle/>
                    <a:p>
                      <a:r>
                        <a:rPr lang="vi-VN" err="1">
                          <a:latin typeface="Lato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message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Image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content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updated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successfully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data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{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fieldCount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0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affectedRows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1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insertId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0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info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Rows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matched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: 1  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Changed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: 1  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Warnings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: 0"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serverStatus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2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warningStatus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0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changedRows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1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}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}</a:t>
                      </a:r>
                      <a:endParaRPr lang="vi-VN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7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53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7: Testing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Test result for </a:t>
            </a:r>
            <a:br>
              <a:rPr lang="en-US">
                <a:latin typeface="Lato"/>
                <a:ea typeface="Arial Unicode MS"/>
                <a:cs typeface="Arial Unicode MS"/>
              </a:rPr>
            </a:br>
            <a:r>
              <a:rPr lang="en-US">
                <a:latin typeface="Lato"/>
                <a:ea typeface="Arial Unicode MS"/>
                <a:cs typeface="Arial Unicode MS"/>
              </a:rPr>
              <a:t>Update Image </a:t>
            </a:r>
            <a:br>
              <a:rPr lang="en-US">
                <a:latin typeface="Lato"/>
                <a:ea typeface="Arial Unicode MS"/>
                <a:cs typeface="Arial Unicode MS"/>
              </a:rPr>
            </a:br>
            <a:r>
              <a:rPr lang="en-US">
                <a:latin typeface="Lato"/>
                <a:ea typeface="Arial Unicode MS"/>
                <a:cs typeface="Arial Unicode MS"/>
              </a:rPr>
              <a:t>(valid data)</a:t>
            </a:r>
          </a:p>
          <a:p>
            <a:pPr marL="227965" indent="-227965"/>
            <a:endParaRPr lang="en-US">
              <a:latin typeface="Lato"/>
              <a:ea typeface="Arial Unicode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A9D39CFC-3806-BF04-621E-74DE81D37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60962"/>
              </p:ext>
            </p:extLst>
          </p:nvPr>
        </p:nvGraphicFramePr>
        <p:xfrm>
          <a:off x="4384350" y="1032970"/>
          <a:ext cx="7125899" cy="49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815">
                  <a:extLst>
                    <a:ext uri="{9D8B030D-6E8A-4147-A177-3AD203B41FA5}">
                      <a16:colId xmlns:a16="http://schemas.microsoft.com/office/drawing/2014/main" val="1127921873"/>
                    </a:ext>
                  </a:extLst>
                </a:gridCol>
                <a:gridCol w="5672084">
                  <a:extLst>
                    <a:ext uri="{9D8B030D-6E8A-4147-A177-3AD203B41FA5}">
                      <a16:colId xmlns:a16="http://schemas.microsoft.com/office/drawing/2014/main" val="647549541"/>
                    </a:ext>
                  </a:extLst>
                </a:gridCol>
              </a:tblGrid>
              <a:tr h="6755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baseline="0" noProof="0" err="1">
                          <a:solidFill>
                            <a:srgbClr val="FFFFFF"/>
                          </a:solidFill>
                          <a:latin typeface="Lato"/>
                        </a:rPr>
                        <a:t>Method</a:t>
                      </a:r>
                      <a:r>
                        <a:rPr lang="vi-VN" sz="1800" b="1" i="0" u="none" strike="noStrike" baseline="0" noProof="0">
                          <a:solidFill>
                            <a:srgbClr val="FFFFFF"/>
                          </a:solidFill>
                          <a:latin typeface="Lato"/>
                        </a:rPr>
                        <a:t>: POST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baseline="0" noProof="0" err="1">
                          <a:solidFill>
                            <a:srgbClr val="FFFFFF"/>
                          </a:solidFill>
                          <a:latin typeface="Lato"/>
                        </a:rPr>
                        <a:t>url</a:t>
                      </a:r>
                      <a:r>
                        <a:rPr lang="vi-VN" sz="1800" b="1" i="0" u="none" strike="noStrike" baseline="0" noProof="0">
                          <a:solidFill>
                            <a:srgbClr val="FFFFFF"/>
                          </a:solidFill>
                          <a:latin typeface="Lato"/>
                        </a:rPr>
                        <a:t>: http://localhost:3000/api/admin/UpdateImage 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03182"/>
                  </a:ext>
                </a:extLst>
              </a:tr>
              <a:tr h="2648772">
                <a:tc>
                  <a:txBody>
                    <a:bodyPr/>
                    <a:lstStyle/>
                    <a:p>
                      <a:r>
                        <a:rPr lang="vi-VN" err="1">
                          <a:latin typeface="Lato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id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-1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title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Wayne’s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World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(1992)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Head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banging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to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Bohemian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Rhapsody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storage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cloud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src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  <a:hlinkClick r:id="rId2"/>
                        </a:rPr>
                        <a:t>https://panandslam.com/wp-content/uploads/2020/04/waynes-world-car-queen.jpg?w=636&amp;h=424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movie_genre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Comedy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image_style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Happy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width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636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height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98658"/>
                          </a:solidFill>
                          <a:latin typeface="Courier New"/>
                        </a:rPr>
                        <a:t>424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format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png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download_link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  <a:hlinkClick r:id="rId2"/>
                        </a:rPr>
                        <a:t>https://panandslam.com/wp-content/uploads/2020/04/waynes-world-car-queen.jpg?w=636&amp;h=424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upload_date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1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null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}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vi-VN" sz="1100" b="0" i="0" u="none" strike="noStrike" noProof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45769"/>
                  </a:ext>
                </a:extLst>
              </a:tr>
              <a:tr h="1297575">
                <a:tc>
                  <a:txBody>
                    <a:bodyPr/>
                    <a:lstStyle/>
                    <a:p>
                      <a:r>
                        <a:rPr lang="vi-VN" err="1">
                          <a:latin typeface="Lato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error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Failed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to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update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image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content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    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A31515"/>
                          </a:solidFill>
                          <a:latin typeface="Courier New"/>
                        </a:rPr>
                        <a:t>details</a:t>
                      </a:r>
                      <a:r>
                        <a:rPr lang="vi-VN" sz="1100" b="0" i="0" u="none" strike="noStrike" noProof="0">
                          <a:solidFill>
                            <a:srgbClr val="A3151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: 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Image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ID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not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 </a:t>
                      </a:r>
                      <a:r>
                        <a:rPr lang="vi-VN" sz="1100" b="0" i="0" u="none" strike="noStrike" noProof="0" err="1">
                          <a:solidFill>
                            <a:srgbClr val="0451A5"/>
                          </a:solidFill>
                          <a:latin typeface="Courier New"/>
                        </a:rPr>
                        <a:t>found</a:t>
                      </a:r>
                      <a:r>
                        <a:rPr lang="vi-VN" sz="1100" b="0" i="0" u="none" strike="noStrike" noProof="0">
                          <a:solidFill>
                            <a:srgbClr val="0451A5"/>
                          </a:solidFill>
                          <a:latin typeface="Courier New"/>
                        </a:rPr>
                        <a:t>"</a:t>
                      </a:r>
                      <a:endParaRPr lang="vi-VN" sz="1100">
                        <a:solidFill>
                          <a:srgbClr val="0451A5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i="0" u="none" strike="noStrike" noProof="0">
                          <a:solidFill>
                            <a:srgbClr val="000000"/>
                          </a:solidFill>
                          <a:latin typeface="Courier New"/>
                        </a:rPr>
                        <a:t>}</a:t>
                      </a:r>
                      <a:endParaRPr lang="vi-VN" sz="11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vi-VN" sz="1100" b="0" i="0" u="none" strike="noStrike" noProof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7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1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Limitations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Update, Delete Contents using two independent form requiring id  </a:t>
            </a: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Do not contain Comment, Adjustable resolution for downloading.</a:t>
            </a: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Users have to view contents randomly that not based on their interests.</a:t>
            </a:r>
          </a:p>
          <a:p>
            <a:pPr marL="227965" indent="-227965"/>
            <a:endParaRPr lang="en-US">
              <a:latin typeface="Arial Unicode MS"/>
              <a:cs typeface="Arial Unicode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Conclusions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Achievement compared to the objective: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Achievement: get a local version of the website whose features: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View Contents (main page and dynamic tab);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Decentralization; Add, Update, Delete Contents;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Download Contents (no adjustable resolution),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Rating,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No Comments feature.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Compare to the objectives: 75%</a:t>
            </a:r>
            <a:endParaRPr lang="en-US"/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Conclusions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Future Work:</a:t>
            </a:r>
            <a:endParaRPr lang="vi-VN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Redesign the method about technicality and user’s experience.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Redesign the database and adjust the source code to add Comments features let the program display the contents based on users’ interests.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Learn a method to let users download contents that theses’ resolution is adjustable.</a:t>
            </a:r>
            <a:endParaRPr lang="en-US"/>
          </a:p>
          <a:p>
            <a:pPr marL="227965" indent="-227965"/>
            <a:endParaRPr lang="en-US">
              <a:latin typeface="Lato"/>
            </a:endParaRPr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8447-E0C6-B33B-FA3D-05978170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Acknowledgment</a:t>
            </a:r>
            <a:endParaRPr lang="en-US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2C2D-061D-7D73-3A86-9B5BCD860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Creating a movie storage website was a challenging yet rewarding opportunity to apply our knowledge and grow. This success was made possible by the invaluable support of Dr. Pham Van Tien and Assoc. Prof. Tran </a:t>
            </a:r>
            <a:r>
              <a:rPr lang="en-US" err="1">
                <a:latin typeface="Lato"/>
                <a:ea typeface="Arial Unicode MS"/>
                <a:cs typeface="Arial Unicode MS"/>
              </a:rPr>
              <a:t>Thi</a:t>
            </a:r>
            <a:r>
              <a:rPr lang="en-US">
                <a:latin typeface="Lato"/>
                <a:ea typeface="Arial Unicode MS"/>
                <a:cs typeface="Arial Unicode MS"/>
              </a:rPr>
              <a:t> Thanh Hai.</a:t>
            </a:r>
            <a:endParaRPr lang="en-US">
              <a:latin typeface="Lato"/>
              <a:ea typeface="Arial Unicode MS"/>
              <a:cs typeface="Arial"/>
            </a:endParaRP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Your guidance, from shaping ideas to solving challenges, inspired us and helped us gain essential skills like programming and teamwork.</a:t>
            </a:r>
            <a:endParaRPr lang="en-US">
              <a:latin typeface="Lato"/>
              <a:ea typeface="Arial Unicode MS"/>
            </a:endParaRP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We sincerely thank you and hope to learn from you again in future projects!</a:t>
            </a:r>
            <a:endParaRPr lang="en-US">
              <a:latin typeface="Lato"/>
              <a:ea typeface="Arial Unicode MS"/>
            </a:endParaRPr>
          </a:p>
          <a:p>
            <a:pPr marL="227965" indent="-227965"/>
            <a:endParaRPr lang="en-US">
              <a:latin typeface="Lato"/>
              <a:cs typeface="Arial"/>
            </a:endParaRPr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0A87-241F-124C-B574-2BC71F1B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FA98-3DA5-2D42-5AC7-BE040770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Introduction</a:t>
            </a:r>
            <a:endParaRPr lang="en-US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48A57-6B6C-F364-1039-C6C856353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 sz="2400">
                <a:latin typeface="Lato"/>
                <a:ea typeface="Arial Unicode MS"/>
                <a:cs typeface="Times New Roman"/>
              </a:rPr>
              <a:t>Overview: this project aims to create a digital library for movies. </a:t>
            </a:r>
            <a:br>
              <a:rPr lang="en-US"/>
            </a:br>
            <a:r>
              <a:rPr lang="en-US" sz="2400">
                <a:latin typeface="Lato"/>
                <a:ea typeface="Arial Unicode MS"/>
                <a:cs typeface="Times New Roman"/>
              </a:rPr>
              <a:t>The platform will be simple allowing users to store, download, </a:t>
            </a:r>
            <a:br>
              <a:rPr lang="en-US" sz="2400">
                <a:latin typeface="Lato"/>
                <a:ea typeface="Arial Unicode MS"/>
                <a:cs typeface="Times New Roman"/>
              </a:rPr>
            </a:br>
            <a:r>
              <a:rPr lang="en-US" sz="2400">
                <a:latin typeface="Lato"/>
                <a:ea typeface="Arial Unicode MS"/>
                <a:cs typeface="Times New Roman"/>
              </a:rPr>
              <a:t>and discuss a short memorable movie clips or images</a:t>
            </a:r>
            <a:endParaRPr lang="en-US" sz="2400">
              <a:latin typeface="Lato"/>
              <a:ea typeface="Arial Unicode MS"/>
              <a:cs typeface="Arial Unicode MS"/>
            </a:endParaRPr>
          </a:p>
          <a:p>
            <a:pPr marL="227965" indent="-227965"/>
            <a:r>
              <a:rPr lang="en-US" sz="2400">
                <a:latin typeface="Lato"/>
                <a:ea typeface="Arial Unicode MS"/>
                <a:cs typeface="Times New Roman"/>
              </a:rPr>
              <a:t>Motivations: The main reason for conducting this project </a:t>
            </a:r>
            <a:br>
              <a:rPr lang="en-US" sz="2400">
                <a:latin typeface="Lato"/>
                <a:ea typeface="Arial Unicode MS"/>
                <a:cs typeface="Times New Roman"/>
              </a:rPr>
            </a:br>
            <a:r>
              <a:rPr lang="en-US" sz="2400">
                <a:latin typeface="Lato"/>
                <a:ea typeface="Arial Unicode MS"/>
                <a:cs typeface="Times New Roman"/>
              </a:rPr>
              <a:t>is that more and more people want to preserve </a:t>
            </a:r>
            <a:br>
              <a:rPr lang="en-US" sz="2400">
                <a:latin typeface="Lato"/>
                <a:ea typeface="Arial Unicode MS"/>
                <a:cs typeface="Times New Roman"/>
              </a:rPr>
            </a:br>
            <a:r>
              <a:rPr lang="en-US" sz="2400">
                <a:latin typeface="Lato"/>
                <a:ea typeface="Arial Unicode MS"/>
                <a:cs typeface="Times New Roman"/>
              </a:rPr>
              <a:t>and share memorable movie moments in an easy and organized way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endParaRPr lang="en-US" sz="2000">
              <a:latin typeface="Lato"/>
              <a:cs typeface="Times New Roman"/>
            </a:endParaRPr>
          </a:p>
          <a:p>
            <a:pPr marL="227965" indent="-227965"/>
            <a:endParaRPr lang="en-US" sz="2400">
              <a:latin typeface="Lato"/>
              <a:cs typeface="Times New Roman"/>
            </a:endParaRPr>
          </a:p>
          <a:p>
            <a:pPr marL="227965" indent="-227965"/>
            <a:endParaRPr lang="en-US" sz="2400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A0227-D749-EA32-5C81-27B8057D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FA98-3DA5-2D42-5AC7-BE040770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Introduction</a:t>
            </a:r>
            <a:endParaRPr lang="en-US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48A57-6B6C-F364-1039-C6C856353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 sz="2400">
                <a:latin typeface="Lato"/>
                <a:ea typeface="Arial Unicode MS"/>
                <a:cs typeface="Times New Roman"/>
              </a:rPr>
              <a:t>Objective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sz="2000">
                <a:latin typeface="Lato"/>
                <a:ea typeface="Arial Unicode MS"/>
                <a:cs typeface="Times New Roman"/>
              </a:rPr>
              <a:t>Objective 1: Allow people to view contents clearly, </a:t>
            </a:r>
            <a:br>
              <a:rPr lang="en-US" sz="2000">
                <a:latin typeface="Lato"/>
                <a:ea typeface="Arial Unicode MS"/>
                <a:cs typeface="Times New Roman"/>
              </a:rPr>
            </a:br>
            <a:r>
              <a:rPr lang="en-US" sz="2000">
                <a:latin typeface="Lato"/>
                <a:ea typeface="Arial Unicode MS"/>
                <a:cs typeface="Times New Roman"/>
              </a:rPr>
              <a:t>also they can download them. 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sz="2000">
                <a:latin typeface="Lato"/>
                <a:ea typeface="Arial Unicode MS"/>
                <a:cs typeface="Times New Roman"/>
              </a:rPr>
              <a:t>Objective 2: Allow people to give their opinion for the shortcuts.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 sz="2000">
                <a:latin typeface="Lato"/>
                <a:ea typeface="Arial Unicode MS"/>
                <a:cs typeface="Times New Roman"/>
              </a:rPr>
              <a:t>Objective 3: Decentralization, </a:t>
            </a:r>
            <a:br>
              <a:rPr lang="en-US" sz="2000">
                <a:latin typeface="Lato"/>
                <a:ea typeface="Arial Unicode MS"/>
                <a:cs typeface="Times New Roman"/>
              </a:rPr>
            </a:br>
            <a:r>
              <a:rPr lang="en-US" sz="2000">
                <a:latin typeface="Lato"/>
                <a:ea typeface="Arial Unicode MS"/>
                <a:cs typeface="Times New Roman"/>
              </a:rPr>
              <a:t>for the owner, allow him to adjust contents </a:t>
            </a:r>
            <a:br>
              <a:rPr lang="en-US" sz="2000">
                <a:latin typeface="Lato"/>
                <a:ea typeface="Arial Unicode MS"/>
                <a:cs typeface="Times New Roman"/>
              </a:rPr>
            </a:br>
            <a:r>
              <a:rPr lang="en-US" sz="2000">
                <a:latin typeface="Lato"/>
                <a:ea typeface="Arial Unicode MS"/>
                <a:cs typeface="Times New Roman"/>
              </a:rPr>
              <a:t>(add, update, delete).</a:t>
            </a:r>
            <a:endParaRPr lang="en-US"/>
          </a:p>
          <a:p>
            <a:pPr marL="227965" indent="-227965"/>
            <a:endParaRPr lang="en-US" sz="2400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A0227-D749-EA32-5C81-27B8057D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6958-F95D-7AC8-7DBB-707D278D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Team building</a:t>
            </a:r>
            <a:endParaRPr lang="en-US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A49B-5E97-8A90-4744-12C5F5942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Nguyen Tien Dat – Front-end</a:t>
            </a:r>
            <a:endParaRPr lang="en-US">
              <a:latin typeface="Lato"/>
            </a:endParaRP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Truong Cong Duc – Front-end</a:t>
            </a:r>
            <a:endParaRPr lang="en-US">
              <a:latin typeface="Lato"/>
            </a:endParaRPr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Bui Tuan Minh – Back-end and draw diagram </a:t>
            </a:r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720BF-B336-5F13-88B6-8571AA21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ACB6-1946-5F78-A5F2-A64F54CC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1: User requirements</a:t>
            </a:r>
            <a:endParaRPr lang="en-US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C91D-56D7-FEDD-E1E8-2FE858472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The website must allow users to: </a:t>
            </a:r>
            <a:endParaRPr lang="vi-VN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Arial Unicode MS"/>
                <a:cs typeface="Arial Unicode MS"/>
              </a:rPr>
              <a:t>view contents, 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Arial Unicode MS"/>
                <a:cs typeface="Arial Unicode MS"/>
              </a:rPr>
              <a:t>download them 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Arial Unicode MS"/>
                <a:cs typeface="Arial Unicode MS"/>
              </a:rPr>
              <a:t>and give their opinion about them. </a:t>
            </a:r>
            <a:endParaRPr lang="en-US"/>
          </a:p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For an owner, it must let him add, update, and delete contents privately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A4701-68BC-53D6-2364-9E54539C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2: Specification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Functionality </a:t>
            </a:r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Function 1: View contents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Function 2: Search contents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Function 3: Download contents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Function 4: Rating Contents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Function 5: Decentralization 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Function 6: Comments</a:t>
            </a:r>
            <a:endParaRPr lang="en-US"/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2: Specification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Non functionality </a:t>
            </a:r>
            <a:endParaRPr lang="vi-VN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Non- Function 1: View contents: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view on the main page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view on the 'more specific details' tab.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Non- Function 2: Search contents: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by name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by the original movie genre.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Non- Function 3: Download contents:</a:t>
            </a:r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adjustable resolution.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endParaRPr lang="en-US">
              <a:latin typeface="Lato"/>
              <a:ea typeface="Lato"/>
              <a:cs typeface="Lato"/>
            </a:endParaRPr>
          </a:p>
          <a:p>
            <a:pPr marL="227965" indent="-227965"/>
            <a:endParaRPr lang="en-US">
              <a:latin typeface="Arial Unicode MS"/>
              <a:ea typeface="Arial Unicode MS"/>
              <a:cs typeface="Arial Unicode MS"/>
            </a:endParaRPr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D44-74BD-A402-5AFF-64C75BE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Arial Unicode MS"/>
                <a:cs typeface="Arial Unicode MS"/>
              </a:rPr>
              <a:t>Step 2: Specification</a:t>
            </a:r>
            <a:endParaRPr lang="en-US" err="1">
              <a:latin typeface="La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73-814E-217E-0410-76F766DB2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 marL="227965" indent="-227965"/>
            <a:r>
              <a:rPr lang="en-US">
                <a:latin typeface="Lato"/>
                <a:ea typeface="Arial Unicode MS"/>
                <a:cs typeface="Arial Unicode MS"/>
              </a:rPr>
              <a:t>Non functionality </a:t>
            </a:r>
            <a:endParaRPr lang="vi-VN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Non- Function 4: Rating contents: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rate as point from 0 to 5.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Non- Function 5: Decentralization: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Admin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Member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Guest</a:t>
            </a:r>
            <a:endParaRPr lang="en-US"/>
          </a:p>
          <a:p>
            <a:pPr marL="685165" lvl="1" indent="-227965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Non- Function 6: Comments: </a:t>
            </a:r>
            <a:endParaRPr lang="en-US"/>
          </a:p>
          <a:p>
            <a:pPr marL="1142365" lvl="2" indent="-227965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opinion by word.</a:t>
            </a:r>
            <a:endParaRPr lang="en-US"/>
          </a:p>
          <a:p>
            <a:pPr marL="227965" indent="-227965"/>
            <a:endParaRPr lang="en-US">
              <a:latin typeface="Arial Unicode MS"/>
              <a:ea typeface="Arial Unicode MS"/>
              <a:cs typeface="Arial Unicode MS"/>
            </a:endParaRPr>
          </a:p>
          <a:p>
            <a:pPr marL="227965" indent="-227965"/>
            <a:endParaRPr lang="en-US">
              <a:latin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1898-5AFC-A4A4-19CA-ECE902C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D8C55731E8E147879690526A6CCDF4" ma:contentTypeVersion="33" ma:contentTypeDescription="Create a new document." ma:contentTypeScope="" ma:versionID="39a7782ba069797d8722ae6144f15d09">
  <xsd:schema xmlns:xsd="http://www.w3.org/2001/XMLSchema" xmlns:xs="http://www.w3.org/2001/XMLSchema" xmlns:p="http://schemas.microsoft.com/office/2006/metadata/properties" xmlns:ns2="5b005909-1c1f-4d9f-a672-5a8798189396" xmlns:ns3="69436320-7cac-49ee-82f5-e031466cc161" targetNamespace="http://schemas.microsoft.com/office/2006/metadata/properties" ma:root="true" ma:fieldsID="f78b062858689b61d13bd1f74f29b046" ns2:_="" ns3:_="">
    <xsd:import namespace="5b005909-1c1f-4d9f-a672-5a8798189396"/>
    <xsd:import namespace="69436320-7cac-49ee-82f5-e031466cc16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05909-1c1f-4d9f-a672-5a879818939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6320-7cac-49ee-82f5-e031466cc16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25e5376-09ad-4b71-b505-c2535821b299}" ma:internalName="TaxCatchAll" ma:showField="CatchAllData" ma:web="69436320-7cac-49ee-82f5-e031466cc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005909-1c1f-4d9f-a672-5a8798189396">
      <Terms xmlns="http://schemas.microsoft.com/office/infopath/2007/PartnerControls"/>
    </lcf76f155ced4ddcb4097134ff3c332f>
    <TaxCatchAll xmlns="69436320-7cac-49ee-82f5-e031466cc161" xsi:nil="true"/>
    <Teams_Channel_Section_Location xmlns="5b005909-1c1f-4d9f-a672-5a8798189396" xsi:nil="true"/>
    <LMS_Mappings xmlns="5b005909-1c1f-4d9f-a672-5a8798189396" xsi:nil="true"/>
    <Teachers xmlns="5b005909-1c1f-4d9f-a672-5a8798189396">
      <UserInfo>
        <DisplayName/>
        <AccountId xsi:nil="true"/>
        <AccountType/>
      </UserInfo>
    </Teachers>
    <Self_Registration_Enabled xmlns="5b005909-1c1f-4d9f-a672-5a8798189396" xsi:nil="true"/>
    <AppVersion xmlns="5b005909-1c1f-4d9f-a672-5a8798189396" xsi:nil="true"/>
    <Invited_Teachers xmlns="5b005909-1c1f-4d9f-a672-5a8798189396" xsi:nil="true"/>
    <Invited_Students xmlns="5b005909-1c1f-4d9f-a672-5a8798189396" xsi:nil="true"/>
    <Math_Settings xmlns="5b005909-1c1f-4d9f-a672-5a8798189396" xsi:nil="true"/>
    <TeamsChannelId xmlns="5b005909-1c1f-4d9f-a672-5a8798189396" xsi:nil="true"/>
    <Students xmlns="5b005909-1c1f-4d9f-a672-5a8798189396">
      <UserInfo>
        <DisplayName/>
        <AccountId xsi:nil="true"/>
        <AccountType/>
      </UserInfo>
    </Students>
    <Student_Groups xmlns="5b005909-1c1f-4d9f-a672-5a8798189396">
      <UserInfo>
        <DisplayName/>
        <AccountId xsi:nil="true"/>
        <AccountType/>
      </UserInfo>
    </Student_Groups>
    <Distribution_Groups xmlns="5b005909-1c1f-4d9f-a672-5a8798189396" xsi:nil="true"/>
    <Templates xmlns="5b005909-1c1f-4d9f-a672-5a8798189396" xsi:nil="true"/>
    <DefaultSectionNames xmlns="5b005909-1c1f-4d9f-a672-5a8798189396" xsi:nil="true"/>
    <Is_Collaboration_Space_Locked xmlns="5b005909-1c1f-4d9f-a672-5a8798189396" xsi:nil="true"/>
    <IsNotebookLocked xmlns="5b005909-1c1f-4d9f-a672-5a8798189396" xsi:nil="true"/>
    <CultureName xmlns="5b005909-1c1f-4d9f-a672-5a8798189396" xsi:nil="true"/>
    <Owner xmlns="5b005909-1c1f-4d9f-a672-5a8798189396">
      <UserInfo>
        <DisplayName/>
        <AccountId xsi:nil="true"/>
        <AccountType/>
      </UserInfo>
    </Owner>
    <NotebookType xmlns="5b005909-1c1f-4d9f-a672-5a8798189396" xsi:nil="true"/>
    <FolderType xmlns="5b005909-1c1f-4d9f-a672-5a8798189396" xsi:nil="true"/>
    <Has_Teacher_Only_SectionGroup xmlns="5b005909-1c1f-4d9f-a672-5a879818939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1C6E77-BF48-4A4B-9CB5-71B893B6103D}">
  <ds:schemaRefs>
    <ds:schemaRef ds:uri="5b005909-1c1f-4d9f-a672-5a8798189396"/>
    <ds:schemaRef ds:uri="69436320-7cac-49ee-82f5-e031466cc1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90852B-F5A7-41D3-B0F2-79FF9509D131}">
  <ds:schemaRefs>
    <ds:schemaRef ds:uri="03badfed-b8d5-41ac-8263-c8f7290caafd"/>
    <ds:schemaRef ds:uri="5b005909-1c1f-4d9f-a672-5a8798189396"/>
    <ds:schemaRef ds:uri="69436320-7cac-49ee-82f5-e031466cc161"/>
    <ds:schemaRef ds:uri="e738207b-8185-4915-aabe-7d684b6a3e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AE6FA6-9107-4EF4-82FC-AE27B7FA80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Outline</vt:lpstr>
      <vt:lpstr>Introduction</vt:lpstr>
      <vt:lpstr>Introduction</vt:lpstr>
      <vt:lpstr>Team building</vt:lpstr>
      <vt:lpstr>Step 1: User requirements</vt:lpstr>
      <vt:lpstr>Step 2: Specification</vt:lpstr>
      <vt:lpstr>Step 2: Specification</vt:lpstr>
      <vt:lpstr>Step 2: Specification</vt:lpstr>
      <vt:lpstr>Step 3: Planning</vt:lpstr>
      <vt:lpstr>Step 4: Block design</vt:lpstr>
      <vt:lpstr>Step 4: Block design</vt:lpstr>
      <vt:lpstr>Step 5: Detail design</vt:lpstr>
      <vt:lpstr>Step 5: Detail design</vt:lpstr>
      <vt:lpstr>Step 5: Detail design</vt:lpstr>
      <vt:lpstr>Step 5: Detail design</vt:lpstr>
      <vt:lpstr>Step 5: Detail design</vt:lpstr>
      <vt:lpstr>Step 5: Detail design</vt:lpstr>
      <vt:lpstr>Step 5: Detail design</vt:lpstr>
      <vt:lpstr>Step 5: Detail design</vt:lpstr>
      <vt:lpstr>Step 6: Select the best altenatives</vt:lpstr>
      <vt:lpstr>Step 7: Testing</vt:lpstr>
      <vt:lpstr>Step 7: Testing</vt:lpstr>
      <vt:lpstr>Step 7: Testing</vt:lpstr>
      <vt:lpstr>Limitations</vt:lpstr>
      <vt:lpstr>Conclusions</vt:lpstr>
      <vt:lpstr>Conclusions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revision>1</cp:revision>
  <dcterms:created xsi:type="dcterms:W3CDTF">2021-05-28T04:32:29Z</dcterms:created>
  <dcterms:modified xsi:type="dcterms:W3CDTF">2025-01-02T16:02:18Z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0x010100B8D8C55731E8E147879690526A6CCDF4</vt:lpwstr>
  </property>
  <property fmtid="{D5CDD505-2E9C-101B-9397-08002B2CF9AE}" pid="3" name="MediaServiceImageTags">
    <vt:lpwstr/>
  </property>
</Properties>
</file>