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7" r:id="rId15"/>
    <p:sldId id="283" r:id="rId16"/>
    <p:sldId id="284" r:id="rId17"/>
    <p:sldId id="285" r:id="rId18"/>
    <p:sldId id="286" r:id="rId19"/>
    <p:sldId id="273" r:id="rId2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1" autoAdjust="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58" y="82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76CA7-5C07-4B7D-BFD4-8463AC6A8840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DDBEF-4508-439F-A97B-AD40F63401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05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DBEF-4508-439F-A97B-AD40F634016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530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DBEF-4508-439F-A97B-AD40F634016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6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 được xây dựng nhằm vào ba mục tiêu cơ bản:</a:t>
            </a:r>
          </a:p>
          <a:p>
            <a:pPr rtl="0"/>
            <a:r>
              <a:rPr lang="vi-V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Cung cấp một nền tảng thống nhất để xây dựng giao diện người dùng;</a:t>
            </a:r>
          </a:p>
          <a:p>
            <a:pPr rtl="0"/>
            <a:r>
              <a:rPr lang="vi-V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Cho phép người lập trình và người thiết kế giao diện làm việc cùng nhau một cách dễ dàng;</a:t>
            </a:r>
          </a:p>
          <a:p>
            <a:pPr rtl="0"/>
            <a:r>
              <a:rPr lang="vi-V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Cung cấp một công nghệ chung để xây dựng giao diện người dùng trên cả Windows và trình duyệt Web.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DBEF-4508-439F-A97B-AD40F634016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580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DBEF-4508-439F-A97B-AD40F634016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02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A14267E-4C06-4281-9A8C-3059AD79E1BD}" type="datetimeFigureOut">
              <a:rPr lang="vi-VN" smtClean="0"/>
              <a:t>04/11/2016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5B1DFC3-A7AE-4F78-B451-745D6A60BE19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viblo.asia/hungbaby/posts/2p1PvQN9Rld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582203" cy="237626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br>
              <a:rPr lang="en-US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store procedure</a:t>
            </a:r>
            <a:endParaRPr lang="vi-V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6381328"/>
            <a:ext cx="6511131" cy="3292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Create by Tuanna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404664"/>
            <a:ext cx="7582203" cy="907177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Sql LANGUAGE</a:t>
            </a:r>
            <a:endParaRPr lang="vi-VN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1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Định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Autofit/>
          </a:bodyPr>
          <a:lstStyle/>
          <a:p>
            <a:pPr marL="0" indent="0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Định nghĩa về Function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 đối tượng trong csdl gồm nhiều câu lệnh SQL được nhóm lại với nhau thành một nhóm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Đặc tính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Chấp nhận các tham số đầu vào và trả về các kết quả đầu ra thông qua tên hàm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Chứa các lệnh thao tác với database, bao gồm cả việc gọi các function khác</a:t>
            </a:r>
          </a:p>
        </p:txBody>
      </p:sp>
    </p:spTree>
    <p:extLst>
      <p:ext uri="{BB962C8B-B14F-4D97-AF65-F5344CB8AC3E}">
        <p14:creationId xmlns:p14="http://schemas.microsoft.com/office/powerpoint/2010/main" val="370219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I. Định 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Ưu điểm: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Bao gồm các ưu điểm như của Store Procedure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Tái sử dụng cao: Có thể sử dụng function để thực hiện một công việc cụ thể và được tái sử dụng nhiều lần(Vd: tính giá trung bình)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Có thể sử dụng như các tham biến(dùng trong các biểu thức tính toán)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I. Định 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Cú pháp lệnh create function trả về một giá trị: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FUNCTION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function_name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-- The variable parameter input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{@parameter data_type  input}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return_data_type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[Declare variables for processing]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{Transact-SQL statements} 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lvl="3" indent="-342900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Chú ý: Có thể khai báo rút gọn: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Func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I. Định 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054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Cú pháp lệnh create function trả về một table: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FUNCTION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function_name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-- The variable parameter input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{@parameter data_type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--input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@table_name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{parameter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data_type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--output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[Declare variables for processing]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{Transact-SQL statements} </a:t>
            </a:r>
          </a:p>
          <a:p>
            <a:pPr marL="288036" lvl="3" indent="0">
              <a:buNone/>
            </a:pPr>
            <a:r>
              <a:rPr lang="en-US" dirty="0" smtClean="0"/>
              <a:t>    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lvl="3" indent="-342900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Chú ý: Có thể khai báo rút gọn: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Func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I. Định 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054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Hoặc create theo cú pháp sau: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FUNCTION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function_name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-- The variable parameter input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{@parameter data_type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--input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{Transact-SQL statements} </a:t>
            </a:r>
          </a:p>
          <a:p>
            <a:pPr lvl="3" indent="-342900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Chú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ý: Có thể khai báo rút gọn: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Func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1530" y="175537"/>
            <a:ext cx="7520940" cy="51715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Ví dụ về Create Function trả về giá trị: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60" y="620688"/>
            <a:ext cx="7520940" cy="384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7744" lvl="2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FUNCTION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GetCurrentYear() </a:t>
            </a:r>
          </a:p>
          <a:p>
            <a:pPr marL="237744" lvl="2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</a:p>
          <a:p>
            <a:pPr marL="237744" lvl="2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marL="237744" lvl="2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237744" lvl="2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RETURN 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YEAR(getdate())</a:t>
            </a:r>
          </a:p>
          <a:p>
            <a:pPr marL="237744" lvl="2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22960" y="620688"/>
            <a:ext cx="7520940" cy="384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 quả:</a:t>
            </a:r>
          </a:p>
          <a:p>
            <a:pPr marL="0" indent="0"/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1745"/>
            <a:ext cx="6192688" cy="342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4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1530" y="175537"/>
            <a:ext cx="7520940" cy="51715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Ví dụ về Create Function trả về table: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81303"/>
            <a:ext cx="6565109" cy="570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1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22960" y="620688"/>
            <a:ext cx="7520940" cy="384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 trả về kết quả thông qua tên hàm, còn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thì trả về giá trị thông qua các tham số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 có thể sử dụng ở bất cứ đâu trong các mệnh đề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như </a:t>
            </a:r>
            <a:r>
              <a:rPr lang="vi-VN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SELECT/WHERE/HAVING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/JOIN</a:t>
            </a:r>
            <a:r>
              <a:rPr lang="vi-VN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trong khi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thì không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 có thể tham gia vào các biểu thức tính toán, còn Procedure thì không.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72048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II. Sự khác nhau giữa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2960" y="72048"/>
            <a:ext cx="7520940" cy="548640"/>
          </a:xfrm>
        </p:spPr>
        <p:txBody>
          <a:bodyPr/>
          <a:lstStyle/>
          <a:p>
            <a:pPr algn="ctr"/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2960" y="764704"/>
            <a:ext cx="7520940" cy="1872208"/>
          </a:xfrm>
        </p:spPr>
        <p:txBody>
          <a:bodyPr>
            <a:noAutofit/>
          </a:bodyPr>
          <a:lstStyle/>
          <a:p>
            <a:pPr lvl="2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https://msdn.microsoft.com/en-us/library/ms186755.aspx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https://msdn.microsoft.com/en-us/library/ms187926.aspx</a:t>
            </a:r>
          </a:p>
          <a:p>
            <a:pPr lvl="2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viblo.asia/hungbaby/posts/2p1PvQN9Rldr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http://forum.hoclaptrinhweb.com/threads/bai-4-stored-procedure-giao-dich-giao-trinh-fpt.1900/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7584" y="285293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</a:t>
            </a:r>
            <a:endParaRPr lang="vi-V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NỘI DUNG: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AutoNum type="romanUcPeriod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Định nghĩa store procedure và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function, cách tạo và thực thi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sánh sự khác nhau giữa store procedure và function</a:t>
            </a:r>
            <a:endParaRPr lang="vi-V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Định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Định nghĩa về Store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rocedure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Là một đối tượng trong csdl gồm nhiều câu lệnh SQL được nhóm lại với nhau thành một nhóm.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Đặc tính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Chấp nhận các tham số đầu vào và trả về các kết quả đầu ra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Chứa các lệnh thao tác với database, bao gồm cả việc gọi các procedure khác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Trả về một status value để cho biết việc thực thi store thành công hay thất bại, và cho biết nguyên nhân(nếu thất bại)</a:t>
            </a:r>
          </a:p>
        </p:txBody>
      </p:sp>
    </p:spTree>
    <p:extLst>
      <p:ext uri="{BB962C8B-B14F-4D97-AF65-F5344CB8AC3E}">
        <p14:creationId xmlns:p14="http://schemas.microsoft.com/office/powerpoint/2010/main" val="15840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I. Định 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Ưu điểm: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Động: Cho phép điểu chỉnh để phù hợp với yêu cầu dự án mà không phải chỉnh sửa source code.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Nhanh hơn: Do chỉ phải biên dịch lần chạy đầu tiên, 1 bản dịch sẽ được lưu lại trong bộ nhớ để chạy cho lần sau.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Giảm thiểu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bandwidth: Nhờ khả năng phân tích và tối ưu hóa mã lệnh.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Bảo mật: Giới hạn quyền truy cập cho các user được phép hoặc không được phép thực thi store.</a:t>
            </a:r>
            <a:endParaRPr lang="vi-VN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I. Định 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Cú pháp lệnh create: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PROCEDURE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procedure_name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-- The variable parameter in/out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{@parameter data_type  input/output }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[Declare variables for processing]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{Transact-SQL statements} </a:t>
            </a: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indent="-342900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Chú ý: Có thể khai báo rút gọn: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Proc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procedure_name</a:t>
            </a:r>
          </a:p>
        </p:txBody>
      </p:sp>
    </p:spTree>
    <p:extLst>
      <p:ext uri="{BB962C8B-B14F-4D97-AF65-F5344CB8AC3E}">
        <p14:creationId xmlns:p14="http://schemas.microsoft.com/office/powerpoint/2010/main" val="33737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I. Định 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Cú pháp lệnh update: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 PROCEDURE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procedure_name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 {@parameter data_type } ] 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[Declare variables for processing]</a:t>
            </a:r>
          </a:p>
          <a:p>
            <a:pPr marL="288036" lvl="3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{Transact-SQL statements}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8036" lvl="3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6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I. Định 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Cú pháp lệnh xóa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lệnh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 thi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procedure: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Lệnh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xóa: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DROP PROCEDURE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procedure_name</a:t>
            </a:r>
          </a:p>
          <a:p>
            <a:pPr lvl="2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Lệnh thực thi: </a:t>
            </a:r>
          </a:p>
          <a:p>
            <a:pPr marL="466344" lvl="3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procedure_name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[Para1_value, Para2_value,..]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37744" lvl="2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hoặc</a:t>
            </a:r>
          </a:p>
          <a:p>
            <a:pPr marL="237744" lvl="2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procedure_name [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Para1_value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Para2_value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,..]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I. Định nghĩa store procedure và function</a:t>
            </a:r>
            <a:endParaRPr lang="vi-VN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Ví dụ về Store Procedure:</a:t>
            </a:r>
          </a:p>
          <a:p>
            <a:pPr marL="457200" lvl="4" indent="0">
              <a:spcBef>
                <a:spcPts val="8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Proc sp_LoadVersion</a:t>
            </a:r>
          </a:p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@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version as int,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@dbname as varchar(20)</a:t>
            </a:r>
          </a:p>
          <a:p>
            <a:pPr marL="457200" lvl="4" indent="0">
              <a:spcBef>
                <a:spcPts val="8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457200" lvl="4" indent="0">
              <a:spcBef>
                <a:spcPts val="8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457200" lvl="4" indent="0">
              <a:spcBef>
                <a:spcPts val="800"/>
              </a:spcBef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from MSdbms where version &gt; @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version and 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dbms like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'%'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@dbname +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'%'</a:t>
            </a:r>
          </a:p>
          <a:p>
            <a:pPr marL="457200" lvl="4" indent="0">
              <a:spcBef>
                <a:spcPts val="8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1530" y="175537"/>
            <a:ext cx="7520940" cy="51715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 quả thực thi store procedure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0688"/>
            <a:ext cx="736946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6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1219</TotalTime>
  <Words>863</Words>
  <Application>Microsoft Office PowerPoint</Application>
  <PresentationFormat>On-screen Show (4:3)</PresentationFormat>
  <Paragraphs>132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Angles</vt:lpstr>
      <vt:lpstr>function  AND  store procedure</vt:lpstr>
      <vt:lpstr>NỘI DUNG:</vt:lpstr>
      <vt:lpstr>I. Định nghĩa store procedure và function</vt:lpstr>
      <vt:lpstr>I. Định nghĩa store procedure và function</vt:lpstr>
      <vt:lpstr>I. Định nghĩa store procedure và function</vt:lpstr>
      <vt:lpstr>I. Định nghĩa store procedure và function</vt:lpstr>
      <vt:lpstr>I. Định nghĩa store procedure và function</vt:lpstr>
      <vt:lpstr>I. Định nghĩa store procedure và function</vt:lpstr>
      <vt:lpstr>PowerPoint Presentation</vt:lpstr>
      <vt:lpstr>I. Định nghĩa store procedure và function</vt:lpstr>
      <vt:lpstr>I. Định nghĩa store procedure và function</vt:lpstr>
      <vt:lpstr>I. Định nghĩa store procedure và function</vt:lpstr>
      <vt:lpstr>I. Định nghĩa store procedure và function</vt:lpstr>
      <vt:lpstr>I. Định nghĩa store procedure và function</vt:lpstr>
      <vt:lpstr>PowerPoint Presentation</vt:lpstr>
      <vt:lpstr>PowerPoint Presentation</vt:lpstr>
      <vt:lpstr>PowerPoint Presentation</vt:lpstr>
      <vt:lpstr>II. Sự khác nhau giữa procedure và function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– Windows Presentation Foundation</dc:title>
  <dc:creator>KienPham</dc:creator>
  <cp:lastModifiedBy>Windows User</cp:lastModifiedBy>
  <cp:revision>97</cp:revision>
  <dcterms:created xsi:type="dcterms:W3CDTF">2016-08-17T01:28:15Z</dcterms:created>
  <dcterms:modified xsi:type="dcterms:W3CDTF">2016-11-04T08:00:08Z</dcterms:modified>
</cp:coreProperties>
</file>