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20173" y="346479"/>
            <a:ext cx="5428796" cy="5614535"/>
            <a:chOff x="920173" y="346479"/>
            <a:chExt cx="5428796" cy="5614535"/>
          </a:xfrm>
        </p:grpSpPr>
        <p:pic>
          <p:nvPicPr>
            <p:cNvPr id="4" name="Picture 2" descr="اعمال بناء جناح الطائر الدانوب القس تنبيه دجاجة gamepad isometric -  carrytoterm.or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173" y="532218"/>
              <a:ext cx="5428796" cy="5428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 flipV="1">
              <a:off x="1212272" y="2184169"/>
              <a:ext cx="5052470" cy="336399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498022" y="2314979"/>
              <a:ext cx="4660900" cy="286385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83362" y="2037444"/>
              <a:ext cx="881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2202" y="1999503"/>
              <a:ext cx="103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Step2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707822" y="346479"/>
              <a:ext cx="0" cy="349885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>
              <a:off x="3201092" y="3060469"/>
              <a:ext cx="1043940" cy="899160"/>
            </a:xfrm>
            <a:prstGeom prst="arc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rot="16200000">
              <a:off x="3078829" y="2598957"/>
              <a:ext cx="1257986" cy="1496377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8340" y="2683646"/>
              <a:ext cx="365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dirty="0"/>
                <a:t>α</a:t>
              </a:r>
              <a:endParaRPr lang="en-US" sz="3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93946" y="2483591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/>
                <a:t>β 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1442" y="439348"/>
            <a:ext cx="5428796" cy="5614535"/>
            <a:chOff x="920173" y="346479"/>
            <a:chExt cx="5428796" cy="5614535"/>
          </a:xfrm>
        </p:grpSpPr>
        <p:pic>
          <p:nvPicPr>
            <p:cNvPr id="16" name="Picture 2" descr="اعمال بناء جناح الطائر الدانوب القس تنبيه دجاجة gamepad isometric -  carrytoterm.or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173" y="532218"/>
              <a:ext cx="5428796" cy="5428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 flipH="1" flipV="1">
              <a:off x="1212272" y="2184169"/>
              <a:ext cx="5052470" cy="336399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498022" y="2314979"/>
              <a:ext cx="4660900" cy="286385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383362" y="2037444"/>
              <a:ext cx="881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Step4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92202" y="1999503"/>
              <a:ext cx="103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Step3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707822" y="346479"/>
              <a:ext cx="0" cy="349885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>
              <a:off x="3201092" y="3060469"/>
              <a:ext cx="1043940" cy="899160"/>
            </a:xfrm>
            <a:prstGeom prst="arc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6200000">
              <a:off x="3078829" y="2598957"/>
              <a:ext cx="1257986" cy="1496377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28340" y="2683646"/>
              <a:ext cx="365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dirty="0"/>
                <a:t>α</a:t>
              </a:r>
              <a:endParaRPr lang="en-US" sz="3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3946" y="2483591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/>
                <a:t>β 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Đức Kiên Vũ</dc:creator>
  <cp:lastModifiedBy>VU DUC KIEN 20182620</cp:lastModifiedBy>
  <cp:revision>3</cp:revision>
  <dcterms:created xsi:type="dcterms:W3CDTF">2023-03-01T03:39:12Z</dcterms:created>
  <dcterms:modified xsi:type="dcterms:W3CDTF">2023-03-01T04:44:23Z</dcterms:modified>
</cp:coreProperties>
</file>