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DE8544-D33B-4B7F-A0D9-CB25769EF5DC}" v="30" dt="2023-03-02T16:13:29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 DUC KIEN 20182620" userId="S::kien.vd182620@sis.hust.edu.vn::c70a387d-b710-4070-8632-6d93bf4911ab" providerId="AD" clId="Web-{3DDE8544-D33B-4B7F-A0D9-CB25769EF5DC}"/>
    <pc:docChg chg="modSld">
      <pc:chgData name="VU DUC KIEN 20182620" userId="S::kien.vd182620@sis.hust.edu.vn::c70a387d-b710-4070-8632-6d93bf4911ab" providerId="AD" clId="Web-{3DDE8544-D33B-4B7F-A0D9-CB25769EF5DC}" dt="2023-03-02T16:13:29.137" v="25"/>
      <pc:docMkLst>
        <pc:docMk/>
      </pc:docMkLst>
      <pc:sldChg chg="addSp delSp modSp">
        <pc:chgData name="VU DUC KIEN 20182620" userId="S::kien.vd182620@sis.hust.edu.vn::c70a387d-b710-4070-8632-6d93bf4911ab" providerId="AD" clId="Web-{3DDE8544-D33B-4B7F-A0D9-CB25769EF5DC}" dt="2023-03-02T16:13:29.137" v="25"/>
        <pc:sldMkLst>
          <pc:docMk/>
          <pc:sldMk cId="109857222" sldId="256"/>
        </pc:sldMkLst>
        <pc:spChg chg="del">
          <ac:chgData name="VU DUC KIEN 20182620" userId="S::kien.vd182620@sis.hust.edu.vn::c70a387d-b710-4070-8632-6d93bf4911ab" providerId="AD" clId="Web-{3DDE8544-D33B-4B7F-A0D9-CB25769EF5DC}" dt="2023-03-02T16:10:50.367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VU DUC KIEN 20182620" userId="S::kien.vd182620@sis.hust.edu.vn::c70a387d-b710-4070-8632-6d93bf4911ab" providerId="AD" clId="Web-{3DDE8544-D33B-4B7F-A0D9-CB25769EF5DC}" dt="2023-03-02T16:10:51.961" v="1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VU DUC KIEN 20182620" userId="S::kien.vd182620@sis.hust.edu.vn::c70a387d-b710-4070-8632-6d93bf4911ab" providerId="AD" clId="Web-{3DDE8544-D33B-4B7F-A0D9-CB25769EF5DC}" dt="2023-03-02T16:10:56.774" v="5"/>
          <ac:spMkLst>
            <pc:docMk/>
            <pc:sldMk cId="109857222" sldId="256"/>
            <ac:spMk id="4" creationId="{CAD2DE10-A6BC-B8C9-27D3-3963AF686DEA}"/>
          </ac:spMkLst>
        </pc:spChg>
        <pc:spChg chg="add del mod">
          <ac:chgData name="VU DUC KIEN 20182620" userId="S::kien.vd182620@sis.hust.edu.vn::c70a387d-b710-4070-8632-6d93bf4911ab" providerId="AD" clId="Web-{3DDE8544-D33B-4B7F-A0D9-CB25769EF5DC}" dt="2023-03-02T16:11:00.899" v="9"/>
          <ac:spMkLst>
            <pc:docMk/>
            <pc:sldMk cId="109857222" sldId="256"/>
            <ac:spMk id="5" creationId="{8017FDA8-968D-DA42-C9EB-5F7AF1FCC1C1}"/>
          </ac:spMkLst>
        </pc:spChg>
        <pc:grpChg chg="add">
          <ac:chgData name="VU DUC KIEN 20182620" userId="S::kien.vd182620@sis.hust.edu.vn::c70a387d-b710-4070-8632-6d93bf4911ab" providerId="AD" clId="Web-{3DDE8544-D33B-4B7F-A0D9-CB25769EF5DC}" dt="2023-03-02T16:13:29.137" v="25"/>
          <ac:grpSpMkLst>
            <pc:docMk/>
            <pc:sldMk cId="109857222" sldId="256"/>
            <ac:grpSpMk id="11" creationId="{6BB63E4E-F964-ECF6-A810-7D7D7661F692}"/>
          </ac:grpSpMkLst>
        </pc:grpChg>
        <pc:picChg chg="add del mod">
          <ac:chgData name="VU DUC KIEN 20182620" userId="S::kien.vd182620@sis.hust.edu.vn::c70a387d-b710-4070-8632-6d93bf4911ab" providerId="AD" clId="Web-{3DDE8544-D33B-4B7F-A0D9-CB25769EF5DC}" dt="2023-03-02T16:11:50.884" v="14"/>
          <ac:picMkLst>
            <pc:docMk/>
            <pc:sldMk cId="109857222" sldId="256"/>
            <ac:picMk id="6" creationId="{7EB0C560-406B-7C45-C3FA-CDA838FE9467}"/>
          </ac:picMkLst>
        </pc:picChg>
        <pc:picChg chg="add mod">
          <ac:chgData name="VU DUC KIEN 20182620" userId="S::kien.vd182620@sis.hust.edu.vn::c70a387d-b710-4070-8632-6d93bf4911ab" providerId="AD" clId="Web-{3DDE8544-D33B-4B7F-A0D9-CB25769EF5DC}" dt="2023-03-02T16:12:13.791" v="17" actId="14100"/>
          <ac:picMkLst>
            <pc:docMk/>
            <pc:sldMk cId="109857222" sldId="256"/>
            <ac:picMk id="7" creationId="{F0663205-DEDF-18D3-9E63-9FC02636BECE}"/>
          </ac:picMkLst>
        </pc:picChg>
        <pc:picChg chg="add mod">
          <ac:chgData name="VU DUC KIEN 20182620" userId="S::kien.vd182620@sis.hust.edu.vn::c70a387d-b710-4070-8632-6d93bf4911ab" providerId="AD" clId="Web-{3DDE8544-D33B-4B7F-A0D9-CB25769EF5DC}" dt="2023-03-02T16:12:09.635" v="16" actId="1076"/>
          <ac:picMkLst>
            <pc:docMk/>
            <pc:sldMk cId="109857222" sldId="256"/>
            <ac:picMk id="8" creationId="{1B36DF8C-A7BB-85F7-43E5-648FE6083657}"/>
          </ac:picMkLst>
        </pc:picChg>
        <pc:picChg chg="add mod">
          <ac:chgData name="VU DUC KIEN 20182620" userId="S::kien.vd182620@sis.hust.edu.vn::c70a387d-b710-4070-8632-6d93bf4911ab" providerId="AD" clId="Web-{3DDE8544-D33B-4B7F-A0D9-CB25769EF5DC}" dt="2023-03-02T16:13:22.871" v="24" actId="14100"/>
          <ac:picMkLst>
            <pc:docMk/>
            <pc:sldMk cId="109857222" sldId="256"/>
            <ac:picMk id="9" creationId="{DBEA522A-F2A7-4F08-886E-65C40644E7F8}"/>
          </ac:picMkLst>
        </pc:picChg>
        <pc:picChg chg="add mod">
          <ac:chgData name="VU DUC KIEN 20182620" userId="S::kien.vd182620@sis.hust.edu.vn::c70a387d-b710-4070-8632-6d93bf4911ab" providerId="AD" clId="Web-{3DDE8544-D33B-4B7F-A0D9-CB25769EF5DC}" dt="2023-03-02T16:12:57.808" v="21" actId="1076"/>
          <ac:picMkLst>
            <pc:docMk/>
            <pc:sldMk cId="109857222" sldId="256"/>
            <ac:picMk id="10" creationId="{DCAC1F61-BD32-DA1D-1AC2-EBD78C844F3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BB63E4E-F964-ECF6-A810-7D7D7661F692}"/>
              </a:ext>
            </a:extLst>
          </p:cNvPr>
          <p:cNvGrpSpPr/>
          <p:nvPr/>
        </p:nvGrpSpPr>
        <p:grpSpPr>
          <a:xfrm>
            <a:off x="914400" y="1187335"/>
            <a:ext cx="5490411" cy="4782517"/>
            <a:chOff x="914400" y="1187335"/>
            <a:chExt cx="5490411" cy="4782517"/>
          </a:xfrm>
        </p:grpSpPr>
        <p:pic>
          <p:nvPicPr>
            <p:cNvPr id="7" name="Picture 7" descr="A picture containing text, indoor&#10;&#10;Description automatically generated">
              <a:extLst>
                <a:ext uri="{FF2B5EF4-FFF2-40B4-BE49-F238E27FC236}">
                  <a16:creationId xmlns:a16="http://schemas.microsoft.com/office/drawing/2014/main" id="{F0663205-DEDF-18D3-9E63-9FC02636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1611" y="1187335"/>
              <a:ext cx="2743200" cy="2357753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1B36DF8C-A7BB-85F7-43E5-648FE6083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400" y="1190341"/>
              <a:ext cx="2743200" cy="2371793"/>
            </a:xfrm>
            <a:prstGeom prst="rect">
              <a:avLst/>
            </a:prstGeom>
          </p:spPr>
        </p:pic>
        <p:pic>
          <p:nvPicPr>
            <p:cNvPr id="9" name="Picture 9" descr="A picture containing text, indoor, bottle, food&#10;&#10;Description automatically generated">
              <a:extLst>
                <a:ext uri="{FF2B5EF4-FFF2-40B4-BE49-F238E27FC236}">
                  <a16:creationId xmlns:a16="http://schemas.microsoft.com/office/drawing/2014/main" id="{DBEA522A-F2A7-4F08-886E-65C40644E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61610" y="3525069"/>
              <a:ext cx="2743200" cy="2444783"/>
            </a:xfrm>
            <a:prstGeom prst="rect">
              <a:avLst/>
            </a:prstGeom>
          </p:spPr>
        </p:pic>
        <p:pic>
          <p:nvPicPr>
            <p:cNvPr id="10" name="Picture 10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DCAC1F61-BD32-DA1D-1AC2-EBD78C844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4400" y="3557451"/>
              <a:ext cx="2743200" cy="24100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</cp:revision>
  <dcterms:created xsi:type="dcterms:W3CDTF">2023-03-02T16:10:22Z</dcterms:created>
  <dcterms:modified xsi:type="dcterms:W3CDTF">2023-03-02T16:13:35Z</dcterms:modified>
</cp:coreProperties>
</file>