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F2CA-A91D-48AC-B305-3B7F6D57600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E3E7-0448-443E-AC6F-6FD80E99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3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Bottle - Fre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76" y="2357243"/>
            <a:ext cx="1720734" cy="15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2007" y="977330"/>
            <a:ext cx="6417425" cy="41397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1673" y="2348931"/>
            <a:ext cx="931025" cy="157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31673" y="4106397"/>
            <a:ext cx="931025" cy="41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52007" y="770187"/>
            <a:ext cx="64174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48744" y="302718"/>
            <a:ext cx="44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1178" y="4085397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</a:t>
            </a:r>
            <a:r>
              <a:rPr lang="en-US" sz="2400" baseline="-25000" dirty="0" err="1"/>
              <a:t>h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5627716" y="2922508"/>
            <a:ext cx="257694" cy="299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8" idx="4"/>
            <a:endCxn id="29" idx="2"/>
          </p:cNvCxnSpPr>
          <p:nvPr/>
        </p:nvCxnSpPr>
        <p:spPr>
          <a:xfrm>
            <a:off x="5756563" y="3221766"/>
            <a:ext cx="29097" cy="317843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3188" y="4011603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5428212" y="6413854"/>
            <a:ext cx="748146" cy="16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61216" y="6199948"/>
            <a:ext cx="448888" cy="20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70023" y="6501722"/>
            <a:ext cx="89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60319" y="3221766"/>
            <a:ext cx="1945179" cy="0"/>
          </a:xfrm>
          <a:prstGeom prst="line">
            <a:avLst/>
          </a:prstGeom>
          <a:ln w="38100">
            <a:solidFill>
              <a:srgbClr val="FF000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05498" y="977330"/>
            <a:ext cx="0" cy="2244438"/>
          </a:xfrm>
          <a:prstGeom prst="line">
            <a:avLst/>
          </a:prstGeom>
          <a:ln w="3810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177251" y="910828"/>
            <a:ext cx="16626" cy="42394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14410" y="2760101"/>
            <a:ext cx="44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826328" y="2760100"/>
            <a:ext cx="93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Oy</a:t>
            </a:r>
            <a:r>
              <a:rPr lang="en-US" sz="2400" baseline="-25000" dirty="0" err="1" smtClean="0"/>
              <a:t>img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7185" y="1491072"/>
            <a:ext cx="93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Ox</a:t>
            </a:r>
            <a:r>
              <a:rPr lang="en-US" sz="2400" baseline="-25000" dirty="0" err="1" smtClean="0"/>
              <a:t>img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4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6945" y="307571"/>
            <a:ext cx="6417425" cy="4139738"/>
            <a:chOff x="2576945" y="307571"/>
            <a:chExt cx="6417425" cy="4139738"/>
          </a:xfrm>
        </p:grpSpPr>
        <p:sp>
          <p:nvSpPr>
            <p:cNvPr id="4" name="Rectangle 3"/>
            <p:cNvSpPr/>
            <p:nvPr/>
          </p:nvSpPr>
          <p:spPr>
            <a:xfrm>
              <a:off x="2576945" y="307571"/>
              <a:ext cx="6417425" cy="413973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56611" y="1679172"/>
              <a:ext cx="931025" cy="1571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56611" y="1467196"/>
              <a:ext cx="931025" cy="4156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576945" y="473826"/>
              <a:ext cx="641742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19650" y="416513"/>
              <a:ext cx="448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9491" y="1005531"/>
              <a:ext cx="748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</a:t>
              </a:r>
              <a:r>
                <a:rPr lang="en-US" sz="2400" baseline="-25000" dirty="0" err="1"/>
                <a:t>h</a:t>
              </a:r>
              <a:endParaRPr lang="en-US" sz="2400" dirty="0"/>
            </a:p>
          </p:txBody>
        </p:sp>
        <p:pic>
          <p:nvPicPr>
            <p:cNvPr id="1026" name="Picture 2" descr="Bottle - Free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14" y="1687484"/>
              <a:ext cx="1720734" cy="154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05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DUC KIEN 20182620</dc:creator>
  <cp:lastModifiedBy>VU DUC KIEN 20182620</cp:lastModifiedBy>
  <cp:revision>8</cp:revision>
  <dcterms:created xsi:type="dcterms:W3CDTF">2022-07-31T13:37:42Z</dcterms:created>
  <dcterms:modified xsi:type="dcterms:W3CDTF">2023-03-01T04:32:42Z</dcterms:modified>
</cp:coreProperties>
</file>