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58836" y="313426"/>
            <a:ext cx="6434051" cy="6004248"/>
            <a:chOff x="3158836" y="313426"/>
            <a:chExt cx="6434051" cy="6004248"/>
          </a:xfrm>
        </p:grpSpPr>
        <p:sp>
          <p:nvSpPr>
            <p:cNvPr id="14" name="Arc 13"/>
            <p:cNvSpPr/>
            <p:nvPr/>
          </p:nvSpPr>
          <p:spPr>
            <a:xfrm>
              <a:off x="3245168" y="1352463"/>
              <a:ext cx="5863186" cy="4965211"/>
            </a:xfrm>
            <a:prstGeom prst="arc">
              <a:avLst>
                <a:gd name="adj1" fmla="val 16200000"/>
                <a:gd name="adj2" fmla="val 21515052"/>
              </a:avLst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Steering wheel - Free sports and competition ic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361" y="135246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158836" y="3790863"/>
              <a:ext cx="6434051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176761" y="382385"/>
              <a:ext cx="0" cy="340847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59484" y="313426"/>
              <a:ext cx="49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Vy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886601" y="1352463"/>
                  <a:ext cx="5132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/>
                          <m:t>α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601" y="1352463"/>
                  <a:ext cx="51328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Kiên Vũ</dc:creator>
  <cp:lastModifiedBy>VU DUC KIEN 20182620</cp:lastModifiedBy>
  <cp:revision>2</cp:revision>
  <dcterms:created xsi:type="dcterms:W3CDTF">2023-03-01T03:25:56Z</dcterms:created>
  <dcterms:modified xsi:type="dcterms:W3CDTF">2023-03-01T03:30:51Z</dcterms:modified>
</cp:coreProperties>
</file>