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2048023" y="108065"/>
            <a:ext cx="7112602" cy="5834292"/>
            <a:chOff x="2048023" y="108065"/>
            <a:chExt cx="7112602" cy="583429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4862946" y="4005802"/>
              <a:ext cx="2186739" cy="36409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779371" y="616749"/>
              <a:ext cx="613116" cy="1355907"/>
            </a:xfrm>
            <a:prstGeom prst="line">
              <a:avLst/>
            </a:prstGeom>
            <a:ln w="38100">
              <a:solidFill>
                <a:schemeClr val="accent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V="1">
              <a:off x="2751513" y="108065"/>
              <a:ext cx="0" cy="52952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2743200" y="5411585"/>
              <a:ext cx="6417425" cy="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 rot="19708613">
              <a:off x="2632314" y="4573497"/>
              <a:ext cx="2410691" cy="2244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17647756">
              <a:off x="4142561" y="2869929"/>
              <a:ext cx="2410691" cy="22444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19912155">
              <a:off x="5562656" y="1271547"/>
              <a:ext cx="2410691" cy="224444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696691" y="3875956"/>
              <a:ext cx="332510" cy="3325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629365" y="1758061"/>
              <a:ext cx="332510" cy="3325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576945" y="5178827"/>
              <a:ext cx="332510" cy="3325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7753936" y="540362"/>
              <a:ext cx="432262" cy="352274"/>
            </a:xfrm>
            <a:prstGeom prst="triangl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/>
            <p:cNvSpPr/>
            <p:nvPr/>
          </p:nvSpPr>
          <p:spPr>
            <a:xfrm>
              <a:off x="3557847" y="4829695"/>
              <a:ext cx="525446" cy="1112662"/>
            </a:xfrm>
            <a:prstGeom prst="arc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c 22"/>
            <p:cNvSpPr/>
            <p:nvPr/>
          </p:nvSpPr>
          <p:spPr>
            <a:xfrm rot="1336153">
              <a:off x="4695521" y="3549643"/>
              <a:ext cx="768205" cy="670287"/>
            </a:xfrm>
            <a:prstGeom prst="arc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 rot="326435">
              <a:off x="5821445" y="1198546"/>
              <a:ext cx="582705" cy="448248"/>
            </a:xfrm>
            <a:prstGeom prst="arc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34653" y="4215103"/>
              <a:ext cx="548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L1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923806" y="2518922"/>
              <a:ext cx="548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L2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03992" y="1334959"/>
              <a:ext cx="548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L3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450400" y="3579859"/>
              <a:ext cx="548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048023" y="4974266"/>
              <a:ext cx="548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dirty="0"/>
                <a:t>1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36418" y="1410302"/>
              <a:ext cx="548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P3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083293" y="4893839"/>
              <a:ext cx="540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/>
                <a:t>θ</a:t>
              </a:r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47906" y="3498401"/>
              <a:ext cx="540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/>
                <a:t>θ</a:t>
              </a:r>
              <a:r>
                <a:rPr lang="en-US" dirty="0"/>
                <a:t>2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259275" y="965627"/>
              <a:ext cx="540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/>
                <a:t>θ</a:t>
              </a:r>
              <a:r>
                <a:rPr lang="en-US" dirty="0"/>
                <a:t>3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791344" y="196574"/>
              <a:ext cx="1070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D(</a:t>
              </a:r>
              <a:r>
                <a:rPr lang="en-US" dirty="0" err="1"/>
                <a:t>x</a:t>
              </a:r>
              <a:r>
                <a:rPr lang="en-US" baseline="-25000" dirty="0" err="1"/>
                <a:t>D</a:t>
              </a:r>
              <a:r>
                <a:rPr lang="en-US" dirty="0"/>
                <a:t>, </a:t>
              </a:r>
              <a:r>
                <a:rPr lang="en-US" dirty="0" err="1"/>
                <a:t>y</a:t>
              </a:r>
              <a:r>
                <a:rPr lang="en-US" baseline="-25000" dirty="0" err="1"/>
                <a:t>D</a:t>
              </a:r>
              <a:r>
                <a:rPr lang="en-US" dirty="0"/>
                <a:t> 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750634" y="5056521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46207" y="17103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</TotalTime>
  <Words>18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Đức Kiên Vũ</dc:creator>
  <cp:lastModifiedBy>VU DUC KIEN 20182620</cp:lastModifiedBy>
  <cp:revision>7</cp:revision>
  <dcterms:created xsi:type="dcterms:W3CDTF">2023-03-01T14:26:00Z</dcterms:created>
  <dcterms:modified xsi:type="dcterms:W3CDTF">2023-03-01T17:16:27Z</dcterms:modified>
</cp:coreProperties>
</file>