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7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9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2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05CF-B377-4E0C-85E2-9405412D1B85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53F3-6A64-4BC0-A393-38088136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9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4989" y="442384"/>
            <a:ext cx="5428796" cy="5614535"/>
            <a:chOff x="3746501" y="196850"/>
            <a:chExt cx="5428796" cy="5614535"/>
          </a:xfrm>
        </p:grpSpPr>
        <p:pic>
          <p:nvPicPr>
            <p:cNvPr id="1026" name="Picture 2" descr="اعمال بناء جناح الطائر الدانوب القس تنبيه دجاجة gamepad isometric -  carrytoterm.or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501" y="382589"/>
              <a:ext cx="5428796" cy="542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 flipV="1">
              <a:off x="4038600" y="2034540"/>
              <a:ext cx="5052470" cy="336399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324350" y="2165350"/>
              <a:ext cx="4660900" cy="286385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35089" y="1887815"/>
              <a:ext cx="48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8529" y="1849874"/>
              <a:ext cx="761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sz="1400" dirty="0" err="1" smtClean="0"/>
                <a:t>yaw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534150" y="196850"/>
              <a:ext cx="0" cy="349885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>
              <a:off x="6027420" y="2910840"/>
              <a:ext cx="1043940" cy="899160"/>
            </a:xfrm>
            <a:prstGeom prst="arc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rot="16200000">
              <a:off x="5905157" y="2449328"/>
              <a:ext cx="1257986" cy="1496377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4668" y="2534017"/>
              <a:ext cx="365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/>
                <a:t>α</a:t>
              </a:r>
              <a:endParaRPr lang="en-US" sz="3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20274" y="2333962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/>
                <a:t>β </a:t>
              </a:r>
              <a:endParaRPr lang="en-US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30745" y="535253"/>
            <a:ext cx="5428796" cy="5614535"/>
            <a:chOff x="5930745" y="535253"/>
            <a:chExt cx="5428796" cy="5614535"/>
          </a:xfrm>
        </p:grpSpPr>
        <p:pic>
          <p:nvPicPr>
            <p:cNvPr id="15" name="Picture 2" descr="اعمال بناء جناح الطائر الدانوب القس تنبيه دجاجة gamepad isometric -  carrytoterm.or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745" y="720992"/>
              <a:ext cx="5428796" cy="542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V="1">
              <a:off x="6508594" y="2503753"/>
              <a:ext cx="4660900" cy="286385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661809" y="2220292"/>
              <a:ext cx="480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Vz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8718394" y="535253"/>
              <a:ext cx="0" cy="349885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>
              <a:off x="8211664" y="3249243"/>
              <a:ext cx="1043940" cy="899160"/>
            </a:xfrm>
            <a:prstGeom prst="arc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38912" y="2872420"/>
              <a:ext cx="365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/>
                <a:t>α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200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DUC KIEN 20182620</dc:creator>
  <cp:lastModifiedBy>VU DUC KIEN 20182620</cp:lastModifiedBy>
  <cp:revision>6</cp:revision>
  <dcterms:created xsi:type="dcterms:W3CDTF">2023-02-28T17:04:59Z</dcterms:created>
  <dcterms:modified xsi:type="dcterms:W3CDTF">2023-03-01T03:25:38Z</dcterms:modified>
</cp:coreProperties>
</file>