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5F45A-9DDC-7F41-A464-BC0158C6D213}" v="16" dt="2023-03-01T13:55:33.002"/>
    <p1510:client id="{22E89CA2-8439-03CD-A9B6-1ED89D296417}" v="141" dt="2023-03-01T11:37:39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DUC KIEN 20182620" userId="S::kien.vd182620@sis.hust.edu.vn::c70a387d-b710-4070-8632-6d93bf4911ab" providerId="AD" clId="Web-{22E89CA2-8439-03CD-A9B6-1ED89D296417}"/>
    <pc:docChg chg="modSld">
      <pc:chgData name="VU DUC KIEN 20182620" userId="S::kien.vd182620@sis.hust.edu.vn::c70a387d-b710-4070-8632-6d93bf4911ab" providerId="AD" clId="Web-{22E89CA2-8439-03CD-A9B6-1ED89D296417}" dt="2023-03-01T11:37:39.929" v="117" actId="1076"/>
      <pc:docMkLst>
        <pc:docMk/>
      </pc:docMkLst>
      <pc:sldChg chg="addSp delSp modSp">
        <pc:chgData name="VU DUC KIEN 20182620" userId="S::kien.vd182620@sis.hust.edu.vn::c70a387d-b710-4070-8632-6d93bf4911ab" providerId="AD" clId="Web-{22E89CA2-8439-03CD-A9B6-1ED89D296417}" dt="2023-03-01T11:37:39.929" v="117" actId="1076"/>
        <pc:sldMkLst>
          <pc:docMk/>
          <pc:sldMk cId="109857222" sldId="256"/>
        </pc:sldMkLst>
        <pc:spChg chg="add mod">
          <ac:chgData name="VU DUC KIEN 20182620" userId="S::kien.vd182620@sis.hust.edu.vn::c70a387d-b710-4070-8632-6d93bf4911ab" providerId="AD" clId="Web-{22E89CA2-8439-03CD-A9B6-1ED89D296417}" dt="2023-03-01T11:35:57.410" v="85" actId="1076"/>
          <ac:spMkLst>
            <pc:docMk/>
            <pc:sldMk cId="109857222" sldId="256"/>
            <ac:spMk id="3" creationId="{2F53B024-2D08-F10F-5133-170362EA31F3}"/>
          </ac:spMkLst>
        </pc:spChg>
        <pc:spChg chg="add mod">
          <ac:chgData name="VU DUC KIEN 20182620" userId="S::kien.vd182620@sis.hust.edu.vn::c70a387d-b710-4070-8632-6d93bf4911ab" providerId="AD" clId="Web-{22E89CA2-8439-03CD-A9B6-1ED89D296417}" dt="2023-03-01T11:36:26.724" v="94" actId="1076"/>
          <ac:spMkLst>
            <pc:docMk/>
            <pc:sldMk cId="109857222" sldId="256"/>
            <ac:spMk id="4" creationId="{CDCC4768-6272-432B-2FC9-A84C6ABCA3F4}"/>
          </ac:spMkLst>
        </pc:spChg>
        <pc:spChg chg="add mod">
          <ac:chgData name="VU DUC KIEN 20182620" userId="S::kien.vd182620@sis.hust.edu.vn::c70a387d-b710-4070-8632-6d93bf4911ab" providerId="AD" clId="Web-{22E89CA2-8439-03CD-A9B6-1ED89D296417}" dt="2023-03-01T11:37:10.928" v="109"/>
          <ac:spMkLst>
            <pc:docMk/>
            <pc:sldMk cId="109857222" sldId="256"/>
            <ac:spMk id="5" creationId="{9CBEE2B2-FA9F-51BA-B47B-C158D8BBFC47}"/>
          </ac:spMkLst>
        </pc:spChg>
        <pc:spChg chg="mod">
          <ac:chgData name="VU DUC KIEN 20182620" userId="S::kien.vd182620@sis.hust.edu.vn::c70a387d-b710-4070-8632-6d93bf4911ab" providerId="AD" clId="Web-{22E89CA2-8439-03CD-A9B6-1ED89D296417}" dt="2023-03-01T11:34:23.595" v="59" actId="1076"/>
          <ac:spMkLst>
            <pc:docMk/>
            <pc:sldMk cId="109857222" sldId="256"/>
            <ac:spMk id="6" creationId="{00000000-0000-0000-0000-000000000000}"/>
          </ac:spMkLst>
        </pc:spChg>
        <pc:spChg chg="add mod">
          <ac:chgData name="VU DUC KIEN 20182620" userId="S::kien.vd182620@sis.hust.edu.vn::c70a387d-b710-4070-8632-6d93bf4911ab" providerId="AD" clId="Web-{22E89CA2-8439-03CD-A9B6-1ED89D296417}" dt="2023-03-01T11:37:39.929" v="117" actId="1076"/>
          <ac:spMkLst>
            <pc:docMk/>
            <pc:sldMk cId="109857222" sldId="256"/>
            <ac:spMk id="7" creationId="{1E610441-8159-9269-6BE5-C5249F828DC7}"/>
          </ac:spMkLst>
        </pc:spChg>
        <pc:spChg chg="mod">
          <ac:chgData name="VU DUC KIEN 20182620" userId="S::kien.vd182620@sis.hust.edu.vn::c70a387d-b710-4070-8632-6d93bf4911ab" providerId="AD" clId="Web-{22E89CA2-8439-03CD-A9B6-1ED89D296417}" dt="2023-03-01T11:34:23.610" v="60" actId="1076"/>
          <ac:spMkLst>
            <pc:docMk/>
            <pc:sldMk cId="109857222" sldId="256"/>
            <ac:spMk id="8" creationId="{00000000-0000-0000-0000-000000000000}"/>
          </ac:spMkLst>
        </pc:spChg>
        <pc:spChg chg="mod">
          <ac:chgData name="VU DUC KIEN 20182620" userId="S::kien.vd182620@sis.hust.edu.vn::c70a387d-b710-4070-8632-6d93bf4911ab" providerId="AD" clId="Web-{22E89CA2-8439-03CD-A9B6-1ED89D296417}" dt="2023-03-01T11:27:38.470" v="12" actId="1076"/>
          <ac:spMkLst>
            <pc:docMk/>
            <pc:sldMk cId="109857222" sldId="256"/>
            <ac:spMk id="18" creationId="{00000000-0000-0000-0000-000000000000}"/>
          </ac:spMkLst>
        </pc:spChg>
        <pc:spChg chg="mod">
          <ac:chgData name="VU DUC KIEN 20182620" userId="S::kien.vd182620@sis.hust.edu.vn::c70a387d-b710-4070-8632-6d93bf4911ab" providerId="AD" clId="Web-{22E89CA2-8439-03CD-A9B6-1ED89D296417}" dt="2023-03-01T11:27:38.470" v="13" actId="1076"/>
          <ac:spMkLst>
            <pc:docMk/>
            <pc:sldMk cId="109857222" sldId="256"/>
            <ac:spMk id="20" creationId="{00000000-0000-0000-0000-000000000000}"/>
          </ac:spMkLst>
        </pc:spChg>
        <pc:spChg chg="mod">
          <ac:chgData name="VU DUC KIEN 20182620" userId="S::kien.vd182620@sis.hust.edu.vn::c70a387d-b710-4070-8632-6d93bf4911ab" providerId="AD" clId="Web-{22E89CA2-8439-03CD-A9B6-1ED89D296417}" dt="2023-03-01T11:27:38.470" v="14" actId="1076"/>
          <ac:spMkLst>
            <pc:docMk/>
            <pc:sldMk cId="109857222" sldId="256"/>
            <ac:spMk id="21" creationId="{00000000-0000-0000-0000-000000000000}"/>
          </ac:spMkLst>
        </pc:spChg>
        <pc:picChg chg="mod">
          <ac:chgData name="VU DUC KIEN 20182620" userId="S::kien.vd182620@sis.hust.edu.vn::c70a387d-b710-4070-8632-6d93bf4911ab" providerId="AD" clId="Web-{22E89CA2-8439-03CD-A9B6-1ED89D296417}" dt="2023-03-01T11:34:07.829" v="50" actId="1076"/>
          <ac:picMkLst>
            <pc:docMk/>
            <pc:sldMk cId="109857222" sldId="256"/>
            <ac:picMk id="50" creationId="{00000000-0000-0000-0000-000000000000}"/>
          </ac:picMkLst>
        </pc:picChg>
        <pc:picChg chg="mod">
          <ac:chgData name="VU DUC KIEN 20182620" userId="S::kien.vd182620@sis.hust.edu.vn::c70a387d-b710-4070-8632-6d93bf4911ab" providerId="AD" clId="Web-{22E89CA2-8439-03CD-A9B6-1ED89D296417}" dt="2023-03-01T11:27:57.986" v="26" actId="1076"/>
          <ac:picMkLst>
            <pc:docMk/>
            <pc:sldMk cId="109857222" sldId="256"/>
            <ac:picMk id="1026" creationId="{00000000-0000-0000-0000-000000000000}"/>
          </ac:picMkLst>
        </pc:picChg>
        <pc:cxnChg chg="add mod">
          <ac:chgData name="VU DUC KIEN 20182620" userId="S::kien.vd182620@sis.hust.edu.vn::c70a387d-b710-4070-8632-6d93bf4911ab" providerId="AD" clId="Web-{22E89CA2-8439-03CD-A9B6-1ED89D296417}" dt="2023-03-01T11:34:52.361" v="69" actId="14100"/>
          <ac:cxnSpMkLst>
            <pc:docMk/>
            <pc:sldMk cId="109857222" sldId="256"/>
            <ac:cxnSpMk id="2" creationId="{77D0015D-F522-8ECF-735F-21EF7290EAC9}"/>
          </ac:cxnSpMkLst>
        </pc:cxnChg>
        <pc:cxnChg chg="mod">
          <ac:chgData name="VU DUC KIEN 20182620" userId="S::kien.vd182620@sis.hust.edu.vn::c70a387d-b710-4070-8632-6d93bf4911ab" providerId="AD" clId="Web-{22E89CA2-8439-03CD-A9B6-1ED89D296417}" dt="2023-03-01T11:27:38.454" v="9" actId="1076"/>
          <ac:cxnSpMkLst>
            <pc:docMk/>
            <pc:sldMk cId="109857222" sldId="256"/>
            <ac:cxnSpMk id="11" creationId="{00000000-0000-0000-0000-000000000000}"/>
          </ac:cxnSpMkLst>
        </pc:cxnChg>
        <pc:cxnChg chg="mod">
          <ac:chgData name="VU DUC KIEN 20182620" userId="S::kien.vd182620@sis.hust.edu.vn::c70a387d-b710-4070-8632-6d93bf4911ab" providerId="AD" clId="Web-{22E89CA2-8439-03CD-A9B6-1ED89D296417}" dt="2023-03-01T11:27:38.454" v="10" actId="1076"/>
          <ac:cxnSpMkLst>
            <pc:docMk/>
            <pc:sldMk cId="109857222" sldId="256"/>
            <ac:cxnSpMk id="14" creationId="{00000000-0000-0000-0000-000000000000}"/>
          </ac:cxnSpMkLst>
        </pc:cxnChg>
        <pc:cxnChg chg="mod">
          <ac:chgData name="VU DUC KIEN 20182620" userId="S::kien.vd182620@sis.hust.edu.vn::c70a387d-b710-4070-8632-6d93bf4911ab" providerId="AD" clId="Web-{22E89CA2-8439-03CD-A9B6-1ED89D296417}" dt="2023-03-01T11:27:38.454" v="11" actId="1076"/>
          <ac:cxnSpMkLst>
            <pc:docMk/>
            <pc:sldMk cId="109857222" sldId="256"/>
            <ac:cxnSpMk id="16" creationId="{00000000-0000-0000-0000-000000000000}"/>
          </ac:cxnSpMkLst>
        </pc:cxnChg>
        <pc:cxnChg chg="mod">
          <ac:chgData name="VU DUC KIEN 20182620" userId="S::kien.vd182620@sis.hust.edu.vn::c70a387d-b710-4070-8632-6d93bf4911ab" providerId="AD" clId="Web-{22E89CA2-8439-03CD-A9B6-1ED89D296417}" dt="2023-03-01T11:34:23.610" v="61" actId="1076"/>
          <ac:cxnSpMkLst>
            <pc:docMk/>
            <pc:sldMk cId="109857222" sldId="256"/>
            <ac:cxnSpMk id="22" creationId="{00000000-0000-0000-0000-000000000000}"/>
          </ac:cxnSpMkLst>
        </pc:cxnChg>
        <pc:cxnChg chg="mod">
          <ac:chgData name="VU DUC KIEN 20182620" userId="S::kien.vd182620@sis.hust.edu.vn::c70a387d-b710-4070-8632-6d93bf4911ab" providerId="AD" clId="Web-{22E89CA2-8439-03CD-A9B6-1ED89D296417}" dt="2023-03-01T11:34:23.610" v="63" actId="1076"/>
          <ac:cxnSpMkLst>
            <pc:docMk/>
            <pc:sldMk cId="109857222" sldId="256"/>
            <ac:cxnSpMk id="23" creationId="{00000000-0000-0000-0000-000000000000}"/>
          </ac:cxnSpMkLst>
        </pc:cxnChg>
        <pc:cxnChg chg="mod">
          <ac:chgData name="VU DUC KIEN 20182620" userId="S::kien.vd182620@sis.hust.edu.vn::c70a387d-b710-4070-8632-6d93bf4911ab" providerId="AD" clId="Web-{22E89CA2-8439-03CD-A9B6-1ED89D296417}" dt="2023-03-01T11:34:23.610" v="62" actId="1076"/>
          <ac:cxnSpMkLst>
            <pc:docMk/>
            <pc:sldMk cId="109857222" sldId="256"/>
            <ac:cxnSpMk id="24" creationId="{00000000-0000-0000-0000-000000000000}"/>
          </ac:cxnSpMkLst>
        </pc:cxnChg>
        <pc:cxnChg chg="del mod">
          <ac:chgData name="VU DUC KIEN 20182620" userId="S::kien.vd182620@sis.hust.edu.vn::c70a387d-b710-4070-8632-6d93bf4911ab" providerId="AD" clId="Web-{22E89CA2-8439-03CD-A9B6-1ED89D296417}" dt="2023-03-01T11:28:00.642" v="27"/>
          <ac:cxnSpMkLst>
            <pc:docMk/>
            <pc:sldMk cId="109857222" sldId="256"/>
            <ac:cxnSpMk id="36" creationId="{00000000-0000-0000-0000-000000000000}"/>
          </ac:cxnSpMkLst>
        </pc:cxnChg>
        <pc:cxnChg chg="del mod">
          <ac:chgData name="VU DUC KIEN 20182620" userId="S::kien.vd182620@sis.hust.edu.vn::c70a387d-b710-4070-8632-6d93bf4911ab" providerId="AD" clId="Web-{22E89CA2-8439-03CD-A9B6-1ED89D296417}" dt="2023-03-01T11:28:08.439" v="29"/>
          <ac:cxnSpMkLst>
            <pc:docMk/>
            <pc:sldMk cId="109857222" sldId="256"/>
            <ac:cxnSpMk id="37" creationId="{00000000-0000-0000-0000-000000000000}"/>
          </ac:cxnSpMkLst>
        </pc:cxnChg>
        <pc:cxnChg chg="del mod">
          <ac:chgData name="VU DUC KIEN 20182620" userId="S::kien.vd182620@sis.hust.edu.vn::c70a387d-b710-4070-8632-6d93bf4911ab" providerId="AD" clId="Web-{22E89CA2-8439-03CD-A9B6-1ED89D296417}" dt="2023-03-01T11:28:12.049" v="31"/>
          <ac:cxnSpMkLst>
            <pc:docMk/>
            <pc:sldMk cId="109857222" sldId="256"/>
            <ac:cxnSpMk id="38" creationId="{00000000-0000-0000-0000-000000000000}"/>
          </ac:cxnSpMkLst>
        </pc:cxnChg>
        <pc:cxnChg chg="mod">
          <ac:chgData name="VU DUC KIEN 20182620" userId="S::kien.vd182620@sis.hust.edu.vn::c70a387d-b710-4070-8632-6d93bf4911ab" providerId="AD" clId="Web-{22E89CA2-8439-03CD-A9B6-1ED89D296417}" dt="2023-03-01T11:34:35.892" v="66" actId="14100"/>
          <ac:cxnSpMkLst>
            <pc:docMk/>
            <pc:sldMk cId="109857222" sldId="256"/>
            <ac:cxnSpMk id="52" creationId="{00000000-0000-0000-0000-000000000000}"/>
          </ac:cxnSpMkLst>
        </pc:cxnChg>
        <pc:cxnChg chg="del mod">
          <ac:chgData name="VU DUC KIEN 20182620" userId="S::kien.vd182620@sis.hust.edu.vn::c70a387d-b710-4070-8632-6d93bf4911ab" providerId="AD" clId="Web-{22E89CA2-8439-03CD-A9B6-1ED89D296417}" dt="2023-03-01T11:28:05.830" v="28"/>
          <ac:cxnSpMkLst>
            <pc:docMk/>
            <pc:sldMk cId="109857222" sldId="256"/>
            <ac:cxnSpMk id="60" creationId="{00000000-0000-0000-0000-000000000000}"/>
          </ac:cxnSpMkLst>
        </pc:cxnChg>
        <pc:cxnChg chg="del mod">
          <ac:chgData name="VU DUC KIEN 20182620" userId="S::kien.vd182620@sis.hust.edu.vn::c70a387d-b710-4070-8632-6d93bf4911ab" providerId="AD" clId="Web-{22E89CA2-8439-03CD-A9B6-1ED89D296417}" dt="2023-03-01T11:28:11.330" v="30"/>
          <ac:cxnSpMkLst>
            <pc:docMk/>
            <pc:sldMk cId="109857222" sldId="256"/>
            <ac:cxnSpMk id="1024" creationId="{00000000-0000-0000-0000-000000000000}"/>
          </ac:cxnSpMkLst>
        </pc:cxnChg>
        <pc:cxnChg chg="mod">
          <ac:chgData name="VU DUC KIEN 20182620" userId="S::kien.vd182620@sis.hust.edu.vn::c70a387d-b710-4070-8632-6d93bf4911ab" providerId="AD" clId="Web-{22E89CA2-8439-03CD-A9B6-1ED89D296417}" dt="2023-03-01T11:34:44.502" v="67" actId="14100"/>
          <ac:cxnSpMkLst>
            <pc:docMk/>
            <pc:sldMk cId="109857222" sldId="256"/>
            <ac:cxnSpMk id="1027" creationId="{00000000-0000-0000-0000-000000000000}"/>
          </ac:cxnSpMkLst>
        </pc:cxnChg>
      </pc:sldChg>
    </pc:docChg>
  </pc:docChgLst>
  <pc:docChgLst>
    <pc:chgData name="VU DUC KIEN 20182620" userId="S::kien.vd182620@sis.hust.edu.vn::c70a387d-b710-4070-8632-6d93bf4911ab" providerId="AD" clId="Web-{0025F45A-9DDC-7F41-A464-BC0158C6D213}"/>
    <pc:docChg chg="modSld">
      <pc:chgData name="VU DUC KIEN 20182620" userId="S::kien.vd182620@sis.hust.edu.vn::c70a387d-b710-4070-8632-6d93bf4911ab" providerId="AD" clId="Web-{0025F45A-9DDC-7F41-A464-BC0158C6D213}" dt="2023-03-01T13:55:33.002" v="15"/>
      <pc:docMkLst>
        <pc:docMk/>
      </pc:docMkLst>
      <pc:sldChg chg="addSp modSp">
        <pc:chgData name="VU DUC KIEN 20182620" userId="S::kien.vd182620@sis.hust.edu.vn::c70a387d-b710-4070-8632-6d93bf4911ab" providerId="AD" clId="Web-{0025F45A-9DDC-7F41-A464-BC0158C6D213}" dt="2023-03-01T13:55:33.002" v="15"/>
        <pc:sldMkLst>
          <pc:docMk/>
          <pc:sldMk cId="109857222" sldId="256"/>
        </pc:sldMkLst>
        <pc:spChg chg="mod">
          <ac:chgData name="VU DUC KIEN 20182620" userId="S::kien.vd182620@sis.hust.edu.vn::c70a387d-b710-4070-8632-6d93bf4911ab" providerId="AD" clId="Web-{0025F45A-9DDC-7F41-A464-BC0158C6D213}" dt="2023-03-01T13:54:27" v="8" actId="1076"/>
          <ac:spMkLst>
            <pc:docMk/>
            <pc:sldMk cId="109857222" sldId="256"/>
            <ac:spMk id="6" creationId="{00000000-0000-0000-0000-000000000000}"/>
          </ac:spMkLst>
        </pc:spChg>
        <pc:spChg chg="mod">
          <ac:chgData name="VU DUC KIEN 20182620" userId="S::kien.vd182620@sis.hust.edu.vn::c70a387d-b710-4070-8632-6d93bf4911ab" providerId="AD" clId="Web-{0025F45A-9DDC-7F41-A464-BC0158C6D213}" dt="2023-03-01T13:54:35.485" v="12" actId="1076"/>
          <ac:spMkLst>
            <pc:docMk/>
            <pc:sldMk cId="109857222" sldId="256"/>
            <ac:spMk id="7" creationId="{1E610441-8159-9269-6BE5-C5249F828DC7}"/>
          </ac:spMkLst>
        </pc:spChg>
        <pc:spChg chg="mod">
          <ac:chgData name="VU DUC KIEN 20182620" userId="S::kien.vd182620@sis.hust.edu.vn::c70a387d-b710-4070-8632-6d93bf4911ab" providerId="AD" clId="Web-{0025F45A-9DDC-7F41-A464-BC0158C6D213}" dt="2023-03-01T13:54:27.016" v="9" actId="1076"/>
          <ac:spMkLst>
            <pc:docMk/>
            <pc:sldMk cId="109857222" sldId="256"/>
            <ac:spMk id="8" creationId="{00000000-0000-0000-0000-000000000000}"/>
          </ac:spMkLst>
        </pc:spChg>
        <pc:spChg chg="mod">
          <ac:chgData name="VU DUC KIEN 20182620" userId="S::kien.vd182620@sis.hust.edu.vn::c70a387d-b710-4070-8632-6d93bf4911ab" providerId="AD" clId="Web-{0025F45A-9DDC-7F41-A464-BC0158C6D213}" dt="2023-03-01T13:54:18.609" v="5" actId="1076"/>
          <ac:spMkLst>
            <pc:docMk/>
            <pc:sldMk cId="109857222" sldId="256"/>
            <ac:spMk id="18" creationId="{00000000-0000-0000-0000-000000000000}"/>
          </ac:spMkLst>
        </pc:spChg>
        <pc:spChg chg="mod">
          <ac:chgData name="VU DUC KIEN 20182620" userId="S::kien.vd182620@sis.hust.edu.vn::c70a387d-b710-4070-8632-6d93bf4911ab" providerId="AD" clId="Web-{0025F45A-9DDC-7F41-A464-BC0158C6D213}" dt="2023-03-01T13:53:33.967" v="1" actId="1076"/>
          <ac:spMkLst>
            <pc:docMk/>
            <pc:sldMk cId="109857222" sldId="256"/>
            <ac:spMk id="20" creationId="{00000000-0000-0000-0000-000000000000}"/>
          </ac:spMkLst>
        </pc:spChg>
        <pc:grpChg chg="add">
          <ac:chgData name="VU DUC KIEN 20182620" userId="S::kien.vd182620@sis.hust.edu.vn::c70a387d-b710-4070-8632-6d93bf4911ab" providerId="AD" clId="Web-{0025F45A-9DDC-7F41-A464-BC0158C6D213}" dt="2023-03-01T13:55:33.002" v="15"/>
          <ac:grpSpMkLst>
            <pc:docMk/>
            <pc:sldMk cId="109857222" sldId="256"/>
            <ac:grpSpMk id="9" creationId="{1C8BAF02-35F9-BF47-39B9-643166F58AB5}"/>
          </ac:grpSpMkLst>
        </pc:grpChg>
        <pc:cxnChg chg="mod">
          <ac:chgData name="VU DUC KIEN 20182620" userId="S::kien.vd182620@sis.hust.edu.vn::c70a387d-b710-4070-8632-6d93bf4911ab" providerId="AD" clId="Web-{0025F45A-9DDC-7F41-A464-BC0158C6D213}" dt="2023-03-01T13:53:29.827" v="0" actId="14100"/>
          <ac:cxnSpMkLst>
            <pc:docMk/>
            <pc:sldMk cId="109857222" sldId="256"/>
            <ac:cxnSpMk id="14" creationId="{00000000-0000-0000-0000-000000000000}"/>
          </ac:cxnSpMkLst>
        </pc:cxnChg>
        <pc:cxnChg chg="mod">
          <ac:chgData name="VU DUC KIEN 20182620" userId="S::kien.vd182620@sis.hust.edu.vn::c70a387d-b710-4070-8632-6d93bf4911ab" providerId="AD" clId="Web-{0025F45A-9DDC-7F41-A464-BC0158C6D213}" dt="2023-03-01T13:54:27" v="6" actId="1076"/>
          <ac:cxnSpMkLst>
            <pc:docMk/>
            <pc:sldMk cId="109857222" sldId="256"/>
            <ac:cxnSpMk id="22" creationId="{00000000-0000-0000-0000-000000000000}"/>
          </ac:cxnSpMkLst>
        </pc:cxnChg>
        <pc:cxnChg chg="mod">
          <ac:chgData name="VU DUC KIEN 20182620" userId="S::kien.vd182620@sis.hust.edu.vn::c70a387d-b710-4070-8632-6d93bf4911ab" providerId="AD" clId="Web-{0025F45A-9DDC-7F41-A464-BC0158C6D213}" dt="2023-03-01T13:54:27" v="7" actId="1076"/>
          <ac:cxnSpMkLst>
            <pc:docMk/>
            <pc:sldMk cId="109857222" sldId="256"/>
            <ac:cxnSpMk id="23" creationId="{00000000-0000-0000-0000-000000000000}"/>
          </ac:cxnSpMkLst>
        </pc:cxnChg>
        <pc:cxnChg chg="mod">
          <ac:chgData name="VU DUC KIEN 20182620" userId="S::kien.vd182620@sis.hust.edu.vn::c70a387d-b710-4070-8632-6d93bf4911ab" providerId="AD" clId="Web-{0025F45A-9DDC-7F41-A464-BC0158C6D213}" dt="2023-03-01T13:54:31.969" v="11" actId="1076"/>
          <ac:cxnSpMkLst>
            <pc:docMk/>
            <pc:sldMk cId="109857222" sldId="256"/>
            <ac:cxnSpMk id="24" creationId="{00000000-0000-0000-0000-000000000000}"/>
          </ac:cxnSpMkLst>
        </pc:cxnChg>
        <pc:cxnChg chg="mod">
          <ac:chgData name="VU DUC KIEN 20182620" userId="S::kien.vd182620@sis.hust.edu.vn::c70a387d-b710-4070-8632-6d93bf4911ab" providerId="AD" clId="Web-{0025F45A-9DDC-7F41-A464-BC0158C6D213}" dt="2023-03-01T13:54:45.829" v="14" actId="14100"/>
          <ac:cxnSpMkLst>
            <pc:docMk/>
            <pc:sldMk cId="109857222" sldId="256"/>
            <ac:cxnSpMk id="52" creationId="{00000000-0000-0000-0000-000000000000}"/>
          </ac:cxnSpMkLst>
        </pc:cxnChg>
        <pc:cxnChg chg="mod">
          <ac:chgData name="VU DUC KIEN 20182620" userId="S::kien.vd182620@sis.hust.edu.vn::c70a387d-b710-4070-8632-6d93bf4911ab" providerId="AD" clId="Web-{0025F45A-9DDC-7F41-A464-BC0158C6D213}" dt="2023-03-01T13:54:41.047" v="13" actId="14100"/>
          <ac:cxnSpMkLst>
            <pc:docMk/>
            <pc:sldMk cId="109857222" sldId="256"/>
            <ac:cxnSpMk id="1027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C8BAF02-35F9-BF47-39B9-643166F58AB5}"/>
              </a:ext>
            </a:extLst>
          </p:cNvPr>
          <p:cNvGrpSpPr/>
          <p:nvPr/>
        </p:nvGrpSpPr>
        <p:grpSpPr>
          <a:xfrm>
            <a:off x="648391" y="227787"/>
            <a:ext cx="7576139" cy="6943917"/>
            <a:chOff x="648391" y="227787"/>
            <a:chExt cx="7576139" cy="6943917"/>
          </a:xfrm>
        </p:grpSpPr>
        <p:pic>
          <p:nvPicPr>
            <p:cNvPr id="1026" name="Picture 2" descr="Robotic arm - Free industry icon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1737580" y="3992396"/>
              <a:ext cx="2914455" cy="3444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 rot="5400000">
              <a:off x="2413548" y="894471"/>
              <a:ext cx="986800" cy="482139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5400000">
              <a:off x="2895467" y="1003169"/>
              <a:ext cx="676458" cy="34359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679170" y="525145"/>
              <a:ext cx="1" cy="49846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679170" y="5463291"/>
              <a:ext cx="6545360" cy="4646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648391" y="5509754"/>
              <a:ext cx="1030779" cy="9476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289824" y="599485"/>
              <a:ext cx="290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81862" y="5045384"/>
              <a:ext cx="290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81147" y="6272739"/>
              <a:ext cx="24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3383319" y="318600"/>
              <a:ext cx="17707" cy="826512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2668805" y="1145111"/>
              <a:ext cx="759498" cy="737274"/>
            </a:xfrm>
            <a:prstGeom prst="straightConnector1">
              <a:avLst/>
            </a:prstGeom>
            <a:ln w="285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401026" y="1164903"/>
              <a:ext cx="1861175" cy="10859"/>
            </a:xfrm>
            <a:prstGeom prst="straightConnector1">
              <a:avLst/>
            </a:prstGeom>
            <a:ln w="28575" cap="flat" cmpd="sng" algn="ctr">
              <a:solidFill>
                <a:srgbClr val="00B050">
                  <a:alpha val="55000"/>
                </a:srgb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7321" y="2412161"/>
              <a:ext cx="847199" cy="847199"/>
            </a:xfrm>
            <a:prstGeom prst="rect">
              <a:avLst/>
            </a:prstGeom>
          </p:spPr>
        </p:pic>
        <p:cxnSp>
          <p:nvCxnSpPr>
            <p:cNvPr id="52" name="Straight Arrow Connector 51"/>
            <p:cNvCxnSpPr>
              <a:cxnSpLocks/>
            </p:cNvCxnSpPr>
            <p:nvPr/>
          </p:nvCxnSpPr>
          <p:spPr>
            <a:xfrm>
              <a:off x="3468129" y="1180028"/>
              <a:ext cx="4024400" cy="1749167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/>
            <p:cNvCxnSpPr>
              <a:cxnSpLocks/>
            </p:cNvCxnSpPr>
            <p:nvPr/>
          </p:nvCxnSpPr>
          <p:spPr>
            <a:xfrm flipV="1">
              <a:off x="1677716" y="1124876"/>
              <a:ext cx="1743950" cy="4413358"/>
            </a:xfrm>
            <a:prstGeom prst="straightConnector1">
              <a:avLst/>
            </a:prstGeom>
            <a:ln w="57150">
              <a:solidFill>
                <a:schemeClr val="accent1">
                  <a:alpha val="3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77D0015D-F522-8ECF-735F-21EF7290E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7197" y="2914502"/>
              <a:ext cx="5762973" cy="25457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F53B024-2D08-F10F-5133-170362EA31F3}"/>
                </a:ext>
              </a:extLst>
            </p:cNvPr>
            <p:cNvSpPr txBox="1"/>
            <p:nvPr/>
          </p:nvSpPr>
          <p:spPr>
            <a:xfrm rot="20160000">
              <a:off x="5373583" y="3110691"/>
              <a:ext cx="1454727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>
                  <a:cs typeface="Calibri"/>
                </a:rPr>
                <a:t>Xr</a:t>
              </a:r>
              <a:r>
                <a:rPr lang="en-US" sz="2400" dirty="0">
                  <a:cs typeface="Calibri"/>
                </a:rPr>
                <a:t>, </a:t>
              </a:r>
              <a:r>
                <a:rPr lang="en-US" sz="2400" dirty="0" err="1">
                  <a:cs typeface="Calibri"/>
                </a:rPr>
                <a:t>Yr</a:t>
              </a:r>
              <a:r>
                <a:rPr lang="en-US" sz="2400" dirty="0">
                  <a:cs typeface="Calibri"/>
                </a:rPr>
                <a:t>, Zr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CC4768-6272-432B-2FC9-A84C6ABCA3F4}"/>
                </a:ext>
              </a:extLst>
            </p:cNvPr>
            <p:cNvSpPr txBox="1"/>
            <p:nvPr/>
          </p:nvSpPr>
          <p:spPr>
            <a:xfrm rot="1516376">
              <a:off x="5537510" y="1863793"/>
              <a:ext cx="1454727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>
                  <a:solidFill>
                    <a:srgbClr val="7030A0"/>
                  </a:solidFill>
                  <a:cs typeface="Calibri"/>
                </a:rPr>
                <a:t>Xc</a:t>
              </a:r>
              <a:r>
                <a:rPr lang="en-US" sz="2400" dirty="0">
                  <a:solidFill>
                    <a:srgbClr val="7030A0"/>
                  </a:solidFill>
                  <a:cs typeface="Calibri"/>
                </a:rPr>
                <a:t>, </a:t>
              </a:r>
              <a:r>
                <a:rPr lang="en-US" sz="2400" dirty="0" err="1">
                  <a:solidFill>
                    <a:srgbClr val="7030A0"/>
                  </a:solidFill>
                  <a:cs typeface="Calibri"/>
                </a:rPr>
                <a:t>Yc</a:t>
              </a:r>
              <a:r>
                <a:rPr lang="en-US" sz="2400" dirty="0">
                  <a:solidFill>
                    <a:srgbClr val="7030A0"/>
                  </a:solidFill>
                  <a:cs typeface="Calibri"/>
                </a:rPr>
                <a:t>, </a:t>
              </a:r>
              <a:r>
                <a:rPr lang="en-US" sz="2400" dirty="0" err="1">
                  <a:solidFill>
                    <a:srgbClr val="7030A0"/>
                  </a:solidFill>
                  <a:cs typeface="Calibri"/>
                </a:rPr>
                <a:t>Zc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BEE2B2-FA9F-51BA-B47B-C158D8BBFC47}"/>
                </a:ext>
              </a:extLst>
            </p:cNvPr>
            <p:cNvSpPr txBox="1"/>
            <p:nvPr/>
          </p:nvSpPr>
          <p:spPr>
            <a:xfrm rot="180000">
              <a:off x="1751166" y="2454587"/>
              <a:ext cx="2097973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>
                  <a:solidFill>
                    <a:srgbClr val="B4C6E7"/>
                  </a:solidFill>
                  <a:cs typeface="Calibri"/>
                </a:rPr>
                <a:t>Xcr</a:t>
              </a:r>
              <a:r>
                <a:rPr lang="en-US" sz="2400" dirty="0">
                  <a:solidFill>
                    <a:srgbClr val="B4C6E7"/>
                  </a:solidFill>
                  <a:cs typeface="Calibri"/>
                </a:rPr>
                <a:t>, </a:t>
              </a:r>
              <a:r>
                <a:rPr lang="en-US" sz="2400" dirty="0" err="1">
                  <a:solidFill>
                    <a:srgbClr val="B4C6E7"/>
                  </a:solidFill>
                  <a:cs typeface="Calibri"/>
                </a:rPr>
                <a:t>Ycr</a:t>
              </a:r>
              <a:r>
                <a:rPr lang="en-US" sz="2400" dirty="0">
                  <a:solidFill>
                    <a:srgbClr val="B4C6E7"/>
                  </a:solidFill>
                  <a:cs typeface="Calibri"/>
                </a:rPr>
                <a:t>, </a:t>
              </a:r>
              <a:r>
                <a:rPr lang="en-US" sz="2400" dirty="0" err="1">
                  <a:solidFill>
                    <a:srgbClr val="B4C6E7"/>
                  </a:solidFill>
                  <a:cs typeface="Calibri"/>
                </a:rPr>
                <a:t>Zcr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610441-8159-9269-6BE5-C5249F828DC7}"/>
                </a:ext>
              </a:extLst>
            </p:cNvPr>
            <p:cNvSpPr txBox="1"/>
            <p:nvPr/>
          </p:nvSpPr>
          <p:spPr>
            <a:xfrm>
              <a:off x="2072146" y="227787"/>
              <a:ext cx="1454727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cs typeface="Calibri"/>
                </a:rPr>
                <a:t>Camera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19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Đức Kiên Vũ</dc:creator>
  <cp:lastModifiedBy>VU DUC KIEN 20182620</cp:lastModifiedBy>
  <cp:revision>57</cp:revision>
  <dcterms:created xsi:type="dcterms:W3CDTF">2023-03-01T04:44:57Z</dcterms:created>
  <dcterms:modified xsi:type="dcterms:W3CDTF">2023-03-01T14:23:15Z</dcterms:modified>
</cp:coreProperties>
</file>