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2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2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CAE5-A129-4ECF-BEB3-787EFB07936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3CA7-E1A0-4D7C-BDEB-EDC9DF6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ne - Free technology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" y="820449"/>
            <a:ext cx="2571142" cy="25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22008" y="2254800"/>
            <a:ext cx="752181" cy="79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8432" y="2254800"/>
            <a:ext cx="640994" cy="445409"/>
          </a:xfrm>
          <a:prstGeom prst="rect">
            <a:avLst/>
          </a:prstGeom>
        </p:spPr>
      </p:pic>
      <p:pic>
        <p:nvPicPr>
          <p:cNvPr id="1040" name="Picture 16" descr="Virtual reality - Free user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4652356"/>
            <a:ext cx="1598816" cy="159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624398" y="2604642"/>
            <a:ext cx="3773978" cy="20002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83668" y="3121505"/>
            <a:ext cx="3773978" cy="20002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942938" y="3604767"/>
            <a:ext cx="3798682" cy="206017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61666">
            <a:off x="4849475" y="3313514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stream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709148">
            <a:off x="4533450" y="3859967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Flight status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738147">
            <a:off x="3388330" y="4262053"/>
            <a:ext cx="295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control &amp; Commands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49426" y="1063799"/>
            <a:ext cx="1122218" cy="31588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video 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1800" y="905857"/>
            <a:ext cx="2226138" cy="31588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Manual Control 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104837" y="3729219"/>
            <a:ext cx="1858873" cy="31588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Commands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24" idx="2"/>
          </p:cNvCxnSpPr>
          <p:nvPr/>
        </p:nvCxnSpPr>
        <p:spPr>
          <a:xfrm flipH="1">
            <a:off x="1246909" y="1221741"/>
            <a:ext cx="237960" cy="3078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95844" y="1221741"/>
            <a:ext cx="1240453" cy="3078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0"/>
          </p:cNvCxnSpPr>
          <p:nvPr/>
        </p:nvCxnSpPr>
        <p:spPr>
          <a:xfrm flipV="1">
            <a:off x="1034274" y="2863295"/>
            <a:ext cx="1107823" cy="8659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5" idx="0"/>
          </p:cNvCxnSpPr>
          <p:nvPr/>
        </p:nvCxnSpPr>
        <p:spPr>
          <a:xfrm flipH="1">
            <a:off x="2828929" y="1379683"/>
            <a:ext cx="881606" cy="8751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130121" y="4412640"/>
            <a:ext cx="1668804" cy="31588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video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482720" y="5135880"/>
            <a:ext cx="2216057" cy="31588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flight status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095702" y="6093230"/>
            <a:ext cx="2136371" cy="46551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manual control &amp; Commands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9" idx="0"/>
          </p:cNvCxnSpPr>
          <p:nvPr/>
        </p:nvCxnSpPr>
        <p:spPr>
          <a:xfrm flipV="1">
            <a:off x="6163888" y="5852160"/>
            <a:ext cx="1467196" cy="2410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1"/>
          </p:cNvCxnSpPr>
          <p:nvPr/>
        </p:nvCxnSpPr>
        <p:spPr>
          <a:xfrm flipH="1">
            <a:off x="8703425" y="4570582"/>
            <a:ext cx="426696" cy="3932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8" idx="1"/>
          </p:cNvCxnSpPr>
          <p:nvPr/>
        </p:nvCxnSpPr>
        <p:spPr>
          <a:xfrm flipH="1" flipV="1">
            <a:off x="8710209" y="5135880"/>
            <a:ext cx="772511" cy="1579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2023-02-28T11:28:27Z</dcterms:created>
  <dcterms:modified xsi:type="dcterms:W3CDTF">2023-02-28T11:41:37Z</dcterms:modified>
</cp:coreProperties>
</file>